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847" r:id="rId1"/>
    <p:sldMasterId id="2147484884" r:id="rId2"/>
  </p:sldMasterIdLst>
  <p:notesMasterIdLst>
    <p:notesMasterId r:id="rId3"/>
  </p:notesMasterIdLst>
  <p:sldIdLst>
    <p:sldId id="795" r:id="rId4"/>
    <p:sldId id="800" r:id="rId5"/>
    <p:sldId id="804" r:id="rId6"/>
    <p:sldId id="807" r:id="rId7"/>
    <p:sldId id="810" r:id="rId8"/>
    <p:sldId id="813" r:id="rId9"/>
    <p:sldId id="816" r:id="rId10"/>
    <p:sldId id="819" r:id="rId11"/>
    <p:sldId id="822" r:id="rId12"/>
    <p:sldId id="825" r:id="rId13"/>
    <p:sldId id="828" r:id="rId14"/>
    <p:sldId id="831" r:id="rId15"/>
    <p:sldId id="834" r:id="rId16"/>
    <p:sldId id="837" r:id="rId17"/>
    <p:sldId id="840" r:id="rId18"/>
    <p:sldId id="843" r:id="rId19"/>
    <p:sldId id="846" r:id="rId20"/>
    <p:sldId id="849" r:id="rId21"/>
    <p:sldId id="852" r:id="rId22"/>
    <p:sldId id="855" r:id="rId23"/>
    <p:sldId id="858" r:id="rId24"/>
    <p:sldId id="862" r:id="rId2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tableStyles" Target="tableStyle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98" name="幻灯片图像占位符 1"/>
          <p:cNvSpPr>
            <a:spLocks noChangeAspect="1" noRot="1" noGrp="1"/>
          </p:cNvSpPr>
          <p:nvPr>
            <p:ph type="sldImg"/>
          </p:nvPr>
        </p:nvSpPr>
        <p:spPr/>
      </p:sp>
      <p:sp>
        <p:nvSpPr>
          <p:cNvPr id="1048700" name="备注占位符 2"/>
          <p:cNvSpPr>
            <a:spLocks noGrp="1"/>
          </p:cNvSpPr>
          <p:nvPr>
            <p:ph type="body" idx="1"/>
          </p:nvPr>
        </p:nvSpPr>
        <p:spPr/>
        <p:txBody>
          <a:bodyPr/>
          <a:p>
            <a:endParaRPr altLang="en-US" dirty="0" lang="zh-CN"/>
          </a:p>
        </p:txBody>
      </p:sp>
      <p:sp>
        <p:nvSpPr>
          <p:cNvPr id="1048702"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7" name="幻灯片图像占位符 1"/>
          <p:cNvSpPr>
            <a:spLocks noChangeAspect="1" noRot="1" noGrp="1"/>
          </p:cNvSpPr>
          <p:nvPr>
            <p:ph type="sldImg"/>
          </p:nvPr>
        </p:nvSpPr>
        <p:spPr/>
      </p:sp>
      <p:sp>
        <p:nvSpPr>
          <p:cNvPr id="1048629" name="备注占位符 2"/>
          <p:cNvSpPr>
            <a:spLocks noGrp="1"/>
          </p:cNvSpPr>
          <p:nvPr>
            <p:ph type="body" idx="1"/>
          </p:nvPr>
        </p:nvSpPr>
        <p:spPr/>
        <p:txBody>
          <a:bodyPr/>
          <a:p>
            <a:endParaRPr altLang="en-US" dirty="0" lang="zh-CN"/>
          </a:p>
        </p:txBody>
      </p:sp>
      <p:sp>
        <p:nvSpPr>
          <p:cNvPr id="104863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tags" Target="../tags/tag5.xml"/><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tags" Target="../tags/tag14.xml"/><Relationship Id="rId18" Type="http://schemas.openxmlformats.org/officeDocument/2006/relationships/tags" Target="../tags/tag15.xml"/><Relationship Id="rId19" Type="http://schemas.openxmlformats.org/officeDocument/2006/relationships/tags" Target="../tags/tag16.xml"/><Relationship Id="rId20" Type="http://schemas.openxmlformats.org/officeDocument/2006/relationships/tags" Target="../tags/tag17.xml"/><Relationship Id="rId21" Type="http://schemas.openxmlformats.org/officeDocument/2006/relationships/tags" Target="../tags/tag18.xml"/><Relationship Id="rId22" Type="http://schemas.openxmlformats.org/officeDocument/2006/relationships/tags" Target="../tags/tag19.xml"/><Relationship Id="rId2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image" Target="../media/image1.png"/><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4.png"/><Relationship Id="rId3" Type="http://schemas.openxmlformats.org/officeDocument/2006/relationships/tags" Target="../tags/tag30.xml"/><Relationship Id="rId4" Type="http://schemas.openxmlformats.org/officeDocument/2006/relationships/image" Target="../media/image5.png"/><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tags" Target="../tags/tag33.xml"/><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tags" Target="../tags/tag40.xml"/><Relationship Id="rId15" Type="http://schemas.openxmlformats.org/officeDocument/2006/relationships/tags" Target="../tags/tag41.xml"/><Relationship Id="rId16" Type="http://schemas.openxmlformats.org/officeDocument/2006/relationships/tags" Target="../tags/tag42.xml"/><Relationship Id="rId17" Type="http://schemas.openxmlformats.org/officeDocument/2006/relationships/tags" Target="../tags/tag43.xml"/><Relationship Id="rId18" Type="http://schemas.openxmlformats.org/officeDocument/2006/relationships/tags" Target="../tags/tag44.xml"/><Relationship Id="rId19" Type="http://schemas.openxmlformats.org/officeDocument/2006/relationships/tags" Target="../tags/tag45.xml"/><Relationship Id="rId2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6.png"/><Relationship Id="rId3" Type="http://schemas.openxmlformats.org/officeDocument/2006/relationships/tags" Target="../tags/tag47.xml"/><Relationship Id="rId4" Type="http://schemas.openxmlformats.org/officeDocument/2006/relationships/image" Target="../media/image7.png"/><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tags" Target="../tags/tag50.xml"/><Relationship Id="rId8" Type="http://schemas.openxmlformats.org/officeDocument/2006/relationships/tags" Target="../tags/tag51.xml"/><Relationship Id="rId9" Type="http://schemas.openxmlformats.org/officeDocument/2006/relationships/tags" Target="../tags/tag52.xml"/><Relationship Id="rId10" Type="http://schemas.openxmlformats.org/officeDocument/2006/relationships/tags" Target="../tags/tag53.xml"/><Relationship Id="rId11" Type="http://schemas.openxmlformats.org/officeDocument/2006/relationships/tags" Target="../tags/tag54.xml"/><Relationship Id="rId12" Type="http://schemas.openxmlformats.org/officeDocument/2006/relationships/tags" Target="../tags/tag55.xml"/><Relationship Id="rId13" Type="http://schemas.openxmlformats.org/officeDocument/2006/relationships/tags" Target="../tags/tag56.xml"/><Relationship Id="rId14" Type="http://schemas.openxmlformats.org/officeDocument/2006/relationships/tags" Target="../tags/tag57.xml"/><Relationship Id="rId15" Type="http://schemas.openxmlformats.org/officeDocument/2006/relationships/tags" Target="../tags/tag58.xml"/><Relationship Id="rId16" Type="http://schemas.openxmlformats.org/officeDocument/2006/relationships/tags" Target="../tags/tag59.xml"/><Relationship Id="rId17" Type="http://schemas.openxmlformats.org/officeDocument/2006/relationships/tags" Target="../tags/tag60.xml"/><Relationship Id="rId18" Type="http://schemas.openxmlformats.org/officeDocument/2006/relationships/tags" Target="../tags/tag61.xml"/><Relationship Id="rId19" Type="http://schemas.openxmlformats.org/officeDocument/2006/relationships/tags" Target="../tags/tag62.xml"/><Relationship Id="rId2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tags" Target="../tags/tag72.xml"/><Relationship Id="rId12"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73.xml"/><Relationship Id="rId2" Type="http://schemas.openxmlformats.org/officeDocument/2006/relationships/image" Target="../media/image1.png"/><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tags" Target="../tags/tag78.xml"/><Relationship Id="rId8" Type="http://schemas.openxmlformats.org/officeDocument/2006/relationships/tags" Target="../tags/tag79.xml"/><Relationship Id="rId9" Type="http://schemas.openxmlformats.org/officeDocument/2006/relationships/tags" Target="../tags/tag80.xml"/><Relationship Id="rId10" Type="http://schemas.openxmlformats.org/officeDocument/2006/relationships/tags" Target="../tags/tag81.xml"/><Relationship Id="rId11" Type="http://schemas.openxmlformats.org/officeDocument/2006/relationships/tags" Target="../tags/tag8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image" Target="../media/image1.png"/><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image" Target="../media/image1.png"/><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image" Target="../media/image1.png"/><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image" Target="../media/image1.png"/><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pn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image" Target="../media/image3.png"/><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tags" Target="../tags/tag120.xml"/><Relationship Id="rId14" Type="http://schemas.openxmlformats.org/officeDocument/2006/relationships/tags" Target="../tags/tag121.xml"/><Relationship Id="rId15" Type="http://schemas.openxmlformats.org/officeDocument/2006/relationships/tags" Target="../tags/tag122.xml"/><Relationship Id="rId16" Type="http://schemas.openxmlformats.org/officeDocument/2006/relationships/tags" Target="../tags/tag123.xml"/><Relationship Id="rId17" Type="http://schemas.openxmlformats.org/officeDocument/2006/relationships/tags" Target="../tags/tag124.xml"/><Relationship Id="rId18" Type="http://schemas.openxmlformats.org/officeDocument/2006/relationships/tags" Target="../tags/tag125.xml"/><Relationship Id="rId19" Type="http://schemas.openxmlformats.org/officeDocument/2006/relationships/tags" Target="../tags/tag126.xml"/><Relationship Id="rId20" Type="http://schemas.openxmlformats.org/officeDocument/2006/relationships/tags" Target="../tags/tag127.xml"/><Relationship Id="rId21" Type="http://schemas.openxmlformats.org/officeDocument/2006/relationships/tags" Target="../tags/tag128.xml"/><Relationship Id="rId2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57"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59" name="图片 26"/>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670" name="椭圆 17"/>
          <p:cNvSpPr/>
          <p:nvPr>
            <p:custDataLst>
              <p:tags r:id="rId7"/>
            </p:custDataLst>
          </p:nvPr>
        </p:nvSpPr>
        <p:spPr>
          <a:xfrm rot="10800000">
            <a:off x="744855" y="451294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75000" lnSpcReduction="20000"/>
          </a:bodyPr>
          <a:p>
            <a:pPr algn="ctr"/>
            <a:endParaRPr altLang="en-US" dirty="0" lang="zh-CN">
              <a:cs typeface="MiSans Heavy" panose="00000A00000000000000" charset="-122"/>
            </a:endParaRPr>
          </a:p>
        </p:txBody>
      </p:sp>
      <p:sp>
        <p:nvSpPr>
          <p:cNvPr id="1048672" name="箭头: V 形 18"/>
          <p:cNvSpPr/>
          <p:nvPr>
            <p:custDataLst>
              <p:tags r:id="rId8"/>
            </p:custDataLst>
          </p:nvPr>
        </p:nvSpPr>
        <p:spPr>
          <a:xfrm rot="10800000" flipH="1">
            <a:off x="875665" y="463232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1"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9" hasCustomPrompt="1"/>
            <p:custDataLst>
              <p:tags r:id="rId11"/>
            </p:custDataLst>
          </p:nvPr>
        </p:nvSpPr>
        <p:spPr>
          <a:xfrm>
            <a:off x="1250315" y="4554855"/>
            <a:ext cx="1953895"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a:sym typeface="+mn-ea"/>
              </a:rPr>
              <a:t>单击此处编辑文本</a:t>
            </a:r>
            <a:endParaRPr>
              <a:sym typeface="+mn-ea"/>
            </a:endParaRPr>
          </a:p>
        </p:txBody>
      </p:sp>
      <p:sp>
        <p:nvSpPr>
          <p:cNvPr id="1048676" name="平行四边形 10"/>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78" name="平行四边形 9"/>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0"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2"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4"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6"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8" name="标题"/>
          <p:cNvSpPr txBox="1">
            <a:spLocks noGrp="1"/>
          </p:cNvSpPr>
          <p:nvPr>
            <p:ph type="title" idx="2" hasCustomPrompt="1"/>
            <p:custDataLst>
              <p:tags r:id="rId18"/>
            </p:custDataLst>
          </p:nvPr>
        </p:nvSpPr>
        <p:spPr>
          <a:xfrm>
            <a:off x="744855" y="2837815"/>
            <a:ext cx="6029960" cy="1553845"/>
          </a:xfrm>
          <a:prstGeom prst="rect"/>
          <a:noFill/>
        </p:spPr>
        <p:txBody>
          <a:bodyPr anchor="t"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690" name="正文"/>
          <p:cNvSpPr txBox="1">
            <a:spLocks noGrp="1"/>
          </p:cNvSpPr>
          <p:nvPr>
            <p:ph type="body" idx="1" hasCustomPrompt="1"/>
            <p:custDataLst>
              <p:tags r:id="rId19"/>
            </p:custDataLst>
          </p:nvPr>
        </p:nvSpPr>
        <p:spPr>
          <a:xfrm>
            <a:off x="744220" y="1779270"/>
            <a:ext cx="6029960" cy="1019175"/>
          </a:xfrm>
          <a:prstGeom prst="rect"/>
          <a:noFill/>
        </p:spPr>
        <p:txBody>
          <a:bodyPr anchor="b" anchorCtr="0" bIns="0" lIns="0" rIns="0" rtlCol="0" tIns="0" vert="horz" wrap="square">
            <a:normAutofit/>
          </a:bodyPr>
          <a:lstStyle>
            <a:defPPr>
              <a:defRPr lang="zh-CN"/>
            </a:defPPr>
            <a:lvl1pPr algn="l" defTabSz="914400" eaLnBrk="1" fontAlgn="auto" hangingPunct="1" latinLnBrk="0" lvl="0" marL="0" marR="0" rtl="0">
              <a:lnSpc>
                <a:spcPct val="13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lt"/>
                <a:ea typeface="+mj-ea"/>
                <a:cs typeface="MiSans Heavy" panose="00000A00000000000000" charset="-122"/>
                <a:sym typeface="+mn-ea"/>
              </a:defRPr>
            </a:lvl1pPr>
          </a:lstStyle>
          <a:p>
            <a:pPr algn="l" lvl="0">
              <a:buClrTx/>
              <a:buSzTx/>
              <a:buFontTx/>
            </a:pPr>
            <a:r>
              <a:rPr>
                <a:sym typeface="+mn-ea"/>
              </a:rPr>
              <a:t>单击此处编辑母版副标题样式</a:t>
            </a:r>
            <a:endParaRPr>
              <a:sym typeface="+mn-ea"/>
            </a:endParaRPr>
          </a:p>
        </p:txBody>
      </p:sp>
      <p:sp>
        <p:nvSpPr>
          <p:cNvPr id="1048692" name="日期占位符 3"/>
          <p:cNvSpPr>
            <a:spLocks noGrp="1"/>
          </p:cNvSpPr>
          <p:nvPr>
            <p:ph type="dt" sz="half" idx="10"/>
            <p:custDataLst>
              <p:tags r:id="rId2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21"/>
            </p:custDataLst>
          </p:nvPr>
        </p:nvSpPr>
        <p:spPr>
          <a:xfrm>
            <a:off x="4038600" y="6356350"/>
            <a:ext cx="4114800" cy="365125"/>
          </a:xfrm>
        </p:spPr>
        <p:txBody>
          <a:bodyPr/>
          <a:p>
            <a:endParaRPr altLang="en-US" lang="zh-CN"/>
          </a:p>
        </p:txBody>
      </p:sp>
      <p:sp>
        <p:nvSpPr>
          <p:cNvPr id="1048696" name="灯片编号占位符 5"/>
          <p:cNvSpPr>
            <a:spLocks noGrp="1"/>
          </p:cNvSpPr>
          <p:nvPr>
            <p:ph type="sldNum" sz="quarter" idx="12"/>
            <p:custDataLst>
              <p:tags r:id="rId2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698" name="正文"/>
          <p:cNvSpPr txBox="1">
            <a:spLocks noGrp="1"/>
          </p:cNvSpPr>
          <p:nvPr>
            <p:ph idx="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rgbClr val="C8E9F4"/>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rgbClr val="C8E9F4"/>
              </a:buClr>
            </a:pPr>
            <a:r>
              <a:rPr dirty="0">
                <a:sym typeface="+mn-ea"/>
              </a:rPr>
              <a:t>单击此处编辑母版文本样式</a:t>
            </a:r>
            <a:endParaRPr dirty="0">
              <a:sym typeface="+mn-ea"/>
            </a:endParaRPr>
          </a:p>
          <a:p>
            <a:pPr lvl="1">
              <a:spcBef>
                <a:spcPts val="1200"/>
              </a:spcBef>
              <a:spcAft>
                <a:spcPts val="0"/>
              </a:spcAft>
              <a:buClr>
                <a:srgbClr val="C8E9F4"/>
              </a:buClr>
            </a:pPr>
            <a:r>
              <a:rPr dirty="0" err="1">
                <a:sym typeface="+mn-ea"/>
              </a:rPr>
              <a:t>第二级</a:t>
            </a:r>
            <a:endParaRPr dirty="0">
              <a:sym typeface="+mn-ea"/>
            </a:endParaRPr>
          </a:p>
          <a:p>
            <a:pPr lvl="2">
              <a:spcBef>
                <a:spcPts val="1200"/>
              </a:spcBef>
              <a:spcAft>
                <a:spcPts val="0"/>
              </a:spcAft>
              <a:buClr>
                <a:srgbClr val="C8E9F4"/>
              </a:buClr>
            </a:pPr>
            <a:r>
              <a:rPr dirty="0" err="1">
                <a:sym typeface="+mn-ea"/>
              </a:rPr>
              <a:t>第三级</a:t>
            </a:r>
            <a:endParaRPr dirty="0">
              <a:sym typeface="+mn-ea"/>
            </a:endParaRPr>
          </a:p>
          <a:p>
            <a:pPr lvl="3">
              <a:spcBef>
                <a:spcPts val="1200"/>
              </a:spcBef>
              <a:spcAft>
                <a:spcPts val="0"/>
              </a:spcAft>
              <a:buClr>
                <a:srgbClr val="C8E9F4"/>
              </a:buClr>
            </a:pPr>
            <a:r>
              <a:rPr dirty="0" err="1">
                <a:sym typeface="+mn-ea"/>
              </a:rPr>
              <a:t>第四级</a:t>
            </a:r>
            <a:endParaRPr dirty="0">
              <a:sym typeface="+mn-ea"/>
            </a:endParaRPr>
          </a:p>
          <a:p>
            <a:pPr lvl="4">
              <a:spcBef>
                <a:spcPts val="1200"/>
              </a:spcBef>
              <a:spcAft>
                <a:spcPts val="0"/>
              </a:spcAft>
              <a:buClr>
                <a:srgbClr val="C8E9F4"/>
              </a:buClr>
            </a:pPr>
            <a:r>
              <a:rPr dirty="0" err="1">
                <a:sym typeface="+mn-ea"/>
              </a:rPr>
              <a:t>第五级</a:t>
            </a:r>
            <a:endParaRPr dirty="0">
              <a:sym typeface="+mn-ea"/>
            </a:endParaRPr>
          </a:p>
        </p:txBody>
      </p:sp>
      <p:sp>
        <p:nvSpPr>
          <p:cNvPr id="1048700"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02" name="椭圆 13"/>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04"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5" name="直接连接符 10"/>
          <p:cNvCxnSpPr>
            <a:cxnSpLocks/>
          </p:cNvCxnSpPr>
          <p:nvPr>
            <p:custDataLst>
              <p:tags r:id="rId7"/>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06"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3"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65" name="图片 70"/>
          <p:cNvPicPr>
            <a:picLocks noChangeAspect="1"/>
          </p:cNvPicPr>
          <p:nvPr>
            <p:custDataLst>
              <p:tags r:id="rId3"/>
            </p:custDataLst>
          </p:nvPr>
        </p:nvPicPr>
        <p:blipFill>
          <a:blip xmlns:r="http://schemas.openxmlformats.org/officeDocument/2006/relationships" r:embed="rId4"/>
          <a:srcRect/>
          <a:stretch>
            <a:fillRect/>
          </a:stretch>
        </p:blipFill>
        <p:spPr>
          <a:xfrm flipH="1">
            <a:off x="0" y="0"/>
            <a:ext cx="11416030" cy="6858000"/>
          </a:xfrm>
          <a:custGeom>
            <a:avLst/>
            <a:gdLst>
              <a:gd name="connsiteX0" fmla="*/ 11416222 w 11416222"/>
              <a:gd name="connsiteY0" fmla="*/ 0 h 6858000"/>
              <a:gd name="connsiteX1" fmla="*/ 0 w 11416222"/>
              <a:gd name="connsiteY1" fmla="*/ 0 h 6858000"/>
              <a:gd name="connsiteX2" fmla="*/ 0 w 11416222"/>
              <a:gd name="connsiteY2" fmla="*/ 6858000 h 6858000"/>
              <a:gd name="connsiteX3" fmla="*/ 11416222 w 1141622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416222" h="6858000">
                <a:moveTo>
                  <a:pt x="11416222" y="0"/>
                </a:moveTo>
                <a:lnTo>
                  <a:pt x="0" y="0"/>
                </a:lnTo>
                <a:lnTo>
                  <a:pt x="0" y="6858000"/>
                </a:lnTo>
                <a:lnTo>
                  <a:pt x="11416222" y="6858000"/>
                </a:lnTo>
                <a:close/>
              </a:path>
            </a:pathLst>
          </a:custGeom>
        </p:spPr>
      </p:pic>
      <p:sp>
        <p:nvSpPr>
          <p:cNvPr id="1048712" name="任意多边形: 形状 16"/>
          <p:cNvSpPr/>
          <p:nvPr>
            <p:custDataLst>
              <p:tags r:id="rId5"/>
            </p:custDataLst>
          </p:nvPr>
        </p:nvSpPr>
        <p:spPr>
          <a:xfrm>
            <a:off x="442336" y="2871879"/>
            <a:ext cx="3251010" cy="1732167"/>
          </a:xfrm>
          <a:custGeom>
            <a:avLst/>
            <a:gdLst>
              <a:gd name="connsiteX0" fmla="*/ 109102 w 2819400"/>
              <a:gd name="connsiteY0" fmla="*/ 0 h 1386703"/>
              <a:gd name="connsiteX1" fmla="*/ 1507986 w 2819400"/>
              <a:gd name="connsiteY1" fmla="*/ 0 h 1386703"/>
              <a:gd name="connsiteX2" fmla="*/ 1847850 w 2819400"/>
              <a:gd name="connsiteY2" fmla="*/ 339864 h 1386703"/>
              <a:gd name="connsiteX3" fmla="*/ 1847850 w 2819400"/>
              <a:gd name="connsiteY3" fmla="*/ 344382 h 1386703"/>
              <a:gd name="connsiteX4" fmla="*/ 2646296 w 2819400"/>
              <a:gd name="connsiteY4" fmla="*/ 344382 h 1386703"/>
              <a:gd name="connsiteX5" fmla="*/ 2819400 w 2819400"/>
              <a:gd name="connsiteY5" fmla="*/ 517486 h 1386703"/>
              <a:gd name="connsiteX6" fmla="*/ 2819400 w 2819400"/>
              <a:gd name="connsiteY6" fmla="*/ 1125966 h 1386703"/>
              <a:gd name="connsiteX7" fmla="*/ 2558663 w 2819400"/>
              <a:gd name="connsiteY7" fmla="*/ 1386703 h 1386703"/>
              <a:gd name="connsiteX8" fmla="*/ 326392 w 2819400"/>
              <a:gd name="connsiteY8" fmla="*/ 1386703 h 1386703"/>
              <a:gd name="connsiteX9" fmla="*/ 0 w 2819400"/>
              <a:gd name="connsiteY9" fmla="*/ 1060311 h 1386703"/>
              <a:gd name="connsiteX10" fmla="*/ 0 w 2819400"/>
              <a:gd name="connsiteY10" fmla="*/ 109102 h 138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19400" h="1386703">
                <a:moveTo>
                  <a:pt x="109102" y="0"/>
                </a:moveTo>
                <a:lnTo>
                  <a:pt x="1507986" y="0"/>
                </a:lnTo>
                <a:lnTo>
                  <a:pt x="1847850" y="339864"/>
                </a:lnTo>
                <a:lnTo>
                  <a:pt x="1847850" y="344382"/>
                </a:lnTo>
                <a:lnTo>
                  <a:pt x="2646296" y="344382"/>
                </a:lnTo>
                <a:lnTo>
                  <a:pt x="2819400" y="517486"/>
                </a:lnTo>
                <a:lnTo>
                  <a:pt x="2819400" y="1125966"/>
                </a:lnTo>
                <a:lnTo>
                  <a:pt x="2558663" y="1386703"/>
                </a:lnTo>
                <a:lnTo>
                  <a:pt x="326392" y="1386703"/>
                </a:lnTo>
                <a:lnTo>
                  <a:pt x="0" y="1060311"/>
                </a:lnTo>
                <a:lnTo>
                  <a:pt x="0" y="109102"/>
                </a:lnTo>
                <a:close/>
              </a:path>
            </a:pathLst>
          </a:custGeom>
          <a:gradFill>
            <a:gsLst>
              <a:gs pos="0">
                <a:schemeClr val="accent1">
                  <a:lumMod val="50000"/>
                </a:schemeClr>
              </a:gs>
              <a:gs pos="100000">
                <a:schemeClr val="accent1">
                  <a:lumMod val="50000"/>
                  <a:alpha val="5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MiSans Heavy" panose="00000A00000000000000" charset="-122"/>
            </a:endParaRPr>
          </a:p>
        </p:txBody>
      </p:sp>
      <p:sp>
        <p:nvSpPr>
          <p:cNvPr id="1048714" name="加号 7"/>
          <p:cNvSpPr/>
          <p:nvPr>
            <p:custDataLst>
              <p:tags r:id="rId6"/>
            </p:custDataLst>
          </p:nvPr>
        </p:nvSpPr>
        <p:spPr>
          <a:xfrm rot="2781836">
            <a:off x="550718" y="3335569"/>
            <a:ext cx="1320680" cy="1320680"/>
          </a:xfrm>
          <a:prstGeom prst="mathPlus">
            <a:avLst>
              <a:gd name="adj1" fmla="val 14727"/>
            </a:avLst>
          </a:prstGeom>
          <a:noFill/>
          <a:ln>
            <a:gradFill flip="none" rotWithShape="1">
              <a:gsLst>
                <a:gs pos="0">
                  <a:schemeClr val="accent2"/>
                </a:gs>
                <a:gs pos="67000">
                  <a:schemeClr val="accent2">
                    <a:alpha val="0"/>
                  </a:schemeClr>
                </a:gs>
              </a:gsLst>
              <a:path path="circle">
                <a:fillToRect l="50000" t="50000" r="50000" b="50000"/>
              </a:path>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lnSpcReduction="20000"/>
          </a:bodyPr>
          <a:p>
            <a:pPr algn="ctr"/>
            <a:endParaRPr altLang="en-US" lang="zh-CN">
              <a:cs typeface="MiSans Heavy" panose="00000A00000000000000" charset="-122"/>
            </a:endParaRPr>
          </a:p>
        </p:txBody>
      </p:sp>
      <p:cxnSp>
        <p:nvCxnSpPr>
          <p:cNvPr id="3145737" name="直接连接符 17"/>
          <p:cNvCxnSpPr>
            <a:cxnSpLocks/>
          </p:cNvCxnSpPr>
          <p:nvPr>
            <p:custDataLst>
              <p:tags r:id="rId7"/>
            </p:custDataLst>
          </p:nvPr>
        </p:nvCxnSpPr>
        <p:spPr>
          <a:xfrm>
            <a:off x="613261" y="3447263"/>
            <a:ext cx="2646985"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16" name="箭头: V 形 22"/>
          <p:cNvSpPr/>
          <p:nvPr>
            <p:custDataLst>
              <p:tags r:id="rId8"/>
            </p:custDataLst>
          </p:nvPr>
        </p:nvSpPr>
        <p:spPr>
          <a:xfrm>
            <a:off x="337121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18" name="箭头: V 形 23"/>
          <p:cNvSpPr/>
          <p:nvPr>
            <p:custDataLst>
              <p:tags r:id="rId9"/>
            </p:custDataLst>
          </p:nvPr>
        </p:nvSpPr>
        <p:spPr>
          <a:xfrm>
            <a:off x="353504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0" name="箭头: V 形 24"/>
          <p:cNvSpPr/>
          <p:nvPr>
            <p:custDataLst>
              <p:tags r:id="rId10"/>
            </p:custDataLst>
          </p:nvPr>
        </p:nvSpPr>
        <p:spPr>
          <a:xfrm>
            <a:off x="3699510"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2" name="箭头: V 形 25"/>
          <p:cNvSpPr/>
          <p:nvPr>
            <p:custDataLst>
              <p:tags r:id="rId11"/>
            </p:custDataLst>
          </p:nvPr>
        </p:nvSpPr>
        <p:spPr>
          <a:xfrm>
            <a:off x="386397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4" name="箭头: V 形 26"/>
          <p:cNvSpPr/>
          <p:nvPr>
            <p:custDataLst>
              <p:tags r:id="rId12"/>
            </p:custDataLst>
          </p:nvPr>
        </p:nvSpPr>
        <p:spPr>
          <a:xfrm>
            <a:off x="402780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cxnSp>
        <p:nvCxnSpPr>
          <p:cNvPr id="3145739" name="直接连接符 35"/>
          <p:cNvCxnSpPr>
            <a:cxnSpLocks/>
          </p:cNvCxnSpPr>
          <p:nvPr>
            <p:custDataLst>
              <p:tags r:id="rId13"/>
            </p:custDataLst>
          </p:nvPr>
        </p:nvCxnSpPr>
        <p:spPr>
          <a:xfrm>
            <a:off x="439766" y="783771"/>
            <a:ext cx="1479196"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39"/>
          <p:cNvCxnSpPr>
            <a:cxnSpLocks/>
          </p:cNvCxnSpPr>
          <p:nvPr>
            <p:custDataLst>
              <p:tags r:id="rId14"/>
            </p:custDataLst>
          </p:nvPr>
        </p:nvCxnSpPr>
        <p:spPr>
          <a:xfrm>
            <a:off x="3503364" y="783771"/>
            <a:ext cx="820356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26" name="副标题"/>
          <p:cNvSpPr txBox="1">
            <a:spLocks noGrp="1"/>
          </p:cNvSpPr>
          <p:nvPr>
            <p:ph type="body" idx="2" hasCustomPrompt="1"/>
            <p:custDataLst>
              <p:tags r:id="rId15"/>
            </p:custDataLst>
          </p:nvPr>
        </p:nvSpPr>
        <p:spPr>
          <a:xfrm>
            <a:off x="613410" y="2988310"/>
            <a:ext cx="2056765" cy="459105"/>
          </a:xfrm>
          <a:prstGeom prst="rect"/>
          <a:noFill/>
        </p:spPr>
        <p:txBody>
          <a:bodyPr anchor="t" bIns="0" lIns="91440" rIns="91440" rtlCol="0" tIns="0" wrap="square">
            <a:normAutofit/>
          </a:bodyPr>
          <a:lstStyle>
            <a:defPPr>
              <a:defRPr lang="zh-CN"/>
            </a:defPPr>
            <a:lvl1pPr algn="l" defTabSz="914400" eaLnBrk="1" fontAlgn="auto" hangingPunct="1" latinLnBrk="0" lvl="0" marL="0" marR="0" rtl="0">
              <a:lnSpc>
                <a:spcPct val="130000"/>
              </a:lnSpc>
              <a:buClrTx/>
              <a:buSzTx/>
              <a:buFontTx/>
              <a:buNone/>
              <a:defRPr altLang="zh-CN" baseline="0" b="0" cap="none" dirty="0" sz="20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1">
                      <a:lumMod val="75000"/>
                      <a:alpha val="34000"/>
                    </a:schemeClr>
                  </a:outerShdw>
                </a:effectLst>
                <a:latin typeface="+mj-ea"/>
                <a:ea typeface="+mj-ea"/>
                <a:cs typeface="MiSans Heavy" panose="00000A00000000000000" charset="-122"/>
                <a:sym typeface="+mn-ea"/>
              </a:defRPr>
            </a:lvl1pPr>
          </a:lstStyle>
          <a:p>
            <a:pPr algn="l" lvl="0">
              <a:buClrTx/>
              <a:buSzTx/>
              <a:buFontTx/>
            </a:pPr>
            <a:r>
              <a:rPr>
                <a:sym typeface="+mn-ea"/>
              </a:rPr>
              <a:t>单击编辑副标题</a:t>
            </a:r>
            <a:endParaRPr>
              <a:sym typeface="+mn-ea"/>
            </a:endParaRPr>
          </a:p>
        </p:txBody>
      </p:sp>
      <p:sp>
        <p:nvSpPr>
          <p:cNvPr id="1048728" name="标题"/>
          <p:cNvSpPr txBox="1">
            <a:spLocks noGrp="1"/>
          </p:cNvSpPr>
          <p:nvPr>
            <p:ph type="title" idx="1" hasCustomPrompt="1"/>
            <p:custDataLst>
              <p:tags r:id="rId16"/>
            </p:custDataLst>
          </p:nvPr>
        </p:nvSpPr>
        <p:spPr>
          <a:xfrm>
            <a:off x="1612265" y="3436620"/>
            <a:ext cx="2087880" cy="1195705"/>
          </a:xfrm>
          <a:prstGeom prst="rect"/>
          <a:noFill/>
        </p:spPr>
        <p:txBody>
          <a:bodyPr anchor="t" anchorCtr="0" bIns="0" lIns="91440" rIns="91440" rtlCol="0" tIns="0" wrap="square">
            <a:normAutofit/>
          </a:bodyPr>
          <a:lstStyle>
            <a:lvl1pPr algn="l" defTabSz="914400" eaLnBrk="1" fontAlgn="auto" hangingPunct="1" latinLnBrk="0" lvl="0" marL="0" marR="0" rtl="0">
              <a:lnSpc>
                <a:spcPct val="110000"/>
              </a:lnSpc>
              <a:buClrTx/>
              <a:buSzTx/>
              <a:buFontTx/>
              <a:buNone/>
              <a:defRPr altLang="en-US" baseline="0" b="0" cap="none" dirty="0" sz="6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10000"/>
              </a:lnSpc>
              <a:buClrTx/>
              <a:buSzTx/>
              <a:buFontTx/>
            </a:pPr>
            <a:r>
              <a:rPr dirty="0">
                <a:sym typeface="+mn-ea"/>
              </a:rPr>
              <a:t>标题</a:t>
            </a:r>
            <a:endParaRPr dirty="0">
              <a:sym typeface="+mn-ea"/>
            </a:endParaRPr>
          </a:p>
        </p:txBody>
      </p:sp>
      <p:sp>
        <p:nvSpPr>
          <p:cNvPr id="1048730" name="日期占位符 2"/>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2" name="页脚占位符 3"/>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34" name="灯片编号占位符 4"/>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7" name="图片 11"/>
          <p:cNvPicPr>
            <a:picLocks noChangeAspect="1"/>
          </p:cNvPicPr>
          <p:nvPr>
            <p:custDataLst>
              <p:tags r:id="rId1"/>
            </p:custDataLst>
          </p:nvPr>
        </p:nvPicPr>
        <p:blipFill>
          <a:blip xmlns:r="http://schemas.openxmlformats.org/officeDocument/2006/relationships" r:embed="rId2"/>
          <a:stretch>
            <a:fillRect/>
          </a:stretch>
        </p:blipFill>
        <p:spPr>
          <a:xfrm>
            <a:off x="0" y="0"/>
            <a:ext cx="12201525" cy="6858000"/>
          </a:xfrm>
          <a:prstGeom prst="rect"/>
        </p:spPr>
      </p:pic>
      <p:pic>
        <p:nvPicPr>
          <p:cNvPr id="2097169" name="图片 47"/>
          <p:cNvPicPr>
            <a:picLocks noChangeAspect="1"/>
          </p:cNvPicPr>
          <p:nvPr>
            <p:custDataLst>
              <p:tags r:id="rId3"/>
            </p:custDataLst>
          </p:nvPr>
        </p:nvPicPr>
        <p:blipFill>
          <a:blip xmlns:r="http://schemas.openxmlformats.org/officeDocument/2006/relationships" r:embed="rId4"/>
          <a:srcRect/>
          <a:stretch>
            <a:fillRect/>
          </a:stretch>
        </p:blipFill>
        <p:spPr>
          <a:xfrm>
            <a:off x="3871595" y="0"/>
            <a:ext cx="8798560" cy="6858000"/>
          </a:xfrm>
          <a:custGeom>
            <a:avLst/>
            <a:gdLst>
              <a:gd name="connsiteX0" fmla="*/ 0 w 9003113"/>
              <a:gd name="connsiteY0" fmla="*/ 0 h 6858000"/>
              <a:gd name="connsiteX1" fmla="*/ 9003113 w 9003113"/>
              <a:gd name="connsiteY1" fmla="*/ 0 h 6858000"/>
              <a:gd name="connsiteX2" fmla="*/ 9003113 w 9003113"/>
              <a:gd name="connsiteY2" fmla="*/ 6858000 h 6858000"/>
              <a:gd name="connsiteX3" fmla="*/ 0 w 90031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003113" h="6858000">
                <a:moveTo>
                  <a:pt x="0" y="0"/>
                </a:moveTo>
                <a:lnTo>
                  <a:pt x="9003113" y="0"/>
                </a:lnTo>
                <a:lnTo>
                  <a:pt x="9003113" y="6858000"/>
                </a:lnTo>
                <a:lnTo>
                  <a:pt x="0" y="6858000"/>
                </a:lnTo>
                <a:close/>
              </a:path>
            </a:pathLst>
          </a:custGeom>
        </p:spPr>
      </p:pic>
      <p:sp>
        <p:nvSpPr>
          <p:cNvPr id="1048736" name="椭圆 17"/>
          <p:cNvSpPr/>
          <p:nvPr>
            <p:custDataLst>
              <p:tags r:id="rId5"/>
            </p:custDataLst>
          </p:nvPr>
        </p:nvSpPr>
        <p:spPr>
          <a:xfrm>
            <a:off x="758825" y="27209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38" name="箭头: V 形 18"/>
          <p:cNvSpPr/>
          <p:nvPr>
            <p:custDataLst>
              <p:tags r:id="rId6"/>
            </p:custDataLst>
          </p:nvPr>
        </p:nvSpPr>
        <p:spPr>
          <a:xfrm>
            <a:off x="909955" y="28479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3" name="直接连接符 33"/>
          <p:cNvCxnSpPr>
            <a:cxnSpLocks/>
          </p:cNvCxnSpPr>
          <p:nvPr>
            <p:custDataLst>
              <p:tags r:id="rId7"/>
            </p:custDataLst>
          </p:nvPr>
        </p:nvCxnSpPr>
        <p:spPr>
          <a:xfrm>
            <a:off x="747011" y="821871"/>
            <a:ext cx="779272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032"/>
          <p:cNvCxnSpPr>
            <a:cxnSpLocks/>
          </p:cNvCxnSpPr>
          <p:nvPr>
            <p:custDataLst>
              <p:tags r:id="rId8"/>
            </p:custDataLst>
          </p:nvPr>
        </p:nvCxnSpPr>
        <p:spPr>
          <a:xfrm>
            <a:off x="9661208" y="821871"/>
            <a:ext cx="184531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40" name="标题"/>
          <p:cNvSpPr txBox="1">
            <a:spLocks noGrp="1"/>
          </p:cNvSpPr>
          <p:nvPr>
            <p:ph type="title" idx="8" hasCustomPrompt="1"/>
            <p:custDataLst>
              <p:tags r:id="rId9"/>
            </p:custDataLst>
          </p:nvPr>
        </p:nvSpPr>
        <p:spPr>
          <a:xfrm>
            <a:off x="636270" y="3221990"/>
            <a:ext cx="5557520" cy="1931035"/>
          </a:xfrm>
          <a:prstGeom prst="rect"/>
          <a:noFill/>
        </p:spPr>
        <p:txBody>
          <a:bodyPr anchor="t" anchorCtr="0" bIns="0" lIns="91440" rIns="9144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单击编辑标题</a:t>
            </a:r>
            <a:endParaRPr dirty="0">
              <a:sym typeface="+mn-ea"/>
            </a:endParaRPr>
          </a:p>
        </p:txBody>
      </p:sp>
      <p:sp>
        <p:nvSpPr>
          <p:cNvPr id="1048742" name="副标题"/>
          <p:cNvSpPr txBox="1">
            <a:spLocks noGrp="1"/>
          </p:cNvSpPr>
          <p:nvPr>
            <p:ph type="body" idx="7" hasCustomPrompt="1"/>
            <p:custDataLst>
              <p:tags r:id="rId10"/>
            </p:custDataLst>
          </p:nvPr>
        </p:nvSpPr>
        <p:spPr>
          <a:xfrm>
            <a:off x="1169035" y="2303145"/>
            <a:ext cx="5024755" cy="918845"/>
          </a:xfrm>
          <a:prstGeom prst="rect"/>
          <a:noFill/>
        </p:spPr>
        <p:txBody>
          <a:bodyPr anchor="b" anchorCtr="0" bIns="0" lIns="71755" rIns="71755"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ea"/>
                <a:ea typeface="+mj-ea"/>
                <a:cs typeface="MiSans Heavy" panose="00000A00000000000000" charset="-122"/>
                <a:sym typeface="+mn-ea"/>
              </a:defRPr>
            </a:lvl1pPr>
          </a:lstStyle>
          <a:p>
            <a:pPr algn="l" lvl="0">
              <a:lnSpc>
                <a:spcPct val="100000"/>
              </a:lnSpc>
              <a:buClrTx/>
              <a:buSzTx/>
              <a:buFontTx/>
            </a:pPr>
            <a:r>
              <a:rPr dirty="0" err="1">
                <a:sym typeface="+mn-ea"/>
              </a:rPr>
              <a:t>编辑节编号</a:t>
            </a:r>
            <a:endParaRPr dirty="0">
              <a:sym typeface="+mn-ea"/>
            </a:endParaRPr>
          </a:p>
        </p:txBody>
      </p:sp>
      <p:sp>
        <p:nvSpPr>
          <p:cNvPr id="1048744" name="平行四边形 7"/>
          <p:cNvSpPr/>
          <p:nvPr>
            <p:custDataLst>
              <p:tags r:id="rId11"/>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6" name="平行四边形 6"/>
          <p:cNvSpPr/>
          <p:nvPr>
            <p:custDataLst>
              <p:tags r:id="rId12"/>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8" name="平行四边形 8"/>
          <p:cNvSpPr/>
          <p:nvPr>
            <p:custDataLst>
              <p:tags r:id="rId13"/>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0" name="平行四边形 21"/>
          <p:cNvSpPr/>
          <p:nvPr>
            <p:custDataLst>
              <p:tags r:id="rId14"/>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2" name="平行四边形 22"/>
          <p:cNvSpPr/>
          <p:nvPr>
            <p:custDataLst>
              <p:tags r:id="rId15"/>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4" name="平行四边形 23"/>
          <p:cNvSpPr/>
          <p:nvPr>
            <p:custDataLst>
              <p:tags r:id="rId16"/>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6" name="日期占位符 3"/>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8"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60" name="灯片编号占位符 5"/>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1" name="图片 11"/>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62" name="正文"/>
          <p:cNvSpPr txBox="1">
            <a:spLocks noGrp="1"/>
          </p:cNvSpPr>
          <p:nvPr>
            <p:ph idx="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正文"/>
          <p:cNvSpPr txBox="1">
            <a:spLocks noGrp="1"/>
          </p:cNvSpPr>
          <p:nvPr>
            <p:ph idx="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6" name="标题"/>
          <p:cNvSpPr txBox="1">
            <a:spLocks noGrp="1"/>
          </p:cNvSpPr>
          <p:nvPr>
            <p:ph type="title" idx="4"/>
            <p:custDataLst>
              <p:tags r:id="rId5"/>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68" name="椭圆 13"/>
          <p:cNvSpPr/>
          <p:nvPr>
            <p:custDataLst>
              <p:tags r:id="rId6"/>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70" name="箭头: V 形 7"/>
          <p:cNvSpPr/>
          <p:nvPr>
            <p:custDataLst>
              <p:tags r:id="rId7"/>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7" name="直接连接符 10"/>
          <p:cNvCxnSpPr>
            <a:cxnSpLocks/>
          </p:cNvCxnSpPr>
          <p:nvPr>
            <p:custDataLst>
              <p:tags r:id="rId8"/>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72" name="日期占位符 4"/>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4" name="页脚占位符 5"/>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76" name="灯片编号占位符 6"/>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3" name="图片 1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78" name="正文"/>
          <p:cNvSpPr txBox="1">
            <a:spLocks noGrp="1"/>
          </p:cNvSpPr>
          <p:nvPr>
            <p:ph idx="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0" name="标题"/>
          <p:cNvSpPr txBox="1">
            <a:spLocks noGrp="1"/>
          </p:cNvSpPr>
          <p:nvPr>
            <p:ph type="title" idx="7"/>
            <p:custDataLst>
              <p:tags r:id="rId4"/>
            </p:custDataLst>
          </p:nvPr>
        </p:nvSpPr>
        <p:spPr>
          <a:xfrm>
            <a:off x="6235065"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2" name="正文"/>
          <p:cNvSpPr txBox="1">
            <a:spLocks noGrp="1"/>
          </p:cNvSpPr>
          <p:nvPr>
            <p:ph idx="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4" name="标题"/>
          <p:cNvSpPr txBox="1">
            <a:spLocks noGrp="1"/>
          </p:cNvSpPr>
          <p:nvPr>
            <p:ph type="title" idx="5"/>
            <p:custDataLst>
              <p:tags r:id="rId6"/>
            </p:custDataLst>
          </p:nvPr>
        </p:nvSpPr>
        <p:spPr>
          <a:xfrm>
            <a:off x="608330"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6" name="标题"/>
          <p:cNvSpPr txBox="1">
            <a:spLocks noGrp="1"/>
          </p:cNvSpPr>
          <p:nvPr>
            <p:ph type="title" idx="4"/>
            <p:custDataLst>
              <p:tags r:id="rId7"/>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788" name="椭圆 13"/>
          <p:cNvSpPr/>
          <p:nvPr>
            <p:custDataLst>
              <p:tags r:id="rId8"/>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90" name="箭头: V 形 7"/>
          <p:cNvSpPr/>
          <p:nvPr>
            <p:custDataLst>
              <p:tags r:id="rId9"/>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9" name="直接连接符 10"/>
          <p:cNvCxnSpPr>
            <a:cxnSpLocks/>
          </p:cNvCxnSpPr>
          <p:nvPr>
            <p:custDataLst>
              <p:tags r:id="rId10"/>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92" name="日期占位符 6"/>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4" name="页脚占位符 7"/>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96" name="灯片编号占位符 8"/>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5" name="图片 6"/>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98" name="标题"/>
          <p:cNvSpPr txBox="1">
            <a:spLocks noGrp="1"/>
          </p:cNvSpPr>
          <p:nvPr>
            <p:ph type="title" idx="4"/>
            <p:custDataLst>
              <p:tags r:id="rId3"/>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00" name="椭圆 13"/>
          <p:cNvSpPr/>
          <p:nvPr>
            <p:custDataLst>
              <p:tags r:id="rId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02" name="箭头: V 形 7"/>
          <p:cNvSpPr/>
          <p:nvPr>
            <p:custDataLst>
              <p:tags r:id="rId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1" name="直接连接符 10"/>
          <p:cNvCxnSpPr>
            <a:cxnSpLocks/>
          </p:cNvCxnSpPr>
          <p:nvPr>
            <p:custDataLst>
              <p:tags r:id="rId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04"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6"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08"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7"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812" name="页脚占位符 2"/>
          <p:cNvSpPr>
            <a:spLocks noGrp="1"/>
          </p:cNvSpPr>
          <p:nvPr>
            <p:ph type="ftr" sz="quarter" idx="11"/>
            <p:custDataLst>
              <p:tags r:id="rId4"/>
            </p:custDataLst>
          </p:nvPr>
        </p:nvSpPr>
        <p:spPr/>
        <p:txBody>
          <a:bodyPr/>
          <a:p>
            <a:endParaRPr altLang="en-US" lang="zh-CN"/>
          </a:p>
        </p:txBody>
      </p:sp>
      <p:sp>
        <p:nvSpPr>
          <p:cNvPr id="104881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9"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6" name="正文"/>
          <p:cNvSpPr txBox="1">
            <a:spLocks noGrp="1"/>
          </p:cNvSpPr>
          <p:nvPr>
            <p:ph idx="1"/>
            <p:custDataLst>
              <p:tags r:id="rId3"/>
            </p:custDataLst>
          </p:nvPr>
        </p:nvSpPr>
        <p:spPr>
          <a:xfrm>
            <a:off x="608330" y="408305"/>
            <a:ext cx="10968990" cy="584835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1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82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81"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24" name="副标题"/>
          <p:cNvSpPr txBox="1">
            <a:spLocks noGrp="1"/>
          </p:cNvSpPr>
          <p:nvPr>
            <p:ph type="body" idx="5" hasCustomPrompt="1"/>
            <p:custDataLst>
              <p:tags r:id="rId3"/>
            </p:custDataLst>
          </p:nvPr>
        </p:nvSpPr>
        <p:spPr>
          <a:xfrm>
            <a:off x="608330" y="1148080"/>
            <a:ext cx="10968990" cy="426085"/>
          </a:xfrm>
          <a:prstGeom prst="rect"/>
          <a:noFill/>
          <a:ln>
            <a:noFill/>
            <a:prstDash val="sysDash"/>
          </a:ln>
        </p:spPr>
        <p:txBody>
          <a:bodyPr lIns="107950" rtlCol="0" wrap="square">
            <a:normAutofit/>
          </a:bodyPr>
          <a:lstStyle>
            <a:lvl1pPr algn="l" defTabSz="914400" eaLnBrk="1" fontAlgn="auto" hangingPunct="1" latinLnBrk="0" marL="0" marR="0" rtl="0">
              <a:lnSpc>
                <a:spcPct val="100000"/>
              </a:lnSpc>
              <a:buClrTx/>
              <a:buSzTx/>
              <a:buFontTx/>
              <a:buNone/>
              <a:defRPr altLang="en-US" baseline="0" b="0" cap="none" dirty="0" sz="1900" i="0" kern="1200" kumimoji="0" lang="zh-CN" noProof="1" normalizeH="0" spc="300" strike="noStrike" u="none">
                <a:solidFill>
                  <a:schemeClr val="tx1"/>
                </a:solidFill>
                <a:latin typeface="+mj-ea"/>
                <a:ea typeface="+mj-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826"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28" name="椭圆 16"/>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30"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3" name="直接连接符 18"/>
          <p:cNvCxnSpPr>
            <a:cxnSpLocks/>
          </p:cNvCxnSpPr>
          <p:nvPr>
            <p:custDataLst>
              <p:tags r:id="rId7"/>
            </p:custDataLst>
          </p:nvPr>
        </p:nvCxnSpPr>
        <p:spPr>
          <a:xfrm flipH="1">
            <a:off x="717550" y="10922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32"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34"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36"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3"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85"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87" name="图片 11"/>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838" name="椭圆 17"/>
          <p:cNvSpPr/>
          <p:nvPr>
            <p:custDataLst>
              <p:tags r:id="rId7"/>
            </p:custDataLst>
          </p:nvPr>
        </p:nvSpPr>
        <p:spPr>
          <a:xfrm rot="10800000">
            <a:off x="744855" y="4264660"/>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40" name="箭头: V 形 18"/>
          <p:cNvSpPr/>
          <p:nvPr>
            <p:custDataLst>
              <p:tags r:id="rId8"/>
            </p:custDataLst>
          </p:nvPr>
        </p:nvSpPr>
        <p:spPr>
          <a:xfrm rot="10800000" flipH="1">
            <a:off x="875665" y="4384040"/>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5"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57"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842" name="署名"/>
          <p:cNvSpPr txBox="1">
            <a:spLocks noGrp="1"/>
          </p:cNvSpPr>
          <p:nvPr>
            <p:ph type="body" idx="8" hasCustomPrompt="1"/>
            <p:custDataLst>
              <p:tags r:id="rId11"/>
            </p:custDataLst>
          </p:nvPr>
        </p:nvSpPr>
        <p:spPr>
          <a:xfrm>
            <a:off x="1250315" y="4306570"/>
            <a:ext cx="5524500"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dirty="0">
                <a:sym typeface="+mn-ea"/>
              </a:rPr>
              <a:t>单击此处编辑文本</a:t>
            </a:r>
            <a:endParaRPr dirty="0">
              <a:sym typeface="+mn-ea"/>
            </a:endParaRPr>
          </a:p>
        </p:txBody>
      </p:sp>
      <p:sp>
        <p:nvSpPr>
          <p:cNvPr id="1048844" name="平行四边形 9"/>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6" name="平行四边形 7"/>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8"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0"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2"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4"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6" name="标题"/>
          <p:cNvSpPr txBox="1">
            <a:spLocks noGrp="1"/>
          </p:cNvSpPr>
          <p:nvPr>
            <p:ph type="title" idx="1" hasCustomPrompt="1"/>
            <p:custDataLst>
              <p:tags r:id="rId18"/>
            </p:custDataLst>
          </p:nvPr>
        </p:nvSpPr>
        <p:spPr>
          <a:xfrm>
            <a:off x="744855" y="1696720"/>
            <a:ext cx="6029960" cy="1949450"/>
          </a:xfrm>
          <a:prstGeom prst="rect"/>
          <a:noFill/>
        </p:spPr>
        <p:txBody>
          <a:bodyPr anchor="b"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858" name="日期占位符 3"/>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0" name="页脚占位符 4"/>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862" name="灯片编号占位符 5"/>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9.xml"/><Relationship Id="rId13" Type="http://schemas.openxmlformats.org/officeDocument/2006/relationships/image" Target="../media/image1.png"/><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tags" Target="../tags/tag133.xml"/><Relationship Id="rId18" Type="http://schemas.openxmlformats.org/officeDocument/2006/relationships/tags" Target="../tags/tag134.xml"/><Relationship Id="rId19" Type="http://schemas.openxmlformats.org/officeDocument/2006/relationships/tags" Target="../tags/tag135.xml"/><Relationship Id="rId20" Type="http://schemas.openxmlformats.org/officeDocument/2006/relationships/tags" Target="../tags/tag136.xml"/><Relationship Id="rId21" Type="http://schemas.openxmlformats.org/officeDocument/2006/relationships/tags" Target="../tags/tag137.xml"/><Relationship Id="rId22" Type="http://schemas.openxmlformats.org/officeDocument/2006/relationships/tags" Target="../tags/tag138.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848" r:id="rId1"/>
    <p:sldLayoutId id="2147484849" r:id="rId2"/>
    <p:sldLayoutId id="2147484850" r:id="rId3"/>
    <p:sldLayoutId id="2147484851" r:id="rId4"/>
    <p:sldLayoutId id="2147484852" r:id="rId5"/>
    <p:sldLayoutId id="2147484853" r:id="rId6"/>
    <p:sldLayoutId id="2147484854" r:id="rId7"/>
    <p:sldLayoutId id="2147484855" r:id="rId8"/>
    <p:sldLayoutId id="2147484856" r:id="rId9"/>
    <p:sldLayoutId id="2147484857" r:id="rId10"/>
    <p:sldLayoutId id="2147484858"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6"/>
          <p:cNvPicPr>
            <a:picLocks noChangeAspect="1"/>
          </p:cNvPicPr>
          <p:nvPr>
            <p:custDataLst>
              <p:tags r:id="rId12"/>
            </p:custDataLst>
          </p:nvPr>
        </p:nvPicPr>
        <p:blipFill>
          <a:blip xmlns:r="http://schemas.openxmlformats.org/officeDocument/2006/relationships" r:embed="rId13"/>
          <a:stretch>
            <a:fillRect/>
          </a:stretch>
        </p:blipFill>
        <p:spPr>
          <a:xfrm>
            <a:off x="-4445" y="0"/>
            <a:ext cx="12201525" cy="6858000"/>
          </a:xfrm>
          <a:prstGeom prst="rect"/>
          <a:ln>
            <a:noFill/>
            <a:prstDash val="sysDash"/>
          </a:ln>
        </p:spPr>
      </p:pic>
      <p:sp>
        <p:nvSpPr>
          <p:cNvPr id="1048654" name="椭圆 13"/>
          <p:cNvSpPr/>
          <p:nvPr>
            <p:custDataLst>
              <p:tags r:id="rId1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656" name="箭头: V 形 7"/>
          <p:cNvSpPr/>
          <p:nvPr>
            <p:custDataLst>
              <p:tags r:id="rId1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29" name="直接连接符 10"/>
          <p:cNvCxnSpPr>
            <a:cxnSpLocks/>
          </p:cNvCxnSpPr>
          <p:nvPr>
            <p:custDataLst>
              <p:tags r:id="rId1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58" name="日期占位符 8"/>
          <p:cNvSpPr>
            <a:spLocks noGrp="1"/>
          </p:cNvSpPr>
          <p:nvPr>
            <p:ph type="dt" sz="half" idx="10"/>
            <p:custDataLst>
              <p:tags r:id="rId17"/>
            </p:custDataLst>
          </p:nvPr>
        </p:nvSpPr>
        <p:spPr>
          <a:xfrm>
            <a:off x="838200" y="6356350"/>
            <a:ext cx="2743200" cy="365125"/>
          </a:xfrm>
        </p:spPr>
        <p:txBody>
          <a:bodyPr/>
          <a:lstStyle>
            <a:lvl1pPr>
              <a:defRPr>
                <a:cs typeface="MiSans" panose="00000500000000000000" charset="-122"/>
              </a:defRPr>
            </a:lvl1pPr>
          </a:lstStyle>
          <a:p>
            <a:fld id="{297C79FE-DCC0-4620-A566-16CA7A0CE41F}" type="datetimeFigureOut">
              <a:rPr altLang="en-US" lang="zh-CN" smtClean="0"/>
            </a:fld>
            <a:endParaRPr altLang="en-US" lang="zh-CN"/>
          </a:p>
        </p:txBody>
      </p:sp>
      <p:sp>
        <p:nvSpPr>
          <p:cNvPr id="1048660" name="页脚占位符 9"/>
          <p:cNvSpPr>
            <a:spLocks noGrp="1"/>
          </p:cNvSpPr>
          <p:nvPr>
            <p:ph type="ftr" sz="quarter" idx="11"/>
            <p:custDataLst>
              <p:tags r:id="rId18"/>
            </p:custDataLst>
          </p:nvPr>
        </p:nvSpPr>
        <p:spPr>
          <a:xfrm>
            <a:off x="4038600" y="6356350"/>
            <a:ext cx="4114800" cy="365125"/>
          </a:xfrm>
        </p:spPr>
        <p:txBody>
          <a:bodyPr/>
          <a:lstStyle>
            <a:lvl1pPr>
              <a:defRPr>
                <a:cs typeface="MiSans" panose="00000500000000000000" charset="-122"/>
              </a:defRPr>
            </a:lvl1pPr>
          </a:lstStyle>
          <a:p>
            <a:endParaRPr altLang="en-US" lang="zh-CN"/>
          </a:p>
        </p:txBody>
      </p:sp>
      <p:sp>
        <p:nvSpPr>
          <p:cNvPr id="1048662" name="灯片编号占位符 11"/>
          <p:cNvSpPr>
            <a:spLocks noGrp="1"/>
          </p:cNvSpPr>
          <p:nvPr>
            <p:ph type="sldNum" sz="quarter" idx="12"/>
            <p:custDataLst>
              <p:tags r:id="rId19"/>
            </p:custDataLst>
          </p:nvPr>
        </p:nvSpPr>
        <p:spPr>
          <a:xfrm>
            <a:off x="8610600" y="6356350"/>
            <a:ext cx="2743200" cy="365125"/>
          </a:xfrm>
        </p:spPr>
        <p:txBody>
          <a:bodyPr/>
          <a:lstStyle>
            <a:lvl1pPr>
              <a:defRPr>
                <a:cs typeface="MiSans" panose="00000500000000000000" charset="-122"/>
              </a:defRPr>
            </a:lvl1pPr>
          </a:lstStyle>
          <a:p>
            <a:fld id="{515A922F-1294-4387-9CB3-FCC8465D972A}" type="slidenum">
              <a:rPr altLang="en-US" lang="zh-CN" smtClean="0"/>
            </a:fld>
            <a:endParaRPr altLang="en-US" lang="zh-CN"/>
          </a:p>
        </p:txBody>
      </p:sp>
      <p:sp>
        <p:nvSpPr>
          <p:cNvPr id="1048664" name="文本占位符 3"/>
          <p:cNvSpPr>
            <a:spLocks noGrp="1"/>
          </p:cNvSpPr>
          <p:nvPr>
            <p:ph type="body" idx="1"/>
            <p:custDataLst>
              <p:tags r:id="rId20"/>
            </p:custDataLst>
          </p:nvPr>
        </p:nvSpPr>
        <p:spPr>
          <a:xfrm>
            <a:off x="717550" y="1356995"/>
            <a:ext cx="10636250" cy="4819968"/>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rgbClr val="C8E9F4"/>
              </a:buClr>
              <a:buSzTx/>
              <a:buChar char="●"/>
            </a:pPr>
            <a:r>
              <a:rPr altLang="en-US" lang="zh-CN"/>
              <a:t>单击此处编辑母版文本样式</a:t>
            </a:r>
            <a:endParaRPr altLang="en-US" lang="zh-CN"/>
          </a:p>
          <a:p>
            <a:pPr fontAlgn="auto" lvl="1" marR="0">
              <a:lnSpc>
                <a:spcPct val="120000"/>
              </a:lnSpc>
              <a:spcBef>
                <a:spcPts val="1200"/>
              </a:spcBef>
              <a:spcAft>
                <a:spcPts val="0"/>
              </a:spcAft>
              <a:buClr>
                <a:srgbClr val="C8E9F4"/>
              </a:buClr>
              <a:buSzTx/>
              <a:buChar char="●"/>
              <a:tabLst>
                <a:tab algn="l" pos="1609725"/>
              </a:tabLst>
            </a:pPr>
            <a:r>
              <a:rPr altLang="en-US" lang="zh-CN"/>
              <a:t>二级</a:t>
            </a:r>
            <a:endParaRPr altLang="en-US" lang="zh-CN"/>
          </a:p>
          <a:p>
            <a:pPr fontAlgn="auto" lvl="2" marR="0">
              <a:lnSpc>
                <a:spcPct val="120000"/>
              </a:lnSpc>
              <a:spcBef>
                <a:spcPts val="1200"/>
              </a:spcBef>
              <a:spcAft>
                <a:spcPts val="0"/>
              </a:spcAft>
              <a:buClr>
                <a:srgbClr val="C8E9F4"/>
              </a:buClr>
              <a:buSzTx/>
              <a:buChar char="●"/>
              <a:tabLst>
                <a:tab algn="l" pos="1609725"/>
              </a:tabLst>
            </a:pPr>
            <a:r>
              <a:rPr altLang="en-US" lang="zh-CN"/>
              <a:t>三级</a:t>
            </a:r>
            <a:endParaRPr altLang="en-US" lang="zh-CN"/>
          </a:p>
          <a:p>
            <a:pPr fontAlgn="auto" lvl="3" marR="0">
              <a:lnSpc>
                <a:spcPct val="120000"/>
              </a:lnSpc>
              <a:spcBef>
                <a:spcPts val="1200"/>
              </a:spcBef>
              <a:spcAft>
                <a:spcPts val="0"/>
              </a:spcAft>
              <a:buClr>
                <a:srgbClr val="C8E9F4"/>
              </a:buClr>
              <a:buSzTx/>
              <a:buFont typeface="Wingdings" panose="05000000000000000000" charset="0"/>
              <a:buChar char=""/>
              <a:tabLst>
                <a:tab algn="l" pos="1609725"/>
              </a:tabLst>
            </a:pPr>
            <a:r>
              <a:rPr altLang="en-US" lang="zh-CN"/>
              <a:t>四级</a:t>
            </a:r>
            <a:endParaRPr altLang="en-US" lang="zh-CN"/>
          </a:p>
          <a:p>
            <a:pPr fontAlgn="auto" lvl="4" marR="0">
              <a:lnSpc>
                <a:spcPct val="120000"/>
              </a:lnSpc>
              <a:spcBef>
                <a:spcPts val="1200"/>
              </a:spcBef>
              <a:spcAft>
                <a:spcPts val="0"/>
              </a:spcAft>
              <a:buClr>
                <a:srgbClr val="C8E9F4"/>
              </a:buClr>
              <a:buSzTx/>
              <a:tabLst>
                <a:tab algn="l" pos="1609725"/>
              </a:tabLst>
            </a:pPr>
            <a:r>
              <a:rPr altLang="en-US" lang="zh-CN"/>
              <a:t>五级</a:t>
            </a:r>
            <a:endParaRPr altLang="en-US" lang="zh-CN"/>
          </a:p>
        </p:txBody>
      </p:sp>
      <p:sp>
        <p:nvSpPr>
          <p:cNvPr id="1048666" name="标题占位符 1"/>
          <p:cNvSpPr>
            <a:spLocks noGrp="1"/>
          </p:cNvSpPr>
          <p:nvPr>
            <p:ph type="title"/>
            <p:custDataLst>
              <p:tags r:id="rId21"/>
            </p:custDataLst>
          </p:nvPr>
        </p:nvSpPr>
        <p:spPr>
          <a:xfrm>
            <a:off x="1149350" y="290195"/>
            <a:ext cx="10204450" cy="803910"/>
          </a:xfrm>
          <a:prstGeom prst="rect"/>
          <a:noFill/>
        </p:spPr>
        <p:txBody>
          <a:bodyPr anchor="ctr" bIns="0" lIns="91440" rIns="91440" rtlCol="0" tIns="0" vert="horz" wrap="square">
            <a:normAutofit/>
          </a:bodyPr>
          <a:p>
            <a:pPr fontAlgn="auto" lvl="0" marL="0" marR="0">
              <a:lnSpc>
                <a:spcPct val="120000"/>
              </a:lnSpc>
              <a:buClrTx/>
              <a:buSzTx/>
              <a:buFontTx/>
            </a:pPr>
            <a:r>
              <a:rPr altLang="en-US" lang="zh-CN"/>
              <a:t>单击此处编辑母版标题样式</a:t>
            </a:r>
            <a:endParaRPr altLang="en-US" lang="zh-CN"/>
          </a:p>
        </p:txBody>
      </p:sp>
      <p:sp>
        <p:nvSpPr>
          <p:cNvPr id="1048668" name="KSO_TEMPLATE" hidden="1"/>
          <p:cNvSpPr/>
          <p:nvPr userDrawn="1">
            <p:custDataLst>
              <p:tags r:id="rId22"/>
            </p:custDataLst>
          </p:nvPr>
        </p:nvSpPr>
        <p:spPr>
          <a:xfrm>
            <a:off x="0" y="0"/>
            <a:ext cx="0" cy="0"/>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885" r:id="rId1"/>
    <p:sldLayoutId id="2147484886" r:id="rId2"/>
    <p:sldLayoutId id="2147484887" r:id="rId3"/>
    <p:sldLayoutId id="2147484888" r:id="rId4"/>
    <p:sldLayoutId id="2147484889" r:id="rId5"/>
    <p:sldLayoutId id="2147484890" r:id="rId6"/>
    <p:sldLayoutId id="2147484891" r:id="rId7"/>
    <p:sldLayoutId id="2147484892" r:id="rId8"/>
    <p:sldLayoutId id="2147484893" r:id="rId9"/>
    <p:sldLayoutId id="2147484894" r:id="rId10"/>
    <p:sldLayoutId id="2147484895" r:id="rId11"/>
  </p:sldLayoutIdLst>
  <p:txStyles>
    <p:titleStyle>
      <a:lvl1pPr algn="l" defTabSz="914400" eaLnBrk="1" hangingPunct="1" latinLnBrk="0" rtl="0">
        <a:lnSpc>
          <a:spcPct val="90000"/>
        </a:lnSpc>
        <a:spcBef>
          <a:spcPct val="0"/>
        </a:spcBef>
        <a:buNone/>
        <a:defRPr altLang="en-US" baseline="0" b="0" cap="none" sz="3200" i="0" kern="1200" kumimoji="0" lang="zh-CN" normalizeH="0" spc="0" strike="noStrike" u="none" smtClean="0">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tags" Target="../tags/tag159.xml"/><Relationship Id="rId18" Type="http://schemas.openxmlformats.org/officeDocument/2006/relationships/tags" Target="../tags/tag160.xml"/><Relationship Id="rId19" Type="http://schemas.openxmlformats.org/officeDocument/2006/relationships/tags" Target="../tags/tag161.xml"/><Relationship Id="rId20" Type="http://schemas.openxmlformats.org/officeDocument/2006/relationships/tags" Target="../tags/tag162.xml"/><Relationship Id="rId21" Type="http://schemas.openxmlformats.org/officeDocument/2006/relationships/tags" Target="../tags/tag163.xml"/><Relationship Id="rId22" Type="http://schemas.openxmlformats.org/officeDocument/2006/relationships/tags" Target="../tags/tag164.xml"/><Relationship Id="rId23" Type="http://schemas.openxmlformats.org/officeDocument/2006/relationships/tags" Target="../tags/tag165.xml"/><Relationship Id="rId24" Type="http://schemas.openxmlformats.org/officeDocument/2006/relationships/slideLayout" Target="../slideLayouts/slideLayout14.xml"/><Relationship Id="rId2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tags" Target="../tags/tag216.xml"/><Relationship Id="rId14" Type="http://schemas.openxmlformats.org/officeDocument/2006/relationships/tags" Target="../tags/tag217.xml"/><Relationship Id="rId15" Type="http://schemas.openxmlformats.org/officeDocument/2006/relationships/tags" Target="../tags/tag218.xml"/><Relationship Id="rId16" Type="http://schemas.openxmlformats.org/officeDocument/2006/relationships/tags" Target="../tags/tag219.xml"/><Relationship Id="rId17" Type="http://schemas.openxmlformats.org/officeDocument/2006/relationships/tags" Target="../tags/tag220.xml"/><Relationship Id="rId18" Type="http://schemas.openxmlformats.org/officeDocument/2006/relationships/tags" Target="../tags/tag221.xml"/><Relationship Id="rId19" Type="http://schemas.openxmlformats.org/officeDocument/2006/relationships/tags" Target="../tags/tag222.xml"/><Relationship Id="rId20" Type="http://schemas.openxmlformats.org/officeDocument/2006/relationships/tags" Target="../tags/tag223.xml"/><Relationship Id="rId21" Type="http://schemas.openxmlformats.org/officeDocument/2006/relationships/tags" Target="../tags/tag224.xml"/><Relationship Id="rId22" Type="http://schemas.openxmlformats.org/officeDocument/2006/relationships/tags" Target="../tags/tag225.xml"/><Relationship Id="rId23" Type="http://schemas.openxmlformats.org/officeDocument/2006/relationships/tags" Target="../tags/tag226.xml"/><Relationship Id="rId24" Type="http://schemas.openxmlformats.org/officeDocument/2006/relationships/tags" Target="../tags/tag227.xml"/><Relationship Id="rId25" Type="http://schemas.openxmlformats.org/officeDocument/2006/relationships/tags" Target="../tags/tag228.xml"/><Relationship Id="rId26" Type="http://schemas.openxmlformats.org/officeDocument/2006/relationships/tags" Target="../tags/tag229.xml"/><Relationship Id="rId27" Type="http://schemas.openxmlformats.org/officeDocument/2006/relationships/tags" Target="../tags/tag230.xml"/><Relationship Id="rId28" Type="http://schemas.openxmlformats.org/officeDocument/2006/relationships/tags" Target="../tags/tag231.xml"/><Relationship Id="rId29" Type="http://schemas.openxmlformats.org/officeDocument/2006/relationships/tags" Target="../tags/tag232.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tags" Target="../tags/tag245.xml"/><Relationship Id="rId14" Type="http://schemas.openxmlformats.org/officeDocument/2006/relationships/tags" Target="../tags/tag246.xml"/><Relationship Id="rId15" Type="http://schemas.openxmlformats.org/officeDocument/2006/relationships/tags" Target="../tags/tag247.xml"/><Relationship Id="rId16" Type="http://schemas.openxmlformats.org/officeDocument/2006/relationships/tags" Target="../tags/tag248.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9"/>
            <p:custDataLst>
              <p:tags r:id="rId1"/>
            </p:custDataLst>
          </p:nvPr>
        </p:nvSpPr>
        <p:spPr/>
        <p:txBody>
          <a:bodyPr>
            <a:normAutofit fontScale="92857"/>
          </a:bodyPr>
          <a:p>
            <a:r>
              <a:rPr altLang="en-US" lang="zh-CN"/>
              <a:t>汇报人：</a:t>
            </a:r>
            <a:r>
              <a:rPr altLang="zh-CN" lang="en-US"/>
              <a:t>XX</a:t>
            </a:r>
            <a:endParaRPr altLang="en-US" lang="zh-CN"/>
          </a:p>
        </p:txBody>
      </p:sp>
      <p:sp>
        <p:nvSpPr>
          <p:cNvPr id="1048650" name="标题 4"/>
          <p:cNvSpPr>
            <a:spLocks noGrp="1"/>
          </p:cNvSpPr>
          <p:nvPr>
            <p:ph type="title" idx="2"/>
            <p:custDataLst>
              <p:tags r:id="rId2"/>
            </p:custDataLst>
          </p:nvPr>
        </p:nvSpPr>
        <p:spPr/>
        <p:txBody>
          <a:bodyPr>
            <a:normAutofit fontScale="90000"/>
          </a:bodyPr>
          <a:p>
            <a:r>
              <a:rPr altLang="en-US" lang="zh-CN"/>
              <a:t>2024年电子制造行业自动化生产解决方案更新</a:t>
            </a:r>
            <a:endParaRPr altLang="en-US" lang="zh-CN"/>
          </a:p>
        </p:txBody>
      </p:sp>
      <p:sp>
        <p:nvSpPr>
          <p:cNvPr id="1048652" name="文本占位符 9"/>
          <p:cNvSpPr>
            <a:spLocks noGrp="1"/>
          </p:cNvSpPr>
          <p:nvPr>
            <p:ph type="body" idx="1"/>
            <p:custDataLst>
              <p:tags r:id="rId3"/>
            </p:custDataLst>
          </p:nvPr>
        </p:nvSpPr>
        <p:spPr/>
        <p:txBody>
          <a:bodyPr/>
          <a:p>
            <a:r>
              <a:rPr altLang="en-US" lang="zh-CN"/>
              <a:t>NEW PRODUCT</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2" name="文本占位符 1"/>
          <p:cNvSpPr>
            <a:spLocks noGrp="1"/>
          </p:cNvSpPr>
          <p:nvPr>
            <p:ph type="body" idx="2"/>
            <p:custDataLst>
              <p:tags r:id="rId1"/>
            </p:custDataLst>
          </p:nvPr>
        </p:nvSpPr>
        <p:spPr/>
        <p:txBody>
          <a:bodyPr>
            <a:normAutofit fontScale="95000" lnSpcReduction="10000"/>
          </a:bodyPr>
          <a:p>
            <a:r>
              <a:rPr altLang="en-US" lang="zh-CN"/>
              <a:t>CONTENTS</a:t>
            </a:r>
            <a:endParaRPr altLang="en-US" lang="zh-CN"/>
          </a:p>
        </p:txBody>
      </p:sp>
      <p:sp>
        <p:nvSpPr>
          <p:cNvPr id="1048894" name="标题 9"/>
          <p:cNvSpPr>
            <a:spLocks noGrp="1"/>
          </p:cNvSpPr>
          <p:nvPr>
            <p:ph type="title" idx="1"/>
            <p:custDataLst>
              <p:tags r:id="rId2"/>
            </p:custDataLst>
          </p:nvPr>
        </p:nvSpPr>
        <p:spPr/>
        <p:txBody>
          <a:bodyPr>
            <a:normAutofit fontScale="90625"/>
          </a:bodyPr>
          <a:p>
            <a:r>
              <a:rPr altLang="en-US" lang="zh-CN"/>
              <a:t>目录</a:t>
            </a:r>
            <a:endParaRPr altLang="en-US" lang="zh-CN"/>
          </a:p>
        </p:txBody>
      </p:sp>
      <p:sp>
        <p:nvSpPr>
          <p:cNvPr id="1048896" name="圆角矩形 2"/>
          <p:cNvSpPr/>
          <p:nvPr>
            <p:custDataLst>
              <p:tags r:id="rId3"/>
            </p:custDataLst>
          </p:nvPr>
        </p:nvSpPr>
        <p:spPr>
          <a:xfrm>
            <a:off x="6051550" y="132207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3" name="直接连接符 3"/>
          <p:cNvCxnSpPr>
            <a:cxnSpLocks/>
          </p:cNvCxnSpPr>
          <p:nvPr>
            <p:custDataLst>
              <p:tags r:id="rId4"/>
            </p:custDataLst>
          </p:nvPr>
        </p:nvCxnSpPr>
        <p:spPr>
          <a:xfrm>
            <a:off x="6161405" y="188595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5"/>
            </p:custDataLst>
          </p:nvPr>
        </p:nvSpPr>
        <p:spPr>
          <a:xfrm>
            <a:off x="6239510" y="1440815"/>
            <a:ext cx="209486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01</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0" name="标题"/>
          <p:cNvSpPr txBox="1"/>
          <p:nvPr>
            <p:custDataLst>
              <p:tags r:id="rId6"/>
            </p:custDataLst>
          </p:nvPr>
        </p:nvSpPr>
        <p:spPr>
          <a:xfrm>
            <a:off x="6239510" y="1947545"/>
            <a:ext cx="2094230" cy="808990"/>
          </a:xfrm>
          <a:prstGeom prst="rect"/>
          <a:noFill/>
        </p:spPr>
        <p:txBody>
          <a:bodyPr anchor="t" anchorCtr="0" bIns="0" lIns="91440" rIns="91440" rtlCol="0" tIns="0" vert="horz" wrap="square">
            <a:normAutofit fontScale="94118"/>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700" lang="zh-CN">
                <a:solidFill>
                  <a:schemeClr val="tx1"/>
                </a:solidFill>
                <a:cs typeface="MiSans Heavy" panose="00000A00000000000000" charset="-122"/>
                <a:sym typeface="+mn-ea"/>
              </a:rPr>
              <a:t>电子制造行业自动化生产现状</a:t>
            </a:r>
            <a:endParaRPr altLang="en-US" dirty="0" sz="1700" lang="zh-CN">
              <a:solidFill>
                <a:schemeClr val="tx1"/>
              </a:solidFill>
              <a:cs typeface="MiSans Heavy" panose="00000A00000000000000" charset="-122"/>
              <a:sym typeface="+mn-ea"/>
            </a:endParaRPr>
          </a:p>
        </p:txBody>
      </p:sp>
      <p:sp>
        <p:nvSpPr>
          <p:cNvPr id="1048902" name="圆角矩形 39"/>
          <p:cNvSpPr/>
          <p:nvPr>
            <p:custDataLst>
              <p:tags r:id="rId7"/>
            </p:custDataLst>
          </p:nvPr>
        </p:nvSpPr>
        <p:spPr>
          <a:xfrm>
            <a:off x="9006205" y="132207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5" name="直接连接符 60"/>
          <p:cNvCxnSpPr>
            <a:cxnSpLocks/>
          </p:cNvCxnSpPr>
          <p:nvPr>
            <p:custDataLst>
              <p:tags r:id="rId8"/>
            </p:custDataLst>
          </p:nvPr>
        </p:nvCxnSpPr>
        <p:spPr>
          <a:xfrm>
            <a:off x="9116060" y="188595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04" name="序号"/>
          <p:cNvSpPr txBox="1"/>
          <p:nvPr>
            <p:custDataLst>
              <p:tags r:id="rId9"/>
            </p:custDataLst>
          </p:nvPr>
        </p:nvSpPr>
        <p:spPr>
          <a:xfrm>
            <a:off x="9194165" y="1440815"/>
            <a:ext cx="209486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02</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6" name="标题"/>
          <p:cNvSpPr txBox="1"/>
          <p:nvPr>
            <p:custDataLst>
              <p:tags r:id="rId10"/>
            </p:custDataLst>
          </p:nvPr>
        </p:nvSpPr>
        <p:spPr>
          <a:xfrm>
            <a:off x="9194165" y="1947545"/>
            <a:ext cx="2094230" cy="808990"/>
          </a:xfrm>
          <a:prstGeom prst="rect"/>
          <a:noFill/>
        </p:spPr>
        <p:txBody>
          <a:bodyPr anchor="t" anchorCtr="0" bIns="0" lIns="91440" rIns="91440" rtlCol="0" tIns="0" vert="horz" wrap="square">
            <a:normAutofit fontScale="65833"/>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2024年自动化生产解决方案更新内容</a:t>
            </a:r>
            <a:endParaRPr altLang="en-US" dirty="0" sz="2400" lang="zh-CN">
              <a:solidFill>
                <a:schemeClr val="tx1"/>
              </a:solidFill>
              <a:cs typeface="MiSans Heavy" panose="00000A00000000000000" charset="-122"/>
              <a:sym typeface="+mn-ea"/>
            </a:endParaRPr>
          </a:p>
        </p:txBody>
      </p:sp>
      <p:sp>
        <p:nvSpPr>
          <p:cNvPr id="1048908" name="圆角矩形 72"/>
          <p:cNvSpPr/>
          <p:nvPr>
            <p:custDataLst>
              <p:tags r:id="rId11"/>
            </p:custDataLst>
          </p:nvPr>
        </p:nvSpPr>
        <p:spPr>
          <a:xfrm>
            <a:off x="6051550" y="307975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7" name="直接连接符 96"/>
          <p:cNvCxnSpPr>
            <a:cxnSpLocks/>
          </p:cNvCxnSpPr>
          <p:nvPr>
            <p:custDataLst>
              <p:tags r:id="rId12"/>
            </p:custDataLst>
          </p:nvPr>
        </p:nvCxnSpPr>
        <p:spPr>
          <a:xfrm>
            <a:off x="6161405" y="364363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39510" y="3198495"/>
            <a:ext cx="209486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03</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2" name="标题"/>
          <p:cNvSpPr txBox="1"/>
          <p:nvPr>
            <p:custDataLst>
              <p:tags r:id="rId14"/>
            </p:custDataLst>
          </p:nvPr>
        </p:nvSpPr>
        <p:spPr>
          <a:xfrm>
            <a:off x="6239510" y="3705225"/>
            <a:ext cx="2094230" cy="808990"/>
          </a:xfrm>
          <a:prstGeom prst="rect"/>
          <a:noFill/>
        </p:spPr>
        <p:txBody>
          <a:bodyPr anchor="t" anchorCtr="0" bIns="0" lIns="91440" rIns="91440" rtlCol="0" tIns="0" vert="horz" wrap="square">
            <a:normAutofit fontScale="94118"/>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700" lang="zh-CN">
                <a:solidFill>
                  <a:schemeClr val="tx1"/>
                </a:solidFill>
                <a:cs typeface="MiSans Heavy" panose="00000A00000000000000" charset="-122"/>
                <a:sym typeface="+mn-ea"/>
              </a:rPr>
              <a:t>解决方案更新的影响</a:t>
            </a:r>
            <a:endParaRPr altLang="en-US" dirty="0" sz="1700" lang="zh-CN">
              <a:solidFill>
                <a:schemeClr val="tx1"/>
              </a:solidFill>
              <a:cs typeface="MiSans Heavy" panose="00000A00000000000000" charset="-122"/>
              <a:sym typeface="+mn-ea"/>
            </a:endParaRPr>
          </a:p>
        </p:txBody>
      </p:sp>
      <p:sp>
        <p:nvSpPr>
          <p:cNvPr id="1048914" name="圆角矩形 104"/>
          <p:cNvSpPr/>
          <p:nvPr>
            <p:custDataLst>
              <p:tags r:id="rId15"/>
            </p:custDataLst>
          </p:nvPr>
        </p:nvSpPr>
        <p:spPr>
          <a:xfrm>
            <a:off x="9006840" y="307975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9" name="直接连接符 105"/>
          <p:cNvCxnSpPr>
            <a:cxnSpLocks/>
          </p:cNvCxnSpPr>
          <p:nvPr>
            <p:custDataLst>
              <p:tags r:id="rId16"/>
            </p:custDataLst>
          </p:nvPr>
        </p:nvCxnSpPr>
        <p:spPr>
          <a:xfrm>
            <a:off x="9116695" y="364363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6" name="序号"/>
          <p:cNvSpPr txBox="1"/>
          <p:nvPr>
            <p:custDataLst>
              <p:tags r:id="rId17"/>
            </p:custDataLst>
          </p:nvPr>
        </p:nvSpPr>
        <p:spPr>
          <a:xfrm>
            <a:off x="9194800" y="3198495"/>
            <a:ext cx="209486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04</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8" name="标题"/>
          <p:cNvSpPr txBox="1"/>
          <p:nvPr>
            <p:custDataLst>
              <p:tags r:id="rId18"/>
            </p:custDataLst>
          </p:nvPr>
        </p:nvSpPr>
        <p:spPr>
          <a:xfrm>
            <a:off x="9194800" y="3705225"/>
            <a:ext cx="2094230" cy="808990"/>
          </a:xfrm>
          <a:prstGeom prst="rect"/>
          <a:noFill/>
        </p:spPr>
        <p:txBody>
          <a:bodyPr anchor="t" anchorCtr="0" bIns="0" lIns="91440" rIns="91440" rtlCol="0" tIns="0" vert="horz" wrap="square">
            <a:normAutofit fontScale="94118"/>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700" lang="zh-CN">
                <a:solidFill>
                  <a:schemeClr val="tx1"/>
                </a:solidFill>
                <a:cs typeface="MiSans Heavy" panose="00000A00000000000000" charset="-122"/>
                <a:sym typeface="+mn-ea"/>
              </a:rPr>
              <a:t>解决方案更新的实施建议</a:t>
            </a:r>
            <a:endParaRPr altLang="en-US" dirty="0" sz="1700" lang="zh-CN">
              <a:solidFill>
                <a:schemeClr val="tx1"/>
              </a:solidFill>
              <a:cs typeface="MiSans Heavy" panose="00000A00000000000000" charset="-122"/>
              <a:sym typeface="+mn-ea"/>
            </a:endParaRPr>
          </a:p>
        </p:txBody>
      </p:sp>
      <p:sp>
        <p:nvSpPr>
          <p:cNvPr id="1048920" name="圆角矩形 113"/>
          <p:cNvSpPr/>
          <p:nvPr>
            <p:custDataLst>
              <p:tags r:id="rId19"/>
            </p:custDataLst>
          </p:nvPr>
        </p:nvSpPr>
        <p:spPr>
          <a:xfrm>
            <a:off x="7529195" y="483743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71" name="直接连接符 114"/>
          <p:cNvCxnSpPr>
            <a:cxnSpLocks/>
          </p:cNvCxnSpPr>
          <p:nvPr>
            <p:custDataLst>
              <p:tags r:id="rId20"/>
            </p:custDataLst>
          </p:nvPr>
        </p:nvCxnSpPr>
        <p:spPr>
          <a:xfrm>
            <a:off x="7639050" y="540131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22" name="序号"/>
          <p:cNvSpPr txBox="1"/>
          <p:nvPr>
            <p:custDataLst>
              <p:tags r:id="rId21"/>
            </p:custDataLst>
          </p:nvPr>
        </p:nvSpPr>
        <p:spPr>
          <a:xfrm>
            <a:off x="7717155" y="4956175"/>
            <a:ext cx="209486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05</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24" name="标题"/>
          <p:cNvSpPr txBox="1"/>
          <p:nvPr>
            <p:custDataLst>
              <p:tags r:id="rId22"/>
            </p:custDataLst>
          </p:nvPr>
        </p:nvSpPr>
        <p:spPr>
          <a:xfrm>
            <a:off x="7717155" y="546290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700" lang="zh-CN">
                <a:solidFill>
                  <a:schemeClr val="tx1"/>
                </a:solidFill>
                <a:cs typeface="MiSans Heavy" panose="00000A00000000000000" charset="-122"/>
                <a:sym typeface="+mn-ea"/>
              </a:rPr>
              <a:t>结论</a:t>
            </a:r>
            <a:endParaRPr altLang="en-US" dirty="0" sz="1700" lang="zh-CN">
              <a:solidFill>
                <a:schemeClr val="tx1"/>
              </a:solidFill>
              <a:cs typeface="MiSans Heavy" panose="00000A00000000000000" charset="-122"/>
              <a:sym typeface="+mn-ea"/>
            </a:endParaRPr>
          </a:p>
        </p:txBody>
      </p:sp>
    </p:spTree>
    <p:custDataLst>
      <p:tags r:id="rId2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90" name="标题 1"/>
          <p:cNvSpPr>
            <a:spLocks noGrp="1"/>
          </p:cNvSpPr>
          <p:nvPr>
            <p:ph type="title" idx="8"/>
            <p:custDataLst>
              <p:tags r:id="rId1"/>
            </p:custDataLst>
          </p:nvPr>
        </p:nvSpPr>
        <p:spPr/>
        <p:txBody>
          <a:bodyPr>
            <a:normAutofit fontScale="92593"/>
          </a:bodyPr>
          <a:p>
            <a:r>
              <a:rPr altLang="en-US" lang="zh-CN"/>
              <a:t>电子制造行业自动化生产现状</a:t>
            </a:r>
            <a:endParaRPr altLang="en-US" lang="zh-CN"/>
          </a:p>
        </p:txBody>
      </p:sp>
      <p:sp>
        <p:nvSpPr>
          <p:cNvPr id="1048992" name="文本占位符 4"/>
          <p:cNvSpPr>
            <a:spLocks noGrp="1"/>
          </p:cNvSpPr>
          <p:nvPr>
            <p:ph type="body" idx="7"/>
            <p:custDataLst>
              <p:tags r:id="rId2"/>
            </p:custDataLst>
          </p:nvPr>
        </p:nvSpPr>
        <p:spPr/>
        <p:txBody>
          <a:bodyPr/>
          <a:p>
            <a:r>
              <a:rPr altLang="en-US" lang="zh-CN"/>
              <a:t>PART 01</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62" name="标题 2"/>
          <p:cNvSpPr>
            <a:spLocks noGrp="1"/>
          </p:cNvSpPr>
          <p:nvPr>
            <p:ph type="title" idx="4"/>
          </p:nvPr>
        </p:nvSpPr>
        <p:spPr/>
        <p:txBody>
          <a:bodyPr>
            <a:normAutofit fontScale="90000"/>
          </a:bodyPr>
          <a:p>
            <a:r>
              <a:rPr altLang="en-US" lang="zh-CN"/>
              <a:t>自动化生产技术应用情况</a:t>
            </a:r>
            <a:endParaRPr altLang="en-US" lang="zh-CN"/>
          </a:p>
        </p:txBody>
      </p:sp>
      <p:sp>
        <p:nvSpPr>
          <p:cNvPr id="104906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7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7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自动化生产技术在电子制造行业中的优势和效益</a:t>
            </a:r>
            <a:endParaRPr altLang="en-US" sz="1400" lang="zh-CN" spc="150">
              <a:solidFill>
                <a:schemeClr val="tx1"/>
              </a:solidFill>
              <a:effectLst/>
              <a:latin typeface="+mn-ea"/>
              <a:sym typeface="+mn-ea"/>
            </a:endParaRPr>
          </a:p>
        </p:txBody>
      </p:sp>
      <p:sp>
        <p:nvSpPr>
          <p:cNvPr id="104907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自动化生产技术在电子制造行业的应用范围和程度</a:t>
            </a:r>
            <a:endParaRPr altLang="en-US" dirty="0" sz="1400" lang="zh-CN" spc="150">
              <a:solidFill>
                <a:schemeClr val="tx1"/>
              </a:solidFill>
              <a:effectLst/>
              <a:latin typeface="+mn-ea"/>
              <a:sym typeface="+mn-ea"/>
            </a:endParaRPr>
          </a:p>
        </p:txBody>
      </p:sp>
      <p:sp>
        <p:nvSpPr>
          <p:cNvPr id="104907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自动化生产技术在电子制造行业中的挑战和问题</a:t>
            </a:r>
            <a:endParaRPr altLang="en-US" sz="1400" lang="zh-CN" spc="150">
              <a:solidFill>
                <a:schemeClr val="tx1"/>
              </a:solidFill>
              <a:effectLst/>
              <a:latin typeface="+mn-ea"/>
              <a:sym typeface="+mn-ea"/>
            </a:endParaRPr>
          </a:p>
        </p:txBody>
      </p:sp>
      <p:sp>
        <p:nvSpPr>
          <p:cNvPr id="104907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自动化生产技术在电子制造行业中的未来发展趋势和方向</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124" name="标题 2"/>
          <p:cNvSpPr>
            <a:spLocks noGrp="1"/>
          </p:cNvSpPr>
          <p:nvPr>
            <p:ph type="title" idx="4"/>
          </p:nvPr>
        </p:nvSpPr>
        <p:spPr/>
        <p:txBody>
          <a:bodyPr>
            <a:normAutofit fontScale="90000"/>
          </a:bodyPr>
          <a:p>
            <a:r>
              <a:rPr altLang="en-US" lang="zh-CN"/>
              <a:t>自动化生产面临的问题</a:t>
            </a:r>
            <a:endParaRPr altLang="en-US" lang="zh-CN"/>
          </a:p>
        </p:txBody>
      </p:sp>
      <p:sp>
        <p:nvSpPr>
          <p:cNvPr id="104912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技术更新速度慢</a:t>
            </a:r>
            <a:endParaRPr altLang="en-US" dirty="0" sz="2000" lang="zh-CN" spc="150">
              <a:solidFill>
                <a:schemeClr val="tx1">
                  <a:lumMod val="85000"/>
                  <a:lumOff val="15000"/>
                </a:schemeClr>
              </a:solidFill>
              <a:latin typeface="+mn-ea"/>
              <a:sym typeface="+mn-ea"/>
            </a:endParaRPr>
          </a:p>
        </p:txBody>
      </p:sp>
      <p:sp>
        <p:nvSpPr>
          <p:cNvPr id="104913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人力成本上升</a:t>
            </a:r>
            <a:endParaRPr altLang="en-US" dirty="0" sz="2000" lang="zh-CN" spc="150">
              <a:solidFill>
                <a:schemeClr val="tx1">
                  <a:lumMod val="85000"/>
                  <a:lumOff val="15000"/>
                </a:schemeClr>
              </a:solidFill>
              <a:latin typeface="+mn-ea"/>
              <a:sym typeface="+mn-ea"/>
            </a:endParaRPr>
          </a:p>
        </p:txBody>
      </p:sp>
      <p:sp>
        <p:nvSpPr>
          <p:cNvPr id="104913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生产效率低下</a:t>
            </a:r>
            <a:endParaRPr altLang="en-US" dirty="0" sz="2000" lang="zh-CN" spc="150">
              <a:solidFill>
                <a:schemeClr val="tx1">
                  <a:lumMod val="85000"/>
                  <a:lumOff val="15000"/>
                </a:schemeClr>
              </a:solidFill>
              <a:latin typeface="+mn-ea"/>
              <a:sym typeface="+mn-ea"/>
            </a:endParaRPr>
          </a:p>
        </p:txBody>
      </p:sp>
      <p:sp>
        <p:nvSpPr>
          <p:cNvPr id="104914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产品质量不稳定</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94" name="标题 2"/>
          <p:cNvSpPr>
            <a:spLocks noGrp="1"/>
          </p:cNvSpPr>
          <p:nvPr>
            <p:ph type="title" idx="4"/>
          </p:nvPr>
        </p:nvSpPr>
        <p:spPr/>
        <p:txBody>
          <a:bodyPr>
            <a:normAutofit fontScale="90000"/>
          </a:bodyPr>
          <a:p>
            <a:r>
              <a:rPr altLang="en-US" lang="zh-CN"/>
              <a:t>解决方案的更新需求</a:t>
            </a:r>
            <a:endParaRPr altLang="en-US" lang="zh-CN"/>
          </a:p>
        </p:txBody>
      </p:sp>
      <p:sp>
        <p:nvSpPr>
          <p:cNvPr id="104919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提升生产效率：通过自动化技术减少人工干预，提高生产线的产出和效率。</a:t>
            </a:r>
            <a:endParaRPr altLang="en-US" dirty="0" sz="2000" lang="zh-CN" spc="150">
              <a:solidFill>
                <a:schemeClr val="tx1">
                  <a:lumMod val="85000"/>
                  <a:lumOff val="15000"/>
                </a:schemeClr>
              </a:solidFill>
              <a:latin typeface="+mn-ea"/>
              <a:sym typeface="+mn-ea"/>
            </a:endParaRPr>
          </a:p>
        </p:txBody>
      </p:sp>
      <p:sp>
        <p:nvSpPr>
          <p:cNvPr id="104920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降低成本：通过自动化生产减少人力成本，降低企业的运营成本。</a:t>
            </a:r>
            <a:endParaRPr altLang="en-US" dirty="0" sz="2000" lang="zh-CN" spc="150">
              <a:solidFill>
                <a:schemeClr val="tx1">
                  <a:lumMod val="85000"/>
                  <a:lumOff val="15000"/>
                </a:schemeClr>
              </a:solidFill>
              <a:latin typeface="+mn-ea"/>
              <a:sym typeface="+mn-ea"/>
            </a:endParaRPr>
          </a:p>
        </p:txBody>
      </p:sp>
      <p:sp>
        <p:nvSpPr>
          <p:cNvPr id="104920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提高产品质量：通过自动化技术实现精准控制和检测，提高产品的质量和稳定性。</a:t>
            </a:r>
            <a:endParaRPr altLang="en-US" dirty="0" sz="2000" lang="zh-CN" spc="150">
              <a:solidFill>
                <a:schemeClr val="tx1">
                  <a:lumMod val="85000"/>
                  <a:lumOff val="15000"/>
                </a:schemeClr>
              </a:solidFill>
              <a:latin typeface="+mn-ea"/>
              <a:sym typeface="+mn-ea"/>
            </a:endParaRPr>
          </a:p>
        </p:txBody>
      </p:sp>
      <p:sp>
        <p:nvSpPr>
          <p:cNvPr id="104921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应对市场变化：自动化生产能够快速响应市场需求，实现快速调整和迭代。</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64" name="标题 1"/>
          <p:cNvSpPr>
            <a:spLocks noGrp="1"/>
          </p:cNvSpPr>
          <p:nvPr>
            <p:ph type="title" idx="8"/>
            <p:custDataLst>
              <p:tags r:id="rId1"/>
            </p:custDataLst>
          </p:nvPr>
        </p:nvSpPr>
        <p:spPr/>
        <p:txBody>
          <a:bodyPr>
            <a:normAutofit fontScale="90000"/>
          </a:bodyPr>
          <a:p>
            <a:r>
              <a:rPr altLang="en-US" lang="zh-CN"/>
              <a:t>2024年自动化生产解决方案更新内容</a:t>
            </a:r>
            <a:endParaRPr altLang="en-US" lang="zh-CN"/>
          </a:p>
        </p:txBody>
      </p:sp>
      <p:sp>
        <p:nvSpPr>
          <p:cNvPr id="1049266" name="文本占位符 4"/>
          <p:cNvSpPr>
            <a:spLocks noGrp="1"/>
          </p:cNvSpPr>
          <p:nvPr>
            <p:ph type="body" idx="7"/>
            <p:custDataLst>
              <p:tags r:id="rId2"/>
            </p:custDataLst>
          </p:nvPr>
        </p:nvSpPr>
        <p:spPr/>
        <p:txBody>
          <a:bodyPr/>
          <a:p>
            <a:r>
              <a:rPr altLang="en-US" lang="zh-CN"/>
              <a:t>PART 02</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36" name="标题 2"/>
          <p:cNvSpPr>
            <a:spLocks noGrp="1"/>
          </p:cNvSpPr>
          <p:nvPr>
            <p:ph type="title" idx="4"/>
          </p:nvPr>
        </p:nvSpPr>
        <p:spPr/>
        <p:txBody>
          <a:bodyPr>
            <a:normAutofit fontScale="93750"/>
          </a:bodyPr>
          <a:p>
            <a:r>
              <a:rPr altLang="en-US" lang="zh-CN"/>
              <a:t>新技术的引入</a:t>
            </a:r>
            <a:endParaRPr altLang="en-US" lang="zh-CN"/>
          </a:p>
        </p:txBody>
      </p:sp>
      <p:sp>
        <p:nvSpPr>
          <p:cNvPr id="104933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4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4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4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4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5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3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5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6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6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7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7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7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人工智能和机器学习在自动化生产中的应用</a:t>
            </a:r>
            <a:endParaRPr altLang="en-US" dirty="0" sz="1200" lang="zh-CN" spc="150">
              <a:solidFill>
                <a:schemeClr val="tx1">
                  <a:lumMod val="65000"/>
                  <a:lumOff val="35000"/>
                </a:schemeClr>
              </a:solidFill>
              <a:latin typeface="+mn-ea"/>
              <a:sym typeface="+mn-ea"/>
            </a:endParaRPr>
          </a:p>
        </p:txBody>
      </p:sp>
      <p:sp>
        <p:nvSpPr>
          <p:cNvPr id="104937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自动化生产中的物联网技术</a:t>
            </a:r>
            <a:endParaRPr altLang="en-US" dirty="0" sz="1200" lang="zh-CN" spc="150">
              <a:solidFill>
                <a:schemeClr val="tx1">
                  <a:lumMod val="65000"/>
                  <a:lumOff val="35000"/>
                </a:schemeClr>
              </a:solidFill>
              <a:latin typeface="+mn-ea"/>
              <a:sym typeface="+mn-ea"/>
            </a:endParaRPr>
          </a:p>
        </p:txBody>
      </p:sp>
      <p:sp>
        <p:nvSpPr>
          <p:cNvPr id="104937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自动化生产中的边缘计算技术</a:t>
            </a:r>
            <a:endParaRPr altLang="en-US" dirty="0" sz="1200" lang="zh-CN" spc="150">
              <a:solidFill>
                <a:schemeClr val="tx1">
                  <a:lumMod val="65000"/>
                  <a:lumOff val="35000"/>
                </a:schemeClr>
              </a:solidFill>
              <a:latin typeface="+mn-ea"/>
              <a:sym typeface="+mn-ea"/>
            </a:endParaRPr>
          </a:p>
        </p:txBody>
      </p:sp>
      <p:sp>
        <p:nvSpPr>
          <p:cNvPr id="104938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5G通信技术在自动化生产中的推广和应用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26" name="标题 2"/>
          <p:cNvSpPr>
            <a:spLocks noGrp="1"/>
          </p:cNvSpPr>
          <p:nvPr>
            <p:ph type="title" idx="4"/>
          </p:nvPr>
        </p:nvSpPr>
        <p:spPr/>
        <p:txBody>
          <a:bodyPr>
            <a:normAutofit fontScale="93750"/>
          </a:bodyPr>
          <a:p>
            <a:r>
              <a:rPr altLang="en-US" lang="zh-CN"/>
              <a:t>解决方案的优化</a:t>
            </a:r>
            <a:endParaRPr altLang="en-US" lang="zh-CN"/>
          </a:p>
        </p:txBody>
      </p:sp>
      <p:sp>
        <p:nvSpPr>
          <p:cNvPr id="104942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定制化解决方案：满足不同企业的个性化需求</a:t>
            </a:r>
            <a:endParaRPr altLang="zh-CN" dirty="0" lang="en-US">
              <a:solidFill>
                <a:schemeClr val="dk1">
                  <a:lumMod val="80000"/>
                  <a:lumOff val="20000"/>
                </a:schemeClr>
              </a:solidFill>
              <a:latin typeface="+mn-ea"/>
              <a:sym typeface="+mn-ea"/>
            </a:endParaRPr>
          </a:p>
        </p:txBody>
      </p:sp>
      <p:sp>
        <p:nvSpPr>
          <p:cNvPr id="104943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自动化生产流程优化：提高生产效率，降低成本</a:t>
            </a:r>
            <a:endParaRPr altLang="en-US" dirty="0" lang="zh-CN">
              <a:solidFill>
                <a:schemeClr val="dk1">
                  <a:lumMod val="80000"/>
                  <a:lumOff val="20000"/>
                </a:schemeClr>
              </a:solidFill>
              <a:latin typeface="+mn-ea"/>
              <a:sym typeface="+mn-ea"/>
            </a:endParaRPr>
          </a:p>
        </p:txBody>
      </p:sp>
      <p:sp>
        <p:nvSpPr>
          <p:cNvPr id="104944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智能化技术应用：实现设备自诊断、远程监控等功能</a:t>
            </a:r>
            <a:endParaRPr altLang="en-US" dirty="0" lang="zh-CN">
              <a:solidFill>
                <a:schemeClr val="dk1">
                  <a:lumMod val="80000"/>
                  <a:lumOff val="20000"/>
                </a:schemeClr>
              </a:solidFill>
              <a:latin typeface="+mn-ea"/>
              <a:sym typeface="+mn-ea"/>
            </a:endParaRPr>
          </a:p>
        </p:txBody>
      </p:sp>
      <p:sp>
        <p:nvSpPr>
          <p:cNvPr id="104945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安全性提升：加强数据加密、安全防护等措施</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504" name="标题 2"/>
          <p:cNvSpPr>
            <a:spLocks noGrp="1"/>
          </p:cNvSpPr>
          <p:nvPr>
            <p:ph type="title" idx="4"/>
          </p:nvPr>
        </p:nvSpPr>
        <p:spPr/>
        <p:txBody>
          <a:bodyPr>
            <a:normAutofit fontScale="93750"/>
          </a:bodyPr>
          <a:p>
            <a:r>
              <a:rPr altLang="en-US" lang="zh-CN"/>
              <a:t>解决方案的推广</a:t>
            </a:r>
            <a:endParaRPr altLang="en-US" lang="zh-CN"/>
          </a:p>
        </p:txBody>
      </p:sp>
      <p:sp>
        <p:nvSpPr>
          <p:cNvPr id="104950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1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1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1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1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1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2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2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解决方案的推广效果和影响</a:t>
            </a:r>
            <a:endParaRPr altLang="en-US" dirty="0" sz="2400" lang="zh-CN">
              <a:latin typeface="+mn-ea"/>
              <a:ea typeface="+mn-ea"/>
            </a:endParaRPr>
          </a:p>
        </p:txBody>
      </p:sp>
      <p:sp>
        <p:nvSpPr>
          <p:cNvPr id="104952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解决方案的未来发展和趋势</a:t>
            </a:r>
            <a:endParaRPr altLang="en-US" dirty="0" sz="2400" lang="zh-CN">
              <a:latin typeface="+mn-ea"/>
              <a:ea typeface="+mn-ea"/>
            </a:endParaRPr>
          </a:p>
        </p:txBody>
      </p:sp>
      <p:sp>
        <p:nvSpPr>
          <p:cNvPr id="104952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解决方案的适用范围和优势</a:t>
            </a:r>
            <a:endParaRPr altLang="en-US" dirty="0" sz="2400" lang="zh-CN">
              <a:latin typeface="+mn-ea"/>
              <a:ea typeface="+mn-ea"/>
            </a:endParaRPr>
          </a:p>
        </p:txBody>
      </p:sp>
      <p:sp>
        <p:nvSpPr>
          <p:cNvPr id="104952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解决方案的推广渠道和方式</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74" name="标题 1"/>
          <p:cNvSpPr>
            <a:spLocks noGrp="1"/>
          </p:cNvSpPr>
          <p:nvPr>
            <p:ph type="title" idx="8"/>
            <p:custDataLst>
              <p:tags r:id="rId1"/>
            </p:custDataLst>
          </p:nvPr>
        </p:nvSpPr>
        <p:spPr/>
        <p:txBody>
          <a:bodyPr>
            <a:normAutofit fontScale="96296"/>
          </a:bodyPr>
          <a:p>
            <a:r>
              <a:rPr altLang="en-US" lang="zh-CN"/>
              <a:t>解决方案更新的影响</a:t>
            </a:r>
            <a:endParaRPr altLang="en-US" lang="zh-CN"/>
          </a:p>
        </p:txBody>
      </p:sp>
      <p:sp>
        <p:nvSpPr>
          <p:cNvPr id="1049576" name="文本占位符 4"/>
          <p:cNvSpPr>
            <a:spLocks noGrp="1"/>
          </p:cNvSpPr>
          <p:nvPr>
            <p:ph type="body" idx="7"/>
            <p:custDataLst>
              <p:tags r:id="rId2"/>
            </p:custDataLst>
          </p:nvPr>
        </p:nvSpPr>
        <p:spPr/>
        <p:txBody>
          <a:bodyPr/>
          <a:p>
            <a:r>
              <a:rPr altLang="en-US" lang="zh-CN"/>
              <a:t>PART 03</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46" name="标题 2"/>
          <p:cNvSpPr>
            <a:spLocks noGrp="1"/>
          </p:cNvSpPr>
          <p:nvPr>
            <p:ph type="title" idx="4"/>
          </p:nvPr>
        </p:nvSpPr>
        <p:spPr/>
        <p:txBody>
          <a:bodyPr>
            <a:normAutofit fontScale="93750"/>
          </a:bodyPr>
          <a:p>
            <a:r>
              <a:rPr altLang="en-US" lang="zh-CN"/>
              <a:t>对电子制造行业的影响</a:t>
            </a:r>
            <a:endParaRPr altLang="en-US" lang="zh-CN"/>
          </a:p>
        </p:txBody>
      </p:sp>
      <p:sp>
        <p:nvSpPr>
          <p:cNvPr id="104964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6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6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促进产业升级：自动化生产解决方案的更新将推动电子制造行业的技术进步和产业升级，增强整个行业的竞争力。</a:t>
            </a:r>
            <a:endParaRPr altLang="en-US" dirty="0" sz="2400" lang="zh-CN">
              <a:latin typeface="+mn-ea"/>
              <a:ea typeface="+mn-ea"/>
            </a:endParaRPr>
          </a:p>
        </p:txBody>
      </p:sp>
      <p:sp>
        <p:nvSpPr>
          <p:cNvPr id="104966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优化企业结构：自动化生产将促使电子制造企业优化人力资源配置，减少人力成本，提高企业的运营效率。</a:t>
            </a:r>
            <a:endParaRPr altLang="en-US" dirty="0" sz="2400" lang="zh-CN">
              <a:latin typeface="+mn-ea"/>
              <a:ea typeface="+mn-ea"/>
            </a:endParaRPr>
          </a:p>
        </p:txBody>
      </p:sp>
      <p:sp>
        <p:nvSpPr>
          <p:cNvPr id="104966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提高生产效率：自动化生产解决方案的更新将有助于提高电子制造行业的生产效率，降低生产成本。</a:t>
            </a:r>
            <a:endParaRPr altLang="en-US" dirty="0" sz="2400" lang="zh-CN">
              <a:latin typeface="+mn-ea"/>
              <a:ea typeface="+mn-ea"/>
            </a:endParaRPr>
          </a:p>
        </p:txBody>
      </p:sp>
      <p:sp>
        <p:nvSpPr>
          <p:cNvPr id="104967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提升产品质量：通过自动化生产，可以减少人为因素对产品质量的影响，提高产品的稳定性和可靠性。</a:t>
            </a:r>
            <a:endParaRPr altLang="en-US" dirty="0" sz="24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16" name="标题 2"/>
          <p:cNvSpPr>
            <a:spLocks noGrp="1"/>
          </p:cNvSpPr>
          <p:nvPr>
            <p:ph type="title" idx="4"/>
          </p:nvPr>
        </p:nvSpPr>
        <p:spPr/>
        <p:txBody>
          <a:bodyPr>
            <a:normAutofit fontScale="93750"/>
          </a:bodyPr>
          <a:p>
            <a:r>
              <a:rPr altLang="en-US" lang="zh-CN"/>
              <a:t>对企业竞争力的影响</a:t>
            </a:r>
            <a:endParaRPr altLang="en-US" lang="zh-CN"/>
          </a:p>
        </p:txBody>
      </p:sp>
      <p:sp>
        <p:nvSpPr>
          <p:cNvPr id="104971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提高生产效率：自动化生产解决方案的更新将有助于提高企业的生产效率，降低成本，增加竞争力。</a:t>
            </a:r>
            <a:endParaRPr altLang="en-US" dirty="0" sz="1200" lang="zh-CN" spc="150">
              <a:solidFill>
                <a:schemeClr val="tx1">
                  <a:lumMod val="85000"/>
                  <a:lumOff val="15000"/>
                </a:schemeClr>
              </a:solidFill>
              <a:latin typeface="+mn-ea"/>
              <a:sym typeface="+mn-ea"/>
            </a:endParaRPr>
          </a:p>
        </p:txBody>
      </p:sp>
      <p:sp>
        <p:nvSpPr>
          <p:cNvPr id="104972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提升产品质量：通过自动化生产，企业可以更加精确地控制生产过程，从而提高产品质量，增强竞争力。</a:t>
            </a:r>
            <a:endParaRPr altLang="en-US" dirty="0" sz="1200" lang="zh-CN" spc="150">
              <a:solidFill>
                <a:schemeClr val="tx1">
                  <a:lumMod val="85000"/>
                  <a:lumOff val="15000"/>
                </a:schemeClr>
              </a:solidFill>
              <a:latin typeface="+mn-ea"/>
              <a:sym typeface="+mn-ea"/>
            </a:endParaRPr>
          </a:p>
        </p:txBody>
      </p:sp>
      <p:sp>
        <p:nvSpPr>
          <p:cNvPr id="104972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快速响应市场需求：自动化生产解决方案的更新可以使企业更快地响应市场需求，抓住商机，提升竞争力。</a:t>
            </a:r>
            <a:endParaRPr altLang="en-US" dirty="0" sz="1200" lang="zh-CN" spc="150">
              <a:solidFill>
                <a:schemeClr val="tx1">
                  <a:lumMod val="85000"/>
                  <a:lumOff val="15000"/>
                </a:schemeClr>
              </a:solidFill>
              <a:latin typeface="+mn-ea"/>
              <a:sym typeface="+mn-ea"/>
            </a:endParaRPr>
          </a:p>
        </p:txBody>
      </p:sp>
      <p:sp>
        <p:nvSpPr>
          <p:cNvPr id="104973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降低对人工的依赖：自动化生产解决方案的更新可以降低企业对人工的依赖，减少人力成本，提高企业的竞争力。</a:t>
            </a:r>
            <a:endParaRPr altLang="en-US" dirty="0" sz="1200" lang="zh-CN" spc="150">
              <a:solidFill>
                <a:schemeClr val="tx1">
                  <a:lumMod val="85000"/>
                  <a:lumOff val="15000"/>
                </a:schemeClr>
              </a:solidFill>
              <a:latin typeface="+mn-ea"/>
              <a:sym typeface="+mn-ea"/>
            </a:endParaRPr>
          </a:p>
        </p:txBody>
      </p:sp>
      <p:sp>
        <p:nvSpPr>
          <p:cNvPr id="104973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86" name="标题 2"/>
          <p:cNvSpPr>
            <a:spLocks noGrp="1"/>
          </p:cNvSpPr>
          <p:nvPr>
            <p:ph type="title" idx="4"/>
          </p:nvPr>
        </p:nvSpPr>
        <p:spPr/>
        <p:txBody>
          <a:bodyPr>
            <a:normAutofit fontScale="93750"/>
          </a:bodyPr>
          <a:p>
            <a:r>
              <a:rPr altLang="en-US" lang="zh-CN"/>
              <a:t>对未来发展的影响</a:t>
            </a:r>
            <a:endParaRPr altLang="en-US" lang="zh-CN"/>
          </a:p>
        </p:txBody>
      </p:sp>
      <p:sp>
        <p:nvSpPr>
          <p:cNvPr id="104978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提高生产效率：自动化生产解决方案的更新将有助于提高生产效率，降低成本，提升企业竞争力。</a:t>
            </a:r>
            <a:endParaRPr altLang="en-US" dirty="0" sz="1200" lang="zh-CN" spc="150">
              <a:solidFill>
                <a:schemeClr val="tx1">
                  <a:lumMod val="65000"/>
                  <a:lumOff val="35000"/>
                </a:schemeClr>
              </a:solidFill>
              <a:latin typeface="+mn-ea"/>
              <a:sym typeface="+mn-ea"/>
            </a:endParaRPr>
          </a:p>
        </p:txBody>
      </p:sp>
      <p:sp>
        <p:nvSpPr>
          <p:cNvPr id="104979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推动技术创新：解决方案的更新将促进电子制造行业的科技创新，推动整个行业的进步。</a:t>
            </a:r>
            <a:endParaRPr altLang="en-US" dirty="0" sz="1200" lang="zh-CN" spc="150">
              <a:solidFill>
                <a:schemeClr val="tx1">
                  <a:lumMod val="65000"/>
                  <a:lumOff val="35000"/>
                </a:schemeClr>
              </a:solidFill>
              <a:latin typeface="+mn-ea"/>
              <a:sym typeface="+mn-ea"/>
            </a:endParaRPr>
          </a:p>
        </p:txBody>
      </p:sp>
      <p:sp>
        <p:nvSpPr>
          <p:cNvPr id="104979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创造更多就业机会：自动化生产解决方案的更新将释放出更多的人力资源，为电子制造行业创造更多的就业机会。</a:t>
            </a:r>
            <a:endParaRPr altLang="en-US" dirty="0" sz="1200" lang="zh-CN" spc="150">
              <a:solidFill>
                <a:schemeClr val="tx1">
                  <a:lumMod val="65000"/>
                  <a:lumOff val="35000"/>
                </a:schemeClr>
              </a:solidFill>
              <a:latin typeface="+mn-ea"/>
              <a:sym typeface="+mn-ea"/>
            </a:endParaRPr>
          </a:p>
        </p:txBody>
      </p:sp>
      <p:sp>
        <p:nvSpPr>
          <p:cNvPr id="104979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提升产品质量：自动化生产解决方案的更新将有助于提高产品质量，满足消费者需求，提升市场竞争力。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40" name="标题 1"/>
          <p:cNvSpPr>
            <a:spLocks noGrp="1"/>
          </p:cNvSpPr>
          <p:nvPr>
            <p:ph type="title" idx="8"/>
            <p:custDataLst>
              <p:tags r:id="rId1"/>
            </p:custDataLst>
          </p:nvPr>
        </p:nvSpPr>
        <p:spPr/>
        <p:txBody>
          <a:bodyPr>
            <a:normAutofit fontScale="96296"/>
          </a:bodyPr>
          <a:p>
            <a:r>
              <a:rPr altLang="en-US" lang="zh-CN"/>
              <a:t>解决方案更新的实施建议</a:t>
            </a:r>
            <a:endParaRPr altLang="en-US" lang="zh-CN"/>
          </a:p>
        </p:txBody>
      </p:sp>
      <p:sp>
        <p:nvSpPr>
          <p:cNvPr id="1049842" name="文本占位符 4"/>
          <p:cNvSpPr>
            <a:spLocks noGrp="1"/>
          </p:cNvSpPr>
          <p:nvPr>
            <p:ph type="body" idx="7"/>
            <p:custDataLst>
              <p:tags r:id="rId2"/>
            </p:custDataLst>
          </p:nvPr>
        </p:nvSpPr>
        <p:spPr/>
        <p:txBody>
          <a:bodyPr/>
          <a:p>
            <a:r>
              <a:rPr altLang="en-US" lang="zh-CN"/>
              <a:t>PART 04</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912" name="标题 2"/>
          <p:cNvSpPr>
            <a:spLocks noGrp="1"/>
          </p:cNvSpPr>
          <p:nvPr>
            <p:ph type="title" idx="4"/>
          </p:nvPr>
        </p:nvSpPr>
        <p:spPr/>
        <p:txBody>
          <a:bodyPr>
            <a:normAutofit fontScale="93750"/>
          </a:bodyPr>
          <a:p>
            <a:r>
              <a:rPr altLang="en-US" lang="zh-CN"/>
              <a:t>政策支持与引导</a:t>
            </a:r>
            <a:endParaRPr altLang="en-US" lang="zh-CN"/>
          </a:p>
        </p:txBody>
      </p:sp>
      <p:sp>
        <p:nvSpPr>
          <p:cNvPr id="104991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政府出台相关政策，鼓励企业采用自动化生产解决方案</a:t>
            </a:r>
            <a:endParaRPr altLang="en-US" dirty="0" sz="1200" lang="zh-CN" spc="150">
              <a:solidFill>
                <a:schemeClr val="tx1">
                  <a:lumMod val="65000"/>
                  <a:lumOff val="35000"/>
                </a:schemeClr>
              </a:solidFill>
              <a:latin typeface="+mn-ea"/>
              <a:sym typeface="+mn-ea"/>
            </a:endParaRPr>
          </a:p>
        </p:txBody>
      </p:sp>
      <p:sp>
        <p:nvSpPr>
          <p:cNvPr id="104991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加大对自动化生产技术的研发支持力度，提高技术创新能力</a:t>
            </a:r>
            <a:endParaRPr altLang="en-US" dirty="0" sz="1200" lang="zh-CN" spc="150">
              <a:solidFill>
                <a:schemeClr val="tx1">
                  <a:lumMod val="65000"/>
                  <a:lumOff val="35000"/>
                </a:schemeClr>
              </a:solidFill>
              <a:latin typeface="+mn-ea"/>
              <a:sym typeface="+mn-ea"/>
            </a:endParaRPr>
          </a:p>
        </p:txBody>
      </p:sp>
      <p:sp>
        <p:nvSpPr>
          <p:cNvPr id="104991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建立自动化生产行业标准，规范市场秩序，推动行业健康发展</a:t>
            </a:r>
            <a:endParaRPr altLang="en-US" dirty="0" sz="1200" lang="zh-CN" spc="150">
              <a:solidFill>
                <a:schemeClr val="tx1">
                  <a:lumMod val="65000"/>
                  <a:lumOff val="35000"/>
                </a:schemeClr>
              </a:solidFill>
              <a:latin typeface="+mn-ea"/>
              <a:sym typeface="+mn-ea"/>
            </a:endParaRPr>
          </a:p>
        </p:txBody>
      </p:sp>
      <p:sp>
        <p:nvSpPr>
          <p:cNvPr id="104992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引导金融机构加大对自动化生产行业的支持，降低企业融资成本</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966" name="标题 2"/>
          <p:cNvSpPr>
            <a:spLocks noGrp="1"/>
          </p:cNvSpPr>
          <p:nvPr>
            <p:ph type="title" idx="4"/>
          </p:nvPr>
        </p:nvSpPr>
        <p:spPr/>
        <p:txBody>
          <a:bodyPr>
            <a:normAutofit fontScale="93750"/>
          </a:bodyPr>
          <a:p>
            <a:r>
              <a:rPr altLang="en-US" lang="zh-CN"/>
              <a:t>企业自主创新</a:t>
            </a:r>
            <a:endParaRPr altLang="en-US" lang="zh-CN"/>
          </a:p>
        </p:txBody>
      </p:sp>
      <p:sp>
        <p:nvSpPr>
          <p:cNvPr id="104996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鼓励企业加大研发投入，提升自主创新能力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建立产学研合作机制，推动科技成果转化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8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完善知识产权保护制度，激发企业创新动力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8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培养高素质人才，提升企业核心竞争力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036" name="标题 2"/>
          <p:cNvSpPr>
            <a:spLocks noGrp="1"/>
          </p:cNvSpPr>
          <p:nvPr>
            <p:ph type="title" idx="4"/>
          </p:nvPr>
        </p:nvSpPr>
        <p:spPr/>
        <p:txBody>
          <a:bodyPr>
            <a:normAutofit fontScale="90000"/>
          </a:bodyPr>
          <a:p>
            <a:r>
              <a:rPr altLang="en-US" lang="zh-CN"/>
              <a:t>产业链协同发展</a:t>
            </a:r>
            <a:endParaRPr altLang="en-US" lang="zh-CN"/>
          </a:p>
        </p:txBody>
      </p:sp>
      <p:sp>
        <p:nvSpPr>
          <p:cNvPr id="105003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建立跨企业合作平台，实现资源共享和优势互补</a:t>
            </a:r>
            <a:endParaRPr altLang="en-US" dirty="0" sz="2000" lang="zh-CN" spc="150">
              <a:solidFill>
                <a:schemeClr val="tx1">
                  <a:lumMod val="75000"/>
                  <a:lumOff val="25000"/>
                </a:schemeClr>
              </a:solidFill>
              <a:latin typeface="+mn-ea"/>
              <a:sym typeface="+mn-ea"/>
            </a:endParaRPr>
          </a:p>
        </p:txBody>
      </p:sp>
      <p:sp>
        <p:nvSpPr>
          <p:cNvPr id="105004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4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加强产业链上下游企业间的合作与沟通，共同应对市场变化</a:t>
            </a:r>
            <a:endParaRPr altLang="en-US" dirty="0" sz="2000" lang="zh-CN" spc="150">
              <a:solidFill>
                <a:schemeClr val="tx1">
                  <a:lumMod val="75000"/>
                  <a:lumOff val="25000"/>
                </a:schemeClr>
              </a:solidFill>
              <a:latin typeface="+mn-ea"/>
              <a:sym typeface="+mn-ea"/>
            </a:endParaRPr>
          </a:p>
        </p:txBody>
      </p:sp>
      <p:sp>
        <p:nvSpPr>
          <p:cNvPr id="105004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5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鼓励企业间开展技术交流与合作，共同推进技术创新和产品升级</a:t>
            </a:r>
            <a:endParaRPr altLang="en-US" dirty="0" sz="2000" lang="zh-CN" spc="150">
              <a:solidFill>
                <a:schemeClr val="tx1">
                  <a:lumMod val="75000"/>
                  <a:lumOff val="25000"/>
                </a:schemeClr>
              </a:solidFill>
              <a:latin typeface="+mn-ea"/>
              <a:sym typeface="+mn-ea"/>
            </a:endParaRPr>
          </a:p>
        </p:txBody>
      </p:sp>
      <p:sp>
        <p:nvSpPr>
          <p:cNvPr id="105005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5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建立完善的供应链管理体系，确保供应链的稳定性和可靠性</a:t>
            </a:r>
            <a:endParaRPr altLang="en-US" dirty="0" sz="2000" lang="zh-CN" spc="150">
              <a:solidFill>
                <a:schemeClr val="tx1">
                  <a:lumMod val="75000"/>
                  <a:lumOff val="25000"/>
                </a:schemeClr>
              </a:solidFill>
              <a:latin typeface="+mn-ea"/>
              <a:sym typeface="+mn-ea"/>
            </a:endParaRPr>
          </a:p>
        </p:txBody>
      </p:sp>
      <p:sp>
        <p:nvSpPr>
          <p:cNvPr id="105006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106" name="标题 1"/>
          <p:cNvSpPr>
            <a:spLocks noGrp="1"/>
          </p:cNvSpPr>
          <p:nvPr>
            <p:ph type="title" idx="8"/>
            <p:custDataLst>
              <p:tags r:id="rId1"/>
            </p:custDataLst>
          </p:nvPr>
        </p:nvSpPr>
        <p:spPr/>
        <p:txBody>
          <a:bodyPr/>
          <a:p>
            <a:r>
              <a:rPr altLang="en-US" lang="zh-CN"/>
              <a:t>结论</a:t>
            </a:r>
            <a:endParaRPr altLang="en-US" lang="zh-CN"/>
          </a:p>
        </p:txBody>
      </p:sp>
      <p:sp>
        <p:nvSpPr>
          <p:cNvPr id="1050108" name="文本占位符 4"/>
          <p:cNvSpPr>
            <a:spLocks noGrp="1"/>
          </p:cNvSpPr>
          <p:nvPr>
            <p:ph type="body" idx="7"/>
            <p:custDataLst>
              <p:tags r:id="rId2"/>
            </p:custDataLst>
          </p:nvPr>
        </p:nvSpPr>
        <p:spPr/>
        <p:txBody>
          <a:bodyPr/>
          <a:p>
            <a:r>
              <a:rPr altLang="en-US" lang="zh-CN"/>
              <a:t>PART 05</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78" name="标题 2"/>
          <p:cNvSpPr>
            <a:spLocks noGrp="1"/>
          </p:cNvSpPr>
          <p:nvPr>
            <p:ph type="title" idx="4"/>
          </p:nvPr>
        </p:nvSpPr>
        <p:spPr/>
        <p:txBody>
          <a:bodyPr>
            <a:normAutofit fontScale="90000"/>
          </a:bodyPr>
          <a:p>
            <a:r>
              <a:rPr altLang="en-US" lang="zh-CN"/>
              <a:t>自动化生产解决方案更新的意义</a:t>
            </a:r>
            <a:endParaRPr altLang="en-US" lang="zh-CN"/>
          </a:p>
        </p:txBody>
      </p:sp>
      <p:sp>
        <p:nvSpPr>
          <p:cNvPr id="105018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提高生产效率：自动化生产能够大幅提高生产效率，降低人工成本，提升企业竞争力。</a:t>
            </a:r>
            <a:endParaRPr altLang="en-US" dirty="0" sz="2000" lang="zh-CN" spc="150">
              <a:solidFill>
                <a:schemeClr val="tx1">
                  <a:lumMod val="85000"/>
                  <a:lumOff val="15000"/>
                </a:schemeClr>
              </a:solidFill>
              <a:latin typeface="+mn-ea"/>
              <a:sym typeface="+mn-ea"/>
            </a:endParaRPr>
          </a:p>
        </p:txBody>
      </p:sp>
      <p:sp>
        <p:nvSpPr>
          <p:cNvPr id="105018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保证产品质量：自动化生产能够减少人为因素对产品质量的干扰，提高产品质量的稳定性和可靠性。</a:t>
            </a:r>
            <a:endParaRPr altLang="en-US" dirty="0" sz="2000" lang="zh-CN" spc="150">
              <a:solidFill>
                <a:schemeClr val="tx1">
                  <a:lumMod val="85000"/>
                  <a:lumOff val="15000"/>
                </a:schemeClr>
              </a:solidFill>
              <a:latin typeface="+mn-ea"/>
              <a:sym typeface="+mn-ea"/>
            </a:endParaRPr>
          </a:p>
        </p:txBody>
      </p:sp>
      <p:sp>
        <p:nvSpPr>
          <p:cNvPr id="105019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满足个性化需求：随着消费者需求的多样化，自动化生产能够快速响应市场需求，满足个性化定制的需求。</a:t>
            </a:r>
            <a:endParaRPr altLang="en-US" dirty="0" sz="2000" lang="zh-CN" spc="150">
              <a:solidFill>
                <a:schemeClr val="tx1">
                  <a:lumMod val="85000"/>
                  <a:lumOff val="15000"/>
                </a:schemeClr>
              </a:solidFill>
              <a:latin typeface="+mn-ea"/>
              <a:sym typeface="+mn-ea"/>
            </a:endParaRPr>
          </a:p>
        </p:txBody>
      </p:sp>
      <p:sp>
        <p:nvSpPr>
          <p:cNvPr id="105019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推动产业升级：自动化生产的推广和应用，将推动电子制造行业的产业升级和转型，提升整个行业的竞争力和创新力。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48" name="标题 2"/>
          <p:cNvSpPr>
            <a:spLocks noGrp="1"/>
          </p:cNvSpPr>
          <p:nvPr>
            <p:ph type="title" idx="4"/>
          </p:nvPr>
        </p:nvSpPr>
        <p:spPr/>
        <p:txBody>
          <a:bodyPr>
            <a:normAutofit fontScale="90000"/>
          </a:bodyPr>
          <a:p>
            <a:r>
              <a:rPr altLang="en-US" lang="zh-CN"/>
              <a:t>未来发展趋势与展望</a:t>
            </a:r>
            <a:endParaRPr altLang="en-US" lang="zh-CN"/>
          </a:p>
        </p:txBody>
      </p:sp>
      <p:sp>
        <p:nvSpPr>
          <p:cNvPr id="105025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5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5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5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5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6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6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6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6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柔性制造和定制化生产将成为未来发展趋势，满足个性化需求</a:t>
            </a:r>
            <a:endParaRPr altLang="en-US" dirty="0" sz="2400" lang="zh-CN">
              <a:latin typeface="+mn-ea"/>
              <a:ea typeface="+mn-ea"/>
            </a:endParaRPr>
          </a:p>
        </p:txBody>
      </p:sp>
      <p:sp>
        <p:nvSpPr>
          <p:cNvPr id="105026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绿色制造和可持续发展将成为行业重要发展方向，推动环保和资源高效利用</a:t>
            </a:r>
            <a:endParaRPr altLang="en-US" dirty="0" sz="2400" lang="zh-CN">
              <a:latin typeface="+mn-ea"/>
              <a:ea typeface="+mn-ea"/>
            </a:endParaRPr>
          </a:p>
        </p:txBody>
      </p:sp>
      <p:sp>
        <p:nvSpPr>
          <p:cNvPr id="105027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自动化生产解决方案将继续升级，提高生产效率和产品质量</a:t>
            </a:r>
            <a:endParaRPr altLang="en-US" dirty="0" sz="2400" lang="zh-CN">
              <a:latin typeface="+mn-ea"/>
              <a:ea typeface="+mn-ea"/>
            </a:endParaRPr>
          </a:p>
        </p:txBody>
      </p:sp>
      <p:sp>
        <p:nvSpPr>
          <p:cNvPr id="105027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人工智能和机器学习技术将在电子制造行业中得到更广泛应用</a:t>
            </a:r>
            <a:endParaRPr altLang="en-US" dirty="0" sz="2400" lang="zh-CN">
              <a:latin typeface="+mn-ea"/>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318" name="文本占位符 2"/>
          <p:cNvSpPr>
            <a:spLocks noGrp="1"/>
          </p:cNvSpPr>
          <p:nvPr>
            <p:ph type="body" idx="8"/>
            <p:custDataLst>
              <p:tags r:id="rId1"/>
            </p:custDataLst>
          </p:nvPr>
        </p:nvSpPr>
        <p:spPr/>
        <p:txBody>
          <a:bodyPr>
            <a:normAutofit fontScale="92857"/>
          </a:bodyPr>
          <a:p>
            <a:r>
              <a:rPr altLang="en-US" lang="zh-CN"/>
              <a:t>汇报人：</a:t>
            </a:r>
            <a:r>
              <a:rPr altLang="zh-CN" lang="en-US"/>
              <a:t>XX</a:t>
            </a:r>
            <a:endParaRPr altLang="en-US" lang="zh-CN"/>
          </a:p>
        </p:txBody>
      </p:sp>
      <p:sp>
        <p:nvSpPr>
          <p:cNvPr id="1050320" name="标题 3"/>
          <p:cNvSpPr>
            <a:spLocks noGrp="1"/>
          </p:cNvSpPr>
          <p:nvPr>
            <p:ph type="title" idx="1"/>
            <p:custDataLst>
              <p:tags r:id="rId2"/>
            </p:custDataLst>
          </p:nvPr>
        </p:nvSpPr>
        <p:spPr/>
        <p:txBody>
          <a:bodyPr/>
          <a:p>
            <a:r>
              <a:rPr altLang="en-US" lang="zh-CN"/>
              <a:t>感谢您的观看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6.xml><?xml version="1.0" encoding="utf-8"?>
<p:tagLst xmlns:p="http://schemas.openxmlformats.org/presentationml/2006/main">
  <p:tag name="KSO_WM_UNIT_PRESET_TEXT" val="NEW PRODUCT"/>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22.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3*i*6"/>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4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4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CONTENT_GROUP_TYPE" val="contentchip"/>
  <p:tag name="KSO_WM_UNIT_TYPE" val="i"/>
  <p:tag name="KSO_WM_UNIT_INDEX" val="3"/>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CONTENT_GROUP_TYPE" val="contentchip"/>
  <p:tag name="KSO_WM_UNIT_TYPE" val="i"/>
  <p:tag name="KSO_WM_UNIT_INDEX" val="4"/>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5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53.xml><?xml version="1.0" encoding="utf-8"?>
<p:tagLst xmlns:p="http://schemas.openxmlformats.org/presentationml/2006/main">
  <p:tag name="KSO_WM_UNIT_ISCONTENTSTITLE" val="0"/>
  <p:tag name="KSO_WM_UNIT_ISNUMDGMTITLE" val="0"/>
  <p:tag name="KSO_WM_UNIT_PRESET_TEXT" val="PART 01"/>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Lst>
</file>

<file path=ppt/tags/tag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Lst>
</file>

<file path=ppt/tags/tag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7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7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78.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Lst>
</file>

<file path=ppt/tags/tag86.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Lst>
</file>

<file path=ppt/tags/tag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Lst>
</file>

<file path=ppt/tags/tag10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1*i*4"/>
  <p:tag name="KSO_WM_UNIT_LAYERLEVEL" val="1"/>
  <p:tag name="KSO_WM_TAG_VERSION" val="1.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11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 name="KSO_WM_BEAUTIFY_FLAG" val="#wm#"/>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1*i*10"/>
  <p:tag name="KSO_WM_UNIT_LAYERLEVEL" val="1"/>
  <p:tag name="KSO_WM_TAG_VERSION" val="1.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1*i*11"/>
  <p:tag name="KSO_WM_UNIT_LAYERLEVEL" val="1"/>
  <p:tag name="KSO_WM_TAG_VERSION" val="1.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1*i*12"/>
  <p:tag name="KSO_WM_UNIT_LAYERLEVEL" val="1"/>
  <p:tag name="KSO_WM_TAG_VERSION" val="1.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1*i*13"/>
  <p:tag name="KSO_WM_UNIT_LAYERLEVEL" val="1"/>
  <p:tag name="KSO_WM_TAG_VERSION" val="1.0"/>
</p:tagLst>
</file>

<file path=ppt/tags/tag125.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5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51"/>
</p:tagLst>
</file>

<file path=ppt/tags/tag13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51"/>
  <p:tag name="KSO_WM_SPECIAL_SOURCE" val="bdnull"/>
  <p:tag name="KSO_WM_TEMPLATE_THUMBS_INDEX" val="1、9"/>
</p:tagLst>
</file>

<file path=ppt/tags/tag13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1*f*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汇报人：WPS"/>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1*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单击添加文档标题"/>
</p:tagLst>
</file>

<file path=ppt/tags/tag141.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51_1*b*1"/>
  <p:tag name="KSO_WM_TEMPLATE_CATEGORY" val="custom"/>
  <p:tag name="KSO_WM_TEMPLATE_INDEX" val="20230251"/>
  <p:tag name="KSO_WM_UNIT_LAYERLEVEL" val="1"/>
  <p:tag name="KSO_WM_TAG_VERSION" val="1.0"/>
  <p:tag name="KSO_WM_BEAUTIFY_FLAG" val="#wm#"/>
  <p:tag name="KSO_WM_UNIT_ISCONTENTSTITLE" val="0"/>
  <p:tag name="KSO_WM_UNIT_ISNUMDGMTITLE" val="0"/>
  <p:tag name="KSO_WM_UNIT_CONTENT_GROUP_TYPE" val="contentchip"/>
  <p:tag name="KSO_WM_UNIT_PRESET_TEXT" val="NEW PRODUCT"/>
</p:tagLst>
</file>

<file path=ppt/tags/tag142.xml><?xml version="1.0" encoding="utf-8"?>
<p:tagLst xmlns:p="http://schemas.openxmlformats.org/presentationml/2006/main">
  <p:tag name="KSO_WM_SLIDE_ID" val="custom20230251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5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2.85&quot;,&quot;top&quot;:&quot;119.55&quot;,&quot;width&quot;:&quot;539.75&quot;,&quot;height&quot;:&quot;310.35&quot;}"/>
</p:tagLst>
</file>

<file path=ppt/tags/tag143.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51_5*b*1"/>
  <p:tag name="KSO_WM_TEMPLATE_CATEGORY" val="custom"/>
  <p:tag name="KSO_WM_TEMPLATE_INDEX" val="20230251"/>
  <p:tag name="KSO_WM_UNIT_LAYERLEVEL" val="1"/>
  <p:tag name="KSO_WM_TAG_VERSION" val="1.0"/>
  <p:tag name="KSO_WM_BEAUTIFY_FLAG" val="#wm#"/>
  <p:tag name="KSO_WM_DIAGRAM_GROUP_CODE" val="l1-1"/>
  <p:tag name="KSO_WM_UNIT_PRESET_TEXT" val="CONTENTS"/>
</p:tagLst>
</file>

<file path=ppt/tags/tag144.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5*a*1"/>
  <p:tag name="KSO_WM_TEMPLATE_CATEGORY" val="custom"/>
  <p:tag name="KSO_WM_TEMPLATE_INDEX" val="20230251"/>
  <p:tag name="KSO_WM_UNIT_LAYERLEVEL" val="1"/>
  <p:tag name="KSO_WM_TAG_VERSION" val="1.0"/>
  <p:tag name="KSO_WM_BEAUTIFY_FLAG" val="#wm#"/>
  <p:tag name="KSO_WM_DIAGRAM_GROUP_CODE" val="l1-1"/>
  <p:tag name="KSO_WM_UNIT_PRESET_TEXT" val="目录"/>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51_5*l_h_i*1_1_3"/>
  <p:tag name="KSO_WM_TEMPLATE_CATEGORY" val="custom"/>
  <p:tag name="KSO_WM_TEMPLATE_INDEX" val="20230251"/>
  <p:tag name="KSO_WM_UNIT_LAYERLEVEL" val="1_1_1"/>
  <p:tag name="KSO_WM_TAG_VERSION" val="1.0"/>
  <p:tag name="KSO_WM_BEAUTIFY_FLAG" val="#wm#"/>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1_1"/>
  <p:tag name="KSO_WM_TEMPLATE_CATEGORY" val="custom"/>
  <p:tag name="KSO_WM_TEMPLATE_INDEX" val="20230251"/>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51_5*l_h_i*1_1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5*l_h_a*1_1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2_3"/>
  <p:tag name="KSO_WM_TEMPLATE_CATEGORY" val="custom"/>
  <p:tag name="KSO_WM_TEMPLATE_INDEX" val="20230251"/>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2_1"/>
  <p:tag name="KSO_WM_TEMPLATE_CATEGORY" val="custom"/>
  <p:tag name="KSO_WM_TEMPLATE_INDEX" val="20230251"/>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51_5*l_h_i*1_2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5*l_h_a*1_2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3_3"/>
  <p:tag name="KSO_WM_TEMPLATE_CATEGORY" val="custom"/>
  <p:tag name="KSO_WM_TEMPLATE_INDEX" val="20230251"/>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3_1"/>
  <p:tag name="KSO_WM_TEMPLATE_CATEGORY" val="custom"/>
  <p:tag name="KSO_WM_TEMPLATE_INDEX" val="20230251"/>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51_5*l_h_i*1_3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5*l_h_a*1_3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4_3"/>
  <p:tag name="KSO_WM_TEMPLATE_CATEGORY" val="custom"/>
  <p:tag name="KSO_WM_TEMPLATE_INDEX" val="20230251"/>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4_1"/>
  <p:tag name="KSO_WM_TEMPLATE_CATEGORY" val="custom"/>
  <p:tag name="KSO_WM_TEMPLATE_INDEX" val="20230251"/>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51_5*l_h_i*1_4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5*l_h_a*1_4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5_3"/>
  <p:tag name="KSO_WM_TEMPLATE_CATEGORY" val="custom"/>
  <p:tag name="KSO_WM_TEMPLATE_INDEX" val="20230251"/>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5_1"/>
  <p:tag name="KSO_WM_TEMPLATE_CATEGORY" val="custom"/>
  <p:tag name="KSO_WM_TEMPLATE_INDEX" val="20230251"/>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51_5*l_h_i*1_5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5*l_h_a*1_5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SLIDE_ID" val="custom20230251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5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1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1"/>
</p:tagLst>
</file>

<file path=ppt/tags/tag168.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2"/>
</p:tagLst>
</file>

<file path=ppt/tags/tag203.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3"/>
</p:tagLst>
</file>

<file path=ppt/tags/tag263.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4"/>
</p:tagLst>
</file>

<file path=ppt/tags/tag294.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3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5"/>
</p:tagLst>
</file>

<file path=ppt/tags/tag325.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9*f*1"/>
  <p:tag name="KSO_WM_TEMPLATE_CATEGORY" val="custom"/>
  <p:tag name="KSO_WM_TEMPLATE_INDEX" val="20230251"/>
  <p:tag name="KSO_WM_UNIT_LAYERLEVEL" val="1"/>
  <p:tag name="KSO_WM_TAG_VERSION" val="1.0"/>
  <p:tag name="KSO_WM_BEAUTIFY_FLAG" val="#wm#"/>
  <p:tag name="KSO_WM_UNIT_PRESET_TEXT" val="汇报人：WPS"/>
</p:tagLst>
</file>

<file path=ppt/tags/tag3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9*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感谢您的观看"/>
</p:tagLst>
</file>

<file path=ppt/tags/tag352.xml><?xml version="1.0" encoding="utf-8"?>
<p:tagLst xmlns:p="http://schemas.openxmlformats.org/presentationml/2006/main">
  <p:tag name="KSO_WM_SLIDE_ID" val="custom2023025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51"/>
  <p:tag name="KSO_WM_SLIDE_TYPE" val="endPage"/>
  <p:tag name="KSO_WM_SLIDE_SUBTYPE" val="pureTxt"/>
  <p:tag name="KSO_WM_SLIDE_LAYOUT" val="a_f"/>
  <p:tag name="KSO_WM_SLIDE_LAYOUT_CNT" val="1_1"/>
  <p:tag name="KSO_WM_SPECIAL_SOURCE" val="bdnull"/>
  <p:tag name="KSO_WM_TEMPLATE_THUMBS_INDEX" val="1、19"/>
  <p:tag name="KSO_WM_SLIDE_CONTENT_AREA" val="{&quot;left&quot;:&quot;32.85&quot;,&quot;top&quot;:&quot;119.55&quot;,&quot;width&quot;:&quot;539.75&quot;,&quot;height&quot;:&quot;310.3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9">
      <a:dk1>
        <a:srgbClr val="000000"/>
      </a:dk1>
      <a:lt1>
        <a:srgbClr val="FFFFFF"/>
      </a:lt1>
      <a:dk2>
        <a:srgbClr val="00175A"/>
      </a:dk2>
      <a:lt2>
        <a:srgbClr val="F0F0F0"/>
      </a:lt2>
      <a:accent1>
        <a:srgbClr val="5DC8FD"/>
      </a:accent1>
      <a:accent2>
        <a:srgbClr val="62CFE9"/>
      </a:accent2>
      <a:accent3>
        <a:srgbClr val="67D6D5"/>
      </a:accent3>
      <a:accent4>
        <a:srgbClr val="6BDCC1"/>
      </a:accent4>
      <a:accent5>
        <a:srgbClr val="70E3AD"/>
      </a:accent5>
      <a:accent6>
        <a:srgbClr val="75EA99"/>
      </a:accent6>
      <a:hlink>
        <a:srgbClr val="4472C4"/>
      </a:hlink>
      <a:folHlink>
        <a:srgbClr val="F67FFF"/>
      </a:folHlink>
    </a:clrScheme>
    <a:fontScheme name="稻壳儿-黑体常规2">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1F6E8E"/>
          </a:solidFill>
        </a:ln>
      </a:spPr>
      <a:bodyPr/>
      <a:lstStyle/>
      <a:style>
        <a:lnRef idx="1">
          <a:schemeClr val="accent1"/>
        </a:lnRef>
        <a:fillRef idx="0">
          <a:schemeClr val="accent1"/>
        </a:fillRef>
        <a:effectRef idx="0">
          <a:schemeClr val="accent1"/>
        </a:effectRef>
        <a:fontRef idx="minor">
          <a:schemeClr val="tx1"/>
        </a:fontRef>
      </a: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2024-01-03T13:25:22Z</dcterms:created>
  <dcterms:modified xsi:type="dcterms:W3CDTF">2024-01-03T13:25:22Z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47a8a68369a5463d96afbb7016c05b29_21</vt:lpwstr>
  </property>
</Properties>
</file>