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144" r:id="rId1"/>
    <p:sldMasterId id="2147497181" r:id="rId2"/>
  </p:sldMasterIdLst>
  <p:notesMasterIdLst>
    <p:notesMasterId r:id="rId3"/>
  </p:notesMasterIdLst>
  <p:sldIdLst>
    <p:sldId id="6440" r:id="rId4"/>
    <p:sldId id="6445" r:id="rId5"/>
    <p:sldId id="6449" r:id="rId6"/>
    <p:sldId id="6452" r:id="rId7"/>
    <p:sldId id="6455" r:id="rId8"/>
    <p:sldId id="6458" r:id="rId9"/>
    <p:sldId id="6461" r:id="rId10"/>
    <p:sldId id="6464" r:id="rId11"/>
    <p:sldId id="6467" r:id="rId12"/>
    <p:sldId id="6470" r:id="rId13"/>
    <p:sldId id="6473" r:id="rId14"/>
    <p:sldId id="6476" r:id="rId15"/>
    <p:sldId id="6479" r:id="rId16"/>
    <p:sldId id="6482" r:id="rId17"/>
    <p:sldId id="6485" r:id="rId18"/>
    <p:sldId id="6488" r:id="rId19"/>
    <p:sldId id="6491" r:id="rId20"/>
    <p:sldId id="6494" r:id="rId21"/>
    <p:sldId id="6497" r:id="rId22"/>
    <p:sldId id="6500" r:id="rId23"/>
    <p:sldId id="6503" r:id="rId24"/>
    <p:sldId id="6506" r:id="rId25"/>
    <p:sldId id="6509" r:id="rId26"/>
    <p:sldId id="6512" r:id="rId27"/>
    <p:sldId id="6515" r:id="rId28"/>
    <p:sldId id="6518" r:id="rId29"/>
    <p:sldId id="6521" r:id="rId30"/>
    <p:sldId id="6524" r:id="rId31"/>
    <p:sldId id="6527" r:id="rId32"/>
    <p:sldId id="6530" r:id="rId33"/>
    <p:sldId id="653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145" r:id="rId1"/>
    <p:sldLayoutId id="2147497146" r:id="rId2"/>
    <p:sldLayoutId id="2147497147" r:id="rId3"/>
    <p:sldLayoutId id="2147497148" r:id="rId4"/>
    <p:sldLayoutId id="2147497149" r:id="rId5"/>
    <p:sldLayoutId id="2147497150" r:id="rId6"/>
    <p:sldLayoutId id="2147497151" r:id="rId7"/>
    <p:sldLayoutId id="2147497152" r:id="rId8"/>
    <p:sldLayoutId id="2147497153" r:id="rId9"/>
    <p:sldLayoutId id="2147497154" r:id="rId10"/>
    <p:sldLayoutId id="21474971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182" r:id="rId1"/>
    <p:sldLayoutId id="2147497183" r:id="rId2"/>
    <p:sldLayoutId id="2147497184" r:id="rId3"/>
    <p:sldLayoutId id="2147497185" r:id="rId4"/>
    <p:sldLayoutId id="2147497186" r:id="rId5"/>
    <p:sldLayoutId id="2147497187" r:id="rId6"/>
    <p:sldLayoutId id="2147497188" r:id="rId7"/>
    <p:sldLayoutId id="2147497189" r:id="rId8"/>
    <p:sldLayoutId id="2147497190" r:id="rId9"/>
    <p:sldLayoutId id="2147497191" r:id="rId10"/>
    <p:sldLayoutId id="214749719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物流仓储行业市场分析及投资前景预测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物流仓储技术发展与创新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物流仓储投资前景预测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物流仓储企业案例分析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物流仓储行业未来发展趋势与展望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物流仓储行业概述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物流仓储市场现状分析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物流仓储行业概述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70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8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物流仓储行业定义：物流仓储行业是指提供货物存储、保管、中转、装卸等服务的行业，是物流业的重要组成部分。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8880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fontScale="6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物流仓储行业分类：根据不同的分类标准，物流仓储行业可以分为不同的类型。例如，按照服务对象可以分为生产型物流仓储和消费型物流仓储；按照服务范围可以分为城市物流仓储和区域物流仓储等。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2019年全球物流仓储市场规模约为XX万亿美元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预计到2025年全球物流仓储市场规模将达到XX万亿美元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中国物流仓储市场规模持续增长，2019年达到XX万亿元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未来几年中国物流仓储市场仍将保持稳定增长态势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专业化：随着电商、制造业等行业的快速发展，物流仓储行业正朝着专业化方向发展，提供更精细化的服务。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智能化：物流仓储行业正逐步实现智能化，提高仓储效率和物流运输能力。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绿色化：随着环保意识的提高，物流仓储行业正朝着绿色、低碳的方向发展。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国际化：随着全球化的加速，物流仓储行业正逐步实现国际化，提高跨境物流服务能力。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物流仓储市场现状分析</a:t>
            </a:r>
            <a:endParaRPr altLang="en-US" dirty="0" lang="zh-CN"/>
          </a:p>
        </p:txBody>
      </p:sp>
      <p:sp>
        <p:nvSpPr>
          <p:cNvPr id="1049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0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未来几年，物流仓储市场仍将保持稳定增长，但竞争格局将更加激烈。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物流仓储市场需求持续增长，主要受电商、制造业、零售业等行业的快速发展影响。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客户需求多样化，要求物流仓储企业提供更加专业、高效的服务。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智能化、自动化技术的应用将成为物流仓储市场的重要发展方向。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物流仓储行业的竞争格局正在不断变化，随着技术的不断进步和市场的不断扩大，越来越多的企业开始进入这个领域。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大型物流企业通过并购、整合等方式不断扩大市场份额，而小型物流企业则通过专业化、差异化服务来寻求生存空间。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物流仓储行业的竞争格局正在从价格竞争向服务竞争转变，企业需要不断提高服务质量、降低成本、提高效率等方面来获得竞争优势。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物流仓储行业的市场竞争格局正在受到电商、制造业、零售业等行业发展的影响，未来市场竞争将更加激烈。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491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物流效率低：运输、配送等环节存在瓶颈，导致货物滞留时间长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仓储成本高：土地、人力、设备等成本不断上涨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信息化程度低：缺乏统一的信息平台，导致信息不透明、不准确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行业监管不规范：存在无证经营、超范围经营等问题，影响市场秩序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物流仓储技术发展与创新</a:t>
            </a:r>
            <a:endParaRPr altLang="en-US" dirty="0" lang="zh-CN"/>
          </a:p>
        </p:txBody>
      </p:sp>
      <p:sp>
        <p:nvSpPr>
          <p:cNvPr id="10492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自动化技术应用</a:t>
            </a:r>
            <a:endParaRPr altLang="en-US" lang="zh-CN"/>
          </a:p>
        </p:txBody>
      </p:sp>
      <p:sp>
        <p:nvSpPr>
          <p:cNvPr id="10492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自动化技术应用在物流仓储行业中，提高了货物处理速度和准确率，降低了人工成本和误差。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自动化技术可以实现智能化的仓库管理，通过实时监控和数据分析，优化库存布局和配送路线。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自动化技术可以提升物流仓储行业的安全性和可靠性，减少人为因素导致的损失和风险。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自动化技术是物流仓储行业未来发展的重要趋势，将进一步推动行业的数字化转型和升级。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智能化技术应用</a:t>
            </a:r>
            <a:endParaRPr altLang="en-US" lang="zh-CN"/>
          </a:p>
        </p:txBody>
      </p:sp>
      <p:sp>
        <p:nvSpPr>
          <p:cNvPr id="10493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自动化设备：提高仓储作业效率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物联网技术：实现物品实时追踪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大数据分析：优化库存管理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人工智能：提升物流决策水平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物联网技术应用</a:t>
            </a:r>
            <a:endParaRPr altLang="en-US" lang="zh-CN"/>
          </a:p>
        </p:txBody>
      </p:sp>
      <p:sp>
        <p:nvSpPr>
          <p:cNvPr id="1049370" name="矩形: 圆角 23"/>
          <p:cNvSpPr/>
          <p:nvPr>
            <p:custDataLst>
              <p:tags r:id="rId1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372" name="矩形: 圆角 27"/>
          <p:cNvSpPr/>
          <p:nvPr>
            <p:custDataLst>
              <p:tags r:id="rId2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374" name="矩形: 圆角 6"/>
          <p:cNvSpPr/>
          <p:nvPr>
            <p:custDataLst>
              <p:tags r:id="rId3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376" name="矩形: 圆角 9"/>
          <p:cNvSpPr/>
          <p:nvPr>
            <p:custDataLst>
              <p:tags r:id="rId4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5"/>
            </p:custDataLst>
          </p:nvPr>
        </p:nvSpPr>
        <p:spPr>
          <a:xfrm>
            <a:off x="1017173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技术创新与发展：物联网技术不断发展，未来将更加智能化、自动化和高效化，为物流仓储行业带来更多的创新和变革。</a:t>
            </a:r>
            <a:endParaRPr altLang="en-US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0" name="矩形: 圆角 24"/>
          <p:cNvSpPr/>
          <p:nvPr>
            <p:custDataLst>
              <p:tags r:id="rId6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382" name="正文"/>
          <p:cNvSpPr txBox="1"/>
          <p:nvPr>
            <p:custDataLst>
              <p:tags r:id="rId7"/>
            </p:custDataLst>
          </p:nvPr>
        </p:nvSpPr>
        <p:spPr>
          <a:xfrm>
            <a:off x="1017173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 fontScale="7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物联网技术概述：物联网技术是指通过各种信息传感器实时采集各类信息（包括声音、震动、温度、湿度、光线等各种物理量），结合互联网技术进行信息交换和通信，实现智能化识别、定位、跟踪、监控和管理的一种网络技术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4" name="矩形: 圆角 28"/>
          <p:cNvSpPr/>
          <p:nvPr>
            <p:custDataLst>
              <p:tags r:id="rId8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9"/>
            </p:custDataLst>
          </p:nvPr>
        </p:nvSpPr>
        <p:spPr>
          <a:xfrm>
            <a:off x="6553174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物流仓储行业应用：物联网技术在物流仓储行业的应用，可以实现物品的实时监控和管理，提高物流效率，降低仓储成本，提升企业的竞争力。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8" name="矩形: 圆角 6"/>
          <p:cNvSpPr/>
          <p:nvPr>
            <p:custDataLst>
              <p:tags r:id="rId10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390" name="矩形: 圆角 9"/>
          <p:cNvSpPr/>
          <p:nvPr>
            <p:custDataLst>
              <p:tags r:id="rId11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12"/>
            </p:custDataLst>
          </p:nvPr>
        </p:nvSpPr>
        <p:spPr>
          <a:xfrm>
            <a:off x="6552565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投资前景预测：随着物联网技术的不断发展和普及，物流仓储行业将迎来更多的投资机会和发展空间，未来将有更多的企业进入该领域，推动行业的快速发展。</a:t>
            </a:r>
            <a:endParaRPr altLang="en-US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区块链技术应用</a:t>
            </a:r>
            <a:endParaRPr altLang="en-US" lang="zh-CN"/>
          </a:p>
        </p:txBody>
      </p:sp>
      <p:sp>
        <p:nvSpPr>
          <p:cNvPr id="10494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区块链技术对物流仓储行业的变革与影响：提高效率、降低成本、增强安全性等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未来展望：区块链技术在物流仓储行业的潜力和发展趋势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区块链技术概述：定义、原理和特点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物流仓储行业中的区块链技术应用场景：如溯源、防伪、供应链协同等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物流仓储投资前景预测</a:t>
            </a:r>
            <a:endParaRPr altLang="en-US" dirty="0" lang="zh-CN"/>
          </a:p>
        </p:txBody>
      </p:sp>
      <p:sp>
        <p:nvSpPr>
          <p:cNvPr id="10494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5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政府对物流仓储行业的支持政策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未来物流仓储行业的发展规划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政策环境对物流仓储投资的影响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物流仓储行业投资的政策风险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市场需求预测</a:t>
            </a:r>
            <a:endParaRPr altLang="en-US" lang="zh-CN"/>
          </a:p>
        </p:txBody>
      </p:sp>
      <p:sp>
        <p:nvSpPr>
          <p:cNvPr id="10495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电商物流需求持续增长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冷链物流需求增长迅速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跨境物流需求潜力巨大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制造业物流需求稳定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6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政策风险：物流仓储行业受政策影响较大，需关注政策变化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市场风险：市场竞争激烈，需关注市场动态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技术风险：物流仓储行业技术更新迅速，需关注技术发展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运营风险：物流仓储项目运营过程中可能面临各种风险，需加强风险管理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投资机会与建议</a:t>
            </a:r>
            <a:endParaRPr altLang="en-US" lang="zh-CN"/>
          </a:p>
        </p:txBody>
      </p:sp>
      <p:sp>
        <p:nvSpPr>
          <p:cNvPr id="10497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物流仓储行业市场分析：了解行业现状、竞争格局和发展趋势，为投资决策提供基础信息。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投资前景预测：基于市场分析，预测物流仓储行业的未来发展，为投资者提供参考依据。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投资机会：分析物流仓储行业的投资机会，包括但不限于新建仓库、收购现有仓储设施等。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投资建议：根据投资机会和预测结果，提出具体的投资建议，包括投资方式、风险控制和收益预期等。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物流仓储企业案例分析</a:t>
            </a:r>
            <a:endParaRPr altLang="en-US" dirty="0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优秀企业介绍</a:t>
            </a:r>
            <a:endParaRPr altLang="en-US" lang="zh-CN"/>
          </a:p>
        </p:txBody>
      </p:sp>
      <p:sp>
        <p:nvSpPr>
          <p:cNvPr id="10498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顺丰速运：作为国内领先的快递物流综合服务商，顺丰速运在物流仓储领域具有较高的知名度和影响力。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京东物流：作为京东集团的子公司，京东物流在电商物流领域具有强大的竞争优势，其仓储和配送体系备受赞誉。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菜鸟网络：作为阿里巴巴旗下的物流平台，菜鸟网络通过技术手段整合物流资源，为电商行业提供高效、便捷的物流服务。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中通快递：作为国内领先的快递企业之一，中通快递在物流仓储领域也具有较高的市场份额和口碑。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企业竞争优势分析</a:t>
            </a:r>
            <a:endParaRPr altLang="en-US" lang="zh-CN"/>
          </a:p>
        </p:txBody>
      </p:sp>
      <p:sp>
        <p:nvSpPr>
          <p:cNvPr id="10498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技术优势：运用先进的信息技术、自动化设备等，提高仓储管理效率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人才优势：培养和引进高素质的管理和技术人才，提升企业核心竞争力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成本优势：物流仓储企业通过优化流程、降低成本，提高运营效率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规模优势：通过大规模投资、建设仓储设施，实现规模经济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企业发展战略规划</a:t>
            </a:r>
            <a:endParaRPr altLang="en-US" lang="zh-CN"/>
          </a:p>
        </p:txBody>
      </p:sp>
      <p:sp>
        <p:nvSpPr>
          <p:cNvPr id="10499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建立高效物流网络，提升仓储配送能力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优化供应链管理，降低运营成本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创新技术应用，提升仓储管理效率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拓展多元化业务，增强企业竞争力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企业未来展望</a:t>
            </a:r>
            <a:endParaRPr altLang="en-US" lang="zh-CN"/>
          </a:p>
        </p:txBody>
      </p:sp>
      <p:sp>
        <p:nvSpPr>
          <p:cNvPr id="10499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物流仓储企业将更加注重技术创新和数字化转型，以提高效率和降低成本。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绿色环保将成为物流仓储企业的重要发展方向，企业将采取更多措施降低碳排放和能源消耗。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人工智能和物联网等先进技术的应用将进一步普及，为物流仓储企业提供更多智能化解决方案。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物流仓储企业将更加注重客户需求和体验，提供更加个性化、专业化的服务。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物流仓储行业未来发展趋势与展望</a:t>
            </a:r>
            <a:endParaRPr altLang="en-US" dirty="0" lang="zh-CN"/>
          </a:p>
        </p:txBody>
      </p:sp>
      <p:sp>
        <p:nvSpPr>
          <p:cNvPr id="10500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绿色物流发展</a:t>
            </a:r>
            <a:endParaRPr altLang="en-US" lang="zh-CN"/>
          </a:p>
        </p:txBody>
      </p:sp>
      <p:sp>
        <p:nvSpPr>
          <p:cNvPr id="10500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政策支持：政府出台相关政策鼓励绿色物流发展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技术创新：物联网、大数据等技术在物流领域的应用将推动绿色物流的发展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环保意识：消费者和企业对环保的重视将促使物流行业向绿色化转型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循环经济：循环物流的发展将有助于减少资源浪费和环境污染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智能物流发展</a:t>
            </a:r>
            <a:endParaRPr altLang="en-US" lang="zh-CN"/>
          </a:p>
        </p:txBody>
      </p:sp>
      <p:sp>
        <p:nvSpPr>
          <p:cNvPr id="10501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物流仓储行业未来发展趋势与展望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智能物流技术应用与推广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物流仓储行业智能化转型的必要性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智能物流对物流仓储行业的影响与变革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跨境电商物流发展</a:t>
            </a:r>
            <a:endParaRPr altLang="en-US" lang="zh-CN"/>
          </a:p>
        </p:txBody>
      </p:sp>
      <p:sp>
        <p:nvSpPr>
          <p:cNvPr id="1050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跨境电商的崛起带动了物流需求增长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物流仓储行业将面临数字化、智能化转型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跨境电商物流将更加注重时效性和物流服务品质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跨境电商物流将促进全球供应链的优化和整合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无人配送与无人仓库发展</a:t>
            </a:r>
            <a:endParaRPr altLang="en-US" lang="zh-CN"/>
          </a:p>
        </p:txBody>
      </p:sp>
      <p:sp>
        <p:nvSpPr>
          <p:cNvPr id="10502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无人配送技术：无人机、无人车等配送方式将逐渐普及，提高配送效率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无人仓库技术：自动化、智能化仓库管理，降低人工成本，提高仓储效率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技术发展推动行业变革：无人配送与无人仓库将成为物流仓储行业未来发展的趋势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投资前景广阔：随着技术的成熟和市场的需求，无人配送与无人仓库领域的投资前景将非常广阔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9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9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2024-01-03T11:53:12Z</dcterms:created>
  <dcterms:modified xsi:type="dcterms:W3CDTF">2024-01-03T11:53:12Z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7d10b1298607478aaa76b53825d92d41_21</vt:lpwstr>
  </property>
</Properties>
</file>