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447" r:id="rId3"/>
    <p:sldId id="353" r:id="rId5"/>
    <p:sldId id="468" r:id="rId6"/>
    <p:sldId id="300" r:id="rId7"/>
    <p:sldId id="466" r:id="rId8"/>
    <p:sldId id="455" r:id="rId9"/>
    <p:sldId id="462" r:id="rId10"/>
    <p:sldId id="459" r:id="rId11"/>
    <p:sldId id="461" r:id="rId12"/>
    <p:sldId id="297" r:id="rId13"/>
  </p:sldIdLst>
  <p:sldSz cx="12190095" cy="6859270"/>
  <p:notesSz cx="6858000" cy="9144000"/>
  <p:custDataLst>
    <p:tags r:id="rId1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493A"/>
    <a:srgbClr val="F7F7F7"/>
    <a:srgbClr val="F5F5F5"/>
    <a:srgbClr val="F9F9F9"/>
    <a:srgbClr val="31C7C9"/>
    <a:srgbClr val="5AD6BE"/>
    <a:srgbClr val="FFFFFF"/>
    <a:srgbClr val="F8F8F8"/>
    <a:srgbClr val="77A3C1"/>
    <a:srgbClr val="81B7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50" autoAdjust="0"/>
    <p:restoredTop sz="97778" autoAdjust="0"/>
  </p:normalViewPr>
  <p:slideViewPr>
    <p:cSldViewPr snapToGrid="0" showGuides="1">
      <p:cViewPr varScale="1">
        <p:scale>
          <a:sx n="61" d="100"/>
          <a:sy n="61" d="100"/>
        </p:scale>
        <p:origin x="-84" y="-1404"/>
      </p:cViewPr>
      <p:guideLst>
        <p:guide orient="horz" pos="2161"/>
        <p:guide pos="384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gs" Target="tags/tag44.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2.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5" Type="http://schemas.openxmlformats.org/officeDocument/2006/relationships/notesSlide" Target="../notesSlides/notesSlide2.xml"/><Relationship Id="rId14" Type="http://schemas.openxmlformats.org/officeDocument/2006/relationships/slideLayout" Target="../slideLayouts/slideLayout12.xml"/><Relationship Id="rId13" Type="http://schemas.openxmlformats.org/officeDocument/2006/relationships/tags" Target="../tags/tag15.xml"/><Relationship Id="rId12" Type="http://schemas.openxmlformats.org/officeDocument/2006/relationships/tags" Target="../tags/tag14.xml"/><Relationship Id="rId11" Type="http://schemas.openxmlformats.org/officeDocument/2006/relationships/tags" Target="../tags/tag13.xml"/><Relationship Id="rId10" Type="http://schemas.openxmlformats.org/officeDocument/2006/relationships/tags" Target="../tags/tag1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5" Type="http://schemas.openxmlformats.org/officeDocument/2006/relationships/notesSlide" Target="../notesSlides/notesSlide3.xml"/><Relationship Id="rId14" Type="http://schemas.openxmlformats.org/officeDocument/2006/relationships/slideLayout" Target="../slideLayouts/slideLayout12.xml"/><Relationship Id="rId13" Type="http://schemas.openxmlformats.org/officeDocument/2006/relationships/image" Target="../media/image5.jpeg"/><Relationship Id="rId12" Type="http://schemas.openxmlformats.org/officeDocument/2006/relationships/image" Target="../media/image4.jpeg"/><Relationship Id="rId11" Type="http://schemas.openxmlformats.org/officeDocument/2006/relationships/image" Target="../media/image3.jpeg"/><Relationship Id="rId10" Type="http://schemas.openxmlformats.org/officeDocument/2006/relationships/image" Target="../media/image2.png"/><Relationship Id="rId1" Type="http://schemas.openxmlformats.org/officeDocument/2006/relationships/tags" Target="../tags/tag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9" Type="http://schemas.openxmlformats.org/officeDocument/2006/relationships/tags" Target="../tags/tag33.xml"/><Relationship Id="rId8" Type="http://schemas.openxmlformats.org/officeDocument/2006/relationships/tags" Target="../tags/tag32.xml"/><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tags" Target="../tags/tag26.xml"/><Relationship Id="rId14" Type="http://schemas.openxmlformats.org/officeDocument/2006/relationships/notesSlide" Target="../notesSlides/notesSlide5.xml"/><Relationship Id="rId13" Type="http://schemas.openxmlformats.org/officeDocument/2006/relationships/slideLayout" Target="../slideLayouts/slideLayout12.xml"/><Relationship Id="rId12" Type="http://schemas.openxmlformats.org/officeDocument/2006/relationships/image" Target="../media/image6.jpeg"/><Relationship Id="rId11" Type="http://schemas.openxmlformats.org/officeDocument/2006/relationships/tags" Target="../tags/tag35.xml"/><Relationship Id="rId10" Type="http://schemas.openxmlformats.org/officeDocument/2006/relationships/tags" Target="../tags/tag34.xml"/><Relationship Id="rId1" Type="http://schemas.openxmlformats.org/officeDocument/2006/relationships/tags" Target="../tags/tag25.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2.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2.xml"/><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2.xml"/><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grpSp>
        <p:nvGrpSpPr>
          <p:cNvPr id="59" name="组合 58"/>
          <p:cNvGrpSpPr/>
          <p:nvPr/>
        </p:nvGrpSpPr>
        <p:grpSpPr>
          <a:xfrm rot="2700000">
            <a:off x="681829" y="1864125"/>
            <a:ext cx="2862343" cy="3006362"/>
            <a:chOff x="0" y="986971"/>
            <a:chExt cx="4615543" cy="4847774"/>
          </a:xfrm>
        </p:grpSpPr>
        <p:sp>
          <p:nvSpPr>
            <p:cNvPr id="60" name="矩形 59"/>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rot="2700000">
            <a:off x="1998748" y="1264908"/>
            <a:ext cx="4007454" cy="4209090"/>
            <a:chOff x="0" y="986971"/>
            <a:chExt cx="4615543" cy="4847774"/>
          </a:xfrm>
        </p:grpSpPr>
        <p:sp>
          <p:nvSpPr>
            <p:cNvPr id="21" name="矩形 20"/>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0" y="1320801"/>
              <a:ext cx="4180114" cy="4180114"/>
            </a:xfrm>
            <a:prstGeom prst="rect">
              <a:avLst/>
            </a:prstGeom>
            <a:blipFill dpi="0" rotWithShape="0">
              <a:blip r:embed="rId1" cstate="email"/>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rot="2700000">
            <a:off x="5182811" y="1190047"/>
            <a:ext cx="1486859" cy="1561670"/>
            <a:chOff x="0" y="986971"/>
            <a:chExt cx="4615543" cy="4847774"/>
          </a:xfrm>
        </p:grpSpPr>
        <p:sp>
          <p:nvSpPr>
            <p:cNvPr id="24" name="矩形 23"/>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rot="2700000">
            <a:off x="4879379" y="5449963"/>
            <a:ext cx="751113" cy="788905"/>
            <a:chOff x="0" y="986971"/>
            <a:chExt cx="4615543" cy="4847774"/>
          </a:xfrm>
        </p:grpSpPr>
        <p:sp>
          <p:nvSpPr>
            <p:cNvPr id="28" name="矩形 27"/>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TextBox 18"/>
          <p:cNvSpPr txBox="1"/>
          <p:nvPr/>
        </p:nvSpPr>
        <p:spPr>
          <a:xfrm>
            <a:off x="7457943" y="5061147"/>
            <a:ext cx="1706245" cy="275590"/>
          </a:xfrm>
          <a:prstGeom prst="rect">
            <a:avLst/>
          </a:prstGeom>
          <a:noFill/>
        </p:spPr>
        <p:txBody>
          <a:bodyPr wrap="none" rtlCol="0">
            <a:spAutoFit/>
          </a:bodyPr>
          <a:lstStyle/>
          <a:p>
            <a:r>
              <a:rPr lang="zh-CN" altLang="en-US" sz="1200" dirty="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演讲人</a:t>
            </a:r>
            <a:r>
              <a:rPr lang="zh-CN" altLang="en-US" sz="1200" dirty="0" smtClean="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a:t>
            </a:r>
            <a:r>
              <a:rPr lang="en-US" sz="1200" dirty="0" smtClean="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Kuangan001</a:t>
            </a:r>
            <a:endParaRPr lang="en-US" sz="1200" dirty="0">
              <a:solidFill>
                <a:srgbClr val="D5493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18"/>
          <p:cNvSpPr>
            <a:spLocks noChangeArrowheads="1"/>
          </p:cNvSpPr>
          <p:nvPr>
            <p:custDataLst>
              <p:tags r:id="rId2"/>
            </p:custDataLst>
          </p:nvPr>
        </p:nvSpPr>
        <p:spPr bwMode="auto">
          <a:xfrm>
            <a:off x="7018346" y="2806483"/>
            <a:ext cx="5054976" cy="92329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dist" fontAlgn="base">
              <a:spcBef>
                <a:spcPct val="0"/>
              </a:spcBef>
              <a:spcAft>
                <a:spcPct val="0"/>
              </a:spcAft>
            </a:pPr>
            <a:r>
              <a:rPr lang="zh-CN" altLang="en-US" sz="6000" dirty="0" smtClean="0">
                <a:solidFill>
                  <a:srgbClr val="D5493A"/>
                </a:solidFill>
                <a:latin typeface="方正正大黑简体" panose="02000000000000000000" pitchFamily="2" charset="-122"/>
                <a:ea typeface="方正正大黑简体" panose="02000000000000000000" pitchFamily="2" charset="-122"/>
                <a:cs typeface="宋体" panose="02010600030101010101" pitchFamily="2" charset="-122"/>
              </a:rPr>
              <a:t>罐笼缓冲器</a:t>
            </a:r>
            <a:endParaRPr lang="zh-CN" altLang="en-US" sz="6000" dirty="0" smtClean="0">
              <a:solidFill>
                <a:srgbClr val="D5493A"/>
              </a:solidFill>
              <a:latin typeface="方正正大黑简体" panose="02000000000000000000" pitchFamily="2" charset="-122"/>
              <a:ea typeface="方正正大黑简体" panose="02000000000000000000" pitchFamily="2" charset="-122"/>
              <a:cs typeface="宋体" panose="02010600030101010101" pitchFamily="2" charset="-122"/>
            </a:endParaRPr>
          </a:p>
        </p:txBody>
      </p:sp>
      <p:sp>
        <p:nvSpPr>
          <p:cNvPr id="35" name="PA_Line 21"/>
          <p:cNvSpPr>
            <a:spLocks noChangeShapeType="1"/>
          </p:cNvSpPr>
          <p:nvPr>
            <p:custDataLst>
              <p:tags r:id="rId3"/>
            </p:custDataLst>
          </p:nvPr>
        </p:nvSpPr>
        <p:spPr bwMode="auto">
          <a:xfrm>
            <a:off x="7100896" y="3657600"/>
            <a:ext cx="4733192" cy="14736"/>
          </a:xfrm>
          <a:prstGeom prst="line">
            <a:avLst/>
          </a:prstGeom>
          <a:noFill/>
          <a:ln w="6350">
            <a:solidFill>
              <a:srgbClr val="D5493A"/>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a:ln>
                <a:solidFill>
                  <a:schemeClr val="tx1">
                    <a:lumMod val="60000"/>
                    <a:lumOff val="40000"/>
                  </a:schemeClr>
                </a:solidFill>
              </a:ln>
              <a:solidFill>
                <a:srgbClr val="E94E60"/>
              </a:solidFill>
              <a:latin typeface="Arial" panose="020B0604020202020204" pitchFamily="34" charset="0"/>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1250" fill="hold"/>
                                        <p:tgtEl>
                                          <p:spTgt spid="59"/>
                                        </p:tgtEl>
                                        <p:attrNameLst>
                                          <p:attrName>ppt_w</p:attrName>
                                        </p:attrNameLst>
                                      </p:cBhvr>
                                      <p:tavLst>
                                        <p:tav tm="0">
                                          <p:val>
                                            <p:fltVal val="0"/>
                                          </p:val>
                                        </p:tav>
                                        <p:tav tm="100000">
                                          <p:val>
                                            <p:strVal val="#ppt_w"/>
                                          </p:val>
                                        </p:tav>
                                      </p:tavLst>
                                    </p:anim>
                                    <p:anim calcmode="lin" valueType="num">
                                      <p:cBhvr>
                                        <p:cTn id="8" dur="1250" fill="hold"/>
                                        <p:tgtEl>
                                          <p:spTgt spid="59"/>
                                        </p:tgtEl>
                                        <p:attrNameLst>
                                          <p:attrName>ppt_h</p:attrName>
                                        </p:attrNameLst>
                                      </p:cBhvr>
                                      <p:tavLst>
                                        <p:tav tm="0">
                                          <p:val>
                                            <p:fltVal val="0"/>
                                          </p:val>
                                        </p:tav>
                                        <p:tav tm="100000">
                                          <p:val>
                                            <p:strVal val="#ppt_h"/>
                                          </p:val>
                                        </p:tav>
                                      </p:tavLst>
                                    </p:anim>
                                    <p:animEffect transition="in" filter="fade">
                                      <p:cBhvr>
                                        <p:cTn id="9" dur="1250"/>
                                        <p:tgtEl>
                                          <p:spTgt spid="59"/>
                                        </p:tgtEl>
                                      </p:cBhvr>
                                    </p:animEffect>
                                  </p:childTnLst>
                                </p:cTn>
                              </p:par>
                              <p:par>
                                <p:cTn id="10" presetID="53" presetClass="entr" presetSubtype="16" fill="hold" nodeType="withEffect">
                                  <p:stCondLst>
                                    <p:cond delay="25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250" fill="hold"/>
                                        <p:tgtEl>
                                          <p:spTgt spid="23"/>
                                        </p:tgtEl>
                                        <p:attrNameLst>
                                          <p:attrName>ppt_w</p:attrName>
                                        </p:attrNameLst>
                                      </p:cBhvr>
                                      <p:tavLst>
                                        <p:tav tm="0">
                                          <p:val>
                                            <p:fltVal val="0"/>
                                          </p:val>
                                        </p:tav>
                                        <p:tav tm="100000">
                                          <p:val>
                                            <p:strVal val="#ppt_w"/>
                                          </p:val>
                                        </p:tav>
                                      </p:tavLst>
                                    </p:anim>
                                    <p:anim calcmode="lin" valueType="num">
                                      <p:cBhvr>
                                        <p:cTn id="13" dur="1250" fill="hold"/>
                                        <p:tgtEl>
                                          <p:spTgt spid="23"/>
                                        </p:tgtEl>
                                        <p:attrNameLst>
                                          <p:attrName>ppt_h</p:attrName>
                                        </p:attrNameLst>
                                      </p:cBhvr>
                                      <p:tavLst>
                                        <p:tav tm="0">
                                          <p:val>
                                            <p:fltVal val="0"/>
                                          </p:val>
                                        </p:tav>
                                        <p:tav tm="100000">
                                          <p:val>
                                            <p:strVal val="#ppt_h"/>
                                          </p:val>
                                        </p:tav>
                                      </p:tavLst>
                                    </p:anim>
                                    <p:animEffect transition="in" filter="fade">
                                      <p:cBhvr>
                                        <p:cTn id="14" dur="1250"/>
                                        <p:tgtEl>
                                          <p:spTgt spid="23"/>
                                        </p:tgtEl>
                                      </p:cBhvr>
                                    </p:animEffect>
                                  </p:childTnLst>
                                </p:cTn>
                              </p:par>
                              <p:par>
                                <p:cTn id="15" presetID="53" presetClass="entr" presetSubtype="16"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1250" fill="hold"/>
                                        <p:tgtEl>
                                          <p:spTgt spid="26"/>
                                        </p:tgtEl>
                                        <p:attrNameLst>
                                          <p:attrName>ppt_w</p:attrName>
                                        </p:attrNameLst>
                                      </p:cBhvr>
                                      <p:tavLst>
                                        <p:tav tm="0">
                                          <p:val>
                                            <p:fltVal val="0"/>
                                          </p:val>
                                        </p:tav>
                                        <p:tav tm="100000">
                                          <p:val>
                                            <p:strVal val="#ppt_w"/>
                                          </p:val>
                                        </p:tav>
                                      </p:tavLst>
                                    </p:anim>
                                    <p:anim calcmode="lin" valueType="num">
                                      <p:cBhvr>
                                        <p:cTn id="18" dur="1250" fill="hold"/>
                                        <p:tgtEl>
                                          <p:spTgt spid="26"/>
                                        </p:tgtEl>
                                        <p:attrNameLst>
                                          <p:attrName>ppt_h</p:attrName>
                                        </p:attrNameLst>
                                      </p:cBhvr>
                                      <p:tavLst>
                                        <p:tav tm="0">
                                          <p:val>
                                            <p:fltVal val="0"/>
                                          </p:val>
                                        </p:tav>
                                        <p:tav tm="100000">
                                          <p:val>
                                            <p:strVal val="#ppt_h"/>
                                          </p:val>
                                        </p:tav>
                                      </p:tavLst>
                                    </p:anim>
                                    <p:animEffect transition="in" filter="fade">
                                      <p:cBhvr>
                                        <p:cTn id="19" dur="1250"/>
                                        <p:tgtEl>
                                          <p:spTgt spid="26"/>
                                        </p:tgtEl>
                                      </p:cBhvr>
                                    </p:animEffect>
                                  </p:childTnLst>
                                </p:cTn>
                              </p:par>
                              <p:par>
                                <p:cTn id="20" presetID="53" presetClass="entr" presetSubtype="16" fill="hold" nodeType="withEffect">
                                  <p:stCondLst>
                                    <p:cond delay="5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1500" fill="hold"/>
                                        <p:tgtEl>
                                          <p:spTgt spid="20"/>
                                        </p:tgtEl>
                                        <p:attrNameLst>
                                          <p:attrName>ppt_w</p:attrName>
                                        </p:attrNameLst>
                                      </p:cBhvr>
                                      <p:tavLst>
                                        <p:tav tm="0">
                                          <p:val>
                                            <p:fltVal val="0"/>
                                          </p:val>
                                        </p:tav>
                                        <p:tav tm="100000">
                                          <p:val>
                                            <p:strVal val="#ppt_w"/>
                                          </p:val>
                                        </p:tav>
                                      </p:tavLst>
                                    </p:anim>
                                    <p:anim calcmode="lin" valueType="num">
                                      <p:cBhvr>
                                        <p:cTn id="23" dur="1500" fill="hold"/>
                                        <p:tgtEl>
                                          <p:spTgt spid="20"/>
                                        </p:tgtEl>
                                        <p:attrNameLst>
                                          <p:attrName>ppt_h</p:attrName>
                                        </p:attrNameLst>
                                      </p:cBhvr>
                                      <p:tavLst>
                                        <p:tav tm="0">
                                          <p:val>
                                            <p:fltVal val="0"/>
                                          </p:val>
                                        </p:tav>
                                        <p:tav tm="100000">
                                          <p:val>
                                            <p:strVal val="#ppt_h"/>
                                          </p:val>
                                        </p:tav>
                                      </p:tavLst>
                                    </p:anim>
                                    <p:animEffect transition="in" filter="fade">
                                      <p:cBhvr>
                                        <p:cTn id="24" dur="1500"/>
                                        <p:tgtEl>
                                          <p:spTgt spid="20"/>
                                        </p:tgtEl>
                                      </p:cBhvr>
                                    </p:animEffect>
                                  </p:childTnLst>
                                </p:cTn>
                              </p:par>
                            </p:childTnLst>
                          </p:cTn>
                        </p:par>
                        <p:par>
                          <p:cTn id="25" fill="hold">
                            <p:stCondLst>
                              <p:cond delay="15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33"/>
                                        </p:tgtEl>
                                        <p:attrNameLst>
                                          <p:attrName>style.visibility</p:attrName>
                                        </p:attrNameLst>
                                      </p:cBhvr>
                                      <p:to>
                                        <p:strVal val="visible"/>
                                      </p:to>
                                    </p:set>
                                    <p:anim calcmode="lin" valueType="num">
                                      <p:cBhvr>
                                        <p:cTn id="28" dur="75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29" dur="750" fill="hold"/>
                                        <p:tgtEl>
                                          <p:spTgt spid="33"/>
                                        </p:tgtEl>
                                        <p:attrNameLst>
                                          <p:attrName>ppt_y</p:attrName>
                                        </p:attrNameLst>
                                      </p:cBhvr>
                                      <p:tavLst>
                                        <p:tav tm="0">
                                          <p:val>
                                            <p:strVal val="#ppt_y"/>
                                          </p:val>
                                        </p:tav>
                                        <p:tav tm="100000">
                                          <p:val>
                                            <p:strVal val="#ppt_y"/>
                                          </p:val>
                                        </p:tav>
                                      </p:tavLst>
                                    </p:anim>
                                    <p:anim calcmode="lin" valueType="num">
                                      <p:cBhvr>
                                        <p:cTn id="30" dur="75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31" dur="75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750" tmFilter="0,0; .5, 1; 1, 1"/>
                                        <p:tgtEl>
                                          <p:spTgt spid="33"/>
                                        </p:tgtEl>
                                      </p:cBhvr>
                                    </p:animEffect>
                                  </p:childTnLst>
                                </p:cTn>
                              </p:par>
                              <p:par>
                                <p:cTn id="33" presetID="22" presetClass="entr" presetSubtype="8" fill="hold" grpId="0" nodeType="withEffect">
                                  <p:stCondLst>
                                    <p:cond delay="1600"/>
                                  </p:stCondLst>
                                  <p:childTnLst>
                                    <p:set>
                                      <p:cBhvr>
                                        <p:cTn id="34" dur="1" fill="hold">
                                          <p:stCondLst>
                                            <p:cond delay="0"/>
                                          </p:stCondLst>
                                        </p:cTn>
                                        <p:tgtEl>
                                          <p:spTgt spid="35"/>
                                        </p:tgtEl>
                                        <p:attrNameLst>
                                          <p:attrName>style.visibility</p:attrName>
                                        </p:attrNameLst>
                                      </p:cBhvr>
                                      <p:to>
                                        <p:strVal val="visible"/>
                                      </p:to>
                                    </p:set>
                                    <p:animEffect transition="in" filter="wipe(left)">
                                      <p:cBhvr>
                                        <p:cTn id="35" dur="750"/>
                                        <p:tgtEl>
                                          <p:spTgt spid="35"/>
                                        </p:tgtEl>
                                      </p:cBhvr>
                                    </p:animEffect>
                                  </p:childTnLst>
                                </p:cTn>
                              </p:par>
                            </p:childTnLst>
                          </p:cTn>
                        </p:par>
                        <p:par>
                          <p:cTn id="36" fill="hold">
                            <p:stCondLst>
                              <p:cond delay="2349"/>
                            </p:stCondLst>
                            <p:childTnLst>
                              <p:par>
                                <p:cTn id="37" presetID="41" presetClass="entr" presetSubtype="0" fill="hold" grpId="0" nodeType="afterEffect">
                                  <p:stCondLst>
                                    <p:cond delay="0"/>
                                  </p:stCondLst>
                                  <p:iterate type="lt">
                                    <p:tmPct val="8000"/>
                                  </p:iterate>
                                  <p:childTnLst>
                                    <p:set>
                                      <p:cBhvr>
                                        <p:cTn id="38" dur="1" fill="hold">
                                          <p:stCondLst>
                                            <p:cond delay="0"/>
                                          </p:stCondLst>
                                        </p:cTn>
                                        <p:tgtEl>
                                          <p:spTgt spid="31"/>
                                        </p:tgtEl>
                                        <p:attrNameLst>
                                          <p:attrName>style.visibility</p:attrName>
                                        </p:attrNameLst>
                                      </p:cBhvr>
                                      <p:to>
                                        <p:strVal val="visible"/>
                                      </p:to>
                                    </p:set>
                                    <p:anim calcmode="lin" valueType="num">
                                      <p:cBhvr>
                                        <p:cTn id="39"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31"/>
                                        </p:tgtEl>
                                        <p:attrNameLst>
                                          <p:attrName>ppt_y</p:attrName>
                                        </p:attrNameLst>
                                      </p:cBhvr>
                                      <p:tavLst>
                                        <p:tav tm="0">
                                          <p:val>
                                            <p:strVal val="#ppt_y"/>
                                          </p:val>
                                        </p:tav>
                                        <p:tav tm="100000">
                                          <p:val>
                                            <p:strVal val="#ppt_y"/>
                                          </p:val>
                                        </p:tav>
                                      </p:tavLst>
                                    </p:anim>
                                    <p:anim calcmode="lin" valueType="num">
                                      <p:cBhvr>
                                        <p:cTn id="41"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P spid="3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rot="2700000">
            <a:off x="756186" y="1959808"/>
            <a:ext cx="2713630" cy="2850166"/>
            <a:chOff x="0" y="986971"/>
            <a:chExt cx="4615543" cy="4847774"/>
          </a:xfrm>
        </p:grpSpPr>
        <p:sp>
          <p:nvSpPr>
            <p:cNvPr id="30" name="矩形 29"/>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rot="2700000">
            <a:off x="1680822" y="1299176"/>
            <a:ext cx="3799246" cy="3990406"/>
            <a:chOff x="0" y="986971"/>
            <a:chExt cx="4615543" cy="4847774"/>
          </a:xfrm>
        </p:grpSpPr>
        <p:sp>
          <p:nvSpPr>
            <p:cNvPr id="34" name="矩形 33"/>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0" y="1320801"/>
              <a:ext cx="4180114" cy="418011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rot="2700000">
            <a:off x="4445388" y="1323797"/>
            <a:ext cx="1409610" cy="1480534"/>
            <a:chOff x="0" y="986971"/>
            <a:chExt cx="4615543" cy="4847774"/>
          </a:xfrm>
        </p:grpSpPr>
        <p:sp>
          <p:nvSpPr>
            <p:cNvPr id="37" name="矩形 36"/>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rot="2700000">
            <a:off x="4526822" y="5309795"/>
            <a:ext cx="712090" cy="747916"/>
            <a:chOff x="0" y="986971"/>
            <a:chExt cx="4615543" cy="4847774"/>
          </a:xfrm>
        </p:grpSpPr>
        <p:sp>
          <p:nvSpPr>
            <p:cNvPr id="40" name="矩形 39"/>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Rectangle 18"/>
          <p:cNvSpPr>
            <a:spLocks noChangeArrowheads="1"/>
          </p:cNvSpPr>
          <p:nvPr/>
        </p:nvSpPr>
        <p:spPr bwMode="auto">
          <a:xfrm>
            <a:off x="2842710" y="2142916"/>
            <a:ext cx="830997" cy="2189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0" tIns="0" rIns="0" bIns="0">
            <a:spAutoFit/>
          </a:bodyPr>
          <a:lstStyle/>
          <a:p>
            <a:pPr algn="ctr" fontAlgn="base">
              <a:spcBef>
                <a:spcPct val="0"/>
              </a:spcBef>
              <a:spcAft>
                <a:spcPct val="0"/>
              </a:spcAft>
            </a:pPr>
            <a:r>
              <a:rPr lang="zh-CN" altLang="en-US" sz="5400" b="1" dirty="0">
                <a:solidFill>
                  <a:schemeClr val="bg1"/>
                </a:solidFill>
                <a:latin typeface="华文中宋" panose="02010600040101010101" pitchFamily="2" charset="-122"/>
                <a:ea typeface="华文中宋" panose="02010600040101010101" pitchFamily="2" charset="-122"/>
                <a:cs typeface="宋体" panose="02010600030101010101" pitchFamily="2" charset="-122"/>
              </a:rPr>
              <a:t>目 录</a:t>
            </a:r>
            <a:endParaRPr lang="en-US" altLang="zh-CN" sz="5400" b="1" dirty="0">
              <a:solidFill>
                <a:schemeClr val="bg1"/>
              </a:solidFill>
              <a:latin typeface="华文中宋" panose="02010600040101010101" pitchFamily="2" charset="-122"/>
              <a:ea typeface="华文中宋" panose="02010600040101010101" pitchFamily="2" charset="-122"/>
              <a:cs typeface="宋体" panose="02010600030101010101" pitchFamily="2" charset="-122"/>
            </a:endParaRPr>
          </a:p>
        </p:txBody>
      </p:sp>
      <p:sp>
        <p:nvSpPr>
          <p:cNvPr id="44" name="Rectangle 18"/>
          <p:cNvSpPr>
            <a:spLocks noChangeArrowheads="1"/>
          </p:cNvSpPr>
          <p:nvPr/>
        </p:nvSpPr>
        <p:spPr bwMode="auto">
          <a:xfrm>
            <a:off x="3793826" y="2450259"/>
            <a:ext cx="184666" cy="1748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0" tIns="0" rIns="0" bIns="0">
            <a:spAutoFit/>
          </a:bodyPr>
          <a:lstStyle/>
          <a:p>
            <a:pPr algn="dist" fontAlgn="base">
              <a:spcBef>
                <a:spcPct val="0"/>
              </a:spcBef>
              <a:spcAft>
                <a:spcPct val="0"/>
              </a:spcAft>
            </a:pPr>
            <a:r>
              <a:rPr lang="en-US" altLang="zh-CN" sz="1200" dirty="0">
                <a:solidFill>
                  <a:schemeClr val="bg1"/>
                </a:solidFill>
                <a:latin typeface="+mn-ea"/>
                <a:cs typeface="宋体" panose="02010600030101010101" pitchFamily="2" charset="-122"/>
              </a:rPr>
              <a:t>CONTENTS</a:t>
            </a:r>
            <a:endParaRPr lang="en-US" altLang="zh-CN" sz="1200" dirty="0">
              <a:solidFill>
                <a:schemeClr val="bg1"/>
              </a:solidFill>
              <a:latin typeface="+mn-ea"/>
              <a:cs typeface="宋体" panose="02010600030101010101" pitchFamily="2" charset="-122"/>
            </a:endParaRPr>
          </a:p>
        </p:txBody>
      </p:sp>
      <p:sp>
        <p:nvSpPr>
          <p:cNvPr id="50" name="Line 21"/>
          <p:cNvSpPr>
            <a:spLocks noChangeShapeType="1"/>
          </p:cNvSpPr>
          <p:nvPr/>
        </p:nvSpPr>
        <p:spPr bwMode="auto">
          <a:xfrm>
            <a:off x="3673706" y="2406718"/>
            <a:ext cx="0" cy="1748177"/>
          </a:xfrm>
          <a:prstGeom prst="line">
            <a:avLst/>
          </a:prstGeom>
          <a:noFill/>
          <a:ln w="6350">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a:ln>
                <a:solidFill>
                  <a:schemeClr val="tx1">
                    <a:lumMod val="60000"/>
                    <a:lumOff val="40000"/>
                  </a:schemeClr>
                </a:solidFill>
              </a:ln>
              <a:solidFill>
                <a:schemeClr val="bg1"/>
              </a:solidFill>
              <a:latin typeface="Arial" panose="020B0604020202020204" pitchFamily="34" charset="0"/>
            </a:endParaRPr>
          </a:p>
        </p:txBody>
      </p:sp>
      <p:grpSp>
        <p:nvGrpSpPr>
          <p:cNvPr id="54" name="组合 53"/>
          <p:cNvGrpSpPr/>
          <p:nvPr>
            <p:custDataLst>
              <p:tags r:id="rId1"/>
            </p:custDataLst>
          </p:nvPr>
        </p:nvGrpSpPr>
        <p:grpSpPr>
          <a:xfrm>
            <a:off x="6533110" y="1776781"/>
            <a:ext cx="4384765" cy="3488272"/>
            <a:chOff x="6429563" y="2186763"/>
            <a:chExt cx="3512968" cy="2794722"/>
          </a:xfrm>
        </p:grpSpPr>
        <p:sp>
          <p:nvSpPr>
            <p:cNvPr id="55" name="Rectangle 39"/>
            <p:cNvSpPr>
              <a:spLocks noChangeArrowheads="1"/>
            </p:cNvSpPr>
            <p:nvPr>
              <p:custDataLst>
                <p:tags r:id="rId2"/>
              </p:custDataLst>
            </p:nvPr>
          </p:nvSpPr>
          <p:spPr bwMode="auto">
            <a:xfrm>
              <a:off x="6918195" y="2186763"/>
              <a:ext cx="3024336" cy="246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sz="2000" dirty="0">
                  <a:solidFill>
                    <a:schemeClr val="bg1">
                      <a:lumMod val="65000"/>
                    </a:schemeClr>
                  </a:solidFill>
                  <a:latin typeface="微软雅黑" panose="020B0503020204020204" pitchFamily="34" charset="-122"/>
                  <a:ea typeface="微软雅黑" panose="020B0503020204020204" pitchFamily="34" charset="-122"/>
                </a:rPr>
                <a:t>罐笼缓冲器介绍</a:t>
              </a:r>
              <a:endParaRPr sz="20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57" name="组合 56"/>
            <p:cNvGrpSpPr/>
            <p:nvPr/>
          </p:nvGrpSpPr>
          <p:grpSpPr>
            <a:xfrm>
              <a:off x="6429563" y="2237293"/>
              <a:ext cx="257184" cy="257184"/>
              <a:chOff x="4923349" y="1378653"/>
              <a:chExt cx="305414" cy="305414"/>
            </a:xfrm>
            <a:solidFill>
              <a:srgbClr val="E94E60"/>
            </a:solidFill>
          </p:grpSpPr>
          <p:sp>
            <p:nvSpPr>
              <p:cNvPr id="73" name="椭圆 72"/>
              <p:cNvSpPr/>
              <p:nvPr>
                <p:custDataLst>
                  <p:tags r:id="rId3"/>
                </p:custDataLst>
              </p:nvPr>
            </p:nvSpPr>
            <p:spPr>
              <a:xfrm>
                <a:off x="4923349" y="1378653"/>
                <a:ext cx="305414" cy="305414"/>
              </a:xfrm>
              <a:prstGeom prst="ellipse">
                <a:avLst/>
              </a:prstGeom>
              <a:no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sp>
            <p:nvSpPr>
              <p:cNvPr id="74" name="椭圆 73"/>
              <p:cNvSpPr/>
              <p:nvPr>
                <p:custDataLst>
                  <p:tags r:id="rId4"/>
                </p:custDataLst>
              </p:nvPr>
            </p:nvSpPr>
            <p:spPr>
              <a:xfrm>
                <a:off x="5008132" y="1463436"/>
                <a:ext cx="135848" cy="135848"/>
              </a:xfrm>
              <a:prstGeom prst="ellipse">
                <a:avLst/>
              </a:prstGeom>
              <a:solidFill>
                <a:srgbClr val="D5493A"/>
              </a:solid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94E60"/>
                  </a:solidFill>
                  <a:latin typeface="微软雅黑" panose="020B0503020204020204" pitchFamily="34" charset="-122"/>
                  <a:ea typeface="微软雅黑" panose="020B0503020204020204" pitchFamily="34" charset="-122"/>
                </a:endParaRPr>
              </a:p>
            </p:txBody>
          </p:sp>
        </p:grpSp>
        <p:sp>
          <p:nvSpPr>
            <p:cNvPr id="58" name="Rectangle 39"/>
            <p:cNvSpPr>
              <a:spLocks noChangeArrowheads="1"/>
            </p:cNvSpPr>
            <p:nvPr>
              <p:custDataLst>
                <p:tags r:id="rId5"/>
              </p:custDataLst>
            </p:nvPr>
          </p:nvSpPr>
          <p:spPr bwMode="auto">
            <a:xfrm>
              <a:off x="6918195" y="3015178"/>
              <a:ext cx="3024336" cy="246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sz="2000" dirty="0">
                  <a:solidFill>
                    <a:schemeClr val="bg1">
                      <a:lumMod val="65000"/>
                    </a:schemeClr>
                  </a:solidFill>
                  <a:latin typeface="微软雅黑" panose="020B0503020204020204" pitchFamily="34" charset="-122"/>
                  <a:ea typeface="微软雅黑" panose="020B0503020204020204" pitchFamily="34" charset="-122"/>
                </a:rPr>
                <a:t>罐笼缓冲器易损件清单</a:t>
              </a:r>
              <a:endParaRPr sz="20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60" name="组合 59"/>
            <p:cNvGrpSpPr/>
            <p:nvPr/>
          </p:nvGrpSpPr>
          <p:grpSpPr>
            <a:xfrm>
              <a:off x="6429563" y="3065708"/>
              <a:ext cx="257184" cy="257184"/>
              <a:chOff x="4923349" y="1378653"/>
              <a:chExt cx="305414" cy="305414"/>
            </a:xfrm>
            <a:solidFill>
              <a:srgbClr val="E94E60"/>
            </a:solidFill>
          </p:grpSpPr>
          <p:sp>
            <p:nvSpPr>
              <p:cNvPr id="71" name="椭圆 70"/>
              <p:cNvSpPr/>
              <p:nvPr>
                <p:custDataLst>
                  <p:tags r:id="rId6"/>
                </p:custDataLst>
              </p:nvPr>
            </p:nvSpPr>
            <p:spPr>
              <a:xfrm>
                <a:off x="4923349" y="1378653"/>
                <a:ext cx="305414" cy="305414"/>
              </a:xfrm>
              <a:prstGeom prst="ellipse">
                <a:avLst/>
              </a:prstGeom>
              <a:no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sp>
            <p:nvSpPr>
              <p:cNvPr id="72" name="椭圆 71"/>
              <p:cNvSpPr/>
              <p:nvPr>
                <p:custDataLst>
                  <p:tags r:id="rId7"/>
                </p:custDataLst>
              </p:nvPr>
            </p:nvSpPr>
            <p:spPr>
              <a:xfrm>
                <a:off x="5008132" y="1463434"/>
                <a:ext cx="135848" cy="135848"/>
              </a:xfrm>
              <a:prstGeom prst="ellipse">
                <a:avLst/>
              </a:prstGeom>
              <a:solidFill>
                <a:srgbClr val="D5493A"/>
              </a:solid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grpSp>
        <p:sp>
          <p:nvSpPr>
            <p:cNvPr id="61" name="Rectangle 39"/>
            <p:cNvSpPr>
              <a:spLocks noChangeArrowheads="1"/>
            </p:cNvSpPr>
            <p:nvPr>
              <p:custDataLst>
                <p:tags r:id="rId8"/>
              </p:custDataLst>
            </p:nvPr>
          </p:nvSpPr>
          <p:spPr bwMode="auto">
            <a:xfrm>
              <a:off x="6918195" y="3845356"/>
              <a:ext cx="3024336" cy="246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sz="2000" dirty="0">
                  <a:solidFill>
                    <a:schemeClr val="bg1">
                      <a:lumMod val="65000"/>
                    </a:schemeClr>
                  </a:solidFill>
                  <a:latin typeface="微软雅黑" panose="020B0503020204020204" pitchFamily="34" charset="-122"/>
                  <a:ea typeface="微软雅黑" panose="020B0503020204020204" pitchFamily="34" charset="-122"/>
                </a:rPr>
                <a:t>罐笼缓冲器</a:t>
              </a:r>
              <a:r>
                <a:rPr lang="zh-CN" sz="2000" dirty="0">
                  <a:solidFill>
                    <a:schemeClr val="bg1">
                      <a:lumMod val="65000"/>
                    </a:schemeClr>
                  </a:solidFill>
                  <a:latin typeface="微软雅黑" panose="020B0503020204020204" pitchFamily="34" charset="-122"/>
                  <a:ea typeface="微软雅黑" panose="020B0503020204020204" pitchFamily="34" charset="-122"/>
                </a:rPr>
                <a:t>检修及维护</a:t>
              </a:r>
              <a:endParaRPr lang="zh-CN" sz="20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6429563" y="3895886"/>
              <a:ext cx="257184" cy="257184"/>
              <a:chOff x="4923349" y="1378653"/>
              <a:chExt cx="305414" cy="305414"/>
            </a:xfrm>
            <a:solidFill>
              <a:srgbClr val="E94E60"/>
            </a:solidFill>
          </p:grpSpPr>
          <p:sp>
            <p:nvSpPr>
              <p:cNvPr id="69" name="椭圆 68"/>
              <p:cNvSpPr/>
              <p:nvPr>
                <p:custDataLst>
                  <p:tags r:id="rId9"/>
                </p:custDataLst>
              </p:nvPr>
            </p:nvSpPr>
            <p:spPr>
              <a:xfrm>
                <a:off x="4923349" y="1378653"/>
                <a:ext cx="305414" cy="305414"/>
              </a:xfrm>
              <a:prstGeom prst="ellipse">
                <a:avLst/>
              </a:prstGeom>
              <a:no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sp>
            <p:nvSpPr>
              <p:cNvPr id="70" name="椭圆 69"/>
              <p:cNvSpPr/>
              <p:nvPr>
                <p:custDataLst>
                  <p:tags r:id="rId10"/>
                </p:custDataLst>
              </p:nvPr>
            </p:nvSpPr>
            <p:spPr>
              <a:xfrm>
                <a:off x="5008132" y="1463433"/>
                <a:ext cx="135848" cy="135848"/>
              </a:xfrm>
              <a:prstGeom prst="ellipse">
                <a:avLst/>
              </a:prstGeom>
              <a:solidFill>
                <a:srgbClr val="D5493A"/>
              </a:solid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grpSp>
        <p:sp>
          <p:nvSpPr>
            <p:cNvPr id="64" name="Rectangle 39"/>
            <p:cNvSpPr>
              <a:spLocks noChangeArrowheads="1"/>
            </p:cNvSpPr>
            <p:nvPr>
              <p:custDataLst>
                <p:tags r:id="rId11"/>
              </p:custDataLst>
            </p:nvPr>
          </p:nvSpPr>
          <p:spPr bwMode="auto">
            <a:xfrm>
              <a:off x="6918195" y="4673771"/>
              <a:ext cx="3024336" cy="246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sz="2000" dirty="0">
                  <a:solidFill>
                    <a:schemeClr val="bg1">
                      <a:lumMod val="65000"/>
                    </a:schemeClr>
                  </a:solidFill>
                  <a:latin typeface="微软雅黑" panose="020B0503020204020204" pitchFamily="34" charset="-122"/>
                  <a:ea typeface="微软雅黑" panose="020B0503020204020204" pitchFamily="34" charset="-122"/>
                </a:rPr>
                <a:t>罐笼缓冲</a:t>
              </a:r>
              <a:r>
                <a:rPr lang="zh-CN" sz="2000" dirty="0">
                  <a:solidFill>
                    <a:schemeClr val="bg1">
                      <a:lumMod val="65000"/>
                    </a:schemeClr>
                  </a:solidFill>
                  <a:latin typeface="微软雅黑" panose="020B0503020204020204" pitchFamily="34" charset="-122"/>
                  <a:ea typeface="微软雅黑" panose="020B0503020204020204" pitchFamily="34" charset="-122"/>
                </a:rPr>
                <a:t>器用途</a:t>
              </a:r>
              <a:endParaRPr lang="zh-CN" sz="20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66" name="组合 65"/>
            <p:cNvGrpSpPr/>
            <p:nvPr/>
          </p:nvGrpSpPr>
          <p:grpSpPr>
            <a:xfrm>
              <a:off x="6429563" y="4724301"/>
              <a:ext cx="257184" cy="257184"/>
              <a:chOff x="4923349" y="1378653"/>
              <a:chExt cx="305414" cy="305414"/>
            </a:xfrm>
            <a:solidFill>
              <a:srgbClr val="E94E60"/>
            </a:solidFill>
          </p:grpSpPr>
          <p:sp>
            <p:nvSpPr>
              <p:cNvPr id="67" name="椭圆 66"/>
              <p:cNvSpPr/>
              <p:nvPr>
                <p:custDataLst>
                  <p:tags r:id="rId12"/>
                </p:custDataLst>
              </p:nvPr>
            </p:nvSpPr>
            <p:spPr>
              <a:xfrm>
                <a:off x="4923349" y="1378653"/>
                <a:ext cx="305414" cy="305414"/>
              </a:xfrm>
              <a:prstGeom prst="ellipse">
                <a:avLst/>
              </a:prstGeom>
              <a:no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sp>
            <p:nvSpPr>
              <p:cNvPr id="68" name="椭圆 67"/>
              <p:cNvSpPr/>
              <p:nvPr>
                <p:custDataLst>
                  <p:tags r:id="rId13"/>
                </p:custDataLst>
              </p:nvPr>
            </p:nvSpPr>
            <p:spPr>
              <a:xfrm>
                <a:off x="5008132" y="1463434"/>
                <a:ext cx="135848" cy="135848"/>
              </a:xfrm>
              <a:prstGeom prst="ellipse">
                <a:avLst/>
              </a:prstGeom>
              <a:solidFill>
                <a:srgbClr val="D5493A"/>
              </a:solid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gr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250" fill="hold"/>
                                        <p:tgtEl>
                                          <p:spTgt spid="29"/>
                                        </p:tgtEl>
                                        <p:attrNameLst>
                                          <p:attrName>ppt_w</p:attrName>
                                        </p:attrNameLst>
                                      </p:cBhvr>
                                      <p:tavLst>
                                        <p:tav tm="0">
                                          <p:val>
                                            <p:fltVal val="0"/>
                                          </p:val>
                                        </p:tav>
                                        <p:tav tm="100000">
                                          <p:val>
                                            <p:strVal val="#ppt_w"/>
                                          </p:val>
                                        </p:tav>
                                      </p:tavLst>
                                    </p:anim>
                                    <p:anim calcmode="lin" valueType="num">
                                      <p:cBhvr>
                                        <p:cTn id="8" dur="1250" fill="hold"/>
                                        <p:tgtEl>
                                          <p:spTgt spid="29"/>
                                        </p:tgtEl>
                                        <p:attrNameLst>
                                          <p:attrName>ppt_h</p:attrName>
                                        </p:attrNameLst>
                                      </p:cBhvr>
                                      <p:tavLst>
                                        <p:tav tm="0">
                                          <p:val>
                                            <p:fltVal val="0"/>
                                          </p:val>
                                        </p:tav>
                                        <p:tav tm="100000">
                                          <p:val>
                                            <p:strVal val="#ppt_h"/>
                                          </p:val>
                                        </p:tav>
                                      </p:tavLst>
                                    </p:anim>
                                    <p:animEffect transition="in" filter="fade">
                                      <p:cBhvr>
                                        <p:cTn id="9" dur="1250"/>
                                        <p:tgtEl>
                                          <p:spTgt spid="29"/>
                                        </p:tgtEl>
                                      </p:cBhvr>
                                    </p:animEffect>
                                  </p:childTnLst>
                                </p:cTn>
                              </p:par>
                              <p:par>
                                <p:cTn id="10" presetID="53" presetClass="entr" presetSubtype="16" fill="hold" nodeType="withEffect">
                                  <p:stCondLst>
                                    <p:cond delay="250"/>
                                  </p:stCondLst>
                                  <p:childTnLst>
                                    <p:set>
                                      <p:cBhvr>
                                        <p:cTn id="11" dur="1" fill="hold">
                                          <p:stCondLst>
                                            <p:cond delay="0"/>
                                          </p:stCondLst>
                                        </p:cTn>
                                        <p:tgtEl>
                                          <p:spTgt spid="36"/>
                                        </p:tgtEl>
                                        <p:attrNameLst>
                                          <p:attrName>style.visibility</p:attrName>
                                        </p:attrNameLst>
                                      </p:cBhvr>
                                      <p:to>
                                        <p:strVal val="visible"/>
                                      </p:to>
                                    </p:set>
                                    <p:anim calcmode="lin" valueType="num">
                                      <p:cBhvr>
                                        <p:cTn id="12" dur="1250" fill="hold"/>
                                        <p:tgtEl>
                                          <p:spTgt spid="36"/>
                                        </p:tgtEl>
                                        <p:attrNameLst>
                                          <p:attrName>ppt_w</p:attrName>
                                        </p:attrNameLst>
                                      </p:cBhvr>
                                      <p:tavLst>
                                        <p:tav tm="0">
                                          <p:val>
                                            <p:fltVal val="0"/>
                                          </p:val>
                                        </p:tav>
                                        <p:tav tm="100000">
                                          <p:val>
                                            <p:strVal val="#ppt_w"/>
                                          </p:val>
                                        </p:tav>
                                      </p:tavLst>
                                    </p:anim>
                                    <p:anim calcmode="lin" valueType="num">
                                      <p:cBhvr>
                                        <p:cTn id="13" dur="1250" fill="hold"/>
                                        <p:tgtEl>
                                          <p:spTgt spid="36"/>
                                        </p:tgtEl>
                                        <p:attrNameLst>
                                          <p:attrName>ppt_h</p:attrName>
                                        </p:attrNameLst>
                                      </p:cBhvr>
                                      <p:tavLst>
                                        <p:tav tm="0">
                                          <p:val>
                                            <p:fltVal val="0"/>
                                          </p:val>
                                        </p:tav>
                                        <p:tav tm="100000">
                                          <p:val>
                                            <p:strVal val="#ppt_h"/>
                                          </p:val>
                                        </p:tav>
                                      </p:tavLst>
                                    </p:anim>
                                    <p:animEffect transition="in" filter="fade">
                                      <p:cBhvr>
                                        <p:cTn id="14" dur="1250"/>
                                        <p:tgtEl>
                                          <p:spTgt spid="36"/>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1250" fill="hold"/>
                                        <p:tgtEl>
                                          <p:spTgt spid="39"/>
                                        </p:tgtEl>
                                        <p:attrNameLst>
                                          <p:attrName>ppt_w</p:attrName>
                                        </p:attrNameLst>
                                      </p:cBhvr>
                                      <p:tavLst>
                                        <p:tav tm="0">
                                          <p:val>
                                            <p:fltVal val="0"/>
                                          </p:val>
                                        </p:tav>
                                        <p:tav tm="100000">
                                          <p:val>
                                            <p:strVal val="#ppt_w"/>
                                          </p:val>
                                        </p:tav>
                                      </p:tavLst>
                                    </p:anim>
                                    <p:anim calcmode="lin" valueType="num">
                                      <p:cBhvr>
                                        <p:cTn id="18" dur="1250" fill="hold"/>
                                        <p:tgtEl>
                                          <p:spTgt spid="39"/>
                                        </p:tgtEl>
                                        <p:attrNameLst>
                                          <p:attrName>ppt_h</p:attrName>
                                        </p:attrNameLst>
                                      </p:cBhvr>
                                      <p:tavLst>
                                        <p:tav tm="0">
                                          <p:val>
                                            <p:fltVal val="0"/>
                                          </p:val>
                                        </p:tav>
                                        <p:tav tm="100000">
                                          <p:val>
                                            <p:strVal val="#ppt_h"/>
                                          </p:val>
                                        </p:tav>
                                      </p:tavLst>
                                    </p:anim>
                                    <p:animEffect transition="in" filter="fade">
                                      <p:cBhvr>
                                        <p:cTn id="19" dur="1250"/>
                                        <p:tgtEl>
                                          <p:spTgt spid="39"/>
                                        </p:tgtEl>
                                      </p:cBhvr>
                                    </p:animEffect>
                                  </p:childTnLst>
                                </p:cTn>
                              </p:par>
                              <p:par>
                                <p:cTn id="20" presetID="53" presetClass="entr" presetSubtype="16" fill="hold" nodeType="withEffect">
                                  <p:stCondLst>
                                    <p:cond delay="500"/>
                                  </p:stCondLst>
                                  <p:childTnLst>
                                    <p:set>
                                      <p:cBhvr>
                                        <p:cTn id="21" dur="1" fill="hold">
                                          <p:stCondLst>
                                            <p:cond delay="0"/>
                                          </p:stCondLst>
                                        </p:cTn>
                                        <p:tgtEl>
                                          <p:spTgt spid="33"/>
                                        </p:tgtEl>
                                        <p:attrNameLst>
                                          <p:attrName>style.visibility</p:attrName>
                                        </p:attrNameLst>
                                      </p:cBhvr>
                                      <p:to>
                                        <p:strVal val="visible"/>
                                      </p:to>
                                    </p:set>
                                    <p:anim calcmode="lin" valueType="num">
                                      <p:cBhvr>
                                        <p:cTn id="22" dur="1500" fill="hold"/>
                                        <p:tgtEl>
                                          <p:spTgt spid="33"/>
                                        </p:tgtEl>
                                        <p:attrNameLst>
                                          <p:attrName>ppt_w</p:attrName>
                                        </p:attrNameLst>
                                      </p:cBhvr>
                                      <p:tavLst>
                                        <p:tav tm="0">
                                          <p:val>
                                            <p:fltVal val="0"/>
                                          </p:val>
                                        </p:tav>
                                        <p:tav tm="100000">
                                          <p:val>
                                            <p:strVal val="#ppt_w"/>
                                          </p:val>
                                        </p:tav>
                                      </p:tavLst>
                                    </p:anim>
                                    <p:anim calcmode="lin" valueType="num">
                                      <p:cBhvr>
                                        <p:cTn id="23" dur="1500" fill="hold"/>
                                        <p:tgtEl>
                                          <p:spTgt spid="33"/>
                                        </p:tgtEl>
                                        <p:attrNameLst>
                                          <p:attrName>ppt_h</p:attrName>
                                        </p:attrNameLst>
                                      </p:cBhvr>
                                      <p:tavLst>
                                        <p:tav tm="0">
                                          <p:val>
                                            <p:fltVal val="0"/>
                                          </p:val>
                                        </p:tav>
                                        <p:tav tm="100000">
                                          <p:val>
                                            <p:strVal val="#ppt_h"/>
                                          </p:val>
                                        </p:tav>
                                      </p:tavLst>
                                    </p:anim>
                                    <p:animEffect transition="in" filter="fade">
                                      <p:cBhvr>
                                        <p:cTn id="24" dur="1500"/>
                                        <p:tgtEl>
                                          <p:spTgt spid="33"/>
                                        </p:tgtEl>
                                      </p:cBhvr>
                                    </p:animEffect>
                                  </p:childTnLst>
                                </p:cTn>
                              </p:par>
                              <p:par>
                                <p:cTn id="25" presetID="47" presetClass="entr" presetSubtype="0" fill="hold" grpId="0" nodeType="withEffect">
                                  <p:stCondLst>
                                    <p:cond delay="70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750"/>
                                        <p:tgtEl>
                                          <p:spTgt spid="43"/>
                                        </p:tgtEl>
                                      </p:cBhvr>
                                    </p:animEffect>
                                    <p:anim calcmode="lin" valueType="num">
                                      <p:cBhvr>
                                        <p:cTn id="28" dur="750" fill="hold"/>
                                        <p:tgtEl>
                                          <p:spTgt spid="43"/>
                                        </p:tgtEl>
                                        <p:attrNameLst>
                                          <p:attrName>ppt_x</p:attrName>
                                        </p:attrNameLst>
                                      </p:cBhvr>
                                      <p:tavLst>
                                        <p:tav tm="0">
                                          <p:val>
                                            <p:strVal val="#ppt_x"/>
                                          </p:val>
                                        </p:tav>
                                        <p:tav tm="100000">
                                          <p:val>
                                            <p:strVal val="#ppt_x"/>
                                          </p:val>
                                        </p:tav>
                                      </p:tavLst>
                                    </p:anim>
                                    <p:anim calcmode="lin" valueType="num">
                                      <p:cBhvr>
                                        <p:cTn id="29" dur="750" fill="hold"/>
                                        <p:tgtEl>
                                          <p:spTgt spid="43"/>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70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750"/>
                                        <p:tgtEl>
                                          <p:spTgt spid="44"/>
                                        </p:tgtEl>
                                      </p:cBhvr>
                                    </p:animEffect>
                                    <p:anim calcmode="lin" valueType="num">
                                      <p:cBhvr>
                                        <p:cTn id="33" dur="750" fill="hold"/>
                                        <p:tgtEl>
                                          <p:spTgt spid="44"/>
                                        </p:tgtEl>
                                        <p:attrNameLst>
                                          <p:attrName>ppt_x</p:attrName>
                                        </p:attrNameLst>
                                      </p:cBhvr>
                                      <p:tavLst>
                                        <p:tav tm="0">
                                          <p:val>
                                            <p:strVal val="#ppt_x"/>
                                          </p:val>
                                        </p:tav>
                                        <p:tav tm="100000">
                                          <p:val>
                                            <p:strVal val="#ppt_x"/>
                                          </p:val>
                                        </p:tav>
                                      </p:tavLst>
                                    </p:anim>
                                    <p:anim calcmode="lin" valueType="num">
                                      <p:cBhvr>
                                        <p:cTn id="34" dur="750" fill="hold"/>
                                        <p:tgtEl>
                                          <p:spTgt spid="44"/>
                                        </p:tgtEl>
                                        <p:attrNameLst>
                                          <p:attrName>ppt_y</p:attrName>
                                        </p:attrNameLst>
                                      </p:cBhvr>
                                      <p:tavLst>
                                        <p:tav tm="0">
                                          <p:val>
                                            <p:strVal val="#ppt_y-.1"/>
                                          </p:val>
                                        </p:tav>
                                        <p:tav tm="100000">
                                          <p:val>
                                            <p:strVal val="#ppt_y"/>
                                          </p:val>
                                        </p:tav>
                                      </p:tavLst>
                                    </p:anim>
                                  </p:childTnLst>
                                </p:cTn>
                              </p:par>
                              <p:par>
                                <p:cTn id="35" presetID="16" presetClass="entr" presetSubtype="42" fill="hold" grpId="0" nodeType="withEffect">
                                  <p:stCondLst>
                                    <p:cond delay="1000"/>
                                  </p:stCondLst>
                                  <p:childTnLst>
                                    <p:set>
                                      <p:cBhvr>
                                        <p:cTn id="36" dur="1" fill="hold">
                                          <p:stCondLst>
                                            <p:cond delay="0"/>
                                          </p:stCondLst>
                                        </p:cTn>
                                        <p:tgtEl>
                                          <p:spTgt spid="50"/>
                                        </p:tgtEl>
                                        <p:attrNameLst>
                                          <p:attrName>style.visibility</p:attrName>
                                        </p:attrNameLst>
                                      </p:cBhvr>
                                      <p:to>
                                        <p:strVal val="visible"/>
                                      </p:to>
                                    </p:set>
                                    <p:animEffect transition="in" filter="barn(outHorizontal)">
                                      <p:cBhvr>
                                        <p:cTn id="37" dur="750"/>
                                        <p:tgtEl>
                                          <p:spTgt spid="50"/>
                                        </p:tgtEl>
                                      </p:cBhvr>
                                    </p:animEffect>
                                  </p:childTnLst>
                                </p:cTn>
                              </p:par>
                            </p:childTnLst>
                          </p:cTn>
                        </p:par>
                        <p:par>
                          <p:cTn id="38" fill="hold">
                            <p:stCondLst>
                              <p:cond delay="1500"/>
                            </p:stCondLst>
                            <p:childTnLst>
                              <p:par>
                                <p:cTn id="39" presetID="42" presetClass="entr" presetSubtype="0" fill="hold" nodeType="after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fade">
                                      <p:cBhvr>
                                        <p:cTn id="41" dur="1000"/>
                                        <p:tgtEl>
                                          <p:spTgt spid="54"/>
                                        </p:tgtEl>
                                      </p:cBhvr>
                                    </p:animEffect>
                                    <p:anim calcmode="lin" valueType="num">
                                      <p:cBhvr>
                                        <p:cTn id="42" dur="1000" fill="hold"/>
                                        <p:tgtEl>
                                          <p:spTgt spid="54"/>
                                        </p:tgtEl>
                                        <p:attrNameLst>
                                          <p:attrName>ppt_x</p:attrName>
                                        </p:attrNameLst>
                                      </p:cBhvr>
                                      <p:tavLst>
                                        <p:tav tm="0">
                                          <p:val>
                                            <p:strVal val="#ppt_x"/>
                                          </p:val>
                                        </p:tav>
                                        <p:tav tm="100000">
                                          <p:val>
                                            <p:strVal val="#ppt_x"/>
                                          </p:val>
                                        </p:tav>
                                      </p:tavLst>
                                    </p:anim>
                                    <p:anim calcmode="lin" valueType="num">
                                      <p:cBhvr>
                                        <p:cTn id="43"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5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5241865" y="442332"/>
              <a:ext cx="1706880" cy="46037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sym typeface="+mn-ea"/>
                </a:rPr>
                <a:t>罐笼缓冲器</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6" name="矩形 16"/>
          <p:cNvSpPr>
            <a:spLocks noChangeArrowheads="1"/>
          </p:cNvSpPr>
          <p:nvPr>
            <p:custDataLst>
              <p:tags r:id="rId1"/>
            </p:custDataLst>
          </p:nvPr>
        </p:nvSpPr>
        <p:spPr bwMode="auto">
          <a:xfrm>
            <a:off x="1033780" y="3042285"/>
            <a:ext cx="3020695" cy="2830830"/>
          </a:xfrm>
          <a:prstGeom prst="rect">
            <a:avLst/>
          </a:prstGeom>
          <a:noFill/>
          <a:ln w="19050">
            <a:solidFill>
              <a:srgbClr val="D5493A"/>
            </a:solidFill>
            <a:miter lim="800000"/>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en-US" sz="2000">
              <a:solidFill>
                <a:schemeClr val="bg1">
                  <a:lumMod val="50000"/>
                </a:schemeClr>
              </a:solidFill>
            </a:endParaRPr>
          </a:p>
        </p:txBody>
      </p:sp>
      <p:sp>
        <p:nvSpPr>
          <p:cNvPr id="7" name="圆角矩形 17"/>
          <p:cNvSpPr>
            <a:spLocks noChangeArrowheads="1"/>
          </p:cNvSpPr>
          <p:nvPr>
            <p:custDataLst>
              <p:tags r:id="rId2"/>
            </p:custDataLst>
          </p:nvPr>
        </p:nvSpPr>
        <p:spPr bwMode="auto">
          <a:xfrm>
            <a:off x="1909253" y="1685537"/>
            <a:ext cx="1269432" cy="1269015"/>
          </a:xfrm>
          <a:prstGeom prst="roundRect">
            <a:avLst>
              <a:gd name="adj" fmla="val 16667"/>
            </a:avLst>
          </a:prstGeom>
          <a:solidFill>
            <a:srgbClr val="D5493A"/>
          </a:solidFill>
          <a:ln>
            <a:noFill/>
          </a:ln>
        </p:spPr>
        <p:txBody>
          <a:bodyPr anchor="ctr"/>
          <a:lstStyle/>
          <a:p>
            <a:pPr algn="ctr">
              <a:buFont typeface="Arial" panose="020B0604020202020204" pitchFamily="34" charset="0"/>
              <a:buNone/>
            </a:pPr>
            <a:endParaRPr lang="zh-CN" altLang="en-US" sz="2000">
              <a:solidFill>
                <a:schemeClr val="bg1">
                  <a:lumMod val="50000"/>
                </a:schemeClr>
              </a:solidFill>
            </a:endParaRPr>
          </a:p>
        </p:txBody>
      </p:sp>
      <p:sp>
        <p:nvSpPr>
          <p:cNvPr id="11" name="Freeform 394"/>
          <p:cNvSpPr>
            <a:spLocks noEditPoints="1"/>
          </p:cNvSpPr>
          <p:nvPr>
            <p:custDataLst>
              <p:tags r:id="rId3"/>
            </p:custDataLst>
          </p:nvPr>
        </p:nvSpPr>
        <p:spPr bwMode="auto">
          <a:xfrm>
            <a:off x="2293144" y="2039564"/>
            <a:ext cx="501647" cy="434830"/>
          </a:xfrm>
          <a:custGeom>
            <a:avLst/>
            <a:gdLst>
              <a:gd name="T0" fmla="*/ 2147483647 w 183"/>
              <a:gd name="T1" fmla="*/ 2147483647 h 159"/>
              <a:gd name="T2" fmla="*/ 2147483647 w 183"/>
              <a:gd name="T3" fmla="*/ 2147483647 h 159"/>
              <a:gd name="T4" fmla="*/ 2147483647 w 183"/>
              <a:gd name="T5" fmla="*/ 2147483647 h 159"/>
              <a:gd name="T6" fmla="*/ 2147483647 w 183"/>
              <a:gd name="T7" fmla="*/ 2147483647 h 159"/>
              <a:gd name="T8" fmla="*/ 2147483647 w 183"/>
              <a:gd name="T9" fmla="*/ 2147483647 h 159"/>
              <a:gd name="T10" fmla="*/ 2147483647 w 183"/>
              <a:gd name="T11" fmla="*/ 2147483647 h 159"/>
              <a:gd name="T12" fmla="*/ 2147483647 w 183"/>
              <a:gd name="T13" fmla="*/ 2147483647 h 159"/>
              <a:gd name="T14" fmla="*/ 2147483647 w 183"/>
              <a:gd name="T15" fmla="*/ 2147483647 h 159"/>
              <a:gd name="T16" fmla="*/ 2147483647 w 183"/>
              <a:gd name="T17" fmla="*/ 2147483647 h 159"/>
              <a:gd name="T18" fmla="*/ 2147483647 w 183"/>
              <a:gd name="T19" fmla="*/ 2147483647 h 159"/>
              <a:gd name="T20" fmla="*/ 2147483647 w 183"/>
              <a:gd name="T21" fmla="*/ 2147483647 h 159"/>
              <a:gd name="T22" fmla="*/ 2147483647 w 183"/>
              <a:gd name="T23" fmla="*/ 2147483647 h 159"/>
              <a:gd name="T24" fmla="*/ 2147483647 w 183"/>
              <a:gd name="T25" fmla="*/ 2147483647 h 159"/>
              <a:gd name="T26" fmla="*/ 2147483647 w 183"/>
              <a:gd name="T27" fmla="*/ 2147483647 h 159"/>
              <a:gd name="T28" fmla="*/ 2147483647 w 183"/>
              <a:gd name="T29" fmla="*/ 2147483647 h 159"/>
              <a:gd name="T30" fmla="*/ 2147483647 w 183"/>
              <a:gd name="T31" fmla="*/ 2147483647 h 159"/>
              <a:gd name="T32" fmla="*/ 2147483647 w 183"/>
              <a:gd name="T33" fmla="*/ 2147483647 h 159"/>
              <a:gd name="T34" fmla="*/ 2147483647 w 183"/>
              <a:gd name="T35" fmla="*/ 2147483647 h 159"/>
              <a:gd name="T36" fmla="*/ 2147483647 w 183"/>
              <a:gd name="T37" fmla="*/ 2147483647 h 159"/>
              <a:gd name="T38" fmla="*/ 2147483647 w 183"/>
              <a:gd name="T39" fmla="*/ 2147483647 h 159"/>
              <a:gd name="T40" fmla="*/ 2147483647 w 183"/>
              <a:gd name="T41" fmla="*/ 2147483647 h 159"/>
              <a:gd name="T42" fmla="*/ 2147483647 w 183"/>
              <a:gd name="T43" fmla="*/ 2147483647 h 159"/>
              <a:gd name="T44" fmla="*/ 2147483647 w 183"/>
              <a:gd name="T45" fmla="*/ 2147483647 h 159"/>
              <a:gd name="T46" fmla="*/ 2147483647 w 183"/>
              <a:gd name="T47" fmla="*/ 2147483647 h 159"/>
              <a:gd name="T48" fmla="*/ 2147483647 w 183"/>
              <a:gd name="T49" fmla="*/ 2147483647 h 159"/>
              <a:gd name="T50" fmla="*/ 2147483647 w 183"/>
              <a:gd name="T51" fmla="*/ 2147483647 h 159"/>
              <a:gd name="T52" fmla="*/ 2147483647 w 183"/>
              <a:gd name="T53" fmla="*/ 2147483647 h 159"/>
              <a:gd name="T54" fmla="*/ 2147483647 w 183"/>
              <a:gd name="T55" fmla="*/ 0 h 159"/>
              <a:gd name="T56" fmla="*/ 2147483647 w 183"/>
              <a:gd name="T57" fmla="*/ 2147483647 h 159"/>
              <a:gd name="T58" fmla="*/ 2147483647 w 183"/>
              <a:gd name="T59" fmla="*/ 2147483647 h 159"/>
              <a:gd name="T60" fmla="*/ 0 w 183"/>
              <a:gd name="T61" fmla="*/ 2147483647 h 159"/>
              <a:gd name="T62" fmla="*/ 0 w 183"/>
              <a:gd name="T63" fmla="*/ 2147483647 h 159"/>
              <a:gd name="T64" fmla="*/ 2147483647 w 183"/>
              <a:gd name="T65" fmla="*/ 2147483647 h 159"/>
              <a:gd name="T66" fmla="*/ 2147483647 w 183"/>
              <a:gd name="T67" fmla="*/ 2147483647 h 159"/>
              <a:gd name="T68" fmla="*/ 2147483647 w 183"/>
              <a:gd name="T69" fmla="*/ 2147483647 h 159"/>
              <a:gd name="T70" fmla="*/ 2147483647 w 183"/>
              <a:gd name="T71" fmla="*/ 2147483647 h 159"/>
              <a:gd name="T72" fmla="*/ 2147483647 w 183"/>
              <a:gd name="T73" fmla="*/ 2147483647 h 159"/>
              <a:gd name="T74" fmla="*/ 2147483647 w 183"/>
              <a:gd name="T75" fmla="*/ 2147483647 h 159"/>
              <a:gd name="T76" fmla="*/ 2147483647 w 183"/>
              <a:gd name="T77" fmla="*/ 0 h 159"/>
              <a:gd name="T78" fmla="*/ 2147483647 w 183"/>
              <a:gd name="T79" fmla="*/ 0 h 15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83" h="159">
                <a:moveTo>
                  <a:pt x="39" y="1"/>
                </a:moveTo>
                <a:cubicBezTo>
                  <a:pt x="48" y="1"/>
                  <a:pt x="55" y="8"/>
                  <a:pt x="57" y="16"/>
                </a:cubicBezTo>
                <a:cubicBezTo>
                  <a:pt x="22" y="16"/>
                  <a:pt x="22" y="16"/>
                  <a:pt x="22" y="16"/>
                </a:cubicBezTo>
                <a:cubicBezTo>
                  <a:pt x="23" y="8"/>
                  <a:pt x="30" y="1"/>
                  <a:pt x="39" y="1"/>
                </a:cubicBezTo>
                <a:close/>
                <a:moveTo>
                  <a:pt x="106" y="32"/>
                </a:moveTo>
                <a:cubicBezTo>
                  <a:pt x="122" y="32"/>
                  <a:pt x="136" y="39"/>
                  <a:pt x="147" y="49"/>
                </a:cubicBezTo>
                <a:cubicBezTo>
                  <a:pt x="157" y="59"/>
                  <a:pt x="163" y="74"/>
                  <a:pt x="163" y="90"/>
                </a:cubicBezTo>
                <a:cubicBezTo>
                  <a:pt x="163" y="105"/>
                  <a:pt x="157" y="120"/>
                  <a:pt x="147" y="130"/>
                </a:cubicBezTo>
                <a:cubicBezTo>
                  <a:pt x="136" y="140"/>
                  <a:pt x="122" y="147"/>
                  <a:pt x="106" y="147"/>
                </a:cubicBezTo>
                <a:cubicBezTo>
                  <a:pt x="90" y="147"/>
                  <a:pt x="76" y="140"/>
                  <a:pt x="66" y="130"/>
                </a:cubicBezTo>
                <a:cubicBezTo>
                  <a:pt x="55" y="120"/>
                  <a:pt x="49" y="105"/>
                  <a:pt x="49" y="90"/>
                </a:cubicBezTo>
                <a:cubicBezTo>
                  <a:pt x="49" y="74"/>
                  <a:pt x="55" y="59"/>
                  <a:pt x="66" y="49"/>
                </a:cubicBezTo>
                <a:cubicBezTo>
                  <a:pt x="76" y="39"/>
                  <a:pt x="90" y="32"/>
                  <a:pt x="106" y="32"/>
                </a:cubicBezTo>
                <a:close/>
                <a:moveTo>
                  <a:pt x="99" y="62"/>
                </a:moveTo>
                <a:cubicBezTo>
                  <a:pt x="92" y="57"/>
                  <a:pt x="81" y="62"/>
                  <a:pt x="76" y="71"/>
                </a:cubicBezTo>
                <a:cubicBezTo>
                  <a:pt x="70" y="81"/>
                  <a:pt x="72" y="92"/>
                  <a:pt x="79" y="96"/>
                </a:cubicBezTo>
                <a:cubicBezTo>
                  <a:pt x="86" y="100"/>
                  <a:pt x="90" y="92"/>
                  <a:pt x="95" y="82"/>
                </a:cubicBezTo>
                <a:cubicBezTo>
                  <a:pt x="101" y="73"/>
                  <a:pt x="106" y="66"/>
                  <a:pt x="99" y="62"/>
                </a:cubicBezTo>
                <a:close/>
                <a:moveTo>
                  <a:pt x="134" y="62"/>
                </a:moveTo>
                <a:cubicBezTo>
                  <a:pt x="127" y="55"/>
                  <a:pt x="117" y="50"/>
                  <a:pt x="106" y="50"/>
                </a:cubicBezTo>
                <a:cubicBezTo>
                  <a:pt x="95" y="50"/>
                  <a:pt x="86" y="55"/>
                  <a:pt x="79" y="62"/>
                </a:cubicBezTo>
                <a:cubicBezTo>
                  <a:pt x="72" y="69"/>
                  <a:pt x="67" y="79"/>
                  <a:pt x="67" y="90"/>
                </a:cubicBezTo>
                <a:cubicBezTo>
                  <a:pt x="67" y="100"/>
                  <a:pt x="72" y="110"/>
                  <a:pt x="79" y="117"/>
                </a:cubicBezTo>
                <a:cubicBezTo>
                  <a:pt x="86" y="124"/>
                  <a:pt x="95" y="129"/>
                  <a:pt x="106" y="129"/>
                </a:cubicBezTo>
                <a:cubicBezTo>
                  <a:pt x="117" y="129"/>
                  <a:pt x="127" y="124"/>
                  <a:pt x="134" y="117"/>
                </a:cubicBezTo>
                <a:cubicBezTo>
                  <a:pt x="141" y="110"/>
                  <a:pt x="145" y="100"/>
                  <a:pt x="145" y="90"/>
                </a:cubicBezTo>
                <a:cubicBezTo>
                  <a:pt x="145" y="79"/>
                  <a:pt x="141" y="69"/>
                  <a:pt x="134" y="62"/>
                </a:cubicBezTo>
                <a:close/>
                <a:moveTo>
                  <a:pt x="77" y="0"/>
                </a:moveTo>
                <a:cubicBezTo>
                  <a:pt x="64" y="24"/>
                  <a:pt x="64" y="24"/>
                  <a:pt x="64" y="24"/>
                </a:cubicBezTo>
                <a:cubicBezTo>
                  <a:pt x="21" y="24"/>
                  <a:pt x="21" y="24"/>
                  <a:pt x="21" y="24"/>
                </a:cubicBezTo>
                <a:cubicBezTo>
                  <a:pt x="9" y="24"/>
                  <a:pt x="0" y="34"/>
                  <a:pt x="0" y="45"/>
                </a:cubicBezTo>
                <a:cubicBezTo>
                  <a:pt x="0" y="137"/>
                  <a:pt x="0" y="137"/>
                  <a:pt x="0" y="137"/>
                </a:cubicBezTo>
                <a:cubicBezTo>
                  <a:pt x="0" y="149"/>
                  <a:pt x="9" y="159"/>
                  <a:pt x="21" y="159"/>
                </a:cubicBezTo>
                <a:cubicBezTo>
                  <a:pt x="161" y="159"/>
                  <a:pt x="161" y="159"/>
                  <a:pt x="161" y="159"/>
                </a:cubicBezTo>
                <a:cubicBezTo>
                  <a:pt x="173" y="159"/>
                  <a:pt x="183" y="149"/>
                  <a:pt x="183" y="137"/>
                </a:cubicBezTo>
                <a:cubicBezTo>
                  <a:pt x="183" y="45"/>
                  <a:pt x="183" y="45"/>
                  <a:pt x="183" y="45"/>
                </a:cubicBezTo>
                <a:cubicBezTo>
                  <a:pt x="183" y="34"/>
                  <a:pt x="173" y="24"/>
                  <a:pt x="161" y="24"/>
                </a:cubicBezTo>
                <a:cubicBezTo>
                  <a:pt x="154" y="24"/>
                  <a:pt x="154" y="24"/>
                  <a:pt x="154" y="24"/>
                </a:cubicBezTo>
                <a:cubicBezTo>
                  <a:pt x="140" y="0"/>
                  <a:pt x="140" y="0"/>
                  <a:pt x="140" y="0"/>
                </a:cubicBezTo>
                <a:lnTo>
                  <a:pt x="77"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endParaRPr lang="zh-CN" altLang="en-US" sz="2000">
              <a:solidFill>
                <a:schemeClr val="bg1">
                  <a:lumMod val="50000"/>
                </a:schemeClr>
              </a:solidFill>
            </a:endParaRPr>
          </a:p>
        </p:txBody>
      </p:sp>
      <p:sp>
        <p:nvSpPr>
          <p:cNvPr id="12" name="矩形 23"/>
          <p:cNvSpPr>
            <a:spLocks noChangeArrowheads="1"/>
          </p:cNvSpPr>
          <p:nvPr>
            <p:custDataLst>
              <p:tags r:id="rId4"/>
            </p:custDataLst>
          </p:nvPr>
        </p:nvSpPr>
        <p:spPr bwMode="auto">
          <a:xfrm>
            <a:off x="4634230" y="3042285"/>
            <a:ext cx="3020695" cy="2830195"/>
          </a:xfrm>
          <a:prstGeom prst="rect">
            <a:avLst/>
          </a:prstGeom>
          <a:noFill/>
          <a:ln w="19050">
            <a:solidFill>
              <a:srgbClr val="D5493A"/>
            </a:solidFill>
            <a:miter lim="800000"/>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en-US" sz="2000">
              <a:solidFill>
                <a:schemeClr val="bg1">
                  <a:lumMod val="50000"/>
                </a:schemeClr>
              </a:solidFill>
            </a:endParaRPr>
          </a:p>
        </p:txBody>
      </p:sp>
      <p:sp>
        <p:nvSpPr>
          <p:cNvPr id="13" name="圆角矩形 24"/>
          <p:cNvSpPr>
            <a:spLocks noChangeArrowheads="1"/>
          </p:cNvSpPr>
          <p:nvPr>
            <p:custDataLst>
              <p:tags r:id="rId5"/>
            </p:custDataLst>
          </p:nvPr>
        </p:nvSpPr>
        <p:spPr bwMode="auto">
          <a:xfrm>
            <a:off x="5509703" y="1669771"/>
            <a:ext cx="1269432" cy="1269015"/>
          </a:xfrm>
          <a:prstGeom prst="roundRect">
            <a:avLst>
              <a:gd name="adj" fmla="val 16667"/>
            </a:avLst>
          </a:prstGeom>
          <a:solidFill>
            <a:srgbClr val="D5493A"/>
          </a:solidFill>
          <a:ln>
            <a:noFill/>
          </a:ln>
        </p:spPr>
        <p:txBody>
          <a:bodyPr anchor="ctr"/>
          <a:lstStyle/>
          <a:p>
            <a:pPr algn="ctr">
              <a:buFont typeface="Arial" panose="020B0604020202020204" pitchFamily="34" charset="0"/>
              <a:buNone/>
            </a:pPr>
            <a:endParaRPr lang="zh-CN" altLang="en-US" sz="2000">
              <a:solidFill>
                <a:schemeClr val="bg1">
                  <a:lumMod val="50000"/>
                </a:schemeClr>
              </a:solidFill>
            </a:endParaRPr>
          </a:p>
        </p:txBody>
      </p:sp>
      <p:sp>
        <p:nvSpPr>
          <p:cNvPr id="16" name="Freeform 15"/>
          <p:cNvSpPr>
            <a:spLocks noEditPoints="1"/>
          </p:cNvSpPr>
          <p:nvPr>
            <p:custDataLst>
              <p:tags r:id="rId6"/>
            </p:custDataLst>
          </p:nvPr>
        </p:nvSpPr>
        <p:spPr bwMode="auto">
          <a:xfrm>
            <a:off x="5948363" y="2039564"/>
            <a:ext cx="392110" cy="466569"/>
          </a:xfrm>
          <a:custGeom>
            <a:avLst/>
            <a:gdLst>
              <a:gd name="T0" fmla="*/ 2147483647 w 671"/>
              <a:gd name="T1" fmla="*/ 2147483647 h 798"/>
              <a:gd name="T2" fmla="*/ 2147483647 w 671"/>
              <a:gd name="T3" fmla="*/ 2147483647 h 798"/>
              <a:gd name="T4" fmla="*/ 2147483647 w 671"/>
              <a:gd name="T5" fmla="*/ 2147483647 h 798"/>
              <a:gd name="T6" fmla="*/ 2147483647 w 671"/>
              <a:gd name="T7" fmla="*/ 2147483647 h 798"/>
              <a:gd name="T8" fmla="*/ 2147483647 w 671"/>
              <a:gd name="T9" fmla="*/ 2147483647 h 798"/>
              <a:gd name="T10" fmla="*/ 2147483647 w 671"/>
              <a:gd name="T11" fmla="*/ 2147483647 h 798"/>
              <a:gd name="T12" fmla="*/ 2147483647 w 671"/>
              <a:gd name="T13" fmla="*/ 2147483647 h 798"/>
              <a:gd name="T14" fmla="*/ 2147483647 w 671"/>
              <a:gd name="T15" fmla="*/ 2147483647 h 798"/>
              <a:gd name="T16" fmla="*/ 2147483647 w 671"/>
              <a:gd name="T17" fmla="*/ 2147483647 h 798"/>
              <a:gd name="T18" fmla="*/ 2147483647 w 671"/>
              <a:gd name="T19" fmla="*/ 2147483647 h 798"/>
              <a:gd name="T20" fmla="*/ 2147483647 w 671"/>
              <a:gd name="T21" fmla="*/ 2147483647 h 798"/>
              <a:gd name="T22" fmla="*/ 2147483647 w 671"/>
              <a:gd name="T23" fmla="*/ 2147483647 h 798"/>
              <a:gd name="T24" fmla="*/ 2147483647 w 671"/>
              <a:gd name="T25" fmla="*/ 2147483647 h 798"/>
              <a:gd name="T26" fmla="*/ 2147483647 w 671"/>
              <a:gd name="T27" fmla="*/ 2147483647 h 798"/>
              <a:gd name="T28" fmla="*/ 2147483647 w 671"/>
              <a:gd name="T29" fmla="*/ 2147483647 h 798"/>
              <a:gd name="T30" fmla="*/ 2147483647 w 671"/>
              <a:gd name="T31" fmla="*/ 2147483647 h 798"/>
              <a:gd name="T32" fmla="*/ 2147483647 w 671"/>
              <a:gd name="T33" fmla="*/ 2147483647 h 798"/>
              <a:gd name="T34" fmla="*/ 2147483647 w 671"/>
              <a:gd name="T35" fmla="*/ 2147483647 h 798"/>
              <a:gd name="T36" fmla="*/ 2147483647 w 671"/>
              <a:gd name="T37" fmla="*/ 2147483647 h 798"/>
              <a:gd name="T38" fmla="*/ 2147483647 w 671"/>
              <a:gd name="T39" fmla="*/ 2147483647 h 798"/>
              <a:gd name="T40" fmla="*/ 2147483647 w 671"/>
              <a:gd name="T41" fmla="*/ 2147483647 h 798"/>
              <a:gd name="T42" fmla="*/ 2147483647 w 671"/>
              <a:gd name="T43" fmla="*/ 2147483647 h 798"/>
              <a:gd name="T44" fmla="*/ 2147483647 w 671"/>
              <a:gd name="T45" fmla="*/ 2147483647 h 798"/>
              <a:gd name="T46" fmla="*/ 2147483647 w 671"/>
              <a:gd name="T47" fmla="*/ 2147483647 h 798"/>
              <a:gd name="T48" fmla="*/ 2147483647 w 671"/>
              <a:gd name="T49" fmla="*/ 2147483647 h 798"/>
              <a:gd name="T50" fmla="*/ 2147483647 w 671"/>
              <a:gd name="T51" fmla="*/ 2147483647 h 798"/>
              <a:gd name="T52" fmla="*/ 2147483647 w 671"/>
              <a:gd name="T53" fmla="*/ 2147483647 h 798"/>
              <a:gd name="T54" fmla="*/ 2147483647 w 671"/>
              <a:gd name="T55" fmla="*/ 2147483647 h 798"/>
              <a:gd name="T56" fmla="*/ 2147483647 w 671"/>
              <a:gd name="T57" fmla="*/ 2147483647 h 798"/>
              <a:gd name="T58" fmla="*/ 0 w 671"/>
              <a:gd name="T59" fmla="*/ 2147483647 h 798"/>
              <a:gd name="T60" fmla="*/ 0 w 671"/>
              <a:gd name="T61" fmla="*/ 2147483647 h 798"/>
              <a:gd name="T62" fmla="*/ 2147483647 w 671"/>
              <a:gd name="T63" fmla="*/ 2147483647 h 798"/>
              <a:gd name="T64" fmla="*/ 2147483647 w 671"/>
              <a:gd name="T65" fmla="*/ 2147483647 h 798"/>
              <a:gd name="T66" fmla="*/ 2147483647 w 671"/>
              <a:gd name="T67" fmla="*/ 2147483647 h 798"/>
              <a:gd name="T68" fmla="*/ 2147483647 w 671"/>
              <a:gd name="T69" fmla="*/ 2147483647 h 798"/>
              <a:gd name="T70" fmla="*/ 2147483647 w 671"/>
              <a:gd name="T71" fmla="*/ 2147483647 h 798"/>
              <a:gd name="T72" fmla="*/ 2147483647 w 671"/>
              <a:gd name="T73" fmla="*/ 2147483647 h 798"/>
              <a:gd name="T74" fmla="*/ 2147483647 w 671"/>
              <a:gd name="T75" fmla="*/ 2147483647 h 798"/>
              <a:gd name="T76" fmla="*/ 2147483647 w 671"/>
              <a:gd name="T77" fmla="*/ 2147483647 h 798"/>
              <a:gd name="T78" fmla="*/ 2147483647 w 671"/>
              <a:gd name="T79" fmla="*/ 2147483647 h 798"/>
              <a:gd name="T80" fmla="*/ 2147483647 w 671"/>
              <a:gd name="T81" fmla="*/ 2147483647 h 798"/>
              <a:gd name="T82" fmla="*/ 2147483647 w 671"/>
              <a:gd name="T83" fmla="*/ 2147483647 h 798"/>
              <a:gd name="T84" fmla="*/ 2147483647 w 671"/>
              <a:gd name="T85" fmla="*/ 2147483647 h 798"/>
              <a:gd name="T86" fmla="*/ 2147483647 w 671"/>
              <a:gd name="T87" fmla="*/ 2147483647 h 798"/>
              <a:gd name="T88" fmla="*/ 2147483647 w 671"/>
              <a:gd name="T89" fmla="*/ 2147483647 h 798"/>
              <a:gd name="T90" fmla="*/ 2147483647 w 671"/>
              <a:gd name="T91" fmla="*/ 2147483647 h 798"/>
              <a:gd name="T92" fmla="*/ 2147483647 w 671"/>
              <a:gd name="T93" fmla="*/ 2147483647 h 798"/>
              <a:gd name="T94" fmla="*/ 2147483647 w 671"/>
              <a:gd name="T95" fmla="*/ 2147483647 h 798"/>
              <a:gd name="T96" fmla="*/ 2147483647 w 671"/>
              <a:gd name="T97" fmla="*/ 2147483647 h 798"/>
              <a:gd name="T98" fmla="*/ 2147483647 w 671"/>
              <a:gd name="T99" fmla="*/ 2147483647 h 798"/>
              <a:gd name="T100" fmla="*/ 2147483647 w 671"/>
              <a:gd name="T101" fmla="*/ 2147483647 h 798"/>
              <a:gd name="T102" fmla="*/ 2147483647 w 671"/>
              <a:gd name="T103" fmla="*/ 2147483647 h 798"/>
              <a:gd name="T104" fmla="*/ 2147483647 w 671"/>
              <a:gd name="T105" fmla="*/ 2147483647 h 7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71" h="798">
                <a:moveTo>
                  <a:pt x="323" y="326"/>
                </a:moveTo>
                <a:lnTo>
                  <a:pt x="323" y="798"/>
                </a:lnTo>
                <a:lnTo>
                  <a:pt x="671" y="675"/>
                </a:lnTo>
                <a:lnTo>
                  <a:pt x="671" y="203"/>
                </a:lnTo>
                <a:lnTo>
                  <a:pt x="323" y="326"/>
                </a:lnTo>
                <a:close/>
                <a:moveTo>
                  <a:pt x="292" y="356"/>
                </a:moveTo>
                <a:lnTo>
                  <a:pt x="292" y="422"/>
                </a:lnTo>
                <a:cubicBezTo>
                  <a:pt x="260" y="416"/>
                  <a:pt x="228" y="391"/>
                  <a:pt x="228" y="391"/>
                </a:cubicBezTo>
                <a:lnTo>
                  <a:pt x="228" y="320"/>
                </a:lnTo>
                <a:cubicBezTo>
                  <a:pt x="267" y="352"/>
                  <a:pt x="292" y="356"/>
                  <a:pt x="292" y="356"/>
                </a:cubicBezTo>
                <a:close/>
                <a:moveTo>
                  <a:pt x="577" y="152"/>
                </a:moveTo>
                <a:cubicBezTo>
                  <a:pt x="575" y="145"/>
                  <a:pt x="567" y="141"/>
                  <a:pt x="559" y="143"/>
                </a:cubicBezTo>
                <a:lnTo>
                  <a:pt x="224" y="260"/>
                </a:lnTo>
                <a:cubicBezTo>
                  <a:pt x="219" y="261"/>
                  <a:pt x="215" y="265"/>
                  <a:pt x="214" y="269"/>
                </a:cubicBezTo>
                <a:lnTo>
                  <a:pt x="214" y="748"/>
                </a:lnTo>
                <a:cubicBezTo>
                  <a:pt x="226" y="772"/>
                  <a:pt x="275" y="797"/>
                  <a:pt x="305" y="797"/>
                </a:cubicBezTo>
                <a:lnTo>
                  <a:pt x="305" y="326"/>
                </a:lnTo>
                <a:cubicBezTo>
                  <a:pt x="289" y="324"/>
                  <a:pt x="253" y="305"/>
                  <a:pt x="231" y="287"/>
                </a:cubicBezTo>
                <a:cubicBezTo>
                  <a:pt x="231" y="286"/>
                  <a:pt x="232" y="286"/>
                  <a:pt x="232" y="286"/>
                </a:cubicBezTo>
                <a:lnTo>
                  <a:pt x="568" y="170"/>
                </a:lnTo>
                <a:cubicBezTo>
                  <a:pt x="575" y="167"/>
                  <a:pt x="579" y="159"/>
                  <a:pt x="577" y="152"/>
                </a:cubicBezTo>
                <a:close/>
                <a:moveTo>
                  <a:pt x="78" y="216"/>
                </a:moveTo>
                <a:lnTo>
                  <a:pt x="78" y="281"/>
                </a:lnTo>
                <a:cubicBezTo>
                  <a:pt x="46" y="275"/>
                  <a:pt x="14" y="250"/>
                  <a:pt x="14" y="250"/>
                </a:cubicBezTo>
                <a:lnTo>
                  <a:pt x="14" y="180"/>
                </a:lnTo>
                <a:cubicBezTo>
                  <a:pt x="53" y="212"/>
                  <a:pt x="78" y="216"/>
                  <a:pt x="78" y="216"/>
                </a:cubicBezTo>
                <a:close/>
                <a:moveTo>
                  <a:pt x="363" y="11"/>
                </a:moveTo>
                <a:cubicBezTo>
                  <a:pt x="361" y="4"/>
                  <a:pt x="353" y="0"/>
                  <a:pt x="346" y="2"/>
                </a:cubicBezTo>
                <a:lnTo>
                  <a:pt x="10" y="119"/>
                </a:lnTo>
                <a:cubicBezTo>
                  <a:pt x="5" y="121"/>
                  <a:pt x="2" y="124"/>
                  <a:pt x="0" y="128"/>
                </a:cubicBezTo>
                <a:lnTo>
                  <a:pt x="0" y="608"/>
                </a:lnTo>
                <a:cubicBezTo>
                  <a:pt x="12" y="631"/>
                  <a:pt x="61" y="656"/>
                  <a:pt x="92" y="656"/>
                </a:cubicBezTo>
                <a:lnTo>
                  <a:pt x="92" y="186"/>
                </a:lnTo>
                <a:cubicBezTo>
                  <a:pt x="76" y="183"/>
                  <a:pt x="40" y="164"/>
                  <a:pt x="17" y="146"/>
                </a:cubicBezTo>
                <a:cubicBezTo>
                  <a:pt x="18" y="146"/>
                  <a:pt x="18" y="146"/>
                  <a:pt x="18" y="146"/>
                </a:cubicBezTo>
                <a:lnTo>
                  <a:pt x="354" y="29"/>
                </a:lnTo>
                <a:cubicBezTo>
                  <a:pt x="362" y="26"/>
                  <a:pt x="366" y="19"/>
                  <a:pt x="363" y="11"/>
                </a:cubicBezTo>
                <a:close/>
                <a:moveTo>
                  <a:pt x="185" y="290"/>
                </a:moveTo>
                <a:lnTo>
                  <a:pt x="185" y="355"/>
                </a:lnTo>
                <a:cubicBezTo>
                  <a:pt x="153" y="349"/>
                  <a:pt x="121" y="324"/>
                  <a:pt x="121" y="324"/>
                </a:cubicBezTo>
                <a:lnTo>
                  <a:pt x="121" y="254"/>
                </a:lnTo>
                <a:cubicBezTo>
                  <a:pt x="160" y="286"/>
                  <a:pt x="185" y="290"/>
                  <a:pt x="185" y="290"/>
                </a:cubicBezTo>
                <a:close/>
                <a:moveTo>
                  <a:pt x="470" y="85"/>
                </a:moveTo>
                <a:cubicBezTo>
                  <a:pt x="468" y="78"/>
                  <a:pt x="460" y="74"/>
                  <a:pt x="453" y="76"/>
                </a:cubicBezTo>
                <a:lnTo>
                  <a:pt x="117" y="193"/>
                </a:lnTo>
                <a:cubicBezTo>
                  <a:pt x="112" y="195"/>
                  <a:pt x="108" y="198"/>
                  <a:pt x="107" y="202"/>
                </a:cubicBezTo>
                <a:lnTo>
                  <a:pt x="107" y="682"/>
                </a:lnTo>
                <a:cubicBezTo>
                  <a:pt x="119" y="705"/>
                  <a:pt x="168" y="730"/>
                  <a:pt x="199" y="730"/>
                </a:cubicBezTo>
                <a:lnTo>
                  <a:pt x="199" y="260"/>
                </a:lnTo>
                <a:cubicBezTo>
                  <a:pt x="183" y="257"/>
                  <a:pt x="146" y="238"/>
                  <a:pt x="124" y="220"/>
                </a:cubicBezTo>
                <a:cubicBezTo>
                  <a:pt x="125" y="220"/>
                  <a:pt x="125" y="220"/>
                  <a:pt x="125" y="219"/>
                </a:cubicBezTo>
                <a:lnTo>
                  <a:pt x="461" y="103"/>
                </a:lnTo>
                <a:cubicBezTo>
                  <a:pt x="469" y="100"/>
                  <a:pt x="473" y="93"/>
                  <a:pt x="470" y="8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chemeClr val="bg1">
                  <a:lumMod val="50000"/>
                </a:schemeClr>
              </a:solidFill>
            </a:endParaRPr>
          </a:p>
        </p:txBody>
      </p:sp>
      <p:sp>
        <p:nvSpPr>
          <p:cNvPr id="17" name="矩形 26"/>
          <p:cNvSpPr>
            <a:spLocks noChangeArrowheads="1"/>
          </p:cNvSpPr>
          <p:nvPr>
            <p:custDataLst>
              <p:tags r:id="rId7"/>
            </p:custDataLst>
          </p:nvPr>
        </p:nvSpPr>
        <p:spPr bwMode="auto">
          <a:xfrm>
            <a:off x="8232775" y="3042285"/>
            <a:ext cx="3021330" cy="2830830"/>
          </a:xfrm>
          <a:prstGeom prst="rect">
            <a:avLst/>
          </a:prstGeom>
          <a:noFill/>
          <a:ln w="19050">
            <a:solidFill>
              <a:srgbClr val="D5493A"/>
            </a:solidFill>
            <a:miter lim="800000"/>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en-US" sz="2000">
              <a:solidFill>
                <a:schemeClr val="bg1">
                  <a:lumMod val="50000"/>
                </a:schemeClr>
              </a:solidFill>
            </a:endParaRPr>
          </a:p>
        </p:txBody>
      </p:sp>
      <p:sp>
        <p:nvSpPr>
          <p:cNvPr id="18" name="圆角矩形 27"/>
          <p:cNvSpPr>
            <a:spLocks noChangeArrowheads="1"/>
          </p:cNvSpPr>
          <p:nvPr>
            <p:custDataLst>
              <p:tags r:id="rId8"/>
            </p:custDataLst>
          </p:nvPr>
        </p:nvSpPr>
        <p:spPr bwMode="auto">
          <a:xfrm>
            <a:off x="9108566" y="1622473"/>
            <a:ext cx="1269433" cy="1269015"/>
          </a:xfrm>
          <a:prstGeom prst="roundRect">
            <a:avLst>
              <a:gd name="adj" fmla="val 16667"/>
            </a:avLst>
          </a:prstGeom>
          <a:solidFill>
            <a:srgbClr val="D5493A"/>
          </a:solidFill>
          <a:ln>
            <a:noFill/>
          </a:ln>
        </p:spPr>
        <p:txBody>
          <a:bodyPr anchor="ctr"/>
          <a:lstStyle/>
          <a:p>
            <a:pPr algn="ctr">
              <a:buFont typeface="Arial" panose="020B0604020202020204" pitchFamily="34" charset="0"/>
              <a:buNone/>
            </a:pPr>
            <a:endParaRPr lang="zh-CN" altLang="en-US" sz="2000">
              <a:solidFill>
                <a:schemeClr val="bg1">
                  <a:lumMod val="50000"/>
                </a:schemeClr>
              </a:solidFill>
            </a:endParaRPr>
          </a:p>
        </p:txBody>
      </p:sp>
      <p:pic>
        <p:nvPicPr>
          <p:cNvPr id="21" name="组合 19"/>
          <p:cNvPicPr>
            <a:picLocks noChangeAspect="1" noChangeArrowheads="1"/>
          </p:cNvPicPr>
          <p:nvPr>
            <p:custDataLst>
              <p:tags r:id="rId9"/>
            </p:custDataLst>
          </p:nvPr>
        </p:nvPicPr>
        <p:blipFill>
          <a:blip r:embed="rId10" cstate="email"/>
          <a:srcRect/>
          <a:stretch>
            <a:fillRect/>
          </a:stretch>
        </p:blipFill>
        <p:spPr bwMode="auto">
          <a:xfrm>
            <a:off x="9473240" y="2001343"/>
            <a:ext cx="512061" cy="511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descr="滚轮罐耳 (31)"/>
          <p:cNvPicPr>
            <a:picLocks noChangeAspect="1"/>
          </p:cNvPicPr>
          <p:nvPr/>
        </p:nvPicPr>
        <p:blipFill>
          <a:blip r:embed="rId11"/>
          <a:stretch>
            <a:fillRect/>
          </a:stretch>
        </p:blipFill>
        <p:spPr>
          <a:xfrm>
            <a:off x="4886325" y="3267075"/>
            <a:ext cx="2516505" cy="2516505"/>
          </a:xfrm>
          <a:prstGeom prst="rect">
            <a:avLst/>
          </a:prstGeom>
        </p:spPr>
      </p:pic>
      <p:pic>
        <p:nvPicPr>
          <p:cNvPr id="22" name="图片 21" descr="滚轮罐耳 (35)"/>
          <p:cNvPicPr>
            <a:picLocks noChangeAspect="1"/>
          </p:cNvPicPr>
          <p:nvPr/>
        </p:nvPicPr>
        <p:blipFill>
          <a:blip r:embed="rId12"/>
          <a:stretch>
            <a:fillRect/>
          </a:stretch>
        </p:blipFill>
        <p:spPr>
          <a:xfrm>
            <a:off x="1287145" y="3267075"/>
            <a:ext cx="2516505" cy="2516505"/>
          </a:xfrm>
          <a:prstGeom prst="rect">
            <a:avLst/>
          </a:prstGeom>
        </p:spPr>
      </p:pic>
      <p:pic>
        <p:nvPicPr>
          <p:cNvPr id="23" name="图片 22" descr="滚轮罐耳 (36)"/>
          <p:cNvPicPr>
            <a:picLocks noChangeAspect="1"/>
          </p:cNvPicPr>
          <p:nvPr/>
        </p:nvPicPr>
        <p:blipFill>
          <a:blip r:embed="rId13"/>
          <a:stretch>
            <a:fillRect/>
          </a:stretch>
        </p:blipFill>
        <p:spPr>
          <a:xfrm>
            <a:off x="8485505" y="3267075"/>
            <a:ext cx="2516505" cy="2516505"/>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20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0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1000"/>
                                        <p:tgtEl>
                                          <p:spTgt spid="17"/>
                                        </p:tgtEl>
                                      </p:cBhvr>
                                    </p:animEffect>
                                    <p:anim calcmode="lin" valueType="num">
                                      <p:cBhvr>
                                        <p:cTn id="41" dur="1000" fill="hold"/>
                                        <p:tgtEl>
                                          <p:spTgt spid="17"/>
                                        </p:tgtEl>
                                        <p:attrNameLst>
                                          <p:attrName>ppt_x</p:attrName>
                                        </p:attrNameLst>
                                      </p:cBhvr>
                                      <p:tavLst>
                                        <p:tav tm="0">
                                          <p:val>
                                            <p:strVal val="#ppt_x"/>
                                          </p:val>
                                        </p:tav>
                                        <p:tav tm="100000">
                                          <p:val>
                                            <p:strVal val="#ppt_x"/>
                                          </p:val>
                                        </p:tav>
                                      </p:tavLst>
                                    </p:anim>
                                    <p:anim calcmode="lin" valueType="num">
                                      <p:cBhvr>
                                        <p:cTn id="42" dur="1000" fill="hold"/>
                                        <p:tgtEl>
                                          <p:spTgt spid="1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20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anim calcmode="lin" valueType="num">
                                      <p:cBhvr>
                                        <p:cTn id="46" dur="1000" fill="hold"/>
                                        <p:tgtEl>
                                          <p:spTgt spid="18"/>
                                        </p:tgtEl>
                                        <p:attrNameLst>
                                          <p:attrName>ppt_x</p:attrName>
                                        </p:attrNameLst>
                                      </p:cBhvr>
                                      <p:tavLst>
                                        <p:tav tm="0">
                                          <p:val>
                                            <p:strVal val="#ppt_x"/>
                                          </p:val>
                                        </p:tav>
                                        <p:tav tm="100000">
                                          <p:val>
                                            <p:strVal val="#ppt_x"/>
                                          </p:val>
                                        </p:tav>
                                      </p:tavLst>
                                    </p:anim>
                                    <p:anim calcmode="lin" valueType="num">
                                      <p:cBhvr>
                                        <p:cTn id="47" dur="1000" fill="hold"/>
                                        <p:tgtEl>
                                          <p:spTgt spid="18"/>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20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1000"/>
                                        <p:tgtEl>
                                          <p:spTgt spid="21"/>
                                        </p:tgtEl>
                                      </p:cBhvr>
                                    </p:animEffect>
                                    <p:anim calcmode="lin" valueType="num">
                                      <p:cBhvr>
                                        <p:cTn id="51" dur="1000" fill="hold"/>
                                        <p:tgtEl>
                                          <p:spTgt spid="21"/>
                                        </p:tgtEl>
                                        <p:attrNameLst>
                                          <p:attrName>ppt_x</p:attrName>
                                        </p:attrNameLst>
                                      </p:cBhvr>
                                      <p:tavLst>
                                        <p:tav tm="0">
                                          <p:val>
                                            <p:strVal val="#ppt_x"/>
                                          </p:val>
                                        </p:tav>
                                        <p:tav tm="100000">
                                          <p:val>
                                            <p:strVal val="#ppt_x"/>
                                          </p:val>
                                        </p:tav>
                                      </p:tavLst>
                                    </p:anim>
                                    <p:anim calcmode="lin" valueType="num">
                                      <p:cBhvr>
                                        <p:cTn id="5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animBg="1"/>
      <p:bldP spid="11" grpId="0" animBg="1"/>
      <p:bldP spid="12" grpId="0" bldLvl="0" animBg="1"/>
      <p:bldP spid="13" grpId="0" animBg="1"/>
      <p:bldP spid="16" grpId="0" animBg="1"/>
      <p:bldP spid="17" grpId="0" bldLvl="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9015" y="464617"/>
            <a:ext cx="2696320" cy="2425781"/>
            <a:chOff x="687918" y="1359259"/>
            <a:chExt cx="5202542" cy="4680539"/>
          </a:xfrm>
        </p:grpSpPr>
        <p:grpSp>
          <p:nvGrpSpPr>
            <p:cNvPr id="15" name="组合 14"/>
            <p:cNvGrpSpPr/>
            <p:nvPr/>
          </p:nvGrpSpPr>
          <p:grpSpPr>
            <a:xfrm rot="2700000">
              <a:off x="756186" y="1959808"/>
              <a:ext cx="2713630" cy="2850166"/>
              <a:chOff x="0" y="986971"/>
              <a:chExt cx="4615543" cy="4847774"/>
            </a:xfrm>
          </p:grpSpPr>
          <p:sp>
            <p:nvSpPr>
              <p:cNvPr id="16" name="矩形 15"/>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rot="2700000">
              <a:off x="1680822" y="1299176"/>
              <a:ext cx="3799246" cy="3990406"/>
              <a:chOff x="0" y="986971"/>
              <a:chExt cx="4615543" cy="4847774"/>
            </a:xfrm>
          </p:grpSpPr>
          <p:sp>
            <p:nvSpPr>
              <p:cNvPr id="19" name="矩形 18"/>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0" y="1320801"/>
                <a:ext cx="4180114" cy="418011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rot="2700000">
              <a:off x="4445388" y="1323797"/>
              <a:ext cx="1409610" cy="1480534"/>
              <a:chOff x="0" y="986971"/>
              <a:chExt cx="4615543" cy="4847774"/>
            </a:xfrm>
          </p:grpSpPr>
          <p:sp>
            <p:nvSpPr>
              <p:cNvPr id="28" name="矩形 27"/>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rot="2700000">
              <a:off x="4526822" y="5309795"/>
              <a:ext cx="712090" cy="747916"/>
              <a:chOff x="0" y="986971"/>
              <a:chExt cx="4615543" cy="4847774"/>
            </a:xfrm>
          </p:grpSpPr>
          <p:sp>
            <p:nvSpPr>
              <p:cNvPr id="31" name="矩形 30"/>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3" name="矩形 69"/>
          <p:cNvSpPr>
            <a:spLocks noChangeArrowheads="1"/>
          </p:cNvSpPr>
          <p:nvPr/>
        </p:nvSpPr>
        <p:spPr bwMode="auto">
          <a:xfrm>
            <a:off x="4745990" y="812800"/>
            <a:ext cx="259461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sz="2400" dirty="0">
                <a:solidFill>
                  <a:schemeClr val="tx1"/>
                </a:solidFill>
                <a:latin typeface="微软雅黑" panose="020B0503020204020204" pitchFamily="34" charset="-122"/>
                <a:ea typeface="微软雅黑" panose="020B0503020204020204" pitchFamily="34" charset="-122"/>
                <a:sym typeface="+mn-ea"/>
              </a:rPr>
              <a:t>罐笼缓冲器介绍</a:t>
            </a:r>
            <a:endParaRPr lang="en-US" altLang="zh-CN" sz="2400" b="1" dirty="0">
              <a:solidFill>
                <a:schemeClr val="tx1"/>
              </a:solidFill>
              <a:latin typeface="微软雅黑" panose="020B0503020204020204" pitchFamily="34" charset="-122"/>
              <a:ea typeface="微软雅黑" panose="020B0503020204020204" pitchFamily="34" charset="-122"/>
              <a:sym typeface="+mn-ea"/>
            </a:endParaRPr>
          </a:p>
        </p:txBody>
      </p:sp>
      <p:sp>
        <p:nvSpPr>
          <p:cNvPr id="34" name="矩形 70"/>
          <p:cNvSpPr>
            <a:spLocks noChangeArrowheads="1"/>
          </p:cNvSpPr>
          <p:nvPr/>
        </p:nvSpPr>
        <p:spPr bwMode="auto">
          <a:xfrm>
            <a:off x="3019425" y="2973705"/>
            <a:ext cx="6546850" cy="230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600" dirty="0">
                <a:solidFill>
                  <a:schemeClr val="tx1"/>
                </a:solidFill>
                <a:latin typeface="微软雅黑" panose="020B0503020204020204" pitchFamily="34" charset="-122"/>
                <a:ea typeface="微软雅黑" panose="020B0503020204020204" pitchFamily="34" charset="-122"/>
              </a:rPr>
              <a:t>罐笼缓冲器是一种立井提升容器用滚轮罐耳，其结构由底座、摆转臂、滚轮、缓冲器组成；滚轮罐耳结合我国矿山特点为目前运行中的提升容器更换新型滚轮导向装置提供了便利条件，广泛应用与矿山，煤炭等工业生产部门。罐道与罐耳由滑动摩擦变为滚动摩擦，肆零零捌捌陆零伍叁柒，因此减少了动力消耗，降低了噪音，罐道和罐耳的磨损也大大降低。从而，提高了罐道和罐耳的使用寿命。</a:t>
            </a:r>
            <a:endParaRPr lang="zh-CN" altLang="en-US" sz="1600" dirty="0">
              <a:solidFill>
                <a:schemeClr val="tx1"/>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a:off x="3193244" y="1101384"/>
            <a:ext cx="1456264"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7076719" y="1076619"/>
            <a:ext cx="1379619"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sp>
        <p:nvSpPr>
          <p:cNvPr id="37" name="_14"/>
          <p:cNvSpPr txBox="1">
            <a:spLocks noChangeArrowheads="1"/>
          </p:cNvSpPr>
          <p:nvPr/>
        </p:nvSpPr>
        <p:spPr bwMode="auto">
          <a:xfrm>
            <a:off x="755407" y="1076300"/>
            <a:ext cx="2264212"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en-US" altLang="zh-CN" sz="5400" dirty="0">
                <a:solidFill>
                  <a:schemeClr val="bg1"/>
                </a:solidFill>
                <a:latin typeface="微软雅黑" panose="020B0503020204020204" pitchFamily="34" charset="-122"/>
                <a:ea typeface="微软雅黑" panose="020B0503020204020204" pitchFamily="34" charset="-122"/>
              </a:rPr>
              <a:t>01</a:t>
            </a:r>
            <a:endParaRPr lang="zh-CN" sz="5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500"/>
                                        <p:tgtEl>
                                          <p:spTgt spid="35"/>
                                        </p:tgtEl>
                                      </p:cBhvr>
                                    </p:animEffect>
                                  </p:childTnLst>
                                </p:cTn>
                              </p:par>
                            </p:childTnLst>
                          </p:cTn>
                        </p:par>
                        <p:par>
                          <p:cTn id="20" fill="hold">
                            <p:stCondLst>
                              <p:cond delay="2500"/>
                            </p:stCondLst>
                            <p:childTnLst>
                              <p:par>
                                <p:cTn id="21" presetID="2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500"/>
                                        <p:tgtEl>
                                          <p:spTgt spid="36"/>
                                        </p:tgtEl>
                                      </p:cBhvr>
                                    </p:animEffect>
                                  </p:childTnLst>
                                </p:cTn>
                              </p:par>
                            </p:childTnLst>
                          </p:cTn>
                        </p:par>
                        <p:par>
                          <p:cTn id="24" fill="hold">
                            <p:stCondLst>
                              <p:cond delay="3000"/>
                            </p:stCondLst>
                            <p:childTnLst>
                              <p:par>
                                <p:cTn id="25" presetID="53" presetClass="entr" presetSubtype="16"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childTnLst>
                          </p:cTn>
                        </p:par>
                        <p:par>
                          <p:cTn id="30" fill="hold">
                            <p:stCondLst>
                              <p:cond delay="3500"/>
                            </p:stCondLst>
                            <p:childTnLst>
                              <p:par>
                                <p:cTn id="31" presetID="31"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750" fill="hold"/>
                                        <p:tgtEl>
                                          <p:spTgt spid="34"/>
                                        </p:tgtEl>
                                        <p:attrNameLst>
                                          <p:attrName>ppt_w</p:attrName>
                                        </p:attrNameLst>
                                      </p:cBhvr>
                                      <p:tavLst>
                                        <p:tav tm="0">
                                          <p:val>
                                            <p:fltVal val="0"/>
                                          </p:val>
                                        </p:tav>
                                        <p:tav tm="100000">
                                          <p:val>
                                            <p:strVal val="#ppt_w"/>
                                          </p:val>
                                        </p:tav>
                                      </p:tavLst>
                                    </p:anim>
                                    <p:anim calcmode="lin" valueType="num">
                                      <p:cBhvr>
                                        <p:cTn id="34" dur="750" fill="hold"/>
                                        <p:tgtEl>
                                          <p:spTgt spid="34"/>
                                        </p:tgtEl>
                                        <p:attrNameLst>
                                          <p:attrName>ppt_h</p:attrName>
                                        </p:attrNameLst>
                                      </p:cBhvr>
                                      <p:tavLst>
                                        <p:tav tm="0">
                                          <p:val>
                                            <p:fltVal val="0"/>
                                          </p:val>
                                        </p:tav>
                                        <p:tav tm="100000">
                                          <p:val>
                                            <p:strVal val="#ppt_h"/>
                                          </p:val>
                                        </p:tav>
                                      </p:tavLst>
                                    </p:anim>
                                    <p:anim calcmode="lin" valueType="num">
                                      <p:cBhvr>
                                        <p:cTn id="35" dur="750" fill="hold"/>
                                        <p:tgtEl>
                                          <p:spTgt spid="34"/>
                                        </p:tgtEl>
                                        <p:attrNameLst>
                                          <p:attrName>style.rotation</p:attrName>
                                        </p:attrNameLst>
                                      </p:cBhvr>
                                      <p:tavLst>
                                        <p:tav tm="0">
                                          <p:val>
                                            <p:fltVal val="90"/>
                                          </p:val>
                                        </p:tav>
                                        <p:tav tm="100000">
                                          <p:val>
                                            <p:fltVal val="0"/>
                                          </p:val>
                                        </p:tav>
                                      </p:tavLst>
                                    </p:anim>
                                    <p:animEffect transition="in" filter="fade">
                                      <p:cBhvr>
                                        <p:cTn id="36"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7"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5313620" y="442332"/>
              <a:ext cx="1706880" cy="46037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sym typeface="+mn-ea"/>
                </a:rPr>
                <a:t>罐笼缓冲器</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1" name="出品 2"/>
          <p:cNvSpPr>
            <a:spLocks noChangeArrowheads="1"/>
          </p:cNvSpPr>
          <p:nvPr>
            <p:custDataLst>
              <p:tags r:id="rId1"/>
            </p:custDataLst>
          </p:nvPr>
        </p:nvSpPr>
        <p:spPr bwMode="auto">
          <a:xfrm>
            <a:off x="3981450" y="2173288"/>
            <a:ext cx="4371975" cy="4037012"/>
          </a:xfrm>
          <a:prstGeom prst="rect">
            <a:avLst/>
          </a:prstGeom>
          <a:solidFill>
            <a:srgbClr val="D5493A"/>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2" name="0907出品 9"/>
          <p:cNvSpPr>
            <a:spLocks noChangeArrowheads="1"/>
          </p:cNvSpPr>
          <p:nvPr>
            <p:custDataLst>
              <p:tags r:id="rId2"/>
            </p:custDataLst>
          </p:nvPr>
        </p:nvSpPr>
        <p:spPr bwMode="auto">
          <a:xfrm>
            <a:off x="2487613" y="2801938"/>
            <a:ext cx="1493837" cy="677862"/>
          </a:xfrm>
          <a:prstGeom prst="rect">
            <a:avLst/>
          </a:prstGeom>
          <a:solidFill>
            <a:srgbClr val="D5493A"/>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3" name="品 10"/>
          <p:cNvSpPr>
            <a:spLocks noChangeArrowheads="1"/>
          </p:cNvSpPr>
          <p:nvPr>
            <p:custDataLst>
              <p:tags r:id="rId3"/>
            </p:custDataLst>
          </p:nvPr>
        </p:nvSpPr>
        <p:spPr bwMode="auto">
          <a:xfrm>
            <a:off x="1231900" y="3495675"/>
            <a:ext cx="2749550" cy="774700"/>
          </a:xfrm>
          <a:prstGeom prst="rect">
            <a:avLst/>
          </a:prstGeom>
          <a:solidFill>
            <a:schemeClr val="tx2">
              <a:lumMod val="5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4" name="07出品 11"/>
          <p:cNvSpPr>
            <a:spLocks noChangeArrowheads="1"/>
          </p:cNvSpPr>
          <p:nvPr>
            <p:custDataLst>
              <p:tags r:id="rId4"/>
            </p:custDataLst>
          </p:nvPr>
        </p:nvSpPr>
        <p:spPr bwMode="auto">
          <a:xfrm>
            <a:off x="355600" y="4287838"/>
            <a:ext cx="3625850" cy="696912"/>
          </a:xfrm>
          <a:prstGeom prst="rect">
            <a:avLst/>
          </a:prstGeom>
          <a:solidFill>
            <a:srgbClr val="D5493A"/>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5" name="出品 12"/>
          <p:cNvSpPr>
            <a:spLocks noChangeArrowheads="1"/>
          </p:cNvSpPr>
          <p:nvPr>
            <p:custDataLst>
              <p:tags r:id="rId5"/>
            </p:custDataLst>
          </p:nvPr>
        </p:nvSpPr>
        <p:spPr bwMode="auto">
          <a:xfrm>
            <a:off x="1525588" y="5002213"/>
            <a:ext cx="2455862" cy="715962"/>
          </a:xfrm>
          <a:prstGeom prst="rect">
            <a:avLst/>
          </a:prstGeom>
          <a:solidFill>
            <a:schemeClr val="tx2">
              <a:lumMod val="5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6" name="5"/>
          <p:cNvSpPr>
            <a:spLocks noChangeArrowheads="1"/>
          </p:cNvSpPr>
          <p:nvPr>
            <p:custDataLst>
              <p:tags r:id="rId6"/>
            </p:custDataLst>
          </p:nvPr>
        </p:nvSpPr>
        <p:spPr bwMode="auto">
          <a:xfrm>
            <a:off x="8353425" y="2801938"/>
            <a:ext cx="1920875" cy="728662"/>
          </a:xfrm>
          <a:prstGeom prst="rect">
            <a:avLst/>
          </a:prstGeom>
          <a:solidFill>
            <a:srgbClr val="D5493A"/>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7" name="6"/>
          <p:cNvSpPr>
            <a:spLocks noChangeArrowheads="1"/>
          </p:cNvSpPr>
          <p:nvPr>
            <p:custDataLst>
              <p:tags r:id="rId7"/>
            </p:custDataLst>
          </p:nvPr>
        </p:nvSpPr>
        <p:spPr bwMode="auto">
          <a:xfrm>
            <a:off x="8353425" y="3541713"/>
            <a:ext cx="3482975" cy="774700"/>
          </a:xfrm>
          <a:prstGeom prst="rect">
            <a:avLst/>
          </a:prstGeom>
          <a:solidFill>
            <a:schemeClr val="tx2">
              <a:lumMod val="5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8" name="7"/>
          <p:cNvSpPr>
            <a:spLocks noChangeArrowheads="1"/>
          </p:cNvSpPr>
          <p:nvPr>
            <p:custDataLst>
              <p:tags r:id="rId8"/>
            </p:custDataLst>
          </p:nvPr>
        </p:nvSpPr>
        <p:spPr bwMode="auto">
          <a:xfrm>
            <a:off x="8353425" y="4329113"/>
            <a:ext cx="2355850" cy="660400"/>
          </a:xfrm>
          <a:prstGeom prst="rect">
            <a:avLst/>
          </a:prstGeom>
          <a:solidFill>
            <a:srgbClr val="D5493A"/>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9" name="品 8"/>
          <p:cNvSpPr>
            <a:spLocks noChangeArrowheads="1"/>
          </p:cNvSpPr>
          <p:nvPr>
            <p:custDataLst>
              <p:tags r:id="rId9"/>
            </p:custDataLst>
          </p:nvPr>
        </p:nvSpPr>
        <p:spPr bwMode="auto">
          <a:xfrm>
            <a:off x="8353425" y="5002213"/>
            <a:ext cx="2840038" cy="715962"/>
          </a:xfrm>
          <a:prstGeom prst="rect">
            <a:avLst/>
          </a:prstGeom>
          <a:solidFill>
            <a:schemeClr val="tx2">
              <a:lumMod val="5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50" name="PA_KSO_Shape"/>
          <p:cNvSpPr>
            <a:spLocks noChangeArrowheads="1"/>
          </p:cNvSpPr>
          <p:nvPr>
            <p:custDataLst>
              <p:tags r:id="rId10"/>
            </p:custDataLst>
          </p:nvPr>
        </p:nvSpPr>
        <p:spPr bwMode="auto">
          <a:xfrm>
            <a:off x="4142105" y="2458085"/>
            <a:ext cx="522288" cy="1293813"/>
          </a:xfrm>
          <a:custGeom>
            <a:avLst/>
            <a:gdLst>
              <a:gd name="T0" fmla="*/ 65657 w 771525"/>
              <a:gd name="T1" fmla="*/ 163693 h 1912713"/>
              <a:gd name="T2" fmla="*/ 287908 w 771525"/>
              <a:gd name="T3" fmla="*/ 163693 h 1912713"/>
              <a:gd name="T4" fmla="*/ 353566 w 771525"/>
              <a:gd name="T5" fmla="*/ 229248 h 1912713"/>
              <a:gd name="T6" fmla="*/ 353566 w 771525"/>
              <a:gd name="T7" fmla="*/ 301851 h 1912713"/>
              <a:gd name="T8" fmla="*/ 353566 w 771525"/>
              <a:gd name="T9" fmla="*/ 367257 h 1912713"/>
              <a:gd name="T10" fmla="*/ 353566 w 771525"/>
              <a:gd name="T11" fmla="*/ 465499 h 1912713"/>
              <a:gd name="T12" fmla="*/ 319737 w 771525"/>
              <a:gd name="T13" fmla="*/ 499275 h 1912713"/>
              <a:gd name="T14" fmla="*/ 285908 w 771525"/>
              <a:gd name="T15" fmla="*/ 465499 h 1912713"/>
              <a:gd name="T16" fmla="*/ 285908 w 771525"/>
              <a:gd name="T17" fmla="*/ 301851 h 1912713"/>
              <a:gd name="T18" fmla="*/ 285908 w 771525"/>
              <a:gd name="T19" fmla="*/ 301848 h 1912713"/>
              <a:gd name="T20" fmla="*/ 285908 w 771525"/>
              <a:gd name="T21" fmla="*/ 261516 h 1912713"/>
              <a:gd name="T22" fmla="*/ 273359 w 771525"/>
              <a:gd name="T23" fmla="*/ 248986 h 1912713"/>
              <a:gd name="T24" fmla="*/ 260810 w 771525"/>
              <a:gd name="T25" fmla="*/ 261516 h 1912713"/>
              <a:gd name="T26" fmla="*/ 260810 w 771525"/>
              <a:gd name="T27" fmla="*/ 432813 h 1912713"/>
              <a:gd name="T28" fmla="*/ 260809 w 771525"/>
              <a:gd name="T29" fmla="*/ 432813 h 1912713"/>
              <a:gd name="T30" fmla="*/ 260809 w 771525"/>
              <a:gd name="T31" fmla="*/ 534663 h 1912713"/>
              <a:gd name="T32" fmla="*/ 260809 w 771525"/>
              <a:gd name="T33" fmla="*/ 536637 h 1912713"/>
              <a:gd name="T34" fmla="*/ 260809 w 771525"/>
              <a:gd name="T35" fmla="*/ 839216 h 1912713"/>
              <a:gd name="T36" fmla="*/ 224798 w 771525"/>
              <a:gd name="T37" fmla="*/ 875171 h 1912713"/>
              <a:gd name="T38" fmla="*/ 188787 w 771525"/>
              <a:gd name="T39" fmla="*/ 839216 h 1912713"/>
              <a:gd name="T40" fmla="*/ 188787 w 771525"/>
              <a:gd name="T41" fmla="*/ 564603 h 1912713"/>
              <a:gd name="T42" fmla="*/ 188787 w 771525"/>
              <a:gd name="T43" fmla="*/ 537649 h 1912713"/>
              <a:gd name="T44" fmla="*/ 176237 w 771525"/>
              <a:gd name="T45" fmla="*/ 525119 h 1912713"/>
              <a:gd name="T46" fmla="*/ 163688 w 771525"/>
              <a:gd name="T47" fmla="*/ 537648 h 1912713"/>
              <a:gd name="T48" fmla="*/ 163688 w 771525"/>
              <a:gd name="T49" fmla="*/ 839761 h 1912713"/>
              <a:gd name="T50" fmla="*/ 128221 w 771525"/>
              <a:gd name="T51" fmla="*/ 875172 h 1912713"/>
              <a:gd name="T52" fmla="*/ 128222 w 771525"/>
              <a:gd name="T53" fmla="*/ 875171 h 1912713"/>
              <a:gd name="T54" fmla="*/ 92756 w 771525"/>
              <a:gd name="T55" fmla="*/ 839761 h 1912713"/>
              <a:gd name="T56" fmla="*/ 92756 w 771525"/>
              <a:gd name="T57" fmla="*/ 534119 h 1912713"/>
              <a:gd name="T58" fmla="*/ 92757 w 771525"/>
              <a:gd name="T59" fmla="*/ 534116 h 1912713"/>
              <a:gd name="T60" fmla="*/ 92757 w 771525"/>
              <a:gd name="T61" fmla="*/ 432813 h 1912713"/>
              <a:gd name="T62" fmla="*/ 92756 w 771525"/>
              <a:gd name="T63" fmla="*/ 432813 h 1912713"/>
              <a:gd name="T64" fmla="*/ 92756 w 771525"/>
              <a:gd name="T65" fmla="*/ 261516 h 1912713"/>
              <a:gd name="T66" fmla="*/ 80207 w 771525"/>
              <a:gd name="T67" fmla="*/ 248986 h 1912713"/>
              <a:gd name="T68" fmla="*/ 67658 w 771525"/>
              <a:gd name="T69" fmla="*/ 261516 h 1912713"/>
              <a:gd name="T70" fmla="*/ 67658 w 771525"/>
              <a:gd name="T71" fmla="*/ 301851 h 1912713"/>
              <a:gd name="T72" fmla="*/ 67658 w 771525"/>
              <a:gd name="T73" fmla="*/ 432813 h 1912713"/>
              <a:gd name="T74" fmla="*/ 67658 w 771525"/>
              <a:gd name="T75" fmla="*/ 465499 h 1912713"/>
              <a:gd name="T76" fmla="*/ 33829 w 771525"/>
              <a:gd name="T77" fmla="*/ 499275 h 1912713"/>
              <a:gd name="T78" fmla="*/ 0 w 771525"/>
              <a:gd name="T79" fmla="*/ 465499 h 1912713"/>
              <a:gd name="T80" fmla="*/ 0 w 771525"/>
              <a:gd name="T81" fmla="*/ 367257 h 1912713"/>
              <a:gd name="T82" fmla="*/ 0 w 771525"/>
              <a:gd name="T83" fmla="*/ 301851 h 1912713"/>
              <a:gd name="T84" fmla="*/ 0 w 771525"/>
              <a:gd name="T85" fmla="*/ 229248 h 1912713"/>
              <a:gd name="T86" fmla="*/ 65657 w 771525"/>
              <a:gd name="T87" fmla="*/ 163693 h 1912713"/>
              <a:gd name="T88" fmla="*/ 175822 w 771525"/>
              <a:gd name="T89" fmla="*/ 0 h 1912713"/>
              <a:gd name="T90" fmla="*/ 247976 w 771525"/>
              <a:gd name="T91" fmla="*/ 72041 h 1912713"/>
              <a:gd name="T92" fmla="*/ 175822 w 771525"/>
              <a:gd name="T93" fmla="*/ 144081 h 1912713"/>
              <a:gd name="T94" fmla="*/ 103670 w 771525"/>
              <a:gd name="T95" fmla="*/ 72041 h 1912713"/>
              <a:gd name="T96" fmla="*/ 175822 w 771525"/>
              <a:gd name="T97" fmla="*/ 0 h 191271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71525"/>
              <a:gd name="T148" fmla="*/ 0 h 1912713"/>
              <a:gd name="T149" fmla="*/ 771525 w 771525"/>
              <a:gd name="T150" fmla="*/ 1912713 h 191271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71525" h="1912713">
                <a:moveTo>
                  <a:pt x="143272" y="357755"/>
                </a:moveTo>
                <a:lnTo>
                  <a:pt x="628253" y="357755"/>
                </a:lnTo>
                <a:cubicBezTo>
                  <a:pt x="707380" y="357755"/>
                  <a:pt x="771525" y="421900"/>
                  <a:pt x="771525" y="501027"/>
                </a:cubicBezTo>
                <a:lnTo>
                  <a:pt x="771525" y="659703"/>
                </a:lnTo>
                <a:lnTo>
                  <a:pt x="771525" y="802652"/>
                </a:lnTo>
                <a:lnTo>
                  <a:pt x="771525" y="1017361"/>
                </a:lnTo>
                <a:cubicBezTo>
                  <a:pt x="771525" y="1058130"/>
                  <a:pt x="738475" y="1091180"/>
                  <a:pt x="697706" y="1091180"/>
                </a:cubicBezTo>
                <a:cubicBezTo>
                  <a:pt x="656937" y="1091180"/>
                  <a:pt x="623887" y="1058130"/>
                  <a:pt x="623887" y="1017361"/>
                </a:cubicBezTo>
                <a:lnTo>
                  <a:pt x="623887" y="659703"/>
                </a:lnTo>
                <a:lnTo>
                  <a:pt x="623888" y="659698"/>
                </a:lnTo>
                <a:lnTo>
                  <a:pt x="623888" y="571551"/>
                </a:lnTo>
                <a:cubicBezTo>
                  <a:pt x="623888" y="556427"/>
                  <a:pt x="611628" y="544167"/>
                  <a:pt x="596504" y="544167"/>
                </a:cubicBezTo>
                <a:cubicBezTo>
                  <a:pt x="581380" y="544167"/>
                  <a:pt x="569120" y="556427"/>
                  <a:pt x="569120" y="571551"/>
                </a:cubicBezTo>
                <a:lnTo>
                  <a:pt x="569120" y="945924"/>
                </a:lnTo>
                <a:lnTo>
                  <a:pt x="569119" y="945924"/>
                </a:lnTo>
                <a:lnTo>
                  <a:pt x="569119" y="1168521"/>
                </a:lnTo>
                <a:lnTo>
                  <a:pt x="569119" y="1172836"/>
                </a:lnTo>
                <a:lnTo>
                  <a:pt x="569119" y="1834131"/>
                </a:lnTo>
                <a:cubicBezTo>
                  <a:pt x="569119" y="1877530"/>
                  <a:pt x="533937" y="1912712"/>
                  <a:pt x="490538" y="1912712"/>
                </a:cubicBezTo>
                <a:cubicBezTo>
                  <a:pt x="447139" y="1912712"/>
                  <a:pt x="411957" y="1877530"/>
                  <a:pt x="411957" y="1834131"/>
                </a:cubicBezTo>
                <a:lnTo>
                  <a:pt x="411957" y="1233956"/>
                </a:lnTo>
                <a:lnTo>
                  <a:pt x="411957" y="1175047"/>
                </a:lnTo>
                <a:cubicBezTo>
                  <a:pt x="411957" y="1159923"/>
                  <a:pt x="399696" y="1147662"/>
                  <a:pt x="384572" y="1147662"/>
                </a:cubicBezTo>
                <a:cubicBezTo>
                  <a:pt x="369449" y="1147662"/>
                  <a:pt x="357188" y="1159922"/>
                  <a:pt x="357188" y="1175045"/>
                </a:cubicBezTo>
                <a:cubicBezTo>
                  <a:pt x="357188" y="1395138"/>
                  <a:pt x="357187" y="1615229"/>
                  <a:pt x="357187" y="1835322"/>
                </a:cubicBezTo>
                <a:cubicBezTo>
                  <a:pt x="357187" y="1878064"/>
                  <a:pt x="322538" y="1912713"/>
                  <a:pt x="279796" y="1912713"/>
                </a:cubicBezTo>
                <a:lnTo>
                  <a:pt x="279797" y="1912712"/>
                </a:lnTo>
                <a:cubicBezTo>
                  <a:pt x="237055" y="1912712"/>
                  <a:pt x="202406" y="1878063"/>
                  <a:pt x="202406" y="1835321"/>
                </a:cubicBezTo>
                <a:lnTo>
                  <a:pt x="202406" y="1167331"/>
                </a:lnTo>
                <a:lnTo>
                  <a:pt x="202407" y="1167326"/>
                </a:lnTo>
                <a:lnTo>
                  <a:pt x="202407" y="945924"/>
                </a:lnTo>
                <a:lnTo>
                  <a:pt x="202406" y="945924"/>
                </a:lnTo>
                <a:lnTo>
                  <a:pt x="202406" y="571551"/>
                </a:lnTo>
                <a:cubicBezTo>
                  <a:pt x="202406" y="556427"/>
                  <a:pt x="190146" y="544167"/>
                  <a:pt x="175022" y="544167"/>
                </a:cubicBezTo>
                <a:cubicBezTo>
                  <a:pt x="159898" y="544167"/>
                  <a:pt x="147638" y="556427"/>
                  <a:pt x="147638" y="571551"/>
                </a:cubicBezTo>
                <a:lnTo>
                  <a:pt x="147638" y="659703"/>
                </a:lnTo>
                <a:lnTo>
                  <a:pt x="147638" y="945924"/>
                </a:lnTo>
                <a:lnTo>
                  <a:pt x="147638" y="1017361"/>
                </a:lnTo>
                <a:cubicBezTo>
                  <a:pt x="147638" y="1058130"/>
                  <a:pt x="114588" y="1091180"/>
                  <a:pt x="73819" y="1091180"/>
                </a:cubicBezTo>
                <a:cubicBezTo>
                  <a:pt x="33050" y="1091180"/>
                  <a:pt x="0" y="1058130"/>
                  <a:pt x="0" y="1017361"/>
                </a:cubicBezTo>
                <a:lnTo>
                  <a:pt x="0" y="802652"/>
                </a:lnTo>
                <a:lnTo>
                  <a:pt x="0" y="659703"/>
                </a:lnTo>
                <a:lnTo>
                  <a:pt x="0" y="501027"/>
                </a:lnTo>
                <a:cubicBezTo>
                  <a:pt x="0" y="421900"/>
                  <a:pt x="64145" y="357755"/>
                  <a:pt x="143272" y="357755"/>
                </a:cubicBezTo>
                <a:close/>
                <a:moveTo>
                  <a:pt x="383667" y="0"/>
                </a:moveTo>
                <a:cubicBezTo>
                  <a:pt x="470623" y="0"/>
                  <a:pt x="541114" y="70491"/>
                  <a:pt x="541114" y="157447"/>
                </a:cubicBezTo>
                <a:cubicBezTo>
                  <a:pt x="541114" y="244403"/>
                  <a:pt x="470623" y="314894"/>
                  <a:pt x="383667" y="314894"/>
                </a:cubicBezTo>
                <a:cubicBezTo>
                  <a:pt x="296711" y="314894"/>
                  <a:pt x="226220" y="244403"/>
                  <a:pt x="226220" y="157447"/>
                </a:cubicBezTo>
                <a:cubicBezTo>
                  <a:pt x="226220" y="70491"/>
                  <a:pt x="296711" y="0"/>
                  <a:pt x="383667" y="0"/>
                </a:cubicBezTo>
                <a:close/>
              </a:path>
            </a:pathLst>
          </a:custGeom>
          <a:solidFill>
            <a:schemeClr val="bg1"/>
          </a:solidFill>
          <a:ln>
            <a:noFill/>
          </a:ln>
        </p:spPr>
        <p:txBody>
          <a:bodyPr anchor="ctr"/>
          <a:lstStyle/>
          <a:p>
            <a:endParaRPr lang="zh-CN" altLang="en-US"/>
          </a:p>
        </p:txBody>
      </p:sp>
      <p:sp>
        <p:nvSpPr>
          <p:cNvPr id="51" name="PA_KSO_Shape"/>
          <p:cNvSpPr>
            <a:spLocks noChangeArrowheads="1"/>
          </p:cNvSpPr>
          <p:nvPr>
            <p:custDataLst>
              <p:tags r:id="rId11"/>
            </p:custDataLst>
          </p:nvPr>
        </p:nvSpPr>
        <p:spPr bwMode="auto">
          <a:xfrm>
            <a:off x="7609523" y="4746625"/>
            <a:ext cx="668337" cy="1295400"/>
          </a:xfrm>
          <a:custGeom>
            <a:avLst/>
            <a:gdLst>
              <a:gd name="T0" fmla="*/ 131640 w 987290"/>
              <a:gd name="T1" fmla="*/ 164094 h 1912712"/>
              <a:gd name="T2" fmla="*/ 318958 w 987290"/>
              <a:gd name="T3" fmla="*/ 164094 h 1912712"/>
              <a:gd name="T4" fmla="*/ 376364 w 987290"/>
              <a:gd name="T5" fmla="*/ 200467 h 1912712"/>
              <a:gd name="T6" fmla="*/ 383608 w 987290"/>
              <a:gd name="T7" fmla="*/ 212992 h 1912712"/>
              <a:gd name="T8" fmla="*/ 451291 w 987290"/>
              <a:gd name="T9" fmla="*/ 458971 h 1912712"/>
              <a:gd name="T10" fmla="*/ 429372 w 987290"/>
              <a:gd name="T11" fmla="*/ 497588 h 1912712"/>
              <a:gd name="T12" fmla="*/ 429373 w 987290"/>
              <a:gd name="T13" fmla="*/ 497589 h 1912712"/>
              <a:gd name="T14" fmla="*/ 391724 w 987290"/>
              <a:gd name="T15" fmla="*/ 477496 h 1912712"/>
              <a:gd name="T16" fmla="*/ 332718 w 987290"/>
              <a:gd name="T17" fmla="*/ 263051 h 1912712"/>
              <a:gd name="T18" fmla="*/ 313561 w 987290"/>
              <a:gd name="T19" fmla="*/ 252157 h 1912712"/>
              <a:gd name="T20" fmla="*/ 302677 w 987290"/>
              <a:gd name="T21" fmla="*/ 271332 h 1912712"/>
              <a:gd name="T22" fmla="*/ 390606 w 987290"/>
              <a:gd name="T23" fmla="*/ 590892 h 1912712"/>
              <a:gd name="T24" fmla="*/ 395526 w 987290"/>
              <a:gd name="T25" fmla="*/ 613000 h 1912712"/>
              <a:gd name="T26" fmla="*/ 311505 w 987290"/>
              <a:gd name="T27" fmla="*/ 613000 h 1912712"/>
              <a:gd name="T28" fmla="*/ 311505 w 987290"/>
              <a:gd name="T29" fmla="*/ 841277 h 1912712"/>
              <a:gd name="T30" fmla="*/ 275495 w 987290"/>
              <a:gd name="T31" fmla="*/ 877320 h 1912712"/>
              <a:gd name="T32" fmla="*/ 239485 w 987290"/>
              <a:gd name="T33" fmla="*/ 841277 h 1912712"/>
              <a:gd name="T34" fmla="*/ 239485 w 987290"/>
              <a:gd name="T35" fmla="*/ 613000 h 1912712"/>
              <a:gd name="T36" fmla="*/ 214388 w 987290"/>
              <a:gd name="T37" fmla="*/ 613000 h 1912712"/>
              <a:gd name="T38" fmla="*/ 214387 w 987290"/>
              <a:gd name="T39" fmla="*/ 841823 h 1912712"/>
              <a:gd name="T40" fmla="*/ 178923 w 987290"/>
              <a:gd name="T41" fmla="*/ 877320 h 1912712"/>
              <a:gd name="T42" fmla="*/ 178924 w 987290"/>
              <a:gd name="T43" fmla="*/ 877320 h 1912712"/>
              <a:gd name="T44" fmla="*/ 143459 w 987290"/>
              <a:gd name="T45" fmla="*/ 841823 h 1912712"/>
              <a:gd name="T46" fmla="*/ 143459 w 987290"/>
              <a:gd name="T47" fmla="*/ 613000 h 1912712"/>
              <a:gd name="T48" fmla="*/ 56223 w 987290"/>
              <a:gd name="T49" fmla="*/ 613000 h 1912712"/>
              <a:gd name="T50" fmla="*/ 150235 w 987290"/>
              <a:gd name="T51" fmla="*/ 271332 h 1912712"/>
              <a:gd name="T52" fmla="*/ 139351 w 987290"/>
              <a:gd name="T53" fmla="*/ 252157 h 1912712"/>
              <a:gd name="T54" fmla="*/ 120194 w 987290"/>
              <a:gd name="T55" fmla="*/ 263051 h 1912712"/>
              <a:gd name="T56" fmla="*/ 80846 w 987290"/>
              <a:gd name="T57" fmla="*/ 406054 h 1912712"/>
              <a:gd name="T58" fmla="*/ 80798 w 987290"/>
              <a:gd name="T59" fmla="*/ 405997 h 1912712"/>
              <a:gd name="T60" fmla="*/ 61633 w 987290"/>
              <a:gd name="T61" fmla="*/ 475650 h 1912712"/>
              <a:gd name="T62" fmla="*/ 23052 w 987290"/>
              <a:gd name="T63" fmla="*/ 497589 h 1912712"/>
              <a:gd name="T64" fmla="*/ 23053 w 987290"/>
              <a:gd name="T65" fmla="*/ 497589 h 1912712"/>
              <a:gd name="T66" fmla="*/ 1134 w 987290"/>
              <a:gd name="T67" fmla="*/ 458972 h 1912712"/>
              <a:gd name="T68" fmla="*/ 68816 w 987290"/>
              <a:gd name="T69" fmla="*/ 212992 h 1912712"/>
              <a:gd name="T70" fmla="*/ 71198 w 987290"/>
              <a:gd name="T71" fmla="*/ 208276 h 1912712"/>
              <a:gd name="T72" fmla="*/ 131640 w 987290"/>
              <a:gd name="T73" fmla="*/ 164094 h 1912712"/>
              <a:gd name="T74" fmla="*/ 226521 w 987290"/>
              <a:gd name="T75" fmla="*/ 0 h 1912712"/>
              <a:gd name="T76" fmla="*/ 298672 w 987290"/>
              <a:gd name="T77" fmla="*/ 72217 h 1912712"/>
              <a:gd name="T78" fmla="*/ 226521 w 987290"/>
              <a:gd name="T79" fmla="*/ 144435 h 1912712"/>
              <a:gd name="T80" fmla="*/ 154372 w 987290"/>
              <a:gd name="T81" fmla="*/ 72217 h 1912712"/>
              <a:gd name="T82" fmla="*/ 226521 w 987290"/>
              <a:gd name="T83" fmla="*/ 0 h 191271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87290"/>
              <a:gd name="T127" fmla="*/ 0 h 1912712"/>
              <a:gd name="T128" fmla="*/ 987290 w 987290"/>
              <a:gd name="T129" fmla="*/ 1912712 h 191271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87290" h="1912712">
                <a:moveTo>
                  <a:pt x="287267" y="357754"/>
                </a:moveTo>
                <a:lnTo>
                  <a:pt x="696037" y="357754"/>
                </a:lnTo>
                <a:cubicBezTo>
                  <a:pt x="751531" y="357754"/>
                  <a:pt x="799531" y="389836"/>
                  <a:pt x="821308" y="437053"/>
                </a:cubicBezTo>
                <a:cubicBezTo>
                  <a:pt x="828839" y="444251"/>
                  <a:pt x="834170" y="453657"/>
                  <a:pt x="837118" y="464360"/>
                </a:cubicBezTo>
                <a:lnTo>
                  <a:pt x="984815" y="1000638"/>
                </a:lnTo>
                <a:cubicBezTo>
                  <a:pt x="994856" y="1037095"/>
                  <a:pt x="973441" y="1074789"/>
                  <a:pt x="936984" y="1084830"/>
                </a:cubicBezTo>
                <a:lnTo>
                  <a:pt x="936986" y="1084831"/>
                </a:lnTo>
                <a:cubicBezTo>
                  <a:pt x="901976" y="1094473"/>
                  <a:pt x="865826" y="1075107"/>
                  <a:pt x="854828" y="1041024"/>
                </a:cubicBezTo>
                <a:lnTo>
                  <a:pt x="726065" y="573497"/>
                </a:lnTo>
                <a:cubicBezTo>
                  <a:pt x="721080" y="555394"/>
                  <a:pt x="702362" y="544760"/>
                  <a:pt x="684259" y="549746"/>
                </a:cubicBezTo>
                <a:cubicBezTo>
                  <a:pt x="666156" y="554732"/>
                  <a:pt x="655522" y="573449"/>
                  <a:pt x="660508" y="591552"/>
                </a:cubicBezTo>
                <a:lnTo>
                  <a:pt x="852387" y="1288247"/>
                </a:lnTo>
                <a:lnTo>
                  <a:pt x="863126" y="1336447"/>
                </a:lnTo>
                <a:lnTo>
                  <a:pt x="679772" y="1336447"/>
                </a:lnTo>
                <a:lnTo>
                  <a:pt x="679772" y="1834130"/>
                </a:lnTo>
                <a:cubicBezTo>
                  <a:pt x="679772" y="1877529"/>
                  <a:pt x="644590" y="1912711"/>
                  <a:pt x="601191" y="1912711"/>
                </a:cubicBezTo>
                <a:cubicBezTo>
                  <a:pt x="557792" y="1912711"/>
                  <a:pt x="522610" y="1877529"/>
                  <a:pt x="522610" y="1834130"/>
                </a:cubicBezTo>
                <a:lnTo>
                  <a:pt x="522610" y="1336447"/>
                </a:lnTo>
                <a:lnTo>
                  <a:pt x="467841" y="1336447"/>
                </a:lnTo>
                <a:cubicBezTo>
                  <a:pt x="467841" y="1502738"/>
                  <a:pt x="467840" y="1669030"/>
                  <a:pt x="467840" y="1835321"/>
                </a:cubicBezTo>
                <a:cubicBezTo>
                  <a:pt x="467840" y="1878063"/>
                  <a:pt x="433191" y="1912712"/>
                  <a:pt x="390449" y="1912712"/>
                </a:cubicBezTo>
                <a:lnTo>
                  <a:pt x="390450" y="1912711"/>
                </a:lnTo>
                <a:cubicBezTo>
                  <a:pt x="347708" y="1912711"/>
                  <a:pt x="313059" y="1878062"/>
                  <a:pt x="313059" y="1835320"/>
                </a:cubicBezTo>
                <a:lnTo>
                  <a:pt x="313059" y="1336447"/>
                </a:lnTo>
                <a:lnTo>
                  <a:pt x="122692" y="1336447"/>
                </a:lnTo>
                <a:lnTo>
                  <a:pt x="327846" y="591552"/>
                </a:lnTo>
                <a:cubicBezTo>
                  <a:pt x="332832" y="573449"/>
                  <a:pt x="322198" y="554732"/>
                  <a:pt x="304095" y="549746"/>
                </a:cubicBezTo>
                <a:cubicBezTo>
                  <a:pt x="285992" y="544760"/>
                  <a:pt x="267275" y="555394"/>
                  <a:pt x="262289" y="573497"/>
                </a:cubicBezTo>
                <a:lnTo>
                  <a:pt x="176423" y="885270"/>
                </a:lnTo>
                <a:lnTo>
                  <a:pt x="176320" y="885144"/>
                </a:lnTo>
                <a:cubicBezTo>
                  <a:pt x="162379" y="935763"/>
                  <a:pt x="148437" y="986382"/>
                  <a:pt x="134496" y="1037001"/>
                </a:cubicBezTo>
                <a:cubicBezTo>
                  <a:pt x="124456" y="1073457"/>
                  <a:pt x="86761" y="1094872"/>
                  <a:pt x="50304" y="1084832"/>
                </a:cubicBezTo>
                <a:lnTo>
                  <a:pt x="50306" y="1084831"/>
                </a:lnTo>
                <a:cubicBezTo>
                  <a:pt x="13849" y="1074790"/>
                  <a:pt x="-7566" y="1037096"/>
                  <a:pt x="2475" y="1000639"/>
                </a:cubicBezTo>
                <a:lnTo>
                  <a:pt x="150173" y="464361"/>
                </a:lnTo>
                <a:lnTo>
                  <a:pt x="155370" y="454078"/>
                </a:lnTo>
                <a:cubicBezTo>
                  <a:pt x="172562" y="397845"/>
                  <a:pt x="225232" y="357754"/>
                  <a:pt x="287267" y="357754"/>
                </a:cubicBezTo>
                <a:close/>
                <a:moveTo>
                  <a:pt x="494320" y="0"/>
                </a:moveTo>
                <a:cubicBezTo>
                  <a:pt x="581276" y="0"/>
                  <a:pt x="651767" y="70491"/>
                  <a:pt x="651767" y="157447"/>
                </a:cubicBezTo>
                <a:cubicBezTo>
                  <a:pt x="651767" y="244403"/>
                  <a:pt x="581276" y="314894"/>
                  <a:pt x="494320" y="314894"/>
                </a:cubicBezTo>
                <a:cubicBezTo>
                  <a:pt x="407364" y="314894"/>
                  <a:pt x="336873" y="244403"/>
                  <a:pt x="336873" y="157447"/>
                </a:cubicBezTo>
                <a:cubicBezTo>
                  <a:pt x="336873" y="70491"/>
                  <a:pt x="407364" y="0"/>
                  <a:pt x="494320" y="0"/>
                </a:cubicBezTo>
                <a:close/>
              </a:path>
            </a:pathLst>
          </a:custGeom>
          <a:solidFill>
            <a:schemeClr val="bg1"/>
          </a:solidFill>
          <a:ln>
            <a:noFill/>
          </a:ln>
        </p:spPr>
        <p:txBody>
          <a:bodyPr anchor="ctr"/>
          <a:lstStyle/>
          <a:p>
            <a:endParaRPr lang="zh-CN" altLang="en-US"/>
          </a:p>
        </p:txBody>
      </p:sp>
      <p:pic>
        <p:nvPicPr>
          <p:cNvPr id="5" name="图片 4" descr="滚轮罐耳 (27)"/>
          <p:cNvPicPr>
            <a:picLocks noChangeAspect="1"/>
          </p:cNvPicPr>
          <p:nvPr/>
        </p:nvPicPr>
        <p:blipFill>
          <a:blip r:embed="rId12"/>
          <a:stretch>
            <a:fillRect/>
          </a:stretch>
        </p:blipFill>
        <p:spPr>
          <a:xfrm>
            <a:off x="4751705" y="2802255"/>
            <a:ext cx="2831465" cy="2831465"/>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par>
                                <p:cTn id="20" presetID="10" presetClass="entr" presetSubtype="0" fill="hold" grpId="0" nodeType="withEffect">
                                  <p:stCondLst>
                                    <p:cond delay="80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par>
                                <p:cTn id="26" presetID="10" presetClass="entr" presetSubtype="0" fill="hold" grpId="0" nodeType="withEffect">
                                  <p:stCondLst>
                                    <p:cond delay="120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par>
                                <p:cTn id="29" presetID="10" presetClass="entr" presetSubtype="0" fill="hold" grpId="0" nodeType="withEffect">
                                  <p:stCondLst>
                                    <p:cond delay="140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1600"/>
                                  </p:stCondLst>
                                  <p:childTnLst>
                                    <p:set>
                                      <p:cBhvr>
                                        <p:cTn id="33" dur="1" fill="hold">
                                          <p:stCondLst>
                                            <p:cond delay="0"/>
                                          </p:stCondLst>
                                        </p:cTn>
                                        <p:tgtEl>
                                          <p:spTgt spid="39"/>
                                        </p:tgtEl>
                                        <p:attrNameLst>
                                          <p:attrName>style.visibility</p:attrName>
                                        </p:attrNameLst>
                                      </p:cBhvr>
                                      <p:to>
                                        <p:strVal val="visible"/>
                                      </p:to>
                                    </p:set>
                                    <p:animEffect transition="in" filter="fade">
                                      <p:cBhvr>
                                        <p:cTn id="34" dur="500"/>
                                        <p:tgtEl>
                                          <p:spTgt spid="39"/>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par>
                                <p:cTn id="38" presetID="10" presetClass="entr" presetSubtype="0" fill="hold" grpId="0" nodeType="withEffect">
                                  <p:stCondLst>
                                    <p:cond delay="120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autoUpdateAnimBg="0"/>
      <p:bldP spid="34" grpId="0" animBg="1" autoUpdateAnimBg="0"/>
      <p:bldP spid="35" grpId="0" animBg="1" autoUpdateAnimBg="0"/>
      <p:bldP spid="36" grpId="0" animBg="1"/>
      <p:bldP spid="37" grpId="0" animBg="1"/>
      <p:bldP spid="38" grpId="0" animBg="1"/>
      <p:bldP spid="39" grpId="0" animBg="1"/>
      <p:bldP spid="50" grpId="0" bldLvl="0" animBg="1"/>
      <p:bldP spid="51"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30880" cy="460375"/>
            </a:xfrm>
            <a:prstGeom prst="rect">
              <a:avLst/>
            </a:prstGeom>
            <a:noFill/>
          </p:spPr>
          <p:txBody>
            <a:bodyPr wrap="none" rtlCol="0">
              <a:spAutoFit/>
            </a:bodyPr>
            <a:lstStyle/>
            <a:p>
              <a:pPr algn="l">
                <a:buFont typeface="Arial" panose="020B0604020202020204" pitchFamily="34" charset="0"/>
                <a:buNone/>
              </a:pPr>
              <a:r>
                <a:rPr sz="2400" dirty="0">
                  <a:solidFill>
                    <a:schemeClr val="tx1"/>
                  </a:solidFill>
                  <a:latin typeface="微软雅黑" panose="020B0503020204020204" pitchFamily="34" charset="-122"/>
                  <a:ea typeface="微软雅黑" panose="020B0503020204020204" pitchFamily="34" charset="-122"/>
                  <a:sym typeface="+mn-ea"/>
                </a:rPr>
                <a:t>罐笼缓冲器易损件清单</a:t>
              </a:r>
              <a:endParaRPr lang="zh-CN" altLang="en-US" sz="2400" dirty="0">
                <a:solidFill>
                  <a:schemeClr val="tx1"/>
                </a:solidFill>
                <a:latin typeface="微软雅黑" panose="020B0503020204020204" pitchFamily="34" charset="-122"/>
                <a:ea typeface="微软雅黑" panose="020B0503020204020204" pitchFamily="34" charset="-122"/>
                <a:sym typeface="+mn-ea"/>
              </a:endParaRPr>
            </a:p>
          </p:txBody>
        </p:sp>
      </p:grpSp>
      <p:sp>
        <p:nvSpPr>
          <p:cNvPr id="5" name="任意多边形 21"/>
          <p:cNvSpPr/>
          <p:nvPr>
            <p:custDataLst>
              <p:tags r:id="rId1"/>
            </p:custDataLst>
          </p:nvPr>
        </p:nvSpPr>
        <p:spPr>
          <a:xfrm rot="8017353">
            <a:off x="5468576" y="2043125"/>
            <a:ext cx="884026" cy="851068"/>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6" name="任意多边形 22"/>
          <p:cNvSpPr/>
          <p:nvPr>
            <p:custDataLst>
              <p:tags r:id="rId2"/>
            </p:custDataLst>
          </p:nvPr>
        </p:nvSpPr>
        <p:spPr>
          <a:xfrm rot="13330866">
            <a:off x="4853219" y="2655257"/>
            <a:ext cx="884026" cy="851068"/>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7" name="任意多边形 23"/>
          <p:cNvSpPr/>
          <p:nvPr>
            <p:custDataLst>
              <p:tags r:id="rId3"/>
            </p:custDataLst>
          </p:nvPr>
        </p:nvSpPr>
        <p:spPr>
          <a:xfrm rot="2853042">
            <a:off x="4929748" y="1431561"/>
            <a:ext cx="884026" cy="851068"/>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9" name="任意多边形 24"/>
          <p:cNvSpPr/>
          <p:nvPr>
            <p:custDataLst>
              <p:tags r:id="rId4"/>
            </p:custDataLst>
          </p:nvPr>
        </p:nvSpPr>
        <p:spPr>
          <a:xfrm rot="18918822">
            <a:off x="5973455" y="2022481"/>
            <a:ext cx="884026" cy="851068"/>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10" name="任意多边形 25"/>
          <p:cNvSpPr/>
          <p:nvPr>
            <p:custDataLst>
              <p:tags r:id="rId5"/>
            </p:custDataLst>
          </p:nvPr>
        </p:nvSpPr>
        <p:spPr>
          <a:xfrm rot="13330866">
            <a:off x="6542974" y="2650778"/>
            <a:ext cx="884026" cy="851068"/>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11" name="任意多边形 26"/>
          <p:cNvSpPr/>
          <p:nvPr>
            <p:custDataLst>
              <p:tags r:id="rId6"/>
            </p:custDataLst>
          </p:nvPr>
        </p:nvSpPr>
        <p:spPr>
          <a:xfrm rot="2853042">
            <a:off x="6567888" y="1500521"/>
            <a:ext cx="884026" cy="851068"/>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24" name="Rectangle 42"/>
          <p:cNvSpPr/>
          <p:nvPr/>
        </p:nvSpPr>
        <p:spPr>
          <a:xfrm>
            <a:off x="1809750" y="3365500"/>
            <a:ext cx="9083040" cy="1936115"/>
          </a:xfrm>
          <a:prstGeom prst="rect">
            <a:avLst/>
          </a:prstGeom>
          <a:noFill/>
          <a:ln w="12700" cap="flat" cmpd="sng" algn="ctr">
            <a:noFill/>
            <a:prstDash val="solid"/>
          </a:ln>
          <a:effectLst/>
        </p:spPr>
        <p:txBody>
          <a:bodyPr lIns="91440" tIns="0" rIns="91440" bIns="0" rtlCol="0" anchor="t"/>
          <a:lstStyle/>
          <a:p>
            <a:pPr algn="just">
              <a:lnSpc>
                <a:spcPct val="150000"/>
              </a:lnSpc>
              <a:defRPr/>
            </a:pPr>
            <a:r>
              <a:rPr lang="en-US" sz="1600" kern="0" dirty="0">
                <a:solidFill>
                  <a:schemeClr val="tx1"/>
                </a:solidFill>
                <a:latin typeface="Arial" panose="020B0604020202020204" pitchFamily="34" charset="0"/>
                <a:cs typeface="Arial" panose="020B0604020202020204" pitchFamily="34" charset="0"/>
              </a:rPr>
              <a:t>滚轮直径mm 250  轴承 30310   聚氨酯轮mm外径×内径×宽度 250×148×90    密封圈 内12× 2.65</a:t>
            </a:r>
            <a:endParaRPr lang="en-US" sz="1600" kern="0" dirty="0">
              <a:solidFill>
                <a:schemeClr val="tx1"/>
              </a:solidFill>
              <a:latin typeface="Arial" panose="020B0604020202020204" pitchFamily="34" charset="0"/>
              <a:cs typeface="Arial" panose="020B0604020202020204" pitchFamily="34" charset="0"/>
            </a:endParaRPr>
          </a:p>
          <a:p>
            <a:pPr algn="just">
              <a:lnSpc>
                <a:spcPct val="150000"/>
              </a:lnSpc>
              <a:defRPr/>
            </a:pPr>
            <a:r>
              <a:rPr lang="en-US" sz="1600" kern="0" dirty="0">
                <a:solidFill>
                  <a:schemeClr val="tx1"/>
                </a:solidFill>
                <a:latin typeface="Arial" panose="020B0604020202020204" pitchFamily="34" charset="0"/>
                <a:cs typeface="Arial" panose="020B0604020202020204" pitchFamily="34" charset="0"/>
              </a:rPr>
              <a:t>滚轮直径mm 300  轴承 30311   聚氨酯轮mm外径×内径×宽度 窄轮300×182×89宽轮300×179×165    密封圈  内12× 2.65</a:t>
            </a:r>
            <a:endParaRPr lang="en-US" sz="1600" kern="0" dirty="0">
              <a:solidFill>
                <a:schemeClr val="tx1"/>
              </a:solidFill>
              <a:latin typeface="Arial" panose="020B0604020202020204" pitchFamily="34" charset="0"/>
              <a:cs typeface="Arial" panose="020B0604020202020204" pitchFamily="34" charset="0"/>
            </a:endParaRPr>
          </a:p>
          <a:p>
            <a:pPr algn="just">
              <a:lnSpc>
                <a:spcPct val="150000"/>
              </a:lnSpc>
              <a:defRPr/>
            </a:pPr>
            <a:r>
              <a:rPr lang="en-US" sz="1600" kern="0" dirty="0">
                <a:solidFill>
                  <a:schemeClr val="tx1"/>
                </a:solidFill>
                <a:latin typeface="Arial" panose="020B0604020202020204" pitchFamily="34" charset="0"/>
                <a:cs typeface="Arial" panose="020B0604020202020204" pitchFamily="34" charset="0"/>
              </a:rPr>
              <a:t>滚轮直径mm 350  轴承 30313   聚氨酯轮mm外径×内径×宽度 窄轮350×192×106宽轮350×196×165   密封圈  内12× 2.65</a:t>
            </a:r>
            <a:endParaRPr lang="en-US" sz="1600" kern="0" dirty="0">
              <a:solidFill>
                <a:schemeClr val="tx1"/>
              </a:solidFill>
              <a:latin typeface="Arial" panose="020B0604020202020204" pitchFamily="34" charset="0"/>
              <a:cs typeface="Arial" panose="020B06040202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randombar(horizontal)">
                                      <p:cBhvr>
                                        <p:cTn id="25" dur="500"/>
                                        <p:tgtEl>
                                          <p:spTgt spid="11"/>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left)">
                                      <p:cBhvr>
                                        <p:cTn id="2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7" grpId="0" bldLvl="0" animBg="1"/>
      <p:bldP spid="9" grpId="0" bldLvl="0" animBg="1"/>
      <p:bldP spid="10" grpId="0" bldLvl="0" animBg="1"/>
      <p:bldP spid="11" grpId="0" bldLvl="0" animBg="1"/>
      <p:bldP spid="24"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345358"/>
            <a:ext cx="12190413" cy="626192"/>
            <a:chOff x="0" y="495037"/>
            <a:chExt cx="12190413" cy="626192"/>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5180270" y="495037"/>
              <a:ext cx="1706880" cy="46037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sym typeface="+mn-ea"/>
                </a:rPr>
                <a:t>罐笼缓冲器</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5" name="任意多边形 3"/>
          <p:cNvSpPr/>
          <p:nvPr/>
        </p:nvSpPr>
        <p:spPr>
          <a:xfrm>
            <a:off x="3820018" y="2189735"/>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D549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6" name="任意多边形 4"/>
          <p:cNvSpPr/>
          <p:nvPr/>
        </p:nvSpPr>
        <p:spPr>
          <a:xfrm>
            <a:off x="3820018" y="5404888"/>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defRPr/>
            </a:pPr>
            <a:endParaRPr lang="zh-CN" altLang="en-US" kern="0">
              <a:solidFill>
                <a:srgbClr val="FFFFFF"/>
              </a:solidFill>
              <a:latin typeface="Calibri" panose="020F0502020204030204"/>
            </a:endParaRPr>
          </a:p>
        </p:txBody>
      </p:sp>
      <p:sp>
        <p:nvSpPr>
          <p:cNvPr id="7" name="任意多边形 5"/>
          <p:cNvSpPr/>
          <p:nvPr/>
        </p:nvSpPr>
        <p:spPr>
          <a:xfrm>
            <a:off x="6470912" y="2189735"/>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D549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9" name="任意多边形 6"/>
          <p:cNvSpPr/>
          <p:nvPr/>
        </p:nvSpPr>
        <p:spPr>
          <a:xfrm>
            <a:off x="6470912" y="5404888"/>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endParaRPr lang="zh-CN" altLang="en-US" kern="0" dirty="0">
              <a:solidFill>
                <a:srgbClr val="FFFFFF"/>
              </a:solidFill>
              <a:latin typeface="Calibri" panose="020F0502020204030204"/>
            </a:endParaRPr>
          </a:p>
        </p:txBody>
      </p:sp>
      <p:sp>
        <p:nvSpPr>
          <p:cNvPr id="10" name="任意多边形 15"/>
          <p:cNvSpPr/>
          <p:nvPr/>
        </p:nvSpPr>
        <p:spPr>
          <a:xfrm>
            <a:off x="9121805" y="2189735"/>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D549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11" name="任意多边形 16"/>
          <p:cNvSpPr/>
          <p:nvPr/>
        </p:nvSpPr>
        <p:spPr>
          <a:xfrm>
            <a:off x="9121805" y="5404888"/>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endParaRPr lang="zh-CN" altLang="en-US" kern="0">
              <a:solidFill>
                <a:srgbClr val="FFFFFF"/>
              </a:solidFill>
              <a:latin typeface="Calibri" panose="020F0502020204030204"/>
            </a:endParaRPr>
          </a:p>
        </p:txBody>
      </p:sp>
      <p:sp>
        <p:nvSpPr>
          <p:cNvPr id="12" name="任意多边形 35"/>
          <p:cNvSpPr/>
          <p:nvPr/>
        </p:nvSpPr>
        <p:spPr>
          <a:xfrm>
            <a:off x="1169125" y="2189735"/>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D549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13" name="任意多边形 36"/>
          <p:cNvSpPr/>
          <p:nvPr/>
        </p:nvSpPr>
        <p:spPr>
          <a:xfrm>
            <a:off x="1169125" y="5404888"/>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defRPr/>
            </a:pPr>
            <a:endParaRPr lang="zh-CN" altLang="en-US" kern="0">
              <a:solidFill>
                <a:srgbClr val="FFFFFF"/>
              </a:solidFill>
              <a:latin typeface="Calibri" panose="020F0502020204030204"/>
            </a:endParaRPr>
          </a:p>
        </p:txBody>
      </p:sp>
      <p:pic>
        <p:nvPicPr>
          <p:cNvPr id="3" name="图片 2" descr="滚轮罐耳 (6)"/>
          <p:cNvPicPr>
            <a:picLocks noChangeAspect="1"/>
          </p:cNvPicPr>
          <p:nvPr/>
        </p:nvPicPr>
        <p:blipFill>
          <a:blip r:embed="rId1"/>
          <a:stretch>
            <a:fillRect/>
          </a:stretch>
        </p:blipFill>
        <p:spPr>
          <a:xfrm>
            <a:off x="9177655" y="3009265"/>
            <a:ext cx="1860550" cy="1860550"/>
          </a:xfrm>
          <a:prstGeom prst="ellipse">
            <a:avLst/>
          </a:prstGeom>
        </p:spPr>
      </p:pic>
      <p:pic>
        <p:nvPicPr>
          <p:cNvPr id="18" name="图片 17" descr="滚轮罐耳 (3)"/>
          <p:cNvPicPr>
            <a:picLocks noChangeAspect="1"/>
          </p:cNvPicPr>
          <p:nvPr/>
        </p:nvPicPr>
        <p:blipFill>
          <a:blip r:embed="rId2"/>
          <a:stretch>
            <a:fillRect/>
          </a:stretch>
        </p:blipFill>
        <p:spPr>
          <a:xfrm>
            <a:off x="6520815" y="3009265"/>
            <a:ext cx="1860550" cy="1860550"/>
          </a:xfrm>
          <a:prstGeom prst="ellipse">
            <a:avLst/>
          </a:prstGeom>
        </p:spPr>
      </p:pic>
      <p:pic>
        <p:nvPicPr>
          <p:cNvPr id="19" name="图片 18" descr="滚轮罐耳 (4)"/>
          <p:cNvPicPr>
            <a:picLocks noChangeAspect="1"/>
          </p:cNvPicPr>
          <p:nvPr/>
        </p:nvPicPr>
        <p:blipFill>
          <a:blip r:embed="rId3"/>
          <a:stretch>
            <a:fillRect/>
          </a:stretch>
        </p:blipFill>
        <p:spPr>
          <a:xfrm>
            <a:off x="3843655" y="3009265"/>
            <a:ext cx="1860550" cy="1860550"/>
          </a:xfrm>
          <a:prstGeom prst="ellipse">
            <a:avLst/>
          </a:prstGeom>
        </p:spPr>
      </p:pic>
      <p:pic>
        <p:nvPicPr>
          <p:cNvPr id="20" name="图片 19" descr="滚轮罐耳 (5)"/>
          <p:cNvPicPr>
            <a:picLocks noChangeAspect="1"/>
          </p:cNvPicPr>
          <p:nvPr/>
        </p:nvPicPr>
        <p:blipFill>
          <a:blip r:embed="rId4"/>
          <a:stretch>
            <a:fillRect/>
          </a:stretch>
        </p:blipFill>
        <p:spPr>
          <a:xfrm>
            <a:off x="1217295" y="3009265"/>
            <a:ext cx="1860550" cy="1860550"/>
          </a:xfrm>
          <a:prstGeom prst="ellipse">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30880" cy="460375"/>
            </a:xfrm>
            <a:prstGeom prst="rect">
              <a:avLst/>
            </a:prstGeom>
            <a:noFill/>
          </p:spPr>
          <p:txBody>
            <a:bodyPr wrap="none" rtlCol="0">
              <a:spAutoFit/>
            </a:bodyPr>
            <a:lstStyle/>
            <a:p>
              <a:pPr algn="l">
                <a:buFont typeface="Arial" panose="020B0604020202020204" pitchFamily="34" charset="0"/>
                <a:buNone/>
              </a:pPr>
              <a:r>
                <a:rPr sz="2400" dirty="0">
                  <a:solidFill>
                    <a:schemeClr val="tx1"/>
                  </a:solidFill>
                  <a:latin typeface="微软雅黑" panose="020B0503020204020204" pitchFamily="34" charset="-122"/>
                  <a:ea typeface="微软雅黑" panose="020B0503020204020204" pitchFamily="34" charset="-122"/>
                  <a:sym typeface="+mn-ea"/>
                </a:rPr>
                <a:t>罐笼缓冲器</a:t>
              </a:r>
              <a:r>
                <a:rPr lang="zh-CN" sz="2400" dirty="0">
                  <a:solidFill>
                    <a:schemeClr val="tx1"/>
                  </a:solidFill>
                  <a:latin typeface="微软雅黑" panose="020B0503020204020204" pitchFamily="34" charset="-122"/>
                  <a:ea typeface="微软雅黑" panose="020B0503020204020204" pitchFamily="34" charset="-122"/>
                  <a:sym typeface="+mn-ea"/>
                </a:rPr>
                <a:t>检修及维护</a:t>
              </a:r>
              <a:endParaRPr lang="zh-CN" altLang="en-US" sz="2400" dirty="0">
                <a:solidFill>
                  <a:schemeClr val="tx1"/>
                </a:solidFill>
                <a:latin typeface="微软雅黑" panose="020B0503020204020204" pitchFamily="34" charset="-122"/>
                <a:ea typeface="微软雅黑" panose="020B0503020204020204" pitchFamily="34" charset="-122"/>
                <a:sym typeface="+mn-ea"/>
              </a:endParaRPr>
            </a:p>
          </p:txBody>
        </p:sp>
      </p:grpSp>
      <p:sp>
        <p:nvSpPr>
          <p:cNvPr id="5" name="矩形 4"/>
          <p:cNvSpPr/>
          <p:nvPr/>
        </p:nvSpPr>
        <p:spPr>
          <a:xfrm>
            <a:off x="1024004" y="1978887"/>
            <a:ext cx="7054104" cy="2854325"/>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6" name="矩形 5"/>
          <p:cNvSpPr>
            <a:spLocks noChangeArrowheads="1"/>
          </p:cNvSpPr>
          <p:nvPr/>
        </p:nvSpPr>
        <p:spPr bwMode="auto">
          <a:xfrm>
            <a:off x="1977979" y="2830192"/>
            <a:ext cx="5511032"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sz="1600" dirty="0">
                <a:solidFill>
                  <a:schemeClr val="bg1"/>
                </a:solidFill>
              </a:rPr>
              <a:t>滚轮罐耳应定期维护，滚轮罐耳的轴承6个月加注一次润滑脂，滚轮、支架、弹簧缓冲装置、底座每年检查一次，对螺纹、弹簧、轴销等重新加注润滑脂。</a:t>
            </a:r>
            <a:endParaRPr sz="1600" dirty="0">
              <a:solidFill>
                <a:schemeClr val="bg1"/>
              </a:solidFill>
            </a:endParaRPr>
          </a:p>
        </p:txBody>
      </p:sp>
      <p:sp>
        <p:nvSpPr>
          <p:cNvPr id="10" name="矩形 9"/>
          <p:cNvSpPr>
            <a:spLocks noChangeArrowheads="1"/>
          </p:cNvSpPr>
          <p:nvPr/>
        </p:nvSpPr>
        <p:spPr bwMode="auto">
          <a:xfrm>
            <a:off x="8215656" y="1947769"/>
            <a:ext cx="3132027" cy="2854325"/>
          </a:xfrm>
          <a:prstGeom prst="rect">
            <a:avLst/>
          </a:prstGeom>
          <a:blipFill dpi="0" rotWithShape="1">
            <a:blip r:embed="rId1" cstate="email"/>
            <a:srcRect/>
            <a:tile tx="0" ty="0" sx="50000" sy="50000" flip="none" algn="ctr"/>
          </a:blipFill>
          <a:ln>
            <a:noFill/>
          </a:ln>
        </p:spPr>
        <p:txBody>
          <a:bodyPr anchor="ctr"/>
          <a:lstStyle/>
          <a:p>
            <a:pPr algn="ctr" eaLnBrk="1" hangingPunct="1">
              <a:buFont typeface="Arial" panose="020B0604020202020204" pitchFamily="34" charset="0"/>
              <a:buNone/>
            </a:pPr>
            <a:endParaRPr lang="zh-CN" altLang="en-US">
              <a:solidFill>
                <a:srgbClr val="FFFFFF"/>
              </a:solidFill>
              <a:latin typeface="宋体" panose="02010600030101010101" pitchFamily="2" charset="-122"/>
              <a:sym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250"/>
                                        <p:tgtEl>
                                          <p:spTgt spid="10"/>
                                        </p:tgtEl>
                                      </p:cBhvr>
                                    </p:animEffect>
                                    <p:anim calcmode="lin" valueType="num">
                                      <p:cBhvr>
                                        <p:cTn id="23" dur="250" fill="hold"/>
                                        <p:tgtEl>
                                          <p:spTgt spid="10"/>
                                        </p:tgtEl>
                                        <p:attrNameLst>
                                          <p:attrName>ppt_x</p:attrName>
                                        </p:attrNameLst>
                                      </p:cBhvr>
                                      <p:tavLst>
                                        <p:tav tm="0">
                                          <p:val>
                                            <p:strVal val="#ppt_x"/>
                                          </p:val>
                                        </p:tav>
                                        <p:tav tm="100000">
                                          <p:val>
                                            <p:strVal val="#ppt_x"/>
                                          </p:val>
                                        </p:tav>
                                      </p:tavLst>
                                    </p:anim>
                                    <p:anim calcmode="lin" valueType="num">
                                      <p:cBhvr>
                                        <p:cTn id="24" dur="2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7894253" y="4165060"/>
            <a:ext cx="3359080" cy="1978361"/>
          </a:xfrm>
          <a:prstGeom prst="rect">
            <a:avLst/>
          </a:prstGeom>
          <a:blipFill dpi="0" rotWithShape="1">
            <a:blip r:embed="rId1" cstate="email"/>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panose="020F0502020204030204"/>
              <a:ea typeface="宋体" panose="02010600030101010101" pitchFamily="2" charset="-122"/>
            </a:endParaRPr>
          </a:p>
        </p:txBody>
      </p:sp>
      <p:sp>
        <p:nvSpPr>
          <p:cNvPr id="12" name="矩形 11"/>
          <p:cNvSpPr/>
          <p:nvPr/>
        </p:nvSpPr>
        <p:spPr>
          <a:xfrm>
            <a:off x="1038536" y="4152361"/>
            <a:ext cx="3359080" cy="1978361"/>
          </a:xfrm>
          <a:prstGeom prst="rect">
            <a:avLst/>
          </a:prstGeom>
          <a:blipFill dpi="0" rotWithShape="1">
            <a:blip r:embed="rId2" cstate="email"/>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panose="020F0502020204030204"/>
              <a:ea typeface="宋体" panose="02010600030101010101" pitchFamily="2" charset="-122"/>
            </a:endParaRPr>
          </a:p>
        </p:txBody>
      </p:sp>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2316480" cy="460375"/>
            </a:xfrm>
            <a:prstGeom prst="rect">
              <a:avLst/>
            </a:prstGeom>
            <a:noFill/>
          </p:spPr>
          <p:txBody>
            <a:bodyPr wrap="none" rtlCol="0">
              <a:spAutoFit/>
            </a:bodyPr>
            <a:lstStyle/>
            <a:p>
              <a:pPr algn="l">
                <a:buFont typeface="Arial" panose="020B0604020202020204" pitchFamily="34" charset="0"/>
                <a:buNone/>
              </a:pPr>
              <a:r>
                <a:rPr sz="2400" dirty="0">
                  <a:solidFill>
                    <a:schemeClr val="tx1"/>
                  </a:solidFill>
                  <a:latin typeface="微软雅黑" panose="020B0503020204020204" pitchFamily="34" charset="-122"/>
                  <a:ea typeface="微软雅黑" panose="020B0503020204020204" pitchFamily="34" charset="-122"/>
                  <a:sym typeface="+mn-ea"/>
                </a:rPr>
                <a:t>罐笼缓冲</a:t>
              </a:r>
              <a:r>
                <a:rPr lang="zh-CN" sz="2400" dirty="0">
                  <a:solidFill>
                    <a:schemeClr val="tx1"/>
                  </a:solidFill>
                  <a:latin typeface="微软雅黑" panose="020B0503020204020204" pitchFamily="34" charset="-122"/>
                  <a:ea typeface="微软雅黑" panose="020B0503020204020204" pitchFamily="34" charset="-122"/>
                  <a:sym typeface="+mn-ea"/>
                </a:rPr>
                <a:t>器用途</a:t>
              </a:r>
              <a:endParaRPr lang="zh-CN" altLang="en-US" sz="2400" dirty="0">
                <a:solidFill>
                  <a:schemeClr val="tx1"/>
                </a:solidFill>
                <a:latin typeface="微软雅黑" panose="020B0503020204020204" pitchFamily="34" charset="-122"/>
                <a:ea typeface="微软雅黑" panose="020B0503020204020204" pitchFamily="34" charset="-122"/>
                <a:sym typeface="+mn-ea"/>
              </a:endParaRPr>
            </a:p>
          </p:txBody>
        </p:sp>
      </p:grpSp>
      <p:grpSp>
        <p:nvGrpSpPr>
          <p:cNvPr id="3" name="组合 2"/>
          <p:cNvGrpSpPr/>
          <p:nvPr/>
        </p:nvGrpSpPr>
        <p:grpSpPr>
          <a:xfrm flipV="1">
            <a:off x="1038535" y="2076182"/>
            <a:ext cx="10207704" cy="4054543"/>
            <a:chOff x="1038535" y="2076182"/>
            <a:chExt cx="10207704" cy="4054543"/>
          </a:xfrm>
        </p:grpSpPr>
        <p:sp>
          <p:nvSpPr>
            <p:cNvPr id="7" name="矩形 6"/>
            <p:cNvSpPr/>
            <p:nvPr/>
          </p:nvSpPr>
          <p:spPr>
            <a:xfrm flipV="1">
              <a:off x="4451636" y="2076182"/>
              <a:ext cx="3370291" cy="1978362"/>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p>
          </p:txBody>
        </p:sp>
        <p:sp>
          <p:nvSpPr>
            <p:cNvPr id="9" name="圆角矩形 7"/>
            <p:cNvSpPr/>
            <p:nvPr/>
          </p:nvSpPr>
          <p:spPr>
            <a:xfrm>
              <a:off x="1038535" y="4152363"/>
              <a:ext cx="6783392" cy="1978362"/>
            </a:xfrm>
            <a:prstGeom prst="roundRect">
              <a:avLst>
                <a:gd name="adj" fmla="val 0"/>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3384" tIns="66693" rIns="133384" bIns="66693" rtlCol="0" anchor="ctr"/>
            <a:lstStyle/>
            <a:p>
              <a:pPr algn="ctr"/>
              <a:endParaRPr lang="zh-CN" altLang="en-US"/>
            </a:p>
          </p:txBody>
        </p:sp>
        <p:sp>
          <p:nvSpPr>
            <p:cNvPr id="10" name="TextBox 8"/>
            <p:cNvSpPr txBox="1"/>
            <p:nvPr/>
          </p:nvSpPr>
          <p:spPr>
            <a:xfrm flipV="1">
              <a:off x="1343450" y="4403170"/>
              <a:ext cx="6216372" cy="1477010"/>
            </a:xfrm>
            <a:prstGeom prst="rect">
              <a:avLst/>
            </a:prstGeom>
            <a:noFill/>
          </p:spPr>
          <p:txBody>
            <a:bodyPr wrap="square" lIns="0" tIns="0" rIns="0" bIns="0" rtlCol="0">
              <a:spAutoFit/>
            </a:bodyPr>
            <a:lstStyle/>
            <a:p>
              <a:pPr algn="just">
                <a:lnSpc>
                  <a:spcPct val="150000"/>
                </a:lnSpc>
              </a:pPr>
              <a:r>
                <a:rPr sz="1600" dirty="0">
                  <a:solidFill>
                    <a:schemeClr val="tx1"/>
                  </a:solidFill>
                  <a:latin typeface="微软雅黑" panose="020B0503020204020204" pitchFamily="34" charset="-122"/>
                  <a:ea typeface="微软雅黑" panose="020B0503020204020204" pitchFamily="34" charset="-122"/>
                </a:rPr>
                <a:t>罐笼缓冲器是一种立井提升容器用滚轮罐耳，其结构由底座、摆转臂、滚轮、缓冲器组成；滚轮罐耳结合我国矿山特点为目前运行中的提升容器更换新型滚轮导向装置提供了便利条件，山东矿安机电有限公司 </a:t>
              </a:r>
              <a:r>
                <a:rPr lang="zh-CN" sz="1600" dirty="0">
                  <a:solidFill>
                    <a:schemeClr val="tx1"/>
                  </a:solidFill>
                  <a:latin typeface="微软雅黑" panose="020B0503020204020204" pitchFamily="34" charset="-122"/>
                  <a:ea typeface="微软雅黑" panose="020B0503020204020204" pitchFamily="34" charset="-122"/>
                </a:rPr>
                <a:t>，</a:t>
              </a:r>
              <a:r>
                <a:rPr sz="1600" dirty="0">
                  <a:solidFill>
                    <a:schemeClr val="tx1"/>
                  </a:solidFill>
                  <a:latin typeface="微软雅黑" panose="020B0503020204020204" pitchFamily="34" charset="-122"/>
                  <a:ea typeface="微软雅黑" panose="020B0503020204020204" pitchFamily="34" charset="-122"/>
                </a:rPr>
                <a:t>广泛应用与矿山，煤炭等工业生产部门。</a:t>
              </a:r>
              <a:endParaRPr sz="1600" dirty="0">
                <a:solidFill>
                  <a:schemeClr val="tx1"/>
                </a:solidFill>
                <a:latin typeface="微软雅黑" panose="020B0503020204020204" pitchFamily="34" charset="-122"/>
                <a:ea typeface="微软雅黑" panose="020B0503020204020204" pitchFamily="34" charset="-122"/>
              </a:endParaRPr>
            </a:p>
          </p:txBody>
        </p:sp>
        <p:sp>
          <p:nvSpPr>
            <p:cNvPr id="11" name="矩形 10"/>
            <p:cNvSpPr/>
            <p:nvPr/>
          </p:nvSpPr>
          <p:spPr>
            <a:xfrm flipV="1">
              <a:off x="7875948" y="4152363"/>
              <a:ext cx="3370291" cy="1978362"/>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p>
          </p:txBody>
        </p:sp>
      </p:grpSp>
      <p:pic>
        <p:nvPicPr>
          <p:cNvPr id="5" name="图片 4" descr="滚轮罐耳 (9)"/>
          <p:cNvPicPr>
            <a:picLocks noChangeAspect="1"/>
          </p:cNvPicPr>
          <p:nvPr/>
        </p:nvPicPr>
        <p:blipFill>
          <a:blip r:embed="rId3"/>
          <a:stretch>
            <a:fillRect/>
          </a:stretch>
        </p:blipFill>
        <p:spPr>
          <a:xfrm>
            <a:off x="4959350" y="4165600"/>
            <a:ext cx="2209800" cy="1965325"/>
          </a:xfrm>
          <a:prstGeom prst="rect">
            <a:avLst/>
          </a:prstGeom>
        </p:spPr>
      </p:pic>
      <p:pic>
        <p:nvPicPr>
          <p:cNvPr id="6" name="图片 5" descr="滚轮罐耳 (8)"/>
          <p:cNvPicPr>
            <a:picLocks noChangeAspect="1"/>
          </p:cNvPicPr>
          <p:nvPr/>
        </p:nvPicPr>
        <p:blipFill>
          <a:blip r:embed="rId4"/>
          <a:stretch>
            <a:fillRect/>
          </a:stretch>
        </p:blipFill>
        <p:spPr>
          <a:xfrm>
            <a:off x="8382000" y="2076450"/>
            <a:ext cx="2314575" cy="1977390"/>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50" fill="hold"/>
                                        <p:tgtEl>
                                          <p:spTgt spid="12"/>
                                        </p:tgtEl>
                                        <p:attrNameLst>
                                          <p:attrName>ppt_x</p:attrName>
                                        </p:attrNameLst>
                                      </p:cBhvr>
                                      <p:tavLst>
                                        <p:tav tm="0">
                                          <p:val>
                                            <p:strVal val="#ppt_x"/>
                                          </p:val>
                                        </p:tav>
                                        <p:tav tm="100000">
                                          <p:val>
                                            <p:strVal val="#ppt_x"/>
                                          </p:val>
                                        </p:tav>
                                      </p:tavLst>
                                    </p:anim>
                                    <p:anim calcmode="lin" valueType="num">
                                      <p:cBhvr additive="base">
                                        <p:cTn id="12" dur="25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250" fill="hold"/>
                                        <p:tgtEl>
                                          <p:spTgt spid="13"/>
                                        </p:tgtEl>
                                        <p:attrNameLst>
                                          <p:attrName>ppt_x</p:attrName>
                                        </p:attrNameLst>
                                      </p:cBhvr>
                                      <p:tavLst>
                                        <p:tav tm="0">
                                          <p:val>
                                            <p:strVal val="#ppt_x"/>
                                          </p:val>
                                        </p:tav>
                                        <p:tav tm="100000">
                                          <p:val>
                                            <p:strVal val="#ppt_x"/>
                                          </p:val>
                                        </p:tav>
                                      </p:tavLst>
                                    </p:anim>
                                    <p:anim calcmode="lin" valueType="num">
                                      <p:cBhvr additive="base">
                                        <p:cTn id="17" dur="250" fill="hold"/>
                                        <p:tgtEl>
                                          <p:spTgt spid="13"/>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rot="2700000">
            <a:off x="681829" y="1864125"/>
            <a:ext cx="2862343" cy="3006362"/>
            <a:chOff x="0" y="986971"/>
            <a:chExt cx="4615543" cy="4847774"/>
          </a:xfrm>
        </p:grpSpPr>
        <p:sp>
          <p:nvSpPr>
            <p:cNvPr id="30" name="矩形 29"/>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rot="2700000">
            <a:off x="1998748" y="1264908"/>
            <a:ext cx="4007454" cy="4209090"/>
            <a:chOff x="0" y="986971"/>
            <a:chExt cx="4615543" cy="4847774"/>
          </a:xfrm>
        </p:grpSpPr>
        <p:sp>
          <p:nvSpPr>
            <p:cNvPr id="33" name="矩形 32"/>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0" y="1320801"/>
              <a:ext cx="4180114" cy="4180114"/>
            </a:xfrm>
            <a:prstGeom prst="rect">
              <a:avLst/>
            </a:prstGeom>
            <a:blipFill dpi="0" rotWithShape="0">
              <a:blip r:embed="rId1" cstate="email"/>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rot="2700000">
            <a:off x="5182811" y="1190047"/>
            <a:ext cx="1486859" cy="1561670"/>
            <a:chOff x="0" y="986971"/>
            <a:chExt cx="4615543" cy="4847774"/>
          </a:xfrm>
        </p:grpSpPr>
        <p:sp>
          <p:nvSpPr>
            <p:cNvPr id="43" name="矩形 42"/>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rot="2700000">
            <a:off x="4879379" y="5449963"/>
            <a:ext cx="751113" cy="788905"/>
            <a:chOff x="0" y="986971"/>
            <a:chExt cx="4615543" cy="4847774"/>
          </a:xfrm>
        </p:grpSpPr>
        <p:sp>
          <p:nvSpPr>
            <p:cNvPr id="46" name="矩形 45"/>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TextBox 18"/>
          <p:cNvSpPr txBox="1"/>
          <p:nvPr/>
        </p:nvSpPr>
        <p:spPr>
          <a:xfrm>
            <a:off x="7457943" y="5061147"/>
            <a:ext cx="2722880" cy="398780"/>
          </a:xfrm>
          <a:prstGeom prst="rect">
            <a:avLst/>
          </a:prstGeom>
          <a:noFill/>
        </p:spPr>
        <p:txBody>
          <a:bodyPr wrap="none" rtlCol="0">
            <a:spAutoFit/>
          </a:bodyPr>
          <a:lstStyle/>
          <a:p>
            <a:r>
              <a:rPr lang="zh-CN" altLang="en-US" sz="2000" dirty="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演讲人</a:t>
            </a:r>
            <a:r>
              <a:rPr lang="zh-CN" altLang="en-US" sz="2000" dirty="0" smtClean="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a:t>
            </a:r>
            <a:r>
              <a:rPr lang="zh-CN" sz="2000" dirty="0" smtClean="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山东矿安机电</a:t>
            </a:r>
            <a:endParaRPr lang="zh-CN" sz="2000" dirty="0">
              <a:solidFill>
                <a:srgbClr val="D5493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18"/>
          <p:cNvSpPr>
            <a:spLocks noChangeArrowheads="1"/>
          </p:cNvSpPr>
          <p:nvPr>
            <p:custDataLst>
              <p:tags r:id="rId2"/>
            </p:custDataLst>
          </p:nvPr>
        </p:nvSpPr>
        <p:spPr bwMode="auto">
          <a:xfrm>
            <a:off x="7434676" y="2868365"/>
            <a:ext cx="5054976" cy="73866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fontAlgn="base">
              <a:spcBef>
                <a:spcPct val="0"/>
              </a:spcBef>
              <a:spcAft>
                <a:spcPct val="0"/>
              </a:spcAft>
            </a:pPr>
            <a:r>
              <a:rPr lang="zh-CN" altLang="en-US" sz="4800" dirty="0">
                <a:solidFill>
                  <a:srgbClr val="D5493A"/>
                </a:solidFill>
                <a:latin typeface="方正正大黑简体" panose="02000000000000000000" pitchFamily="2" charset="-122"/>
                <a:ea typeface="方正正大黑简体" panose="02000000000000000000" pitchFamily="2" charset="-122"/>
                <a:cs typeface="宋体" panose="02010600030101010101" pitchFamily="2" charset="-122"/>
              </a:rPr>
              <a:t>谢谢您的观看</a:t>
            </a:r>
            <a:r>
              <a:rPr lang="en-US" altLang="zh-CN" sz="4800" dirty="0">
                <a:solidFill>
                  <a:srgbClr val="D5493A"/>
                </a:solidFill>
                <a:latin typeface="方正正大黑简体" panose="02000000000000000000" pitchFamily="2" charset="-122"/>
                <a:ea typeface="方正正大黑简体" panose="02000000000000000000" pitchFamily="2" charset="-122"/>
                <a:cs typeface="宋体" panose="02010600030101010101" pitchFamily="2" charset="-122"/>
              </a:rPr>
              <a:t>!</a:t>
            </a:r>
            <a:endParaRPr lang="en-US" altLang="zh-CN" sz="4800" dirty="0">
              <a:solidFill>
                <a:srgbClr val="D5493A"/>
              </a:solidFill>
              <a:latin typeface="方正正大黑简体" panose="02000000000000000000" pitchFamily="2" charset="-122"/>
              <a:ea typeface="方正正大黑简体" panose="02000000000000000000" pitchFamily="2" charset="-122"/>
              <a:cs typeface="宋体" panose="02010600030101010101" pitchFamily="2" charset="-122"/>
            </a:endParaRPr>
          </a:p>
        </p:txBody>
      </p:sp>
      <p:sp>
        <p:nvSpPr>
          <p:cNvPr id="51" name="PA_Line 21"/>
          <p:cNvSpPr>
            <a:spLocks noChangeShapeType="1"/>
          </p:cNvSpPr>
          <p:nvPr>
            <p:custDataLst>
              <p:tags r:id="rId3"/>
            </p:custDataLst>
          </p:nvPr>
        </p:nvSpPr>
        <p:spPr bwMode="auto">
          <a:xfrm>
            <a:off x="7478688" y="3672336"/>
            <a:ext cx="4355400" cy="0"/>
          </a:xfrm>
          <a:prstGeom prst="line">
            <a:avLst/>
          </a:prstGeom>
          <a:noFill/>
          <a:ln w="6350">
            <a:solidFill>
              <a:srgbClr val="D5493A"/>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a:ln>
                <a:solidFill>
                  <a:schemeClr val="tx1">
                    <a:lumMod val="60000"/>
                    <a:lumOff val="40000"/>
                  </a:schemeClr>
                </a:solidFill>
              </a:ln>
              <a:solidFill>
                <a:srgbClr val="E94E60"/>
              </a:solidFill>
              <a:latin typeface="Arial" panose="020B0604020202020204" pitchFamily="34" charset="0"/>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250" fill="hold"/>
                                        <p:tgtEl>
                                          <p:spTgt spid="29"/>
                                        </p:tgtEl>
                                        <p:attrNameLst>
                                          <p:attrName>ppt_w</p:attrName>
                                        </p:attrNameLst>
                                      </p:cBhvr>
                                      <p:tavLst>
                                        <p:tav tm="0">
                                          <p:val>
                                            <p:fltVal val="0"/>
                                          </p:val>
                                        </p:tav>
                                        <p:tav tm="100000">
                                          <p:val>
                                            <p:strVal val="#ppt_w"/>
                                          </p:val>
                                        </p:tav>
                                      </p:tavLst>
                                    </p:anim>
                                    <p:anim calcmode="lin" valueType="num">
                                      <p:cBhvr>
                                        <p:cTn id="8" dur="1250" fill="hold"/>
                                        <p:tgtEl>
                                          <p:spTgt spid="29"/>
                                        </p:tgtEl>
                                        <p:attrNameLst>
                                          <p:attrName>ppt_h</p:attrName>
                                        </p:attrNameLst>
                                      </p:cBhvr>
                                      <p:tavLst>
                                        <p:tav tm="0">
                                          <p:val>
                                            <p:fltVal val="0"/>
                                          </p:val>
                                        </p:tav>
                                        <p:tav tm="100000">
                                          <p:val>
                                            <p:strVal val="#ppt_h"/>
                                          </p:val>
                                        </p:tav>
                                      </p:tavLst>
                                    </p:anim>
                                    <p:animEffect transition="in" filter="fade">
                                      <p:cBhvr>
                                        <p:cTn id="9" dur="1250"/>
                                        <p:tgtEl>
                                          <p:spTgt spid="29"/>
                                        </p:tgtEl>
                                      </p:cBhvr>
                                    </p:animEffect>
                                  </p:childTnLst>
                                </p:cTn>
                              </p:par>
                              <p:par>
                                <p:cTn id="10" presetID="53" presetClass="entr" presetSubtype="16" fill="hold" nodeType="withEffect">
                                  <p:stCondLst>
                                    <p:cond delay="250"/>
                                  </p:stCondLst>
                                  <p:childTnLst>
                                    <p:set>
                                      <p:cBhvr>
                                        <p:cTn id="11" dur="1" fill="hold">
                                          <p:stCondLst>
                                            <p:cond delay="0"/>
                                          </p:stCondLst>
                                        </p:cTn>
                                        <p:tgtEl>
                                          <p:spTgt spid="42"/>
                                        </p:tgtEl>
                                        <p:attrNameLst>
                                          <p:attrName>style.visibility</p:attrName>
                                        </p:attrNameLst>
                                      </p:cBhvr>
                                      <p:to>
                                        <p:strVal val="visible"/>
                                      </p:to>
                                    </p:set>
                                    <p:anim calcmode="lin" valueType="num">
                                      <p:cBhvr>
                                        <p:cTn id="12" dur="1250" fill="hold"/>
                                        <p:tgtEl>
                                          <p:spTgt spid="42"/>
                                        </p:tgtEl>
                                        <p:attrNameLst>
                                          <p:attrName>ppt_w</p:attrName>
                                        </p:attrNameLst>
                                      </p:cBhvr>
                                      <p:tavLst>
                                        <p:tav tm="0">
                                          <p:val>
                                            <p:fltVal val="0"/>
                                          </p:val>
                                        </p:tav>
                                        <p:tav tm="100000">
                                          <p:val>
                                            <p:strVal val="#ppt_w"/>
                                          </p:val>
                                        </p:tav>
                                      </p:tavLst>
                                    </p:anim>
                                    <p:anim calcmode="lin" valueType="num">
                                      <p:cBhvr>
                                        <p:cTn id="13" dur="1250" fill="hold"/>
                                        <p:tgtEl>
                                          <p:spTgt spid="42"/>
                                        </p:tgtEl>
                                        <p:attrNameLst>
                                          <p:attrName>ppt_h</p:attrName>
                                        </p:attrNameLst>
                                      </p:cBhvr>
                                      <p:tavLst>
                                        <p:tav tm="0">
                                          <p:val>
                                            <p:fltVal val="0"/>
                                          </p:val>
                                        </p:tav>
                                        <p:tav tm="100000">
                                          <p:val>
                                            <p:strVal val="#ppt_h"/>
                                          </p:val>
                                        </p:tav>
                                      </p:tavLst>
                                    </p:anim>
                                    <p:animEffect transition="in" filter="fade">
                                      <p:cBhvr>
                                        <p:cTn id="14" dur="1250"/>
                                        <p:tgtEl>
                                          <p:spTgt spid="42"/>
                                        </p:tgtEl>
                                      </p:cBhvr>
                                    </p:animEffect>
                                  </p:childTnLst>
                                </p:cTn>
                              </p:par>
                              <p:par>
                                <p:cTn id="15" presetID="53" presetClass="entr" presetSubtype="16"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p:cTn id="17" dur="1250" fill="hold"/>
                                        <p:tgtEl>
                                          <p:spTgt spid="45"/>
                                        </p:tgtEl>
                                        <p:attrNameLst>
                                          <p:attrName>ppt_w</p:attrName>
                                        </p:attrNameLst>
                                      </p:cBhvr>
                                      <p:tavLst>
                                        <p:tav tm="0">
                                          <p:val>
                                            <p:fltVal val="0"/>
                                          </p:val>
                                        </p:tav>
                                        <p:tav tm="100000">
                                          <p:val>
                                            <p:strVal val="#ppt_w"/>
                                          </p:val>
                                        </p:tav>
                                      </p:tavLst>
                                    </p:anim>
                                    <p:anim calcmode="lin" valueType="num">
                                      <p:cBhvr>
                                        <p:cTn id="18" dur="1250" fill="hold"/>
                                        <p:tgtEl>
                                          <p:spTgt spid="45"/>
                                        </p:tgtEl>
                                        <p:attrNameLst>
                                          <p:attrName>ppt_h</p:attrName>
                                        </p:attrNameLst>
                                      </p:cBhvr>
                                      <p:tavLst>
                                        <p:tav tm="0">
                                          <p:val>
                                            <p:fltVal val="0"/>
                                          </p:val>
                                        </p:tav>
                                        <p:tav tm="100000">
                                          <p:val>
                                            <p:strVal val="#ppt_h"/>
                                          </p:val>
                                        </p:tav>
                                      </p:tavLst>
                                    </p:anim>
                                    <p:animEffect transition="in" filter="fade">
                                      <p:cBhvr>
                                        <p:cTn id="19" dur="1250"/>
                                        <p:tgtEl>
                                          <p:spTgt spid="45"/>
                                        </p:tgtEl>
                                      </p:cBhvr>
                                    </p:animEffect>
                                  </p:childTnLst>
                                </p:cTn>
                              </p:par>
                              <p:par>
                                <p:cTn id="20" presetID="53" presetClass="entr" presetSubtype="16" fill="hold" nodeType="withEffect">
                                  <p:stCondLst>
                                    <p:cond delay="500"/>
                                  </p:stCondLst>
                                  <p:childTnLst>
                                    <p:set>
                                      <p:cBhvr>
                                        <p:cTn id="21" dur="1" fill="hold">
                                          <p:stCondLst>
                                            <p:cond delay="0"/>
                                          </p:stCondLst>
                                        </p:cTn>
                                        <p:tgtEl>
                                          <p:spTgt spid="32"/>
                                        </p:tgtEl>
                                        <p:attrNameLst>
                                          <p:attrName>style.visibility</p:attrName>
                                        </p:attrNameLst>
                                      </p:cBhvr>
                                      <p:to>
                                        <p:strVal val="visible"/>
                                      </p:to>
                                    </p:set>
                                    <p:anim calcmode="lin" valueType="num">
                                      <p:cBhvr>
                                        <p:cTn id="22" dur="1500" fill="hold"/>
                                        <p:tgtEl>
                                          <p:spTgt spid="32"/>
                                        </p:tgtEl>
                                        <p:attrNameLst>
                                          <p:attrName>ppt_w</p:attrName>
                                        </p:attrNameLst>
                                      </p:cBhvr>
                                      <p:tavLst>
                                        <p:tav tm="0">
                                          <p:val>
                                            <p:fltVal val="0"/>
                                          </p:val>
                                        </p:tav>
                                        <p:tav tm="100000">
                                          <p:val>
                                            <p:strVal val="#ppt_w"/>
                                          </p:val>
                                        </p:tav>
                                      </p:tavLst>
                                    </p:anim>
                                    <p:anim calcmode="lin" valueType="num">
                                      <p:cBhvr>
                                        <p:cTn id="23" dur="1500" fill="hold"/>
                                        <p:tgtEl>
                                          <p:spTgt spid="32"/>
                                        </p:tgtEl>
                                        <p:attrNameLst>
                                          <p:attrName>ppt_h</p:attrName>
                                        </p:attrNameLst>
                                      </p:cBhvr>
                                      <p:tavLst>
                                        <p:tav tm="0">
                                          <p:val>
                                            <p:fltVal val="0"/>
                                          </p:val>
                                        </p:tav>
                                        <p:tav tm="100000">
                                          <p:val>
                                            <p:strVal val="#ppt_h"/>
                                          </p:val>
                                        </p:tav>
                                      </p:tavLst>
                                    </p:anim>
                                    <p:animEffect transition="in" filter="fade">
                                      <p:cBhvr>
                                        <p:cTn id="24" dur="1500"/>
                                        <p:tgtEl>
                                          <p:spTgt spid="32"/>
                                        </p:tgtEl>
                                      </p:cBhvr>
                                    </p:animEffect>
                                  </p:childTnLst>
                                </p:cTn>
                              </p:par>
                            </p:childTnLst>
                          </p:cTn>
                        </p:par>
                        <p:par>
                          <p:cTn id="25" fill="hold">
                            <p:stCondLst>
                              <p:cond delay="15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49"/>
                                        </p:tgtEl>
                                        <p:attrNameLst>
                                          <p:attrName>style.visibility</p:attrName>
                                        </p:attrNameLst>
                                      </p:cBhvr>
                                      <p:to>
                                        <p:strVal val="visible"/>
                                      </p:to>
                                    </p:set>
                                    <p:anim calcmode="lin" valueType="num">
                                      <p:cBhvr>
                                        <p:cTn id="28" dur="75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29" dur="750" fill="hold"/>
                                        <p:tgtEl>
                                          <p:spTgt spid="49"/>
                                        </p:tgtEl>
                                        <p:attrNameLst>
                                          <p:attrName>ppt_y</p:attrName>
                                        </p:attrNameLst>
                                      </p:cBhvr>
                                      <p:tavLst>
                                        <p:tav tm="0">
                                          <p:val>
                                            <p:strVal val="#ppt_y"/>
                                          </p:val>
                                        </p:tav>
                                        <p:tav tm="100000">
                                          <p:val>
                                            <p:strVal val="#ppt_y"/>
                                          </p:val>
                                        </p:tav>
                                      </p:tavLst>
                                    </p:anim>
                                    <p:anim calcmode="lin" valueType="num">
                                      <p:cBhvr>
                                        <p:cTn id="30" dur="75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31" dur="75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32" dur="750" tmFilter="0,0; .5, 1; 1, 1"/>
                                        <p:tgtEl>
                                          <p:spTgt spid="49"/>
                                        </p:tgtEl>
                                      </p:cBhvr>
                                    </p:animEffect>
                                  </p:childTnLst>
                                </p:cTn>
                              </p:par>
                              <p:par>
                                <p:cTn id="33" presetID="22" presetClass="entr" presetSubtype="8" fill="hold" grpId="0" nodeType="withEffect">
                                  <p:stCondLst>
                                    <p:cond delay="1600"/>
                                  </p:stCondLst>
                                  <p:childTnLst>
                                    <p:set>
                                      <p:cBhvr>
                                        <p:cTn id="34" dur="1" fill="hold">
                                          <p:stCondLst>
                                            <p:cond delay="0"/>
                                          </p:stCondLst>
                                        </p:cTn>
                                        <p:tgtEl>
                                          <p:spTgt spid="51"/>
                                        </p:tgtEl>
                                        <p:attrNameLst>
                                          <p:attrName>style.visibility</p:attrName>
                                        </p:attrNameLst>
                                      </p:cBhvr>
                                      <p:to>
                                        <p:strVal val="visible"/>
                                      </p:to>
                                    </p:set>
                                    <p:animEffect transition="in" filter="wipe(left)">
                                      <p:cBhvr>
                                        <p:cTn id="35" dur="750"/>
                                        <p:tgtEl>
                                          <p:spTgt spid="51"/>
                                        </p:tgtEl>
                                      </p:cBhvr>
                                    </p:animEffect>
                                  </p:childTnLst>
                                </p:cTn>
                              </p:par>
                            </p:childTnLst>
                          </p:cTn>
                        </p:par>
                        <p:par>
                          <p:cTn id="36" fill="hold">
                            <p:stCondLst>
                              <p:cond delay="2349"/>
                            </p:stCondLst>
                            <p:childTnLst>
                              <p:par>
                                <p:cTn id="37" presetID="41" presetClass="entr" presetSubtype="0" fill="hold" grpId="0" nodeType="afterEffect">
                                  <p:stCondLst>
                                    <p:cond delay="0"/>
                                  </p:stCondLst>
                                  <p:iterate type="lt">
                                    <p:tmPct val="8000"/>
                                  </p:iterate>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48"/>
                                        </p:tgtEl>
                                        <p:attrNameLst>
                                          <p:attrName>ppt_y</p:attrName>
                                        </p:attrNameLst>
                                      </p:cBhvr>
                                      <p:tavLst>
                                        <p:tav tm="0">
                                          <p:val>
                                            <p:strVal val="#ppt_y"/>
                                          </p:val>
                                        </p:tav>
                                        <p:tav tm="100000">
                                          <p:val>
                                            <p:strVal val="#ppt_y"/>
                                          </p:val>
                                        </p:tav>
                                      </p:tavLst>
                                    </p:anim>
                                    <p:anim calcmode="lin" valueType="num">
                                      <p:cBhvr>
                                        <p:cTn id="41"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1" grpId="0" animBg="1"/>
    </p:bldLst>
  </p:timing>
</p:sld>
</file>

<file path=ppt/tags/tag1.xml><?xml version="1.0" encoding="utf-8"?>
<p:tagLst xmlns:p="http://schemas.openxmlformats.org/presentationml/2006/main">
  <p:tag name="PA" val="v3.0.0"/>
</p:tagLst>
</file>

<file path=ppt/tags/tag2.xml><?xml version="1.0" encoding="utf-8"?>
<p:tagLst xmlns:p="http://schemas.openxmlformats.org/presentationml/2006/main">
  <p:tag name="PA" val="v3.0.0"/>
</p:tagLst>
</file>

<file path=ppt/tags/tag3.xml><?xml version="1.0" encoding="utf-8"?>
<p:tagLst xmlns:p="http://schemas.openxmlformats.org/presentationml/2006/main">
  <p:tag name="KSO_WM_DIAGRAM_VIRTUALLY_FRAME" val="{&quot;height&quot;:291.39866141732284,&quot;left&quot;:514.4181102362205,&quot;top&quot;:134.9540157480315,&quot;width&quot;:426.80157480314955}"/>
</p:tagLst>
</file>

<file path=ppt/tags/tag4.xml><?xml version="1.0" encoding="utf-8"?>
<p:tagLst xmlns:p="http://schemas.openxmlformats.org/presentationml/2006/main">
  <p:tag name="KSO_WM_DIAGRAM_VIRTUALLY_FRAME" val="{&quot;height&quot;:291.39866141732284,&quot;left&quot;:514.4181102362205,&quot;top&quot;:134.9540157480315,&quot;width&quot;:426.80157480314955}"/>
</p:tagLst>
</file>

<file path=ppt/tags/tag5.xml><?xml version="1.0" encoding="utf-8"?>
<p:tagLst xmlns:p="http://schemas.openxmlformats.org/presentationml/2006/main">
  <p:tag name="KSO_WM_DIAGRAM_VIRTUALLY_FRAME" val="{&quot;height&quot;:291.39866141732284,&quot;left&quot;:514.4181102362205,&quot;top&quot;:134.9540157480315,&quot;width&quot;:426.80157480314955}"/>
</p:tagLst>
</file>

<file path=ppt/tags/tag6.xml><?xml version="1.0" encoding="utf-8"?>
<p:tagLst xmlns:p="http://schemas.openxmlformats.org/presentationml/2006/main">
  <p:tag name="KSO_WM_DIAGRAM_VIRTUALLY_FRAME" val="{&quot;height&quot;:291.39866141732284,&quot;left&quot;:514.4181102362205,&quot;top&quot;:134.9540157480315,&quot;width&quot;:426.80157480314955}"/>
</p:tagLst>
</file>

<file path=ppt/tags/tag7.xml><?xml version="1.0" encoding="utf-8"?>
<p:tagLst xmlns:p="http://schemas.openxmlformats.org/presentationml/2006/main">
  <p:tag name="KSO_WM_DIAGRAM_VIRTUALLY_FRAME" val="{&quot;height&quot;:291.39866141732284,&quot;left&quot;:514.4181102362205,&quot;top&quot;:134.9540157480315,&quot;width&quot;:426.80157480314955}"/>
</p:tagLst>
</file>

<file path=ppt/tags/tag8.xml><?xml version="1.0" encoding="utf-8"?>
<p:tagLst xmlns:p="http://schemas.openxmlformats.org/presentationml/2006/main">
  <p:tag name="KSO_WM_DIAGRAM_VIRTUALLY_FRAME" val="{&quot;height&quot;:291.39866141732284,&quot;left&quot;:514.4181102362205,&quot;top&quot;:134.9540157480315,&quot;width&quot;:426.80157480314955}"/>
</p:tagLst>
</file>

<file path=ppt/tags/tag9.xml><?xml version="1.0" encoding="utf-8"?>
<p:tagLst xmlns:p="http://schemas.openxmlformats.org/presentationml/2006/main">
  <p:tag name="KSO_WM_DIAGRAM_VIRTUALLY_FRAME" val="{&quot;height&quot;:291.39866141732284,&quot;left&quot;:514.4181102362205,&quot;top&quot;:134.9540157480315,&quot;width&quot;:426.80157480314955}"/>
</p:tagLst>
</file>

<file path=ppt/tags/tag10.xml><?xml version="1.0" encoding="utf-8"?>
<p:tagLst xmlns:p="http://schemas.openxmlformats.org/presentationml/2006/main">
  <p:tag name="KSO_WM_DIAGRAM_VIRTUALLY_FRAME" val="{&quot;height&quot;:291.39866141732284,&quot;left&quot;:514.4181102362205,&quot;top&quot;:134.9540157480315,&quot;width&quot;:426.80157480314955}"/>
</p:tagLst>
</file>

<file path=ppt/tags/tag11.xml><?xml version="1.0" encoding="utf-8"?>
<p:tagLst xmlns:p="http://schemas.openxmlformats.org/presentationml/2006/main">
  <p:tag name="KSO_WM_DIAGRAM_VIRTUALLY_FRAME" val="{&quot;height&quot;:291.39866141732284,&quot;left&quot;:514.4181102362205,&quot;top&quot;:134.9540157480315,&quot;width&quot;:426.80157480314955}"/>
</p:tagLst>
</file>

<file path=ppt/tags/tag12.xml><?xml version="1.0" encoding="utf-8"?>
<p:tagLst xmlns:p="http://schemas.openxmlformats.org/presentationml/2006/main">
  <p:tag name="KSO_WM_DIAGRAM_VIRTUALLY_FRAME" val="{&quot;height&quot;:291.39866141732284,&quot;left&quot;:514.4181102362205,&quot;top&quot;:134.9540157480315,&quot;width&quot;:426.80157480314955}"/>
</p:tagLst>
</file>

<file path=ppt/tags/tag13.xml><?xml version="1.0" encoding="utf-8"?>
<p:tagLst xmlns:p="http://schemas.openxmlformats.org/presentationml/2006/main">
  <p:tag name="KSO_WM_DIAGRAM_VIRTUALLY_FRAME" val="{&quot;height&quot;:291.39866141732284,&quot;left&quot;:514.4181102362205,&quot;top&quot;:134.9540157480315,&quot;width&quot;:426.80157480314955}"/>
</p:tagLst>
</file>

<file path=ppt/tags/tag14.xml><?xml version="1.0" encoding="utf-8"?>
<p:tagLst xmlns:p="http://schemas.openxmlformats.org/presentationml/2006/main">
  <p:tag name="KSO_WM_DIAGRAM_VIRTUALLY_FRAME" val="{&quot;height&quot;:291.39866141732284,&quot;left&quot;:514.4181102362205,&quot;top&quot;:134.9540157480315,&quot;width&quot;:426.80157480314955}"/>
</p:tagLst>
</file>

<file path=ppt/tags/tag15.xml><?xml version="1.0" encoding="utf-8"?>
<p:tagLst xmlns:p="http://schemas.openxmlformats.org/presentationml/2006/main">
  <p:tag name="KSO_WM_DIAGRAM_VIRTUALLY_FRAME" val="{&quot;height&quot;:291.39866141732284,&quot;left&quot;:514.4181102362205,&quot;top&quot;:134.9540157480315,&quot;width&quot;:426.80157480314955}"/>
</p:tagLst>
</file>

<file path=ppt/tags/tag16.xml><?xml version="1.0" encoding="utf-8"?>
<p:tagLst xmlns:p="http://schemas.openxmlformats.org/presentationml/2006/main">
  <p:tag name="KSO_WM_DIAGRAM_VIRTUALLY_FRAME" val="{&quot;height&quot;:346.3245669291338,&quot;left&quot;:81.37503937007874,&quot;top&quot;:127.75377952755905,&quot;width&quot;:804.7749606299212}"/>
</p:tagLst>
</file>

<file path=ppt/tags/tag17.xml><?xml version="1.0" encoding="utf-8"?>
<p:tagLst xmlns:p="http://schemas.openxmlformats.org/presentationml/2006/main">
  <p:tag name="KSO_WM_DIAGRAM_VIRTUALLY_FRAME" val="{&quot;height&quot;:346.3245669291338,&quot;left&quot;:81.37503937007874,&quot;top&quot;:127.75377952755905,&quot;width&quot;:804.7749606299212}"/>
</p:tagLst>
</file>

<file path=ppt/tags/tag18.xml><?xml version="1.0" encoding="utf-8"?>
<p:tagLst xmlns:p="http://schemas.openxmlformats.org/presentationml/2006/main">
  <p:tag name="KSO_WM_DIAGRAM_VIRTUALLY_FRAME" val="{&quot;height&quot;:346.3245669291338,&quot;left&quot;:81.37503937007874,&quot;top&quot;:127.75377952755905,&quot;width&quot;:804.7749606299212}"/>
</p:tagLst>
</file>

<file path=ppt/tags/tag19.xml><?xml version="1.0" encoding="utf-8"?>
<p:tagLst xmlns:p="http://schemas.openxmlformats.org/presentationml/2006/main">
  <p:tag name="KSO_WM_DIAGRAM_VIRTUALLY_FRAME" val="{&quot;height&quot;:346.3245669291338,&quot;left&quot;:81.37503937007874,&quot;top&quot;:127.75377952755905,&quot;width&quot;:804.7749606299212}"/>
</p:tagLst>
</file>

<file path=ppt/tags/tag20.xml><?xml version="1.0" encoding="utf-8"?>
<p:tagLst xmlns:p="http://schemas.openxmlformats.org/presentationml/2006/main">
  <p:tag name="KSO_WM_DIAGRAM_VIRTUALLY_FRAME" val="{&quot;height&quot;:346.3245669291338,&quot;left&quot;:81.37503937007874,&quot;top&quot;:127.75377952755905,&quot;width&quot;:804.7749606299212}"/>
</p:tagLst>
</file>

<file path=ppt/tags/tag21.xml><?xml version="1.0" encoding="utf-8"?>
<p:tagLst xmlns:p="http://schemas.openxmlformats.org/presentationml/2006/main">
  <p:tag name="KSO_WM_DIAGRAM_VIRTUALLY_FRAME" val="{&quot;height&quot;:346.3245669291338,&quot;left&quot;:81.37503937007874,&quot;top&quot;:127.75377952755905,&quot;width&quot;:804.7749606299212}"/>
</p:tagLst>
</file>

<file path=ppt/tags/tag22.xml><?xml version="1.0" encoding="utf-8"?>
<p:tagLst xmlns:p="http://schemas.openxmlformats.org/presentationml/2006/main">
  <p:tag name="KSO_WM_DIAGRAM_VIRTUALLY_FRAME" val="{&quot;height&quot;:346.3245669291338,&quot;left&quot;:81.37503937007874,&quot;top&quot;:127.75377952755905,&quot;width&quot;:804.7749606299212}"/>
</p:tagLst>
</file>

<file path=ppt/tags/tag23.xml><?xml version="1.0" encoding="utf-8"?>
<p:tagLst xmlns:p="http://schemas.openxmlformats.org/presentationml/2006/main">
  <p:tag name="KSO_WM_DIAGRAM_VIRTUALLY_FRAME" val="{&quot;height&quot;:346.3245669291338,&quot;left&quot;:81.37503937007874,&quot;top&quot;:127.75377952755905,&quot;width&quot;:804.7749606299212}"/>
</p:tagLst>
</file>

<file path=ppt/tags/tag24.xml><?xml version="1.0" encoding="utf-8"?>
<p:tagLst xmlns:p="http://schemas.openxmlformats.org/presentationml/2006/main">
  <p:tag name="KSO_WM_DIAGRAM_VIRTUALLY_FRAME" val="{&quot;height&quot;:346.3245669291338,&quot;left&quot;:81.37503937007874,&quot;top&quot;:127.75377952755905,&quot;width&quot;:804.7749606299212}"/>
</p:tagLst>
</file>

<file path=ppt/tags/tag25.xml><?xml version="1.0" encoding="utf-8"?>
<p:tagLst xmlns:p="http://schemas.openxmlformats.org/presentationml/2006/main">
  <p:tag name="PA" val="v3.0.1"/>
</p:tagLst>
</file>

<file path=ppt/tags/tag26.xml><?xml version="1.0" encoding="utf-8"?>
<p:tagLst xmlns:p="http://schemas.openxmlformats.org/presentationml/2006/main">
  <p:tag name="PA" val="v3.0.1"/>
</p:tagLst>
</file>

<file path=ppt/tags/tag27.xml><?xml version="1.0" encoding="utf-8"?>
<p:tagLst xmlns:p="http://schemas.openxmlformats.org/presentationml/2006/main">
  <p:tag name="PA" val="v3.0.1"/>
</p:tagLst>
</file>

<file path=ppt/tags/tag28.xml><?xml version="1.0" encoding="utf-8"?>
<p:tagLst xmlns:p="http://schemas.openxmlformats.org/presentationml/2006/main">
  <p:tag name="PA" val="v3.0.1"/>
</p:tagLst>
</file>

<file path=ppt/tags/tag29.xml><?xml version="1.0" encoding="utf-8"?>
<p:tagLst xmlns:p="http://schemas.openxmlformats.org/presentationml/2006/main">
  <p:tag name="PA" val="v3.0.1"/>
</p:tagLst>
</file>

<file path=ppt/tags/tag30.xml><?xml version="1.0" encoding="utf-8"?>
<p:tagLst xmlns:p="http://schemas.openxmlformats.org/presentationml/2006/main">
  <p:tag name="PA" val="v3.0.1"/>
</p:tagLst>
</file>

<file path=ppt/tags/tag31.xml><?xml version="1.0" encoding="utf-8"?>
<p:tagLst xmlns:p="http://schemas.openxmlformats.org/presentationml/2006/main">
  <p:tag name="PA" val="v3.0.1"/>
</p:tagLst>
</file>

<file path=ppt/tags/tag32.xml><?xml version="1.0" encoding="utf-8"?>
<p:tagLst xmlns:p="http://schemas.openxmlformats.org/presentationml/2006/main">
  <p:tag name="PA" val="v3.0.1"/>
</p:tagLst>
</file>

<file path=ppt/tags/tag33.xml><?xml version="1.0" encoding="utf-8"?>
<p:tagLst xmlns:p="http://schemas.openxmlformats.org/presentationml/2006/main">
  <p:tag name="PA" val="v3.0.1"/>
</p:tagLst>
</file>

<file path=ppt/tags/tag34.xml><?xml version="1.0" encoding="utf-8"?>
<p:tagLst xmlns:p="http://schemas.openxmlformats.org/presentationml/2006/main">
  <p:tag name="PA" val="v3.0.1"/>
</p:tagLst>
</file>

<file path=ppt/tags/tag35.xml><?xml version="1.0" encoding="utf-8"?>
<p:tagLst xmlns:p="http://schemas.openxmlformats.org/presentationml/2006/main">
  <p:tag name="PA" val="v3.0.1"/>
</p:tagLst>
</file>

<file path=ppt/tags/tag36.xml><?xml version="1.0" encoding="utf-8"?>
<p:tagLst xmlns:p="http://schemas.openxmlformats.org/presentationml/2006/main">
  <p:tag name="KSO_WM_DIAGRAM_VIRTUALLY_FRAME" val="{&quot;height&quot;:192.84942389126758,&quot;left&quot;:297.3274015748031,&quot;top&quot;:129.7819721995912,&quot;width&quot;:361.7384251968504}"/>
</p:tagLst>
</file>

<file path=ppt/tags/tag37.xml><?xml version="1.0" encoding="utf-8"?>
<p:tagLst xmlns:p="http://schemas.openxmlformats.org/presentationml/2006/main">
  <p:tag name="KSO_WM_DIAGRAM_VIRTUALLY_FRAME" val="{&quot;height&quot;:192.84942389126758,&quot;left&quot;:297.3274015748031,&quot;top&quot;:129.7819721995912,&quot;width&quot;:361.7384251968504}"/>
</p:tagLst>
</file>

<file path=ppt/tags/tag38.xml><?xml version="1.0" encoding="utf-8"?>
<p:tagLst xmlns:p="http://schemas.openxmlformats.org/presentationml/2006/main">
  <p:tag name="KSO_WM_DIAGRAM_VIRTUALLY_FRAME" val="{&quot;height&quot;:192.84942389126758,&quot;left&quot;:297.3274015748031,&quot;top&quot;:129.7819721995912,&quot;width&quot;:361.7384251968504}"/>
</p:tagLst>
</file>

<file path=ppt/tags/tag39.xml><?xml version="1.0" encoding="utf-8"?>
<p:tagLst xmlns:p="http://schemas.openxmlformats.org/presentationml/2006/main">
  <p:tag name="KSO_WM_DIAGRAM_VIRTUALLY_FRAME" val="{&quot;height&quot;:192.84942389126758,&quot;left&quot;:297.3274015748031,&quot;top&quot;:129.7819721995912,&quot;width&quot;:361.7384251968504}"/>
</p:tagLst>
</file>

<file path=ppt/tags/tag40.xml><?xml version="1.0" encoding="utf-8"?>
<p:tagLst xmlns:p="http://schemas.openxmlformats.org/presentationml/2006/main">
  <p:tag name="KSO_WM_DIAGRAM_VIRTUALLY_FRAME" val="{&quot;height&quot;:192.84942389126758,&quot;left&quot;:297.3274015748031,&quot;top&quot;:129.7819721995912,&quot;width&quot;:361.7384251968504}"/>
</p:tagLst>
</file>

<file path=ppt/tags/tag41.xml><?xml version="1.0" encoding="utf-8"?>
<p:tagLst xmlns:p="http://schemas.openxmlformats.org/presentationml/2006/main">
  <p:tag name="KSO_WM_DIAGRAM_VIRTUALLY_FRAME" val="{&quot;height&quot;:192.84942389126758,&quot;left&quot;:297.3274015748031,&quot;top&quot;:129.7819721995912,&quot;width&quot;:361.7384251968504}"/>
</p:tagLst>
</file>

<file path=ppt/tags/tag42.xml><?xml version="1.0" encoding="utf-8"?>
<p:tagLst xmlns:p="http://schemas.openxmlformats.org/presentationml/2006/main">
  <p:tag name="PA" val="v3.0.0"/>
</p:tagLst>
</file>

<file path=ppt/tags/tag43.xml><?xml version="1.0" encoding="utf-8"?>
<p:tagLst xmlns:p="http://schemas.openxmlformats.org/presentationml/2006/main">
  <p:tag name="PA" val="v3.0.0"/>
</p:tagLst>
</file>

<file path=ppt/tags/tag44.xml><?xml version="1.0" encoding="utf-8"?>
<p:tagLst xmlns:p="http://schemas.openxmlformats.org/presentationml/2006/main">
  <p:tag name="ISPRING_ULTRA_SCORM_TRACKING_SLIDES" val="1"/>
  <p:tag name="GENSWF_OUTPUT_FILE_NAME" val="33"/>
  <p:tag name="commondata" val="eyJoZGlkIjoiMTQwZjNlNzQwMGE1YWNjNTM4MzRhMTNjNzk5MDQyOGI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712</Words>
  <Application>WPS 演示</Application>
  <PresentationFormat>自定义</PresentationFormat>
  <Paragraphs>46</Paragraphs>
  <Slides>10</Slides>
  <Notes>26</Notes>
  <HiddenSlides>0</HiddenSlides>
  <MMClips>0</MMClips>
  <ScaleCrop>false</ScaleCrop>
  <HeadingPairs>
    <vt:vector size="6" baseType="variant">
      <vt:variant>
        <vt:lpstr>已用的字体</vt:lpstr>
      </vt:variant>
      <vt:variant>
        <vt:i4>31</vt:i4>
      </vt:variant>
      <vt:variant>
        <vt:lpstr>主题</vt:lpstr>
      </vt:variant>
      <vt:variant>
        <vt:i4>1</vt:i4>
      </vt:variant>
      <vt:variant>
        <vt:lpstr>幻灯片标题</vt:lpstr>
      </vt:variant>
      <vt:variant>
        <vt:i4>10</vt:i4>
      </vt:variant>
    </vt:vector>
  </HeadingPairs>
  <TitlesOfParts>
    <vt:vector size="42" baseType="lpstr">
      <vt:lpstr>Arial</vt:lpstr>
      <vt:lpstr>宋体</vt:lpstr>
      <vt:lpstr>Wingdings</vt:lpstr>
      <vt:lpstr>微软雅黑</vt:lpstr>
      <vt:lpstr>方正正大黑简体</vt:lpstr>
      <vt:lpstr>华文中宋</vt:lpstr>
      <vt:lpstr>Open Sans</vt:lpstr>
      <vt:lpstr>HelveticaNeue LT 43 LightEx</vt:lpstr>
      <vt:lpstr>Calibri</vt:lpstr>
      <vt:lpstr>方正姚体</vt:lpstr>
      <vt:lpstr>Calibri</vt:lpstr>
      <vt:lpstr>等线</vt:lpstr>
      <vt:lpstr>Arial Unicode MS</vt:lpstr>
      <vt:lpstr>等线 Light</vt:lpstr>
      <vt:lpstr>华文黑体</vt:lpstr>
      <vt:lpstr>黑体</vt:lpstr>
      <vt:lpstr>Open Sans Light</vt:lpstr>
      <vt:lpstr>Times New Roman</vt:lpstr>
      <vt:lpstr>Lato Light</vt:lpstr>
      <vt:lpstr>MS PGothic</vt:lpstr>
      <vt:lpstr>Bebas Neue</vt:lpstr>
      <vt:lpstr>Gill Sans</vt:lpstr>
      <vt:lpstr>ヒラギノ角ゴ ProN W3</vt:lpstr>
      <vt:lpstr>Agency FB</vt:lpstr>
      <vt:lpstr>Trebuchet MS</vt:lpstr>
      <vt:lpstr>Arial Narrow</vt:lpstr>
      <vt:lpstr>方正兰亭黑_GBK</vt:lpstr>
      <vt:lpstr>Franklin Gothic Book</vt:lpstr>
      <vt:lpstr>Avant GardeBook</vt:lpstr>
      <vt:lpstr>Arial</vt:lpstr>
      <vt:lpstr>Gill Sans MT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调研报告</dc:title>
  <dc:creator>第一PPT模板网-WWW.1PPT.COM</dc:creator>
  <cp:keywords>第一PPT模板网-WWW.1PPT.COM</cp:keywords>
  <dc:description>www.1ppt.com</dc:description>
  <cp:lastModifiedBy>Administrator</cp:lastModifiedBy>
  <cp:revision>2776</cp:revision>
  <dcterms:created xsi:type="dcterms:W3CDTF">2015-12-01T09:06:00Z</dcterms:created>
  <dcterms:modified xsi:type="dcterms:W3CDTF">2024-06-01T06:22:58Z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714FF183C1AB4CD69BA8BF686A76E8C0_13</vt:lpwstr>
  </property>
  <property fmtid="{D5CDD505-2E9C-101B-9397-08002B2CF9AE}" pid="3" name="KSOProductBuildVer">
    <vt:lpwstr>2052-12.1.0.16929</vt:lpwstr>
  </property>
</Properties>
</file>