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333" r:id="rId1"/>
    <p:sldMasterId id="2147484370" r:id="rId2"/>
  </p:sldMasterIdLst>
  <p:notesMasterIdLst>
    <p:notesMasterId r:id="rId3"/>
  </p:notesMasterIdLst>
  <p:sldIdLst>
    <p:sldId id="591" r:id="rId4"/>
    <p:sldId id="595" r:id="rId5"/>
    <p:sldId id="598" r:id="rId6"/>
    <p:sldId id="601" r:id="rId7"/>
    <p:sldId id="607" r:id="rId9"/>
    <p:sldId id="610" r:id="rId10"/>
    <p:sldId id="613" r:id="rId11"/>
    <p:sldId id="619" r:id="rId13"/>
    <p:sldId id="622" r:id="rId14"/>
    <p:sldId id="625" r:id="rId15"/>
    <p:sldId id="628" r:id="rId16"/>
    <p:sldId id="631" r:id="rId17"/>
    <p:sldId id="637" r:id="rId19"/>
    <p:sldId id="640" r:id="rId20"/>
    <p:sldId id="643" r:id="rId21"/>
    <p:sldId id="649" r:id="rId23"/>
    <p:sldId id="652" r:id="rId24"/>
    <p:sldId id="655" r:id="rId25"/>
    <p:sldId id="661" r:id="rId27"/>
    <p:sldId id="664" r:id="rId28"/>
    <p:sldId id="667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7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34" r:id="rId1"/>
    <p:sldLayoutId id="2147484335" r:id="rId2"/>
    <p:sldLayoutId id="2147484336" r:id="rId3"/>
    <p:sldLayoutId id="2147484337" r:id="rId4"/>
    <p:sldLayoutId id="2147484338" r:id="rId5"/>
    <p:sldLayoutId id="2147484339" r:id="rId6"/>
    <p:sldLayoutId id="2147484340" r:id="rId7"/>
    <p:sldLayoutId id="2147484341" r:id="rId8"/>
    <p:sldLayoutId id="2147484342" r:id="rId9"/>
    <p:sldLayoutId id="2147484343" r:id="rId10"/>
    <p:sldLayoutId id="214748434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71" r:id="rId1"/>
    <p:sldLayoutId id="2147484372" r:id="rId2"/>
    <p:sldLayoutId id="2147484373" r:id="rId3"/>
    <p:sldLayoutId id="2147484374" r:id="rId4"/>
    <p:sldLayoutId id="2147484375" r:id="rId5"/>
    <p:sldLayoutId id="2147484376" r:id="rId6"/>
    <p:sldLayoutId id="2147484377" r:id="rId7"/>
    <p:sldLayoutId id="2147484378" r:id="rId8"/>
    <p:sldLayoutId id="2147484379" r:id="rId9"/>
    <p:sldLayoutId id="2147484380" r:id="rId10"/>
    <p:sldLayoutId id="21474843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企业管理的员工进省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员工进省的背景和意义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员工进省的策略和措施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员工进省的效果和影响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员工进省的挑战和对策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员工进省的未来展望和发展趋势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员工进省的背景和意义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员工进省的背景</a:t>
            </a:r>
            <a:endParaRPr altLang="en-US" lang="zh-CN"/>
          </a:p>
        </p:txBody>
      </p:sp>
      <p:sp>
        <p:nvSpPr>
          <p:cNvPr id="104890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员工进省的定义与内涵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员工进省的背景与历史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员工进省的必要性与重要性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员工进省的实践与探索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员工进省的意义</a:t>
            </a:r>
            <a:endParaRPr altLang="en-US" lang="zh-CN"/>
          </a:p>
        </p:txBody>
      </p:sp>
      <p:sp>
        <p:nvSpPr>
          <p:cNvPr id="10489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提升员工素质：通过进省活动，员工可以学习到更多的知识和技能，提高自身素质。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提升企业形象：通过进省活动，企业可以展示自己的形象和实力，提高企业的知名度和美誉度。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促进企业发展：进省活动可以激发员工的创新精神和进取心，为企业的发展注入新的动力。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增强团队凝聚力：进省活动可以促进员工之间的交流和合作，增强团队凝聚力。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员工进省的策略和措施</a:t>
            </a:r>
            <a:endParaRPr altLang="en-US" lang="zh-CN"/>
          </a:p>
        </p:txBody>
      </p:sp>
      <p:sp>
        <p:nvSpPr>
          <p:cNvPr id="104903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制定员工进省的计划</a:t>
            </a:r>
            <a:endParaRPr altLang="en-US" lang="zh-CN"/>
          </a:p>
        </p:txBody>
      </p:sp>
      <p:sp>
        <p:nvSpPr>
          <p:cNvPr id="104908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制定员工进省的激励计划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9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制定员工进省的考核计划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制定员工进省的培训计划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1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明确员工进省的目标和计划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建立员工进省的机制</a:t>
            </a:r>
            <a:endParaRPr altLang="en-US" lang="zh-CN"/>
          </a:p>
        </p:txBody>
      </p:sp>
      <p:sp>
        <p:nvSpPr>
          <p:cNvPr id="104915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制定员工进省的培训和发展计划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建立员工进省的反馈和调整机制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明确员工进省的目标和计划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建立员工进省的考核和激励机制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实施员工进省的培训</a:t>
            </a:r>
            <a:endParaRPr altLang="en-US" lang="zh-CN"/>
          </a:p>
        </p:txBody>
      </p:sp>
      <p:sp>
        <p:nvSpPr>
          <p:cNvPr id="104920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培训目标：提高员工的专业技能和综合素质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培训内容：针对不同岗位和层级，制定相应的培训计划和课程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培训方式：采用线上和线下相结合的方式，包括课堂讲授、案例分析、实践操作等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培训效果评估：通过考试、问卷调查等方式对培训效果进行评估和反馈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开展员工进省的实践</a:t>
            </a:r>
            <a:endParaRPr altLang="en-US" lang="zh-CN"/>
          </a:p>
        </p:txBody>
      </p:sp>
      <p:sp>
        <p:nvSpPr>
          <p:cNvPr id="104926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制定员工进省计划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建立员工进省团队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开展员工进省培训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实施员工进省方案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员工进省的效果和影响</a:t>
            </a:r>
            <a:endParaRPr altLang="en-US" lang="zh-CN"/>
          </a:p>
        </p:txBody>
      </p:sp>
      <p:sp>
        <p:nvSpPr>
          <p:cNvPr id="10493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员工进省的效果</a:t>
            </a:r>
            <a:endParaRPr altLang="en-US" lang="zh-CN"/>
          </a:p>
        </p:txBody>
      </p:sp>
      <p:sp>
        <p:nvSpPr>
          <p:cNvPr id="104937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提高员工素质：通过培训和指导，员工能够更好地掌握工作技能和知识，提高工作效率和质量。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增强团队凝聚力：员工之间相互了解、支持和协作，形成更加紧密的团队关系，提高整体绩效。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促进员工个人发展：员工通过进省培训，能够发现自己的潜力和不足，明确职业发展方向，实现个人价值。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提升企业形象：员工进省培训是企业对员工的关心和重视，能够提高员工对企业的认同感和归属感，同时也有助于提升企业形象。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员工进省的影响</a:t>
            </a:r>
            <a:endParaRPr altLang="en-US" lang="zh-CN"/>
          </a:p>
        </p:txBody>
      </p:sp>
      <p:sp>
        <p:nvSpPr>
          <p:cNvPr id="104941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增强团队凝聚力：员工之间相互了解、支持和合作，形成更加紧密的团队关系，提高整体绩效。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提高员工素质：通过培训和指导，员工能够提升技能和知识水平，提高工作效率和质量。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促进企业文化的建设：员工进省活动有助于传播企业文化，增强员工的认同感和归属感，提高企业的形象和声誉。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推动企业的发展：员工进省活动能够激发员工的创新精神和创造力，为企业带来新的思路和想法，推动企业的发展和进步。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员工进省的挑战和对策</a:t>
            </a:r>
            <a:endParaRPr altLang="en-US" lang="zh-CN"/>
          </a:p>
        </p:txBody>
      </p:sp>
      <p:sp>
        <p:nvSpPr>
          <p:cNvPr id="104946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员工进省的挑战</a:t>
            </a:r>
            <a:endParaRPr altLang="en-US" lang="zh-CN"/>
          </a:p>
        </p:txBody>
      </p:sp>
      <p:sp>
        <p:nvSpPr>
          <p:cNvPr id="104952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文化差异：不同地域文化背景下的员工可能存在沟通障碍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适应新环境：员工需要适应新的工作环境和生活环境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团队协作：新员工需要与团队成员建立信任和合作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培训成本：企业需要投入一定的时间和资源对新员工进行培训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员工进省的对策</a:t>
            </a:r>
            <a:endParaRPr altLang="en-US" lang="zh-CN"/>
          </a:p>
        </p:txBody>
      </p:sp>
      <p:sp>
        <p:nvSpPr>
          <p:cNvPr id="10495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建立良好的沟通和反馈机制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激励员工积极参与和贡献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制定明确的计划和目标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提供必要的培训和支持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员工进省的未来展望和发展趋势</a:t>
            </a:r>
            <a:endParaRPr altLang="en-US" lang="zh-CN"/>
          </a:p>
        </p:txBody>
      </p:sp>
      <p:sp>
        <p:nvSpPr>
          <p:cNvPr id="104962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员工进省的未来展望</a:t>
            </a:r>
            <a:endParaRPr altLang="en-US" lang="zh-CN"/>
          </a:p>
        </p:txBody>
      </p:sp>
      <p:sp>
        <p:nvSpPr>
          <p:cNvPr id="10496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7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员工进省的发展趋势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8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员工进省的未来挑战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8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员工进省的未来机遇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9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员工进省的未来发展策略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员工进省的发展趋势</a:t>
            </a:r>
            <a:endParaRPr altLang="en-US" lang="zh-CN"/>
          </a:p>
        </p:txBody>
      </p:sp>
      <p:sp>
        <p:nvSpPr>
          <p:cNvPr id="10497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激励机制：建立完善的激励机制，激发员工积极性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数字化转型：利用大数据、人工智能等技术提升管理效率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员工培训：加强员工技能培训，提高员工素质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企业文化：营造积极向上的企业文化，增强员工归属感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979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979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9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1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3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62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2023-12-20T13:34:53Z</dcterms:created>
  <dcterms:modified xsi:type="dcterms:W3CDTF">2023-12-20T13:34:53Z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645751e7f96340049c064d54b26094f5_21</vt:lpwstr>
  </property>
</Properties>
</file>