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365" r:id="rId1"/>
    <p:sldMasterId id="2147487402" r:id="rId2"/>
  </p:sldMasterIdLst>
  <p:notesMasterIdLst>
    <p:notesMasterId r:id="rId3"/>
  </p:notesMasterIdLst>
  <p:sldIdLst>
    <p:sldId id="1952" r:id="rId4"/>
    <p:sldId id="1956" r:id="rId5"/>
    <p:sldId id="1959" r:id="rId6"/>
    <p:sldId id="1962" r:id="rId7"/>
    <p:sldId id="1965" r:id="rId8"/>
    <p:sldId id="1968" r:id="rId9"/>
    <p:sldId id="1971" r:id="rId10"/>
    <p:sldId id="1974" r:id="rId11"/>
    <p:sldId id="1977" r:id="rId12"/>
    <p:sldId id="1980" r:id="rId13"/>
    <p:sldId id="1983" r:id="rId14"/>
    <p:sldId id="1986" r:id="rId15"/>
    <p:sldId id="1989" r:id="rId16"/>
    <p:sldId id="1992" r:id="rId17"/>
    <p:sldId id="1995" r:id="rId18"/>
    <p:sldId id="1998" r:id="rId19"/>
    <p:sldId id="2001" r:id="rId20"/>
    <p:sldId id="2004" r:id="rId21"/>
    <p:sldId id="2007" r:id="rId22"/>
    <p:sldId id="2010" r:id="rId23"/>
    <p:sldId id="2013" r:id="rId24"/>
    <p:sldId id="2016" r:id="rId25"/>
    <p:sldId id="2019" r:id="rId26"/>
    <p:sldId id="2022" r:id="rId27"/>
    <p:sldId id="2025" r:id="rId28"/>
    <p:sldId id="2028" r:id="rId29"/>
    <p:sldId id="2031" r:id="rId30"/>
    <p:sldId id="2034" r:id="rId31"/>
    <p:sldId id="2037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66" r:id="rId1"/>
    <p:sldLayoutId id="2147487367" r:id="rId2"/>
    <p:sldLayoutId id="2147487368" r:id="rId3"/>
    <p:sldLayoutId id="2147487369" r:id="rId4"/>
    <p:sldLayoutId id="2147487370" r:id="rId5"/>
    <p:sldLayoutId id="2147487371" r:id="rId6"/>
    <p:sldLayoutId id="2147487372" r:id="rId7"/>
    <p:sldLayoutId id="2147487373" r:id="rId8"/>
    <p:sldLayoutId id="2147487374" r:id="rId9"/>
    <p:sldLayoutId id="2147487375" r:id="rId10"/>
    <p:sldLayoutId id="214748737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403" r:id="rId1"/>
    <p:sldLayoutId id="2147487404" r:id="rId2"/>
    <p:sldLayoutId id="2147487405" r:id="rId3"/>
    <p:sldLayoutId id="2147487406" r:id="rId4"/>
    <p:sldLayoutId id="2147487407" r:id="rId5"/>
    <p:sldLayoutId id="2147487408" r:id="rId6"/>
    <p:sldLayoutId id="2147487409" r:id="rId7"/>
    <p:sldLayoutId id="2147487410" r:id="rId8"/>
    <p:sldLayoutId id="2147487411" r:id="rId9"/>
    <p:sldLayoutId id="2147487412" r:id="rId10"/>
    <p:sldLayoutId id="214748741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tags" Target="../tags/tag430.xml"/><Relationship Id="rId24" Type="http://schemas.openxmlformats.org/officeDocument/2006/relationships/tags" Target="../tags/tag431.xml"/><Relationship Id="rId25" Type="http://schemas.openxmlformats.org/officeDocument/2006/relationships/tags" Target="../tags/tag432.xml"/><Relationship Id="rId26" Type="http://schemas.openxmlformats.org/officeDocument/2006/relationships/tags" Target="../tags/tag433.xml"/><Relationship Id="rId2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tags" Target="../tags/tag441.xml"/><Relationship Id="rId6" Type="http://schemas.openxmlformats.org/officeDocument/2006/relationships/tags" Target="../tags/tag442.xml"/><Relationship Id="rId7" Type="http://schemas.openxmlformats.org/officeDocument/2006/relationships/tags" Target="../tags/tag443.xml"/><Relationship Id="rId8" Type="http://schemas.openxmlformats.org/officeDocument/2006/relationships/tags" Target="../tags/tag444.xml"/><Relationship Id="rId9" Type="http://schemas.openxmlformats.org/officeDocument/2006/relationships/tags" Target="../tags/tag445.xml"/><Relationship Id="rId10" Type="http://schemas.openxmlformats.org/officeDocument/2006/relationships/tags" Target="../tags/tag446.xml"/><Relationship Id="rId11" Type="http://schemas.openxmlformats.org/officeDocument/2006/relationships/tags" Target="../tags/tag447.xml"/><Relationship Id="rId12" Type="http://schemas.openxmlformats.org/officeDocument/2006/relationships/tags" Target="../tags/tag448.xml"/><Relationship Id="rId13" Type="http://schemas.openxmlformats.org/officeDocument/2006/relationships/tags" Target="../tags/tag449.xml"/><Relationship Id="rId14" Type="http://schemas.openxmlformats.org/officeDocument/2006/relationships/tags" Target="../tags/tag450.xml"/><Relationship Id="rId15" Type="http://schemas.openxmlformats.org/officeDocument/2006/relationships/tags" Target="../tags/tag451.xml"/><Relationship Id="rId16" Type="http://schemas.openxmlformats.org/officeDocument/2006/relationships/tags" Target="../tags/tag452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53.xml"/><Relationship Id="rId2" Type="http://schemas.openxmlformats.org/officeDocument/2006/relationships/tags" Target="../tags/tag454.xml"/><Relationship Id="rId3" Type="http://schemas.openxmlformats.org/officeDocument/2006/relationships/tags" Target="../tags/tag455.xml"/><Relationship Id="rId4" Type="http://schemas.openxmlformats.org/officeDocument/2006/relationships/tags" Target="../tags/tag45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57.xml"/><Relationship Id="rId2" Type="http://schemas.openxmlformats.org/officeDocument/2006/relationships/tags" Target="../tags/tag458.xml"/><Relationship Id="rId3" Type="http://schemas.openxmlformats.org/officeDocument/2006/relationships/tags" Target="../tags/tag459.xml"/><Relationship Id="rId4" Type="http://schemas.openxmlformats.org/officeDocument/2006/relationships/tags" Target="../tags/tag460.xml"/><Relationship Id="rId5" Type="http://schemas.openxmlformats.org/officeDocument/2006/relationships/tags" Target="../tags/tag461.xml"/><Relationship Id="rId6" Type="http://schemas.openxmlformats.org/officeDocument/2006/relationships/tags" Target="../tags/tag462.xml"/><Relationship Id="rId7" Type="http://schemas.openxmlformats.org/officeDocument/2006/relationships/tags" Target="../tags/tag463.xml"/><Relationship Id="rId8" Type="http://schemas.openxmlformats.org/officeDocument/2006/relationships/tags" Target="../tags/tag464.xml"/><Relationship Id="rId9" Type="http://schemas.openxmlformats.org/officeDocument/2006/relationships/tags" Target="../tags/tag465.xml"/><Relationship Id="rId10" Type="http://schemas.openxmlformats.org/officeDocument/2006/relationships/tags" Target="../tags/tag466.xml"/><Relationship Id="rId11" Type="http://schemas.openxmlformats.org/officeDocument/2006/relationships/tags" Target="../tags/tag467.xml"/><Relationship Id="rId12" Type="http://schemas.openxmlformats.org/officeDocument/2006/relationships/tags" Target="../tags/tag46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69.xml"/><Relationship Id="rId2" Type="http://schemas.openxmlformats.org/officeDocument/2006/relationships/tags" Target="../tags/tag470.xml"/><Relationship Id="rId3" Type="http://schemas.openxmlformats.org/officeDocument/2006/relationships/tags" Target="../tags/tag47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72.xml"/><Relationship Id="rId2" Type="http://schemas.openxmlformats.org/officeDocument/2006/relationships/tags" Target="../tags/tag473.xml"/><Relationship Id="rId3" Type="http://schemas.openxmlformats.org/officeDocument/2006/relationships/tags" Target="../tags/tag474.xml"/><Relationship Id="rId4" Type="http://schemas.openxmlformats.org/officeDocument/2006/relationships/tags" Target="../tags/tag475.xml"/><Relationship Id="rId5" Type="http://schemas.openxmlformats.org/officeDocument/2006/relationships/tags" Target="../tags/tag476.xml"/><Relationship Id="rId6" Type="http://schemas.openxmlformats.org/officeDocument/2006/relationships/tags" Target="../tags/tag477.xml"/><Relationship Id="rId7" Type="http://schemas.openxmlformats.org/officeDocument/2006/relationships/tags" Target="../tags/tag478.xml"/><Relationship Id="rId8" Type="http://schemas.openxmlformats.org/officeDocument/2006/relationships/tags" Target="../tags/tag479.xml"/><Relationship Id="rId9" Type="http://schemas.openxmlformats.org/officeDocument/2006/relationships/tags" Target="../tags/tag480.xml"/><Relationship Id="rId10" Type="http://schemas.openxmlformats.org/officeDocument/2006/relationships/tags" Target="../tags/tag481.xml"/><Relationship Id="rId11" Type="http://schemas.openxmlformats.org/officeDocument/2006/relationships/tags" Target="../tags/tag482.xml"/><Relationship Id="rId12" Type="http://schemas.openxmlformats.org/officeDocument/2006/relationships/tags" Target="../tags/tag483.xml"/><Relationship Id="rId13" Type="http://schemas.openxmlformats.org/officeDocument/2006/relationships/tags" Target="../tags/tag484.xml"/><Relationship Id="rId14" Type="http://schemas.openxmlformats.org/officeDocument/2006/relationships/tags" Target="../tags/tag485.xml"/><Relationship Id="rId15" Type="http://schemas.openxmlformats.org/officeDocument/2006/relationships/tags" Target="../tags/tag486.xml"/><Relationship Id="rId16" Type="http://schemas.openxmlformats.org/officeDocument/2006/relationships/tags" Target="../tags/tag487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88.xml"/><Relationship Id="rId2" Type="http://schemas.openxmlformats.org/officeDocument/2006/relationships/tags" Target="../tags/tag489.xml"/><Relationship Id="rId3" Type="http://schemas.openxmlformats.org/officeDocument/2006/relationships/tags" Target="../tags/tag490.xml"/><Relationship Id="rId4" Type="http://schemas.openxmlformats.org/officeDocument/2006/relationships/tags" Target="../tags/tag491.xml"/><Relationship Id="rId5" Type="http://schemas.openxmlformats.org/officeDocument/2006/relationships/tags" Target="../tags/tag492.xml"/><Relationship Id="rId6" Type="http://schemas.openxmlformats.org/officeDocument/2006/relationships/tags" Target="../tags/tag493.xml"/><Relationship Id="rId7" Type="http://schemas.openxmlformats.org/officeDocument/2006/relationships/tags" Target="../tags/tag494.xml"/><Relationship Id="rId8" Type="http://schemas.openxmlformats.org/officeDocument/2006/relationships/tags" Target="../tags/tag495.xml"/><Relationship Id="rId9" Type="http://schemas.openxmlformats.org/officeDocument/2006/relationships/tags" Target="../tags/tag496.xml"/><Relationship Id="rId10" Type="http://schemas.openxmlformats.org/officeDocument/2006/relationships/tags" Target="../tags/tag497.xml"/><Relationship Id="rId11" Type="http://schemas.openxmlformats.org/officeDocument/2006/relationships/tags" Target="../tags/tag498.xml"/><Relationship Id="rId12" Type="http://schemas.openxmlformats.org/officeDocument/2006/relationships/tags" Target="../tags/tag499.xml"/><Relationship Id="rId13" Type="http://schemas.openxmlformats.org/officeDocument/2006/relationships/tags" Target="../tags/tag500.xml"/><Relationship Id="rId14" Type="http://schemas.openxmlformats.org/officeDocument/2006/relationships/tags" Target="../tags/tag501.xml"/><Relationship Id="rId15" Type="http://schemas.openxmlformats.org/officeDocument/2006/relationships/tags" Target="../tags/tag502.xml"/><Relationship Id="rId16" Type="http://schemas.openxmlformats.org/officeDocument/2006/relationships/tags" Target="../tags/tag503.xml"/><Relationship Id="rId17" Type="http://schemas.openxmlformats.org/officeDocument/2006/relationships/tags" Target="../tags/tag504.xml"/><Relationship Id="rId18" Type="http://schemas.openxmlformats.org/officeDocument/2006/relationships/tags" Target="../tags/tag505.xml"/><Relationship Id="rId19" Type="http://schemas.openxmlformats.org/officeDocument/2006/relationships/tags" Target="../tags/tag506.xml"/><Relationship Id="rId20" Type="http://schemas.openxmlformats.org/officeDocument/2006/relationships/tags" Target="../tags/tag507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508.xml"/><Relationship Id="rId2" Type="http://schemas.openxmlformats.org/officeDocument/2006/relationships/tags" Target="../tags/tag509.xml"/><Relationship Id="rId3" Type="http://schemas.openxmlformats.org/officeDocument/2006/relationships/tags" Target="../tags/tag510.xml"/><Relationship Id="rId4" Type="http://schemas.openxmlformats.org/officeDocument/2006/relationships/tags" Target="../tags/tag51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15.xml"/><Relationship Id="rId2" Type="http://schemas.openxmlformats.org/officeDocument/2006/relationships/tags" Target="../tags/tag516.xml"/><Relationship Id="rId3" Type="http://schemas.openxmlformats.org/officeDocument/2006/relationships/tags" Target="../tags/tag517.xml"/><Relationship Id="rId4" Type="http://schemas.openxmlformats.org/officeDocument/2006/relationships/tags" Target="../tags/tag518.xml"/><Relationship Id="rId5" Type="http://schemas.openxmlformats.org/officeDocument/2006/relationships/tags" Target="../tags/tag519.xml"/><Relationship Id="rId6" Type="http://schemas.openxmlformats.org/officeDocument/2006/relationships/tags" Target="../tags/tag520.xml"/><Relationship Id="rId7" Type="http://schemas.openxmlformats.org/officeDocument/2006/relationships/tags" Target="../tags/tag521.xml"/><Relationship Id="rId8" Type="http://schemas.openxmlformats.org/officeDocument/2006/relationships/tags" Target="../tags/tag522.xml"/><Relationship Id="rId9" Type="http://schemas.openxmlformats.org/officeDocument/2006/relationships/tags" Target="../tags/tag523.xml"/><Relationship Id="rId10" Type="http://schemas.openxmlformats.org/officeDocument/2006/relationships/tags" Target="../tags/tag524.xml"/><Relationship Id="rId11" Type="http://schemas.openxmlformats.org/officeDocument/2006/relationships/tags" Target="../tags/tag525.xml"/><Relationship Id="rId12" Type="http://schemas.openxmlformats.org/officeDocument/2006/relationships/tags" Target="../tags/tag526.xml"/><Relationship Id="rId13" Type="http://schemas.openxmlformats.org/officeDocument/2006/relationships/tags" Target="../tags/tag527.xml"/><Relationship Id="rId14" Type="http://schemas.openxmlformats.org/officeDocument/2006/relationships/tags" Target="../tags/tag528.xml"/><Relationship Id="rId15" Type="http://schemas.openxmlformats.org/officeDocument/2006/relationships/tags" Target="../tags/tag529.xml"/><Relationship Id="rId16" Type="http://schemas.openxmlformats.org/officeDocument/2006/relationships/tags" Target="../tags/tag530.xml"/><Relationship Id="rId17" Type="http://schemas.openxmlformats.org/officeDocument/2006/relationships/tags" Target="../tags/tag531.xml"/><Relationship Id="rId18" Type="http://schemas.openxmlformats.org/officeDocument/2006/relationships/tags" Target="../tags/tag532.xml"/><Relationship Id="rId19" Type="http://schemas.openxmlformats.org/officeDocument/2006/relationships/tags" Target="../tags/tag533.xml"/><Relationship Id="rId20" Type="http://schemas.openxmlformats.org/officeDocument/2006/relationships/tags" Target="../tags/tag534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35.xml"/><Relationship Id="rId2" Type="http://schemas.openxmlformats.org/officeDocument/2006/relationships/tags" Target="../tags/tag536.xml"/><Relationship Id="rId3" Type="http://schemas.openxmlformats.org/officeDocument/2006/relationships/tags" Target="../tags/tag537.xml"/><Relationship Id="rId4" Type="http://schemas.openxmlformats.org/officeDocument/2006/relationships/tags" Target="../tags/tag538.xml"/><Relationship Id="rId5" Type="http://schemas.openxmlformats.org/officeDocument/2006/relationships/tags" Target="../tags/tag539.xml"/><Relationship Id="rId6" Type="http://schemas.openxmlformats.org/officeDocument/2006/relationships/tags" Target="../tags/tag540.xml"/><Relationship Id="rId7" Type="http://schemas.openxmlformats.org/officeDocument/2006/relationships/tags" Target="../tags/tag541.xml"/><Relationship Id="rId8" Type="http://schemas.openxmlformats.org/officeDocument/2006/relationships/tags" Target="../tags/tag542.xml"/><Relationship Id="rId9" Type="http://schemas.openxmlformats.org/officeDocument/2006/relationships/tags" Target="../tags/tag543.xml"/><Relationship Id="rId10" Type="http://schemas.openxmlformats.org/officeDocument/2006/relationships/tags" Target="../tags/tag544.xml"/><Relationship Id="rId11" Type="http://schemas.openxmlformats.org/officeDocument/2006/relationships/tags" Target="../tags/tag545.xml"/><Relationship Id="rId12" Type="http://schemas.openxmlformats.org/officeDocument/2006/relationships/tags" Target="../tags/tag546.xml"/><Relationship Id="rId13" Type="http://schemas.openxmlformats.org/officeDocument/2006/relationships/tags" Target="../tags/tag547.xml"/><Relationship Id="rId14" Type="http://schemas.openxmlformats.org/officeDocument/2006/relationships/tags" Target="../tags/tag548.xml"/><Relationship Id="rId15" Type="http://schemas.openxmlformats.org/officeDocument/2006/relationships/tags" Target="../tags/tag549.xml"/><Relationship Id="rId16" Type="http://schemas.openxmlformats.org/officeDocument/2006/relationships/tags" Target="../tags/tag550.xml"/><Relationship Id="rId17" Type="http://schemas.openxmlformats.org/officeDocument/2006/relationships/tags" Target="../tags/tag551.xml"/><Relationship Id="rId18" Type="http://schemas.openxmlformats.org/officeDocument/2006/relationships/tags" Target="../tags/tag552.xml"/><Relationship Id="rId19" Type="http://schemas.openxmlformats.org/officeDocument/2006/relationships/tags" Target="../tags/tag553.xml"/><Relationship Id="rId20" Type="http://schemas.openxmlformats.org/officeDocument/2006/relationships/tags" Target="../tags/tag554.xml"/><Relationship Id="rId21" Type="http://schemas.openxmlformats.org/officeDocument/2006/relationships/tags" Target="../tags/tag555.xml"/><Relationship Id="rId22" Type="http://schemas.openxmlformats.org/officeDocument/2006/relationships/tags" Target="../tags/tag556.xml"/><Relationship Id="rId23" Type="http://schemas.openxmlformats.org/officeDocument/2006/relationships/tags" Target="../tags/tag557.xml"/><Relationship Id="rId24" Type="http://schemas.openxmlformats.org/officeDocument/2006/relationships/tags" Target="../tags/tag558.xml"/><Relationship Id="rId25" Type="http://schemas.openxmlformats.org/officeDocument/2006/relationships/tags" Target="../tags/tag559.xml"/><Relationship Id="rId26" Type="http://schemas.openxmlformats.org/officeDocument/2006/relationships/tags" Target="../tags/tag560.xml"/><Relationship Id="rId27" Type="http://schemas.openxmlformats.org/officeDocument/2006/relationships/tags" Target="../tags/tag561.xml"/><Relationship Id="rId28" Type="http://schemas.openxmlformats.org/officeDocument/2006/relationships/tags" Target="../tags/tag562.xml"/><Relationship Id="rId29" Type="http://schemas.openxmlformats.org/officeDocument/2006/relationships/tags" Target="../tags/tag563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64.xml"/><Relationship Id="rId2" Type="http://schemas.openxmlformats.org/officeDocument/2006/relationships/tags" Target="../tags/tag565.xml"/><Relationship Id="rId3" Type="http://schemas.openxmlformats.org/officeDocument/2006/relationships/tags" Target="../tags/tag566.xml"/><Relationship Id="rId4" Type="http://schemas.openxmlformats.org/officeDocument/2006/relationships/tags" Target="../tags/tag567.xml"/><Relationship Id="rId5" Type="http://schemas.openxmlformats.org/officeDocument/2006/relationships/tags" Target="../tags/tag568.xml"/><Relationship Id="rId6" Type="http://schemas.openxmlformats.org/officeDocument/2006/relationships/tags" Target="../tags/tag569.xml"/><Relationship Id="rId7" Type="http://schemas.openxmlformats.org/officeDocument/2006/relationships/tags" Target="../tags/tag570.xml"/><Relationship Id="rId8" Type="http://schemas.openxmlformats.org/officeDocument/2006/relationships/tags" Target="../tags/tag571.xml"/><Relationship Id="rId9" Type="http://schemas.openxmlformats.org/officeDocument/2006/relationships/tags" Target="../tags/tag572.xml"/><Relationship Id="rId10" Type="http://schemas.openxmlformats.org/officeDocument/2006/relationships/tags" Target="../tags/tag573.xml"/><Relationship Id="rId11" Type="http://schemas.openxmlformats.org/officeDocument/2006/relationships/tags" Target="../tags/tag574.xml"/><Relationship Id="rId12" Type="http://schemas.openxmlformats.org/officeDocument/2006/relationships/tags" Target="../tags/tag57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76.xml"/><Relationship Id="rId2" Type="http://schemas.openxmlformats.org/officeDocument/2006/relationships/tags" Target="../tags/tag577.xml"/><Relationship Id="rId3" Type="http://schemas.openxmlformats.org/officeDocument/2006/relationships/tags" Target="../tags/tag578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79.xml"/><Relationship Id="rId2" Type="http://schemas.openxmlformats.org/officeDocument/2006/relationships/tags" Target="../tags/tag580.xml"/><Relationship Id="rId3" Type="http://schemas.openxmlformats.org/officeDocument/2006/relationships/tags" Target="../tags/tag581.xml"/><Relationship Id="rId4" Type="http://schemas.openxmlformats.org/officeDocument/2006/relationships/tags" Target="../tags/tag582.xml"/><Relationship Id="rId5" Type="http://schemas.openxmlformats.org/officeDocument/2006/relationships/tags" Target="../tags/tag583.xml"/><Relationship Id="rId6" Type="http://schemas.openxmlformats.org/officeDocument/2006/relationships/tags" Target="../tags/tag584.xml"/><Relationship Id="rId7" Type="http://schemas.openxmlformats.org/officeDocument/2006/relationships/tags" Target="../tags/tag585.xml"/><Relationship Id="rId8" Type="http://schemas.openxmlformats.org/officeDocument/2006/relationships/tags" Target="../tags/tag586.xml"/><Relationship Id="rId9" Type="http://schemas.openxmlformats.org/officeDocument/2006/relationships/tags" Target="../tags/tag587.xml"/><Relationship Id="rId10" Type="http://schemas.openxmlformats.org/officeDocument/2006/relationships/tags" Target="../tags/tag588.xml"/><Relationship Id="rId11" Type="http://schemas.openxmlformats.org/officeDocument/2006/relationships/tags" Target="../tags/tag589.xml"/><Relationship Id="rId12" Type="http://schemas.openxmlformats.org/officeDocument/2006/relationships/tags" Target="../tags/tag59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91.xml"/><Relationship Id="rId2" Type="http://schemas.openxmlformats.org/officeDocument/2006/relationships/tags" Target="../tags/tag592.xml"/><Relationship Id="rId3" Type="http://schemas.openxmlformats.org/officeDocument/2006/relationships/tags" Target="../tags/tag593.xml"/><Relationship Id="rId4" Type="http://schemas.openxmlformats.org/officeDocument/2006/relationships/tags" Target="../tags/tag594.xml"/><Relationship Id="rId5" Type="http://schemas.openxmlformats.org/officeDocument/2006/relationships/tags" Target="../tags/tag595.xml"/><Relationship Id="rId6" Type="http://schemas.openxmlformats.org/officeDocument/2006/relationships/tags" Target="../tags/tag596.xml"/><Relationship Id="rId7" Type="http://schemas.openxmlformats.org/officeDocument/2006/relationships/tags" Target="../tags/tag597.xml"/><Relationship Id="rId8" Type="http://schemas.openxmlformats.org/officeDocument/2006/relationships/tags" Target="../tags/tag598.xml"/><Relationship Id="rId9" Type="http://schemas.openxmlformats.org/officeDocument/2006/relationships/tags" Target="../tags/tag599.xml"/><Relationship Id="rId10" Type="http://schemas.openxmlformats.org/officeDocument/2006/relationships/tags" Target="../tags/tag600.xml"/><Relationship Id="rId11" Type="http://schemas.openxmlformats.org/officeDocument/2006/relationships/tags" Target="../tags/tag601.xml"/><Relationship Id="rId12" Type="http://schemas.openxmlformats.org/officeDocument/2006/relationships/tags" Target="../tags/tag60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603.xml"/><Relationship Id="rId2" Type="http://schemas.openxmlformats.org/officeDocument/2006/relationships/tags" Target="../tags/tag604.xml"/><Relationship Id="rId3" Type="http://schemas.openxmlformats.org/officeDocument/2006/relationships/tags" Target="../tags/tag605.xml"/><Relationship Id="rId4" Type="http://schemas.openxmlformats.org/officeDocument/2006/relationships/tags" Target="../tags/tag606.xml"/><Relationship Id="rId5" Type="http://schemas.openxmlformats.org/officeDocument/2006/relationships/tags" Target="../tags/tag607.xml"/><Relationship Id="rId6" Type="http://schemas.openxmlformats.org/officeDocument/2006/relationships/tags" Target="../tags/tag608.xml"/><Relationship Id="rId7" Type="http://schemas.openxmlformats.org/officeDocument/2006/relationships/tags" Target="../tags/tag609.xml"/><Relationship Id="rId8" Type="http://schemas.openxmlformats.org/officeDocument/2006/relationships/tags" Target="../tags/tag610.xml"/><Relationship Id="rId9" Type="http://schemas.openxmlformats.org/officeDocument/2006/relationships/tags" Target="../tags/tag611.xml"/><Relationship Id="rId10" Type="http://schemas.openxmlformats.org/officeDocument/2006/relationships/tags" Target="../tags/tag612.xml"/><Relationship Id="rId11" Type="http://schemas.openxmlformats.org/officeDocument/2006/relationships/tags" Target="../tags/tag613.xml"/><Relationship Id="rId12" Type="http://schemas.openxmlformats.org/officeDocument/2006/relationships/tags" Target="../tags/tag61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615.xml"/><Relationship Id="rId2" Type="http://schemas.openxmlformats.org/officeDocument/2006/relationships/tags" Target="../tags/tag616.xml"/><Relationship Id="rId3" Type="http://schemas.openxmlformats.org/officeDocument/2006/relationships/tags" Target="../tags/tag61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618.xml"/><Relationship Id="rId2" Type="http://schemas.openxmlformats.org/officeDocument/2006/relationships/tags" Target="../tags/tag619.xml"/><Relationship Id="rId3" Type="http://schemas.openxmlformats.org/officeDocument/2006/relationships/tags" Target="../tags/tag620.xml"/><Relationship Id="rId4" Type="http://schemas.openxmlformats.org/officeDocument/2006/relationships/tags" Target="../tags/tag621.xml"/><Relationship Id="rId5" Type="http://schemas.openxmlformats.org/officeDocument/2006/relationships/tags" Target="../tags/tag622.xml"/><Relationship Id="rId6" Type="http://schemas.openxmlformats.org/officeDocument/2006/relationships/tags" Target="../tags/tag623.xml"/><Relationship Id="rId7" Type="http://schemas.openxmlformats.org/officeDocument/2006/relationships/tags" Target="../tags/tag624.xml"/><Relationship Id="rId8" Type="http://schemas.openxmlformats.org/officeDocument/2006/relationships/tags" Target="../tags/tag625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26.xml"/><Relationship Id="rId2" Type="http://schemas.openxmlformats.org/officeDocument/2006/relationships/tags" Target="../tags/tag627.xml"/><Relationship Id="rId3" Type="http://schemas.openxmlformats.org/officeDocument/2006/relationships/tags" Target="../tags/tag628.xml"/><Relationship Id="rId4" Type="http://schemas.openxmlformats.org/officeDocument/2006/relationships/tags" Target="../tags/tag629.xml"/><Relationship Id="rId5" Type="http://schemas.openxmlformats.org/officeDocument/2006/relationships/tags" Target="../tags/tag630.xml"/><Relationship Id="rId6" Type="http://schemas.openxmlformats.org/officeDocument/2006/relationships/tags" Target="../tags/tag631.xml"/><Relationship Id="rId7" Type="http://schemas.openxmlformats.org/officeDocument/2006/relationships/tags" Target="../tags/tag632.xml"/><Relationship Id="rId8" Type="http://schemas.openxmlformats.org/officeDocument/2006/relationships/tags" Target="../tags/tag633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34.xml"/><Relationship Id="rId2" Type="http://schemas.openxmlformats.org/officeDocument/2006/relationships/tags" Target="../tags/tag635.xml"/><Relationship Id="rId3" Type="http://schemas.openxmlformats.org/officeDocument/2006/relationships/tags" Target="../tags/tag636.xml"/><Relationship Id="rId4" Type="http://schemas.openxmlformats.org/officeDocument/2006/relationships/tags" Target="../tags/tag637.xml"/><Relationship Id="rId5" Type="http://schemas.openxmlformats.org/officeDocument/2006/relationships/tags" Target="../tags/tag638.xml"/><Relationship Id="rId6" Type="http://schemas.openxmlformats.org/officeDocument/2006/relationships/tags" Target="../tags/tag639.xml"/><Relationship Id="rId7" Type="http://schemas.openxmlformats.org/officeDocument/2006/relationships/tags" Target="../tags/tag640.xml"/><Relationship Id="rId8" Type="http://schemas.openxmlformats.org/officeDocument/2006/relationships/tags" Target="../tags/tag641.xml"/><Relationship Id="rId9" Type="http://schemas.openxmlformats.org/officeDocument/2006/relationships/tags" Target="../tags/tag642.xml"/><Relationship Id="rId10" Type="http://schemas.openxmlformats.org/officeDocument/2006/relationships/tags" Target="../tags/tag643.xml"/><Relationship Id="rId11" Type="http://schemas.openxmlformats.org/officeDocument/2006/relationships/tags" Target="../tags/tag644.xml"/><Relationship Id="rId12" Type="http://schemas.openxmlformats.org/officeDocument/2006/relationships/tags" Target="../tags/tag64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46.xml"/><Relationship Id="rId2" Type="http://schemas.openxmlformats.org/officeDocument/2006/relationships/tags" Target="../tags/tag647.xml"/><Relationship Id="rId3" Type="http://schemas.openxmlformats.org/officeDocument/2006/relationships/tags" Target="../tags/tag648.xml"/><Relationship Id="rId4" Type="http://schemas.openxmlformats.org/officeDocument/2006/relationships/tags" Target="../tags/tag649.xml"/><Relationship Id="rId5" Type="http://schemas.openxmlformats.org/officeDocument/2006/relationships/tags" Target="../tags/tag650.xml"/><Relationship Id="rId6" Type="http://schemas.openxmlformats.org/officeDocument/2006/relationships/tags" Target="../tags/tag651.xml"/><Relationship Id="rId7" Type="http://schemas.openxmlformats.org/officeDocument/2006/relationships/tags" Target="../tags/tag652.xml"/><Relationship Id="rId8" Type="http://schemas.openxmlformats.org/officeDocument/2006/relationships/tags" Target="../tags/tag653.xml"/><Relationship Id="rId9" Type="http://schemas.openxmlformats.org/officeDocument/2006/relationships/tags" Target="../tags/tag654.xml"/><Relationship Id="rId10" Type="http://schemas.openxmlformats.org/officeDocument/2006/relationships/tags" Target="../tags/tag655.xml"/><Relationship Id="rId11" Type="http://schemas.openxmlformats.org/officeDocument/2006/relationships/tags" Target="../tags/tag656.xml"/><Relationship Id="rId12" Type="http://schemas.openxmlformats.org/officeDocument/2006/relationships/tags" Target="../tags/tag65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58.xml"/><Relationship Id="rId2" Type="http://schemas.openxmlformats.org/officeDocument/2006/relationships/tags" Target="../tags/tag659.xml"/><Relationship Id="rId3" Type="http://schemas.openxmlformats.org/officeDocument/2006/relationships/tags" Target="../tags/tag66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61.xml"/><Relationship Id="rId2" Type="http://schemas.openxmlformats.org/officeDocument/2006/relationships/tags" Target="../tags/tag662.xml"/><Relationship Id="rId3" Type="http://schemas.openxmlformats.org/officeDocument/2006/relationships/tags" Target="../tags/tag663.xml"/><Relationship Id="rId4" Type="http://schemas.openxmlformats.org/officeDocument/2006/relationships/tags" Target="../tags/tag664.xml"/><Relationship Id="rId5" Type="http://schemas.openxmlformats.org/officeDocument/2006/relationships/tags" Target="../tags/tag665.xml"/><Relationship Id="rId6" Type="http://schemas.openxmlformats.org/officeDocument/2006/relationships/tags" Target="../tags/tag666.xml"/><Relationship Id="rId7" Type="http://schemas.openxmlformats.org/officeDocument/2006/relationships/tags" Target="../tags/tag667.xml"/><Relationship Id="rId8" Type="http://schemas.openxmlformats.org/officeDocument/2006/relationships/tags" Target="../tags/tag668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69.xml"/><Relationship Id="rId2" Type="http://schemas.openxmlformats.org/officeDocument/2006/relationships/tags" Target="../tags/tag670.xml"/><Relationship Id="rId3" Type="http://schemas.openxmlformats.org/officeDocument/2006/relationships/tags" Target="../tags/tag671.xml"/><Relationship Id="rId4" Type="http://schemas.openxmlformats.org/officeDocument/2006/relationships/tags" Target="../tags/tag672.xml"/><Relationship Id="rId5" Type="http://schemas.openxmlformats.org/officeDocument/2006/relationships/tags" Target="../tags/tag673.xml"/><Relationship Id="rId6" Type="http://schemas.openxmlformats.org/officeDocument/2006/relationships/tags" Target="../tags/tag674.xml"/><Relationship Id="rId7" Type="http://schemas.openxmlformats.org/officeDocument/2006/relationships/tags" Target="../tags/tag675.xml"/><Relationship Id="rId8" Type="http://schemas.openxmlformats.org/officeDocument/2006/relationships/tags" Target="../tags/tag676.xml"/><Relationship Id="rId9" Type="http://schemas.openxmlformats.org/officeDocument/2006/relationships/tags" Target="../tags/tag677.xml"/><Relationship Id="rId10" Type="http://schemas.openxmlformats.org/officeDocument/2006/relationships/tags" Target="../tags/tag678.xml"/><Relationship Id="rId11" Type="http://schemas.openxmlformats.org/officeDocument/2006/relationships/tags" Target="../tags/tag679.xml"/><Relationship Id="rId12" Type="http://schemas.openxmlformats.org/officeDocument/2006/relationships/tags" Target="../tags/tag680.xml"/><Relationship Id="rId13" Type="http://schemas.openxmlformats.org/officeDocument/2006/relationships/tags" Target="../tags/tag681.xml"/><Relationship Id="rId14" Type="http://schemas.openxmlformats.org/officeDocument/2006/relationships/tags" Target="../tags/tag682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683.xml"/><Relationship Id="rId2" Type="http://schemas.openxmlformats.org/officeDocument/2006/relationships/tags" Target="../tags/tag684.xml"/><Relationship Id="rId3" Type="http://schemas.openxmlformats.org/officeDocument/2006/relationships/tags" Target="../tags/tag685.xml"/><Relationship Id="rId4" Type="http://schemas.openxmlformats.org/officeDocument/2006/relationships/tags" Target="../tags/tag686.xml"/><Relationship Id="rId5" Type="http://schemas.openxmlformats.org/officeDocument/2006/relationships/tags" Target="../tags/tag687.xml"/><Relationship Id="rId6" Type="http://schemas.openxmlformats.org/officeDocument/2006/relationships/tags" Target="../tags/tag688.xml"/><Relationship Id="rId7" Type="http://schemas.openxmlformats.org/officeDocument/2006/relationships/tags" Target="../tags/tag689.xml"/><Relationship Id="rId8" Type="http://schemas.openxmlformats.org/officeDocument/2006/relationships/tags" Target="../tags/tag690.xml"/><Relationship Id="rId9" Type="http://schemas.openxmlformats.org/officeDocument/2006/relationships/tags" Target="../tags/tag691.xml"/><Relationship Id="rId10" Type="http://schemas.openxmlformats.org/officeDocument/2006/relationships/tags" Target="../tags/tag692.xml"/><Relationship Id="rId11" Type="http://schemas.openxmlformats.org/officeDocument/2006/relationships/tags" Target="../tags/tag693.xml"/><Relationship Id="rId12" Type="http://schemas.openxmlformats.org/officeDocument/2006/relationships/tags" Target="../tags/tag69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695.xml"/><Relationship Id="rId2" Type="http://schemas.openxmlformats.org/officeDocument/2006/relationships/tags" Target="../tags/tag696.xml"/><Relationship Id="rId3" Type="http://schemas.openxmlformats.org/officeDocument/2006/relationships/tags" Target="../tags/tag697.xml"/><Relationship Id="rId4" Type="http://schemas.openxmlformats.org/officeDocument/2006/relationships/tags" Target="../tags/tag698.xml"/><Relationship Id="rId5" Type="http://schemas.openxmlformats.org/officeDocument/2006/relationships/tags" Target="../tags/tag699.xml"/><Relationship Id="rId6" Type="http://schemas.openxmlformats.org/officeDocument/2006/relationships/tags" Target="../tags/tag700.xml"/><Relationship Id="rId7" Type="http://schemas.openxmlformats.org/officeDocument/2006/relationships/tags" Target="../tags/tag701.xml"/><Relationship Id="rId8" Type="http://schemas.openxmlformats.org/officeDocument/2006/relationships/tags" Target="../tags/tag702.xml"/><Relationship Id="rId9" Type="http://schemas.openxmlformats.org/officeDocument/2006/relationships/tags" Target="../tags/tag703.xml"/><Relationship Id="rId10" Type="http://schemas.openxmlformats.org/officeDocument/2006/relationships/tags" Target="../tags/tag704.xml"/><Relationship Id="rId11" Type="http://schemas.openxmlformats.org/officeDocument/2006/relationships/tags" Target="../tags/tag705.xml"/><Relationship Id="rId12" Type="http://schemas.openxmlformats.org/officeDocument/2006/relationships/tags" Target="../tags/tag706.xml"/><Relationship Id="rId13" Type="http://schemas.openxmlformats.org/officeDocument/2006/relationships/tags" Target="../tags/tag707.xml"/><Relationship Id="rId14" Type="http://schemas.openxmlformats.org/officeDocument/2006/relationships/tags" Target="../tags/tag708.xml"/><Relationship Id="rId15" Type="http://schemas.openxmlformats.org/officeDocument/2006/relationships/tags" Target="../tags/tag709.xml"/><Relationship Id="rId16" Type="http://schemas.openxmlformats.org/officeDocument/2006/relationships/tags" Target="../tags/tag710.xml"/><Relationship Id="rId17" Type="http://schemas.openxmlformats.org/officeDocument/2006/relationships/tags" Target="../tags/tag711.xml"/><Relationship Id="rId18" Type="http://schemas.openxmlformats.org/officeDocument/2006/relationships/tags" Target="../tags/tag712.xml"/><Relationship Id="rId19" Type="http://schemas.openxmlformats.org/officeDocument/2006/relationships/tags" Target="../tags/tag713.xml"/><Relationship Id="rId20" Type="http://schemas.openxmlformats.org/officeDocument/2006/relationships/tags" Target="../tags/tag714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715.xml"/><Relationship Id="rId2" Type="http://schemas.openxmlformats.org/officeDocument/2006/relationships/tags" Target="../tags/tag716.xml"/><Relationship Id="rId3" Type="http://schemas.openxmlformats.org/officeDocument/2006/relationships/tags" Target="../tags/tag717.xml"/><Relationship Id="rId4" Type="http://schemas.openxmlformats.org/officeDocument/2006/relationships/tags" Target="../tags/tag71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2024年汽车制造业电动化方案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汽车制造业电动化背景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2024年汽车制造业电动化方案概述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汽车制造业电动化技术方案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汽车制造业电动化产业链方案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8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19"/>
            </p:custDataLst>
          </p:nvPr>
        </p:nvSpPr>
        <p:spPr>
          <a:xfrm>
            <a:off x="1503045" y="481774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0"/>
            </p:custDataLst>
          </p:nvPr>
        </p:nvSpPr>
        <p:spPr>
          <a:xfrm>
            <a:off x="1501140" y="503174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1"/>
            </p:custDataLst>
          </p:nvPr>
        </p:nvSpPr>
        <p:spPr>
          <a:xfrm>
            <a:off x="2441575" y="503174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汽车制造业电动化市场推广方案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2" name="圆角矩形 1"/>
          <p:cNvSpPr/>
          <p:nvPr>
            <p:custDataLst>
              <p:tags r:id="rId22"/>
            </p:custDataLst>
          </p:nvPr>
        </p:nvSpPr>
        <p:spPr>
          <a:xfrm>
            <a:off x="7291705" y="481838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4" name="圆角矩形 1"/>
          <p:cNvSpPr/>
          <p:nvPr>
            <p:custDataLst>
              <p:tags r:id="rId23"/>
            </p:custDataLst>
          </p:nvPr>
        </p:nvSpPr>
        <p:spPr>
          <a:xfrm>
            <a:off x="6735445" y="481901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6" name="序号"/>
          <p:cNvSpPr txBox="1"/>
          <p:nvPr>
            <p:custDataLst>
              <p:tags r:id="rId24"/>
            </p:custDataLst>
          </p:nvPr>
        </p:nvSpPr>
        <p:spPr>
          <a:xfrm>
            <a:off x="6733540" y="503301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06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8" name="项标题"/>
          <p:cNvSpPr txBox="1"/>
          <p:nvPr>
            <p:custDataLst>
              <p:tags r:id="rId25"/>
            </p:custDataLst>
          </p:nvPr>
        </p:nvSpPr>
        <p:spPr>
          <a:xfrm>
            <a:off x="7673975" y="503301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汽车制造业电动化政策支持方案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汽车制造业电动化背景</a:t>
            </a:r>
            <a:endParaRPr altLang="en-US" dirty="0" lang="zh-CN"/>
          </a:p>
        </p:txBody>
      </p:sp>
      <p:sp>
        <p:nvSpPr>
          <p:cNvPr id="10498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全球能源危机与环保需求</a:t>
            </a:r>
            <a:endParaRPr altLang="en-US" lang="zh-CN"/>
          </a:p>
        </p:txBody>
      </p:sp>
      <p:sp>
        <p:nvSpPr>
          <p:cNvPr id="10505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电动化方案：汽车制造业通过电动化方案，减少对传统能源的依赖，降低碳排放，缓解能源危机，满足环保需求。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全球能源危机：石油等传统能源资源日益枯竭，导致能源供应紧张，价格不断上涨。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环保需求：全球气候变化和环境污染问题日益严重，各国政府纷纷出台环保政策，鼓励新能源汽车的发展。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市场前景：随着环保意识的提高和技术的进步，电动汽车市场前景广阔，有望成为未来主流交通工具。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政府政策推动与市场趋势</a:t>
            </a:r>
            <a:endParaRPr altLang="en-US" lang="zh-CN"/>
          </a:p>
        </p:txBody>
      </p:sp>
      <p:sp>
        <p:nvSpPr>
          <p:cNvPr id="105065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政府出台了一系列鼓励新能源汽车发展的政策，如补贴、减税等。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市场需求逐渐转向电动化汽车，消费者对环保和节能的需求增加。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汽车制造商积极响应政府政策，加大电动化研发投入，推出更多电动化车型。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国际环保组织呼吁减少碳排放，对汽车制造业电动化产生积极推动作用。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汽车制造业转型的必要性</a:t>
            </a:r>
            <a:endParaRPr altLang="en-US" lang="zh-CN"/>
          </a:p>
        </p:txBody>
      </p:sp>
      <p:sp>
        <p:nvSpPr>
          <p:cNvPr id="10506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环保压力：减少碳排放，应对气候变化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技术进步：电池续航里程提高，充电设施不断完善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市场需求：消费者对电动汽车的需求增长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竞争优势：电动化是未来汽车产业的发展趋势，掌握电动化技术可提高企业竞争力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2024年汽车制造业电动化方案概述</a:t>
            </a:r>
            <a:endParaRPr altLang="en-US" dirty="0" lang="zh-CN"/>
          </a:p>
        </p:txBody>
      </p:sp>
      <p:sp>
        <p:nvSpPr>
          <p:cNvPr id="10507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方案目标与原则</a:t>
            </a:r>
            <a:endParaRPr altLang="en-US" lang="zh-CN"/>
          </a:p>
        </p:txBody>
      </p:sp>
      <p:sp>
        <p:nvSpPr>
          <p:cNvPr id="10515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促进新能源汽车产业的发展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减少碳排放，实现可持续发展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提高能源利用效率，降低能源消耗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保障产业链的完整性与安全性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方案实施范围与对象</a:t>
            </a:r>
            <a:endParaRPr altLang="en-US" lang="zh-CN"/>
          </a:p>
        </p:txBody>
      </p:sp>
      <p:sp>
        <p:nvSpPr>
          <p:cNvPr id="10516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实施范围：全国范围内的汽车制造企业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实施时间：2024年1月1日至2024年12月31日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实施目标：推动汽车制造业电动化转型，提高新能源汽车产量占比，降低传统燃油车产量占比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实施对象：汽车整车制造企业、零部件制造企业以及相关产业链企业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方案实施时间与计划</a:t>
            </a:r>
            <a:endParaRPr altLang="en-US" lang="zh-CN"/>
          </a:p>
        </p:txBody>
      </p:sp>
      <p:sp>
        <p:nvSpPr>
          <p:cNvPr id="10516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2024年汽车制造业电动化方案概述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实施时间：2024年至2030年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计划目标：减少碳排放、提高能源利用效率、推动新能源汽车市场发展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计划措施：加大研发投入、推广电动汽车、优化充电设施等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汽车制造业电动化技术方案</a:t>
            </a:r>
            <a:endParaRPr altLang="en-US" dirty="0" lang="zh-CN"/>
          </a:p>
        </p:txBody>
      </p:sp>
      <p:sp>
        <p:nvSpPr>
          <p:cNvPr id="10517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电动汽车技术发展现状</a:t>
            </a:r>
            <a:endParaRPr altLang="en-US" lang="zh-CN"/>
          </a:p>
        </p:txBody>
      </p:sp>
      <p:sp>
        <p:nvSpPr>
          <p:cNvPr id="10525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1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2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2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2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电池技术：能量密度提高，充电速度加快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充电设施：基础设施建设加速，充电网络覆盖面扩大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5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3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4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4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4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自动驾驶技术：电动汽车成为自动驾驶技术的理想载体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5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电机技术：高效能、低噪音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电动汽车关键技术突破</a:t>
            </a:r>
            <a:endParaRPr altLang="en-US" lang="zh-CN"/>
          </a:p>
        </p:txBody>
      </p:sp>
      <p:sp>
        <p:nvSpPr>
          <p:cNvPr id="105259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59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59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59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0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0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0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0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0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1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1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1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1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1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2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62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62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62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62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电池技术：提高能量密度、降低成本、延长续航里程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3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自动驾驶技术：结合人工智能和传感器技术，提高行车安全和驾驶体验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3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轻量化技术：采用新型材料和设计，降低车身重量，提高能效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3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充电设施：建设便捷、快速的充电网络，提高充电体验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智能网联技术在电动汽车中的应用</a:t>
            </a:r>
            <a:endParaRPr altLang="en-US" lang="zh-CN"/>
          </a:p>
        </p:txBody>
      </p:sp>
      <p:sp>
        <p:nvSpPr>
          <p:cNvPr id="105267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67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67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智能网联技术介绍：是指通过互联网、物联网、大数据等技术，实现汽车与汽车、汽车与基础设施、汽车与行人的智能互联，提高汽车的安全性、舒适性和便利性。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68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68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电动汽车中智能网联技术的应用场景：包括自动驾驶、智能导航、语音控制、车联网等。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68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69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智能网联技术对电动汽车的贡献：可以提高电动汽车的智能化水平，提升用户体验，同时也可以提高电动汽车的安全性和节能减排效果。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9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69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69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未来智能网联技术的发展趋势：随着技术的不断发展，未来智能网联技术将更加成熟和普及，将为电动汽车的发展带来更大的机遇和挑战。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/>
              <a:t>汽车制造业电动化产业链方案</a:t>
            </a:r>
            <a:endParaRPr altLang="en-US" dirty="0" lang="zh-CN"/>
          </a:p>
        </p:txBody>
      </p:sp>
      <p:sp>
        <p:nvSpPr>
          <p:cNvPr id="10527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动力电池产业链建设</a:t>
            </a:r>
            <a:endParaRPr altLang="en-US" lang="zh-CN"/>
          </a:p>
        </p:txBody>
      </p:sp>
      <p:sp>
        <p:nvSpPr>
          <p:cNvPr id="105351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51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352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动力电池生产：包括正极材料、负极材料、电解液和隔膜等关键组件的生产。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2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52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52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电池封装与集成：将单个或多个电芯组装成模块，再将模块集成到电池包中，以确保安全性和可靠性。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2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53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53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回收利用：建立电池回收体系，对退役电池进行回收、拆解、再利用，以实现资源循环利用。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3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53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53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充电设施建设：包括充电站和充电桩的建设，为电动汽车提供便捷的充电服务。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充电设施产业链建设</a:t>
            </a:r>
            <a:endParaRPr altLang="en-US" lang="zh-CN"/>
          </a:p>
        </p:txBody>
      </p:sp>
      <p:sp>
        <p:nvSpPr>
          <p:cNvPr id="105357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8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8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充电设施：包括充电桩、充电站等基础设施，是电动汽车充电的关键环节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58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8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8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产业链建设：需要整合上下游资源，包括设备制造商、建设运营商、电力供应商等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59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9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9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建设模式：可以采用公私合营模式，鼓励社会资本参与建设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59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9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0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政策支持：政府应出台相关政策，支持充电设施产业链建设，推动电动汽车的普及和应用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回收利用产业链建设</a:t>
            </a:r>
            <a:endParaRPr altLang="en-US" lang="zh-CN"/>
          </a:p>
        </p:txBody>
      </p:sp>
      <p:sp>
        <p:nvSpPr>
          <p:cNvPr id="105364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64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364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电池回收：建立电池回收网络，对退役电池进行回收和再利用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4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64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65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回收利用技术：研发先进的回收利用技术，提高退役电池的再利用率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5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65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65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产业链协同：加强产业链上下游企业合作，共同推动电池回收利用产业的发展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5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66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66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政策支持：制定相关政策，鼓励和支持电池回收利用产业的发展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汽车制造业电动化市场推广方案</a:t>
            </a:r>
            <a:endParaRPr altLang="en-US" dirty="0" lang="zh-CN"/>
          </a:p>
        </p:txBody>
      </p:sp>
      <p:sp>
        <p:nvSpPr>
          <p:cNvPr id="10537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市场需求分析与预测</a:t>
            </a:r>
            <a:endParaRPr altLang="en-US" lang="zh-CN"/>
          </a:p>
        </p:txBody>
      </p:sp>
      <p:sp>
        <p:nvSpPr>
          <p:cNvPr id="105448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48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48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48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49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政府政策对新能源汽车的扶持力度加大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49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消费者对环保和节能的需求日益增长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49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汽车制造业电动化是未来发展趋势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49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市场需求将进一步扩大，竞争将更加激烈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5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产品定位与定价策略</a:t>
            </a:r>
            <a:endParaRPr altLang="en-US" lang="zh-CN"/>
          </a:p>
        </p:txBody>
      </p:sp>
      <p:sp>
        <p:nvSpPr>
          <p:cNvPr id="10545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5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5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5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5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定价策略：根据成本、市场需求和竞争情况，制定合理的价格体系，确保产品在市场上的竞争力。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5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产品定位：针对不同消费群体，推出不同档次的电动汽车，满足不同需求。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5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促销策略：通过各种促销手段，如折扣、赠品等，吸引消费者购买电动汽车。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5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品牌建设：加强品牌宣传和推广，提高电动汽车品牌的知名度和美誉度。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营销渠道与推广方式</a:t>
            </a:r>
            <a:endParaRPr altLang="en-US" lang="zh-CN"/>
          </a:p>
        </p:txBody>
      </p:sp>
      <p:sp>
        <p:nvSpPr>
          <p:cNvPr id="105459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9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59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9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59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0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60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0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60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合作伙伴推广：与相关企业合作，共同开展市场推广活动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60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优惠政策推广：推出购车优惠、补贴等政策，提高消费者购买意愿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61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线上推广：利用社交媒体、短视频平台等渠道进行内容营销和广告投放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61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线下推广：组织车展、试驾活动等，吸引潜在客户体验电动化汽车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服务体系建设与优化</a:t>
            </a:r>
            <a:endParaRPr altLang="en-US" lang="zh-CN"/>
          </a:p>
        </p:txBody>
      </p:sp>
      <p:sp>
        <p:nvSpPr>
          <p:cNvPr id="10546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6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6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6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6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加强与供应商的合作，确保零部件供应的稳定性和及时性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6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提升员工技能和服务意识，提高客户满意度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6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建立完善的售后服务体系，提供专业的维修保养服务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6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优化销售渠道，提高品牌知名度和市场占有率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汽车制造业电动化政策支持方案</a:t>
            </a:r>
            <a:endParaRPr altLang="en-US" dirty="0" lang="zh-CN"/>
          </a:p>
        </p:txBody>
      </p:sp>
      <p:sp>
        <p:nvSpPr>
          <p:cNvPr id="10547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政府政策推动措施</a:t>
            </a:r>
            <a:endParaRPr altLang="en-US" lang="zh-CN"/>
          </a:p>
        </p:txBody>
      </p:sp>
      <p:sp>
        <p:nvSpPr>
          <p:cNvPr id="10554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4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4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5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5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加大对新能源汽车产业的财政支持力度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5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政府出台相关政策，鼓励汽车制造业电动化转型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5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制定新能源汽车购置税减免政策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5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推动充电基础设施建设，提高充电便利性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行业标准与规范制定</a:t>
            </a:r>
            <a:endParaRPr altLang="en-US" lang="zh-CN"/>
          </a:p>
        </p:txBody>
      </p:sp>
      <p:sp>
        <p:nvSpPr>
          <p:cNvPr id="105554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5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5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5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5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推动行业内的技术创新与研发标准化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555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6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6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制定针对电动化汽车的环境影响评价标准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6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6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6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建立完善的电动汽车充电设施规范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557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7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7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制定统一的电动化汽车制造标准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财政资金支持措施</a:t>
            </a:r>
            <a:endParaRPr altLang="en-US" lang="zh-CN"/>
          </a:p>
        </p:txBody>
      </p:sp>
      <p:sp>
        <p:nvSpPr>
          <p:cNvPr id="105561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1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61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2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62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2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62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2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63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加大对电动汽车充电基础设施建设的投入，提供财政贴息等优惠政策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63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设立汽车制造业电动化发展基金，吸引社会资本投入，支持企业扩大产能和提升技术水平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63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设立专项资金，用于支持汽车制造业电动化技术的研发和应用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63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对购买和使用新能源汽车的企业和个人给予税收优惠和补贴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人才培养与引进计划</a:t>
            </a:r>
            <a:endParaRPr altLang="en-US" lang="zh-CN"/>
          </a:p>
        </p:txBody>
      </p:sp>
      <p:sp>
        <p:nvSpPr>
          <p:cNvPr id="10556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培养本土电动汽车制造人才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6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加强与高校和研究机构的合作，共同培养电动汽车制造人才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6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建立电动汽车制造人才库，为行业发展提供人才保障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7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引进国际电动汽车制造专家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5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5754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575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6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6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6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8_6*l_h_i*1_2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6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8_6*l_h_i*1_3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6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8_6*l_h_i*1_4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6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8_6*l_h_i*1_5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8_6*l_h_a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8_6*l_h_i*1_6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8_6*l_h_a*1_6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SLIDE_ID" val="custom2023097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36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71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14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578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617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660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7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7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718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2024-01-05T12:41:54Z</dcterms:created>
  <dcterms:modified xsi:type="dcterms:W3CDTF">2024-01-05T12:41:54Z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1de7e1c2427d4bbab7e82803e6c56ec8_21</vt:lpwstr>
  </property>
</Properties>
</file>