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58" r:id="rId1"/>
    <p:sldMasterId id="2147506895" r:id="rId2"/>
  </p:sldMasterIdLst>
  <p:notesMasterIdLst>
    <p:notesMasterId r:id="rId3"/>
  </p:notesMasterIdLst>
  <p:sldIdLst>
    <p:sldId id="10466" r:id="rId4"/>
    <p:sldId id="10470" r:id="rId5"/>
    <p:sldId id="10473" r:id="rId6"/>
    <p:sldId id="10476" r:id="rId7"/>
    <p:sldId id="10479" r:id="rId8"/>
    <p:sldId id="10482" r:id="rId9"/>
    <p:sldId id="10485" r:id="rId10"/>
    <p:sldId id="10488" r:id="rId11"/>
    <p:sldId id="10491" r:id="rId12"/>
    <p:sldId id="10494" r:id="rId13"/>
    <p:sldId id="10497" r:id="rId14"/>
    <p:sldId id="10500" r:id="rId15"/>
    <p:sldId id="10503" r:id="rId16"/>
    <p:sldId id="10506" r:id="rId17"/>
    <p:sldId id="10509" r:id="rId18"/>
    <p:sldId id="10512" r:id="rId19"/>
    <p:sldId id="10515" r:id="rId20"/>
    <p:sldId id="10518" r:id="rId21"/>
    <p:sldId id="10521" r:id="rId22"/>
    <p:sldId id="10524" r:id="rId23"/>
    <p:sldId id="10527" r:id="rId24"/>
    <p:sldId id="10530" r:id="rId25"/>
    <p:sldId id="1053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59" r:id="rId1"/>
    <p:sldLayoutId id="2147506860" r:id="rId2"/>
    <p:sldLayoutId id="2147506861" r:id="rId3"/>
    <p:sldLayoutId id="2147506862" r:id="rId4"/>
    <p:sldLayoutId id="2147506863" r:id="rId5"/>
    <p:sldLayoutId id="2147506864" r:id="rId6"/>
    <p:sldLayoutId id="2147506865" r:id="rId7"/>
    <p:sldLayoutId id="2147506866" r:id="rId8"/>
    <p:sldLayoutId id="2147506867" r:id="rId9"/>
    <p:sldLayoutId id="2147506868" r:id="rId10"/>
    <p:sldLayoutId id="21475068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96" r:id="rId1"/>
    <p:sldLayoutId id="2147506897" r:id="rId2"/>
    <p:sldLayoutId id="2147506898" r:id="rId3"/>
    <p:sldLayoutId id="2147506899" r:id="rId4"/>
    <p:sldLayoutId id="2147506900" r:id="rId5"/>
    <p:sldLayoutId id="2147506901" r:id="rId6"/>
    <p:sldLayoutId id="2147506902" r:id="rId7"/>
    <p:sldLayoutId id="2147506903" r:id="rId8"/>
    <p:sldLayoutId id="2147506904" r:id="rId9"/>
    <p:sldLayoutId id="2147506905" r:id="rId10"/>
    <p:sldLayoutId id="21475069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初中德育与生活教育的研究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初中德育的重要性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生活教育在初中德育中的作用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初中德育与生活教育的融合途径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初中德育与生活教育的发展趋势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结论和建议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初中德育的重要性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德育对初中生身心发展的影响</a:t>
            </a:r>
            <a:endParaRPr altLang="en-US" lang="zh-CN"/>
          </a:p>
        </p:txBody>
      </p:sp>
      <p:sp>
        <p:nvSpPr>
          <p:cNvPr id="104893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德育有助于培养初中生的道德品质和价值观，促进个体健康发展。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德育能够提高初中生的心理素质和适应能力，增强自我调节能力。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德育有助于培养初中生的社会责任感和公民意识，促进社会和谐发展。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德育能够激发初中生的创新精神和实践能力，促进个人全面发展。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德育在初中教育中的地位和作用</a:t>
            </a:r>
            <a:endParaRPr altLang="en-US" lang="zh-CN"/>
          </a:p>
        </p:txBody>
      </p:sp>
      <p:sp>
        <p:nvSpPr>
          <p:cNvPr id="1049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德育是初中教育的重要组成部分，旨在培养学生的道德品质和社会责任感。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德育有助于塑造学生的个性，促进学生的全面发展。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德育有助于培养学生的社会适应能力，为其未来的社会生活奠定基础。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德育在初中教育中发挥着至关重要的作用，对于学生的成长和发展具有深远的影响。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德育教育在初中阶段的实施现状</a:t>
            </a:r>
            <a:endParaRPr altLang="en-US" lang="zh-CN"/>
          </a:p>
        </p:txBody>
      </p:sp>
      <p:sp>
        <p:nvSpPr>
          <p:cNvPr id="10490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德育课程设置：初中德育课程是学校教育的重要组成部分，旨在培养学生的道德观念和行为习惯。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德育教育方式：初中德育教育方式多样，包括课堂教育、实践活动、校园文化等，有助于学生形成正确的价值观和世界观。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德育教育效果：初中德育教育效果显著，能够提高学生的道德素质和行为修养，有助于学生的全面发展和成长。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德育教育挑战：初中德育教育仍面临一些挑战，如教育方式的创新、德育课程设置的完善等，需要学校和教师不断探索和实践。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生活教育在初中德育中的作用</a:t>
            </a:r>
            <a:endParaRPr altLang="en-US" lang="zh-CN"/>
          </a:p>
        </p:txBody>
      </p:sp>
      <p:sp>
        <p:nvSpPr>
          <p:cNvPr id="10491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生活教育的基本理念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生活即教育：生活本身就是最好的教育，强调教育与生活的紧密联系。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教学做合一：强调在做中学，通过实践来获得知识和技能，同时注重教师与学生之间的互动与合作。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自主性学习：鼓励学生自主学习，发挥主观能动性，培养独立思考和解决问题的能力。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社会即学校：将社会视为一所大学校，将生活中的各种资源、环境、人物等都视为教育资源。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生活教育在初中德育中的实施方式</a:t>
            </a:r>
            <a:endParaRPr altLang="en-US" lang="zh-CN"/>
          </a:p>
        </p:txBody>
      </p:sp>
      <p:sp>
        <p:nvSpPr>
          <p:cNvPr id="10492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社会生活教育：通过参与社会实践、志愿服务等活动，培养学生的社会责任感和公民意识。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家庭生活教育：通过家庭日常生活中的点滴细节，培养学生的道德观念和行为习惯。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学校生活教育：通过校园文化建设、课堂教育、课外活动等多种形式，引导学生树立正确的价值观和人生观。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网络生活教育：通过规范网络行为、提高网络素养等方式，引导学生正确使用网络资源，树立正确的网络道德观念。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生活教育对初中生德育发展的影响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促进初中生形成正确的价值观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培养初中生的社会责任感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提高初中生的道德判断能力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帮助初中生养成良好的行为习惯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初中德育与生活教育的融合途径</a:t>
            </a:r>
            <a:endParaRPr altLang="en-US" lang="zh-CN"/>
          </a:p>
        </p:txBody>
      </p:sp>
      <p:sp>
        <p:nvSpPr>
          <p:cNvPr id="10493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德育课程与生活教育的结合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德育课程与生活教育结合的方法：开展生活化德育课程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德育课程与生活教育结合的必要性：促进学生全面发展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德育课程与生活教育结合的实践：组织社会实践活动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德育课程与生活教育结合的成果：提高学生综合素质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校园文化与生活教育的结合</a:t>
            </a:r>
            <a:endParaRPr altLang="en-US" lang="zh-CN"/>
          </a:p>
        </p:txBody>
      </p:sp>
      <p:sp>
        <p:nvSpPr>
          <p:cNvPr id="10494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校园文化是德育的重要载体，通过丰富多彩的校园文化活动，引导学生树立正确的价值观和人生观。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生活教育是德育的重要内容，通过日常生活中的点滴教育，培养学生的良好生活习惯和道德品质。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校园文化与生活教育的结合，能够让学生在参与校园文化活动的过程中，潜移默化地接受生活教育，促进德育与生活教育的融合。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可以通过开展主题班会、文化节、志愿服务等活动，将校园文化与生活教育相结合，让学生在实践中体验和感悟德育与生活教育的内涵。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家校合作与生活教育的结合</a:t>
            </a:r>
            <a:endParaRPr altLang="en-US" lang="zh-CN"/>
          </a:p>
        </p:txBody>
      </p:sp>
      <p:sp>
        <p:nvSpPr>
          <p:cNvPr id="10495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家庭教育与学校教育的互补性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家校合作的意义：共同促进学生的全面发展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生活教育的重要性：培养学生的生活技能和良好习惯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家校合作与生活教育的结合途径：定期开展家长会、家访、亲子活动等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社会实践与生活教育的结合</a:t>
            </a:r>
            <a:endParaRPr altLang="en-US" lang="zh-CN"/>
          </a:p>
        </p:txBody>
      </p:sp>
      <p:sp>
        <p:nvSpPr>
          <p:cNvPr id="10496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初中德育与生活教育融合的重要性和必要性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社会实践活动的开展方式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生活教育在实践活动中的体现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结合社会实践与生活教育的优势和效果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初中德育与生活教育的发展趋势</a:t>
            </a:r>
            <a:endParaRPr altLang="en-US" lang="zh-CN"/>
          </a:p>
        </p:txBody>
      </p:sp>
      <p:sp>
        <p:nvSpPr>
          <p:cNvPr id="104966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德育与生活教育的发展方向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德育与生活教育将更加注重实践性和体验性，以培养学生的实际能力和素质为目标。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德育与生活教育将更加注重多元化和包容性，尊重学生的个性差异和不同背景，促进学生的全面发展。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德育与生活教育将更加注重创新性和时代性，结合现代科技手段和新媒体平台，探索新的教育模式和教育方法。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德育与生活教育将更加注重系统性和整合性，加强学校、家庭、社会等多方面的合作，形成教育合力。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德育与生活教育的创新模式</a:t>
            </a:r>
            <a:endParaRPr altLang="en-US" lang="zh-CN"/>
          </a:p>
        </p:txBody>
      </p:sp>
      <p:sp>
        <p:nvSpPr>
          <p:cNvPr id="10497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德育与生活教育相结合，注重实践与体验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利用信息技术手段，创新教育方式和手段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开展多元化、个性化的教育活动，满足学生个性化需求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注重德育与生活教育的评价与反馈，不断完善教育内容和方式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德育与生活教育的未来展望</a:t>
            </a:r>
            <a:endParaRPr altLang="en-US" lang="zh-CN"/>
          </a:p>
        </p:txBody>
      </p:sp>
      <p:sp>
        <p:nvSpPr>
          <p:cNvPr id="10498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德育与生活教育将更加注重跨学科整合，以培养学生的综合素质和创新能力。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德育与生活教育将更加注重实践性和体验性，以培养学生的实际能力和素质为目标。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德育与生活教育将更加注重数字化技术的应用，以提高教育效果和学生的学习体验。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德育与生活教育将更加注重国际化交流与合作，以拓宽学生的国际视野和跨文化交流能力。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8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对初中德育与生活教育的总结</a:t>
            </a:r>
            <a:endParaRPr altLang="en-US" lang="zh-CN"/>
          </a:p>
        </p:txBody>
      </p:sp>
      <p:sp>
        <p:nvSpPr>
          <p:cNvPr id="10499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改进初中德育与生活教育的建议和措施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德育与生活教育未来的发展趋势和展望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德育与生活教育在初中阶段的重要性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当前初中德育与生活教育的现状和问题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对初中德育与生活教育的建议</a:t>
            </a:r>
            <a:endParaRPr altLang="en-US" lang="zh-CN"/>
          </a:p>
        </p:txBody>
      </p:sp>
      <p:sp>
        <p:nvSpPr>
          <p:cNvPr id="10500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强化德育教育：注重培养学生的道德观念和行为习惯，引导学生树立正确的价值观。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增加生活教育：将生活教育融入日常教学中，帮助学生积累生活经验，提高生活技能。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家校合作：加强与家长的沟通与合作，共同关注学生的德育与生活教育。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创新教育方式：采用多样化的教育方式，如主题班会、社会实践等，提高德育与生活教育的效果。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7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9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2023-12-31T15:53:47Z</dcterms:created>
  <dcterms:modified xsi:type="dcterms:W3CDTF">2023-12-31T15:53:47Z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cbd8f84ee9514330a6f858e12369bcd5_21</vt:lpwstr>
  </property>
</Properties>
</file>