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988" r:id="rId1"/>
    <p:sldMasterId id="2147499025" r:id="rId2"/>
  </p:sldMasterIdLst>
  <p:notesMasterIdLst>
    <p:notesMasterId r:id="rId3"/>
  </p:notesMasterIdLst>
  <p:sldIdLst>
    <p:sldId id="7568" r:id="rId4"/>
    <p:sldId id="7573" r:id="rId5"/>
    <p:sldId id="7577" r:id="rId6"/>
    <p:sldId id="7580" r:id="rId7"/>
    <p:sldId id="7586" r:id="rId9"/>
    <p:sldId id="7589" r:id="rId10"/>
    <p:sldId id="7592" r:id="rId11"/>
    <p:sldId id="7595" r:id="rId12"/>
    <p:sldId id="7598" r:id="rId13"/>
    <p:sldId id="7604" r:id="rId15"/>
    <p:sldId id="7607" r:id="rId16"/>
    <p:sldId id="7610" r:id="rId17"/>
    <p:sldId id="7613" r:id="rId18"/>
    <p:sldId id="7616" r:id="rId19"/>
    <p:sldId id="7622" r:id="rId21"/>
    <p:sldId id="7625" r:id="rId22"/>
    <p:sldId id="7628" r:id="rId23"/>
    <p:sldId id="7631" r:id="rId24"/>
    <p:sldId id="7634" r:id="rId25"/>
    <p:sldId id="7640" r:id="rId27"/>
    <p:sldId id="7643" r:id="rId28"/>
    <p:sldId id="7646" r:id="rId29"/>
    <p:sldId id="7649" r:id="rId30"/>
    <p:sldId id="7652" r:id="rId31"/>
    <p:sldId id="7658" r:id="rId33"/>
    <p:sldId id="7661" r:id="rId34"/>
    <p:sldId id="7664" r:id="rId35"/>
    <p:sldId id="7667" r:id="rId36"/>
    <p:sldId id="767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989" r:id="rId1"/>
    <p:sldLayoutId id="2147498990" r:id="rId2"/>
    <p:sldLayoutId id="2147498991" r:id="rId3"/>
    <p:sldLayoutId id="2147498992" r:id="rId4"/>
    <p:sldLayoutId id="2147498993" r:id="rId5"/>
    <p:sldLayoutId id="2147498994" r:id="rId6"/>
    <p:sldLayoutId id="2147498995" r:id="rId7"/>
    <p:sldLayoutId id="2147498996" r:id="rId8"/>
    <p:sldLayoutId id="2147498997" r:id="rId9"/>
    <p:sldLayoutId id="2147498998" r:id="rId10"/>
    <p:sldLayoutId id="21474989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026" r:id="rId1"/>
    <p:sldLayoutId id="2147499027" r:id="rId2"/>
    <p:sldLayoutId id="2147499028" r:id="rId3"/>
    <p:sldLayoutId id="2147499029" r:id="rId4"/>
    <p:sldLayoutId id="2147499030" r:id="rId5"/>
    <p:sldLayoutId id="2147499031" r:id="rId6"/>
    <p:sldLayoutId id="2147499032" r:id="rId7"/>
    <p:sldLayoutId id="2147499033" r:id="rId8"/>
    <p:sldLayoutId id="2147499034" r:id="rId9"/>
    <p:sldLayoutId id="2147499035" r:id="rId10"/>
    <p:sldLayoutId id="21474990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tags" Target="../tags/tag143.xml"/><Relationship Id="rId22" Type="http://schemas.openxmlformats.org/officeDocument/2006/relationships/tags" Target="../tags/tag144.xml"/><Relationship Id="rId23" Type="http://schemas.openxmlformats.org/officeDocument/2006/relationships/tags" Target="../tags/tag145.xml"/><Relationship Id="rId24" Type="http://schemas.openxmlformats.org/officeDocument/2006/relationships/tags" Target="../tags/tag146.xml"/><Relationship Id="rId25" Type="http://schemas.openxmlformats.org/officeDocument/2006/relationships/tags" Target="../tags/tag147.xml"/><Relationship Id="rId26" Type="http://schemas.openxmlformats.org/officeDocument/2006/relationships/tags" Target="../tags/tag148.xml"/><Relationship Id="rId27" Type="http://schemas.openxmlformats.org/officeDocument/2006/relationships/tags" Target="../tags/tag149.xml"/><Relationship Id="rId28" Type="http://schemas.openxmlformats.org/officeDocument/2006/relationships/tags" Target="../tags/tag150.xml"/><Relationship Id="rId29" Type="http://schemas.openxmlformats.org/officeDocument/2006/relationships/tags" Target="../tags/tag151.xml"/><Relationship Id="rId30" Type="http://schemas.openxmlformats.org/officeDocument/2006/relationships/tags" Target="../tags/tag152.xml"/><Relationship Id="rId31" Type="http://schemas.openxmlformats.org/officeDocument/2006/relationships/tags" Target="../tags/tag153.xml"/><Relationship Id="rId32" Type="http://schemas.openxmlformats.org/officeDocument/2006/relationships/tags" Target="../tags/tag154.xml"/><Relationship Id="rId33" Type="http://schemas.openxmlformats.org/officeDocument/2006/relationships/tags" Target="../tags/tag155.xml"/><Relationship Id="rId34" Type="http://schemas.openxmlformats.org/officeDocument/2006/relationships/tags" Target="../tags/tag156.xml"/><Relationship Id="rId35" Type="http://schemas.openxmlformats.org/officeDocument/2006/relationships/tags" Target="../tags/tag157.xml"/><Relationship Id="rId36" Type="http://schemas.openxmlformats.org/officeDocument/2006/relationships/tags" Target="../tags/tag158.xml"/><Relationship Id="rId37" Type="http://schemas.openxmlformats.org/officeDocument/2006/relationships/tags" Target="../tags/tag159.xml"/><Relationship Id="rId38" Type="http://schemas.openxmlformats.org/officeDocument/2006/relationships/tags" Target="../tags/tag160.xml"/><Relationship Id="rId39" Type="http://schemas.openxmlformats.org/officeDocument/2006/relationships/tags" Target="../tags/tag161.xml"/><Relationship Id="rId40" Type="http://schemas.openxmlformats.org/officeDocument/2006/relationships/tags" Target="../tags/tag162.xml"/><Relationship Id="rId4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tags" Target="../tags/tag195.xml"/><Relationship Id="rId22" Type="http://schemas.openxmlformats.org/officeDocument/2006/relationships/tags" Target="../tags/tag196.xml"/><Relationship Id="rId23" Type="http://schemas.openxmlformats.org/officeDocument/2006/relationships/tags" Target="../tags/tag197.xml"/><Relationship Id="rId24" Type="http://schemas.openxmlformats.org/officeDocument/2006/relationships/tags" Target="../tags/tag198.xml"/><Relationship Id="rId2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企业管理的激励机制与绩效评价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绩效评价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激励机制与绩效评价的关系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企业管理中的激励机制与绩效评价策略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未来研究方向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激励机制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激励机制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激励机制的定义和重要性</a:t>
            </a:r>
            <a:endParaRPr altLang="en-US" lang="zh-CN"/>
          </a:p>
        </p:txBody>
      </p:sp>
      <p:sp>
        <p:nvSpPr>
          <p:cNvPr id="104893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0000"/>
          </a:bodyPr>
          <a:p>
            <a:r>
              <a:rPr altLang="en-US" lang="zh-CN"/>
              <a:t>激励机制的定义：激励机制是企业通过制定一系列奖励措施，激发员工积极性和创造性的过程。</a:t>
            </a:r>
            <a:endParaRPr altLang="en-US" lang="zh-CN"/>
          </a:p>
          <a:p>
            <a:r>
              <a:rPr altLang="en-US" lang="zh-CN"/>
              <a:t>激励机制的重要性：激励机制可以提高员工的工作积极性和满意度，增强企业的凝聚力和竞争力，从而实现企业的可持续发展。  我正在写一份主题为“企业管理的激励机制与绩效评价”的PPT,现在准备介绍“激励机制的类型和作用”，请帮我生成“激励机制的类型和作用”为标题的内容 激励机制的类型和作用</a:t>
            </a:r>
            <a:endParaRPr altLang="en-US" lang="zh-CN"/>
          </a:p>
          <a:p>
            <a:pPr lvl="1"/>
            <a:r>
              <a:rPr altLang="en-US" lang="zh-CN"/>
              <a:t>我正在写一份主题为“企业管理的激励机制与绩效评价”的PPT,现在准备介绍“激励机制的类型和作用”，请帮我生成“激励机制的类型和作用”为标题的内容</a:t>
            </a:r>
            <a:endParaRPr altLang="en-US" lang="zh-CN"/>
          </a:p>
          <a:p>
            <a:pPr lvl="1"/>
            <a:r>
              <a:rPr altLang="en-US" lang="zh-CN"/>
              <a:t>激励机制的类型和作用</a:t>
            </a:r>
            <a:endParaRPr altLang="en-US" lang="zh-CN"/>
          </a:p>
          <a:p>
            <a:r>
              <a:rPr altLang="en-US" lang="zh-CN"/>
              <a:t>激励机制的类型：包括物质激励、精神激励、情感激励等多种形式。</a:t>
            </a:r>
            <a:endParaRPr altLang="en-US" lang="zh-CN"/>
          </a:p>
          <a:p>
            <a:r>
              <a:rPr altLang="en-US" lang="zh-CN"/>
              <a:t>激励机制的作用：可以激发员工的积极性和创造性，提高员工的工作效率和绩效，增强企业的凝聚力和竞争力。  我正在写一份主题为“企业管理的激励机制与绩效评价”的PPT,现在准备介绍“绩效评价的定义和重要性”，请帮我生成“绩效评价的定义和重要性”为标题的内容 绩效评价的定义和重要性</a:t>
            </a:r>
            <a:endParaRPr altLang="en-US" lang="zh-CN"/>
          </a:p>
          <a:p>
            <a:pPr lvl="1"/>
            <a:r>
              <a:rPr altLang="en-US" lang="zh-CN"/>
              <a:t>我正在写一份主题为“企业管理的激励机制与绩效评价”的PPT,现在准备介绍“绩效评价的定义和重要性”，请帮我生成“绩效评价的定义和重要性”为标题的内容</a:t>
            </a:r>
            <a:endParaRPr altLang="en-US" lang="zh-CN"/>
          </a:p>
          <a:p>
            <a:pPr lvl="1"/>
            <a:r>
              <a:rPr altLang="en-US" lang="zh-CN"/>
              <a:t>绩效评价的定义和重要性</a:t>
            </a:r>
            <a:endParaRPr altLang="en-US" lang="zh-CN"/>
          </a:p>
          <a:p>
            <a:r>
              <a:rPr altLang="en-US" lang="zh-CN"/>
              <a:t>绩效评价的定义：绩效评价是对员工在工作中表现出来的业绩、能力和态度等方面进行评价的过程。</a:t>
            </a:r>
            <a:endParaRPr altLang="en-US" lang="zh-CN"/>
          </a:p>
          <a:p>
            <a:r>
              <a:rPr altLang="en-US" lang="zh-CN"/>
              <a:t>绩效评价的重要性：可以客观地评估员工的工作表现，为员工晋升、奖惩等提供依据，同时也可以帮助企业了解员工的工作状况，为改进管理提供参考。  我正在写一份主题为“企业管理的激励机制与绩效评价”的PPT,现在准备介绍“绩效评价的方法和流程”，请帮我生成“绩效评价的方法和流程”为标题的内容 绩效评价的方法和流程</a:t>
            </a:r>
            <a:endParaRPr altLang="en-US" lang="zh-CN"/>
          </a:p>
          <a:p>
            <a:pPr lvl="1"/>
            <a:r>
              <a:rPr altLang="en-US" lang="zh-CN"/>
              <a:t>我正在写一份主题为“企业管理的激励机制与绩效评价”的PPT,现在准备介绍“绩效评价的方法和流程”，请帮我生成“绩效评价的方法和流程”为标题的内容</a:t>
            </a:r>
            <a:endParaRPr altLang="en-US" lang="zh-CN"/>
          </a:p>
          <a:p>
            <a:pPr lvl="1"/>
            <a:r>
              <a:rPr altLang="en-US" lang="zh-CN"/>
              <a:t>绩效评价的方法和流程</a:t>
            </a:r>
            <a:endParaRPr altLang="en-US" lang="zh-CN"/>
          </a:p>
          <a:p>
            <a:r>
              <a:rPr altLang="en-US" lang="zh-CN"/>
              <a:t>绩效评价的方法：包括目标管理法、360度反馈法、平衡计分卡等多种方法。</a:t>
            </a:r>
            <a:endParaRPr altLang="en-US" lang="zh-CN"/>
          </a:p>
          <a:p>
            <a:r>
              <a:rPr altLang="en-US" lang="zh-CN"/>
              <a:t>绩效评价的流程：通常包括制定评价标准、设定目标、收集数据、分析评价、反馈与改进等步骤。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激励机制的类型</a:t>
            </a:r>
            <a:endParaRPr altLang="en-US" lang="zh-CN"/>
          </a:p>
        </p:txBody>
      </p:sp>
      <p:sp>
        <p:nvSpPr>
          <p:cNvPr id="104897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培训激励：通过提供培训和发展机会来帮助员工提升能力和实现自我价值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授权激励：通过赋予员工更多的权力和责任来激发其主动性和创新性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4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物质激励：通过物质奖励来激发员工的积极性和创造力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0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精神激励：通过表扬、荣誉等方式来满足员工的精神需求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6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情感激励：通过关心、信任等方式来增强员工的归属感和忠诚度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8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激励机制的实践应用</a:t>
            </a:r>
            <a:endParaRPr altLang="en-US" lang="zh-CN"/>
          </a:p>
        </p:txBody>
      </p:sp>
      <p:sp>
        <p:nvSpPr>
          <p:cNvPr id="10490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奖励激励：通过物质或精神奖励，激励员工取得更好的业绩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目标激励：通过设定明确的目标，激发员工的积极性和工作动力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培训激励：通过提供培训和发展机会，提高员工的素质和能力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晋升激励：通过晋升和提拔，激发员工的职业发展动力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激励机制的案例分析</a:t>
            </a:r>
            <a:endParaRPr altLang="en-US" lang="zh-CN"/>
          </a:p>
        </p:txBody>
      </p:sp>
      <p:sp>
        <p:nvSpPr>
          <p:cNvPr id="10490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华为的虚拟股份分红制度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阿里巴巴的合伙人制度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腾讯的虚拟股份分红制度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京东的内部股票期权计划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绩效评价</a:t>
            </a:r>
            <a:endParaRPr altLang="en-US" dirty="0" lang="zh-CN"/>
          </a:p>
        </p:txBody>
      </p:sp>
      <p:sp>
        <p:nvSpPr>
          <p:cNvPr id="1049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绩效评价的定义和重要性</a:t>
            </a:r>
            <a:endParaRPr altLang="en-US" lang="zh-CN"/>
          </a:p>
        </p:txBody>
      </p:sp>
      <p:sp>
        <p:nvSpPr>
          <p:cNvPr id="104919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r>
              <a:rPr altLang="en-US" lang="zh-CN"/>
              <a:t>绩效评价的定义：绩效评价是对员工在工作中表现出来的业绩、能力和态度等方面进行评价，以确定其工作成果和潜力。</a:t>
            </a:r>
            <a:endParaRPr altLang="en-US" lang="zh-CN"/>
          </a:p>
          <a:p>
            <a:r>
              <a:rPr altLang="en-US" lang="zh-CN"/>
              <a:t>绩效评价的重要性：绩效评价是企业管理中不可或缺的一部分，它可以帮助企业了解员工的工作表现和潜力，为员工的晋升、薪酬和培训等方面提供依据，同时也可以帮助员工了解自己的工作表现和需要改进的地方。  以下是用户提供的信息和标题： 我正在写一份主题为“企业管理的激励机制与绩效评价”的PPT,现在准备介绍“绩效评价的方法和流程”，请帮我生成“绩效评价的方法”为标题的内容 绩效评价的方法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我正在写一份主题为“企业管理的激励机制与绩效评价”的PPT,现在准备介绍“绩效评价的方法和流程”，请帮我生成“绩效评价的方法”为标题的内容</a:t>
            </a:r>
            <a:endParaRPr altLang="en-US" lang="zh-CN"/>
          </a:p>
          <a:p>
            <a:pPr lvl="1"/>
            <a:r>
              <a:rPr altLang="en-US" lang="zh-CN"/>
              <a:t>绩效评价的方法</a:t>
            </a:r>
            <a:endParaRPr altLang="en-US" lang="zh-CN"/>
          </a:p>
          <a:p>
            <a:r>
              <a:rPr altLang="en-US" lang="zh-CN"/>
              <a:t>目标管理法：通过设定明确的目标，对员工的工作表现进行评价。</a:t>
            </a:r>
            <a:endParaRPr altLang="en-US" lang="zh-CN"/>
          </a:p>
          <a:p>
            <a:r>
              <a:rPr altLang="en-US" lang="zh-CN"/>
              <a:t>关键绩效指标法：通过设定关键绩效指标，对员工的工作表现进行评价。</a:t>
            </a:r>
            <a:endParaRPr altLang="en-US" lang="zh-CN"/>
          </a:p>
          <a:p>
            <a:r>
              <a:rPr altLang="en-US" lang="zh-CN"/>
              <a:t>360度反馈法：通过上级、下级、同事、客户等多个角度对员工的工作表现进行评价。</a:t>
            </a:r>
            <a:endParaRPr altLang="en-US" lang="zh-CN"/>
          </a:p>
          <a:p>
            <a:r>
              <a:rPr altLang="en-US" lang="zh-CN"/>
              <a:t>平衡计分卡法：通过财务、客户、内部业务过程、学习和成长四个角度对员工的工作表现进行评价。  以下是用户提供的信息和标题： 我正在写一份主题为“企业管理的激励机制与绩效评价”的PPT,现在准备介绍“绩效评价的流程”，请帮我生成“绩效评价的流程”为标题的内容 绩效评价的流程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我正在写一份主题为“企业管理的激励机制与绩效评价”的PPT,现在准备介绍“绩效评价的流程”，请帮我生成“绩效评价的流程”为标题的内容</a:t>
            </a:r>
            <a:endParaRPr altLang="en-US" lang="zh-CN"/>
          </a:p>
          <a:p>
            <a:pPr lvl="1"/>
            <a:r>
              <a:rPr altLang="en-US" lang="zh-CN"/>
              <a:t>绩效评价的流程</a:t>
            </a:r>
            <a:endParaRPr altLang="en-US" lang="zh-CN"/>
          </a:p>
          <a:p>
            <a:r>
              <a:rPr altLang="en-US" lang="zh-CN"/>
              <a:t>设定绩效目标：明确员工需要达到的工作目标和标准。</a:t>
            </a:r>
            <a:endParaRPr altLang="en-US" lang="zh-CN"/>
          </a:p>
          <a:p>
            <a:r>
              <a:rPr altLang="en-US" lang="zh-CN"/>
              <a:t>收集数据：收集员工在工作中的表现数据。</a:t>
            </a:r>
            <a:endParaRPr altLang="en-US" lang="zh-CN"/>
          </a:p>
          <a:p>
            <a:r>
              <a:rPr altLang="en-US" lang="zh-CN"/>
              <a:t>绩效评价：根据收集到的数据对员工的工作表现进行评价。</a:t>
            </a:r>
            <a:endParaRPr altLang="en-US" lang="zh-CN"/>
          </a:p>
          <a:p>
            <a:r>
              <a:rPr altLang="en-US" lang="zh-CN"/>
              <a:t>反馈与改进：将评价结果反馈给员工，并针对不足之处提出改进建议。</a:t>
            </a:r>
            <a:endParaRPr altLang="en-US" lang="zh-CN"/>
          </a:p>
          <a:p>
            <a:r>
              <a:rPr altLang="en-US" lang="zh-CN"/>
              <a:t>激励措施：根据员工的绩效评价结果，采取相应的激励措施，如晋升、薪酬调整等。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绩效评价的指标和方法</a:t>
            </a:r>
            <a:endParaRPr altLang="en-US" lang="zh-CN"/>
          </a:p>
        </p:txBody>
      </p:sp>
      <p:sp>
        <p:nvSpPr>
          <p:cNvPr id="104922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财务指标：包括销售额、利润、成本等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3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24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4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24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5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5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26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6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6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27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7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非财务指标：如客户满意度、员工满意度、市场份额等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8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战略指标：如创新能力、市场竞争力等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8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平衡计分卡：综合考虑财务、客户、内部业务过程、学习和成长四个维度的指标  绩效评价的方法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8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绩效评价的方法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目标管理法：根据设定的目标对员工进行评价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9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360度反馈法：通过上级、下级、同事等多个角度对员工进行评价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9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9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关键绩效指标法：根据关键绩效指标对员工进行评价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0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平衡计分卡法：综合考虑多个维度的指标对员工进行评价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绩效评价的实践应用</a:t>
            </a:r>
            <a:endParaRPr altLang="en-US" lang="zh-CN"/>
          </a:p>
        </p:txBody>
      </p:sp>
      <p:sp>
        <p:nvSpPr>
          <p:cNvPr id="10493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绩效评价在企业管理中的应用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绩效评价在员工激励中的应用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绩效评价在组织改进中的应用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绩效评价在战略实施中的应用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绩效评价的案例分析</a:t>
            </a:r>
            <a:endParaRPr altLang="en-US" lang="zh-CN"/>
          </a:p>
        </p:txBody>
      </p:sp>
      <p:sp>
        <p:nvSpPr>
          <p:cNvPr id="1049398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案例背景：介绍案例企业的背景信息，包括企业规模、行业地位等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绩效评价结果：展示该企业的绩效评价结果，包括各项指标的得分、排名等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绩效评价方法：介绍该企业采用的绩效评价方法，如平衡计分卡、KPI等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案例分析：对案例进行深入分析，探讨该企业在绩效评价方面的优势与不足，并提出改进建议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绩效评价过程：详细描述绩效评价的实施过程，包括评价周期、评价标准、评价流程等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40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结论与启示：总结案例分析的结论，并提炼出对企业管理的启示与借鉴意义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激励机制与绩效评价的关系</a:t>
            </a:r>
            <a:endParaRPr altLang="en-US" dirty="0" lang="zh-CN"/>
          </a:p>
        </p:txBody>
      </p:sp>
      <p:sp>
        <p:nvSpPr>
          <p:cNvPr id="10494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激励机制对绩效评价的影响</a:t>
            </a:r>
            <a:endParaRPr altLang="en-US" lang="zh-CN"/>
          </a:p>
        </p:txBody>
      </p:sp>
      <p:sp>
        <p:nvSpPr>
          <p:cNvPr id="10495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激励制度的设计与绩效评价标准相关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激励制度实施后，员工绩效提升明显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绩效评价结果为激励制度提供反馈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激励与绩效评价相互促进，提高整体效率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绩效评价对激励机制的反馈作用</a:t>
            </a:r>
            <a:endParaRPr altLang="en-US" lang="zh-CN"/>
          </a:p>
        </p:txBody>
      </p:sp>
      <p:sp>
        <p:nvSpPr>
          <p:cNvPr id="10496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绩效评价对激励机制的调整和优化作用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绩效评价是激励机制的基础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绩效评价对激励机制的激励作用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绩效评价对激励机制的监督作用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激励机制与绩效评价的协同作用</a:t>
            </a:r>
            <a:endParaRPr altLang="en-US" lang="zh-CN"/>
          </a:p>
        </p:txBody>
      </p:sp>
      <p:sp>
        <p:nvSpPr>
          <p:cNvPr id="10496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绩效评价为激励机制提供客观依据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协同作用推动企业持续发展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激励机制与绩效评价相互促进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激励机制激发员工积极性，提高绩效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激励机制与绩效评价的案例分析</a:t>
            </a:r>
            <a:endParaRPr altLang="en-US" lang="zh-CN"/>
          </a:p>
        </p:txBody>
      </p:sp>
      <p:sp>
        <p:nvSpPr>
          <p:cNvPr id="1049710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案例背景：介绍案例公司的背景和行业特点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激励机制：详细描述案例公司的激励机制，包括薪酬、晋升、培训等方面的措施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绩效评价：阐述案例公司的绩效评价方法、标准和流程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激励机制与绩效评价的关系：分析案例公司如何通过激励机制和绩效评价的结合，提高员工的工作积极性和效率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案例启示：总结案例公司的成功经验，并探讨对其他企业的启示和借鉴意义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企业管理中的激励机制与绩效评价策略</a:t>
            </a:r>
            <a:endParaRPr altLang="en-US" dirty="0" lang="zh-CN"/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如何制定有效的激励机制</a:t>
            </a:r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了解员工需求：通过调查问卷、面谈等方式了解员工的需求和期望，为制定激励机制提供依据。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设定明确的目标：制定明确、具体、可衡量的目标，让员工清楚自己的工作方向和努力方向。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奖励与惩罚：根据员工的工作表现给予相应的奖励或惩罚，激励员工积极工作。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培训与发展：为员工提供培训和发展机会，提高员工的专业素质和工作能力。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沟通与反馈：建立良好的沟通机制，及时了解员工的工作情况和意见反馈，不断改进激励机制。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如何实施科学的绩效评价</a:t>
            </a:r>
            <a:endParaRPr altLang="en-US" lang="zh-CN"/>
          </a:p>
        </p:txBody>
      </p:sp>
      <p:sp>
        <p:nvSpPr>
          <p:cNvPr id="10498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明确绩效评价目标：确保绩效评价与企业的战略目标保持一致，为企业的长期发展提供支持。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制定科学的评价指标：根据企业的实际情况，制定客观、可量化的评价指标，确保评价结果的公正性和准确性。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建立完善的评价流程：制定评价计划、实施评价、反馈评价结果等环节，确保评价过程的规范化和标准化。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强化评价结果的应用：将评价结果与员工的薪酬、晋升、培训等方面挂钩，激励员工积极参与绩效评价，提高工作积极性。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如何将激励机制与绩效评价相结合</a:t>
            </a:r>
            <a:endParaRPr altLang="en-US" lang="zh-CN"/>
          </a:p>
        </p:txBody>
      </p:sp>
      <p:sp>
        <p:nvSpPr>
          <p:cNvPr id="1049920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绩效评价与反馈：建立科学的绩效评价体系，对员工的工作绩效进行定期评价，并及时给予反馈和指导，以便员工了解自己的工作表现和需要改进的地方。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明确目标：首先需要明确企业的目标，并将其与员工的个人目标相结合，以便制定出合理的激励机制和绩效评价标准。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制定激励计划：根据员工的工作性质、职位、绩效等因素，制定相应的激励计划，包括薪酬、奖金、晋升、培训等方面的激励措施。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激励与绩效评价的结合：将激励机制与绩效评价相结合，根据员工的绩效表现给予相应的激励措施，同时根据激励措施的效果对绩效评价体系进行调整和优化。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持续改进：不断关注员工的需求和市场变化，对激励机制和绩效评价体系进行持续改进，以确保其适应企业发展的需要。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企业管理中的激励机制与绩效评价策略的案例分析</a:t>
            </a:r>
            <a:endParaRPr altLang="en-US" lang="zh-CN"/>
          </a:p>
        </p:txBody>
      </p:sp>
      <p:sp>
        <p:nvSpPr>
          <p:cNvPr id="1049994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2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结论与启示：总结案例分析结果，提炼出对企业管理的启示，如激励机制与绩效评价的结合、持续改进的重要性等。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16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绩效评价策略：阐述该企业在绩效评价方面的策略，如目标管理、关键绩效指标（KPI）、平衡计分卡等。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18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案例分析：结合具体案例，分析该企业在激励机制与绩效评价方面的优势与不足，并提出改进建议。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20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案例背景：介绍案例企业的背景信息，包括企业规模、行业地位等。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22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激励机制策略：详细描述该企业在激励机制方面的策略，如薪酬激励、晋升激励、培训激励等。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未来研究方向</a:t>
            </a:r>
            <a:endParaRPr altLang="en-US" dirty="0" lang="zh-CN"/>
          </a:p>
        </p:txBody>
      </p:sp>
      <p:sp>
        <p:nvSpPr>
          <p:cNvPr id="10500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激励机制的创新研究</a:t>
            </a:r>
            <a:endParaRPr altLang="en-US" lang="zh-CN"/>
          </a:p>
        </p:txBody>
      </p:sp>
      <p:sp>
        <p:nvSpPr>
          <p:cNvPr id="10501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激励机制的未来发展趋势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创新激励机制的设计与实施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激励机制与其他管理手段的融合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激励机制对企业绩效的长期影响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绩效评价的改进方向</a:t>
            </a:r>
            <a:endParaRPr altLang="en-US" lang="zh-CN"/>
          </a:p>
        </p:txBody>
      </p:sp>
      <p:sp>
        <p:nvSpPr>
          <p:cNvPr id="10501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建立更加科学的评价体系：综合考虑财务指标和非财务指标，以及定性评价和定量评价的结合。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引入大数据和人工智能技术：提高绩效评价的准确性和效率，减少人为因素干扰。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强化绩效评价结果的应用：将绩效评价结果与员工晋升、薪酬、培训等方面挂钩，激励员工提高绩效。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关注员工个人发展：将员工个人发展与组织目标相结合，为员工提供更多的职业发展机会和培训资源。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激励机制与绩效评价的融合发展</a:t>
            </a:r>
            <a:endParaRPr altLang="en-US" lang="zh-CN"/>
          </a:p>
        </p:txBody>
      </p:sp>
      <p:sp>
        <p:nvSpPr>
          <p:cNvPr id="10502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绩效评价的改进：探讨如何改进绩效评价方法，使其更加科学、客观、全面，同时与激励机制更好地融合。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融合发展的实践案例：介绍一些企业在激励机制与绩效评价融合发展方面的实践经验，以及取得的成果和效益。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激励机制与绩效评价的关联性：探讨两者之间的相互作用和影响，以及如何通过融合发展提高企业管理效果。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激励机制的创新：介绍未来激励机制的发展趋势，如个性化、多元化、长期化等，以及如何将这些趋势应用于绩效评价中。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未来研究方向的展望</a:t>
            </a:r>
            <a:endParaRPr altLang="en-US" lang="zh-CN"/>
          </a:p>
        </p:txBody>
      </p:sp>
      <p:sp>
        <p:nvSpPr>
          <p:cNvPr id="10502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激励机制与绩效评价的动态调整研究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激励机制与绩效评价的智能化应用研究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激励机制与绩效评价的融合研究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激励机制与绩效评价的跨文化研究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3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4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2023-12-19T15:10:23Z</dcterms:created>
  <dcterms:modified xsi:type="dcterms:W3CDTF">2023-12-19T15:10:23Z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7709312747f8441c90bbec407080a9fd_21</vt:lpwstr>
  </property>
</Properties>
</file>