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19" r:id="rId1"/>
    <p:sldMasterId id="2147498156" r:id="rId2"/>
  </p:sldMasterIdLst>
  <p:notesMasterIdLst>
    <p:notesMasterId r:id="rId3"/>
  </p:notesMasterIdLst>
  <p:sldIdLst>
    <p:sldId id="7094" r:id="rId4"/>
    <p:sldId id="7097" r:id="rId5"/>
    <p:sldId id="7100" r:id="rId6"/>
    <p:sldId id="7103" r:id="rId7"/>
    <p:sldId id="7109" r:id="rId9"/>
    <p:sldId id="7112" r:id="rId10"/>
    <p:sldId id="7115" r:id="rId11"/>
    <p:sldId id="7118" r:id="rId12"/>
    <p:sldId id="7124" r:id="rId14"/>
    <p:sldId id="7127" r:id="rId15"/>
    <p:sldId id="7130" r:id="rId16"/>
    <p:sldId id="7133" r:id="rId17"/>
    <p:sldId id="7136" r:id="rId18"/>
    <p:sldId id="7139" r:id="rId19"/>
    <p:sldId id="7145" r:id="rId21"/>
    <p:sldId id="7148" r:id="rId22"/>
    <p:sldId id="7151" r:id="rId23"/>
    <p:sldId id="7154" r:id="rId24"/>
    <p:sldId id="7160" r:id="rId26"/>
    <p:sldId id="7163" r:id="rId27"/>
    <p:sldId id="7166" r:id="rId28"/>
    <p:sldId id="7169" r:id="rId29"/>
    <p:sldId id="7175" r:id="rId31"/>
    <p:sldId id="7178" r:id="rId32"/>
    <p:sldId id="718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20" r:id="rId1"/>
    <p:sldLayoutId id="2147498121" r:id="rId2"/>
    <p:sldLayoutId id="2147498122" r:id="rId3"/>
    <p:sldLayoutId id="2147498123" r:id="rId4"/>
    <p:sldLayoutId id="2147498124" r:id="rId5"/>
    <p:sldLayoutId id="2147498125" r:id="rId6"/>
    <p:sldLayoutId id="2147498126" r:id="rId7"/>
    <p:sldLayoutId id="2147498127" r:id="rId8"/>
    <p:sldLayoutId id="2147498128" r:id="rId9"/>
    <p:sldLayoutId id="2147498129" r:id="rId10"/>
    <p:sldLayoutId id="21474981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57" r:id="rId1"/>
    <p:sldLayoutId id="2147498158" r:id="rId2"/>
    <p:sldLayoutId id="2147498159" r:id="rId3"/>
    <p:sldLayoutId id="2147498160" r:id="rId4"/>
    <p:sldLayoutId id="2147498161" r:id="rId5"/>
    <p:sldLayoutId id="2147498162" r:id="rId6"/>
    <p:sldLayoutId id="2147498163" r:id="rId7"/>
    <p:sldLayoutId id="2147498164" r:id="rId8"/>
    <p:sldLayoutId id="2147498165" r:id="rId9"/>
    <p:sldLayoutId id="2147498166" r:id="rId10"/>
    <p:sldLayoutId id="21474981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建立良好的公司文化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公司文化的定义和重要性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如何建立良好的公司文化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公司文化建设的实践案例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公司文化建设的挑战与应对策略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公司文化的定义和重要性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公司文化的定义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公司文化是一种价值观、信仰和行为准则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公司文化是公司长期发展的基础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公司文化是公司品牌的象征和代表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公司文化是公司成员共同的信仰和行为方式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公司文化的重要性</a:t>
            </a:r>
            <a:endParaRPr altLang="en-US" lang="zh-CN"/>
          </a:p>
        </p:txBody>
      </p:sp>
      <p:sp>
        <p:nvSpPr>
          <p:cNvPr id="10490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塑造公司形象和品牌价值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激发员工归属感和凝聚力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提升公司竞争力和创新能力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促进公司可持续发展和长期成功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公司文化与公司绩效的关系</a:t>
            </a:r>
            <a:endParaRPr altLang="en-US" lang="zh-CN"/>
          </a:p>
        </p:txBody>
      </p:sp>
      <p:sp>
        <p:nvSpPr>
          <p:cNvPr id="10491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公司文化是公司绩效的基石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公司文化能够促进公司的长期发展和可持续发展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公司文化能够增强公司的品牌形象和市场竞争力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良好的公司文化能够提高员工的工作效率和满意度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如何建立良好的公司文化</a:t>
            </a:r>
            <a:endParaRPr altLang="en-US" dirty="0" lang="zh-CN"/>
          </a:p>
        </p:txBody>
      </p:sp>
      <p:sp>
        <p:nvSpPr>
          <p:cNvPr id="10492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明确公司的使命和愿景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使命：明确公司存在的意义和价值，是公司长期发展的方向和目标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使命和愿景的明确有助于凝聚员工共识，提高公司的凝聚力和竞争力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使命和愿景的制定要符合公司的实际情况和发展需求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愿景：描述公司未来的发展蓝图和期望，是公司发展的动力和追求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制定公司的核心价值观</a:t>
            </a:r>
            <a:endParaRPr altLang="en-US" lang="zh-CN"/>
          </a:p>
        </p:txBody>
      </p:sp>
      <p:sp>
        <p:nvSpPr>
          <p:cNvPr id="10493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制定公司的行为准则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明确公司的使命和愿景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确定公司的核心价值观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建立公司的文化氛围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4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明确沟通目标：确保所有员工都清楚公司的愿景和目标，以便他们能够更好地理解并实现这些目标。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建立开放和透明的沟通渠道：鼓励员工提出自己的想法和建议，并确保这些想法能够得到适当的处理和反馈。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定期召开会议：定期召开员工会议，以便员工能够了解公司的最新动态和业务情况，同时也可以讨论和解决公司面临的问题。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鼓励员工之间的合作：鼓励员工之间进行合作，以便更好地实现公司的目标。同时，也可以通过合作来促进员工之间的交流和沟通。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营造积极的工作氛围</a:t>
            </a:r>
            <a:endParaRPr altLang="en-US" lang="zh-CN"/>
          </a:p>
        </p:txBody>
      </p:sp>
      <p:sp>
        <p:nvSpPr>
          <p:cNvPr id="10495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鼓励员工参与决策：让员工感到自己的意见和想法受到重视，提高工作积极性和满意度。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建立明确的奖惩制度：通过明确的奖惩制度，激励员工积极工作，同时对不良行为进行惩罚，营造积极向上的工作氛围。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提供良好的工作环境：确保员工的工作环境舒适、安全、健康，有利于提高工作效率和员工满意度。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定期组织团队活动：通过团队活动增强员工之间的交流和合作，提高团队凝聚力和工作效率。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培养员工的团队合作精神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明确共同目标：制定明确的团队目标，让员工明白共同努力的方向。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建立信任：加强团队成员之间的沟通与交流，建立互信关系。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培养沟通技巧：提高员工的沟通技巧，让他们能够更好地与团队成员协作。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鼓励合作：鼓励员工之间相互合作，共同解决问题，提高工作效率。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奖励优秀团队：对表现优秀的团队进行表彰和奖励，激励其他团队向其学习。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公司文化建设的实践案例</a:t>
            </a:r>
            <a:endParaRPr altLang="en-US" dirty="0" lang="zh-CN"/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阿里巴巴公司文化建设案例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阿里巴巴公司简介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阿里巴巴公司文化理念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阿里巴巴公司文化建设实践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阿里巴巴公司文化建设的成果与影响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华为公司文化建设案例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华为公司文化建设实践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华为公司文化建设成果与影响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华为公司概况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华为公司文化建设背景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腾讯公司文化建设案例</a:t>
            </a:r>
            <a:endParaRPr altLang="en-US" lang="zh-CN"/>
          </a:p>
        </p:txBody>
      </p:sp>
      <p:sp>
        <p:nvSpPr>
          <p:cNvPr id="10498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强调企业文化的重要性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实施企业文化建设的具体措施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评估企业文化建设的效果和影响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制定企业文化建设的目标和计划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公司文化建设的挑战与应对策略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公司文化建设面临的挑战</a:t>
            </a:r>
            <a:endParaRPr altLang="en-US" lang="zh-CN"/>
          </a:p>
        </p:txBody>
      </p:sp>
      <p:sp>
        <p:nvSpPr>
          <p:cNvPr id="1049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员工文化认同感不足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文化传承与创新的平衡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跨部门文化融合难题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应对策略：加强文化培训、建立激励机制、促进跨部门交流合作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应对策略和方法</a:t>
            </a:r>
            <a:endParaRPr altLang="en-US" lang="zh-CN"/>
          </a:p>
        </p:txBody>
      </p:sp>
      <p:sp>
        <p:nvSpPr>
          <p:cNvPr id="1050016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明确公司文化建设的目标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营造良好的企业氛围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持续改进和优化公司文化</a:t>
            </a:r>
            <a:endParaRPr altLang="en-US" lang="zh-CN"/>
          </a:p>
        </p:txBody>
      </p:sp>
      <p:sp>
        <p:nvSpPr>
          <p:cNvPr id="10500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建立良好的沟通机制：鼓励员工提出意见和建议，促进内部交流和协作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创新公司文化：不断探索新的文化理念和模式，保持公司的活力和竞争力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营造积极的工作氛围：鼓励团队合作和互助精神，提高员工满意度和归属感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关注员工成长：提供培训和发展机会，帮助员工提升技能和素质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总结建立良好公司文化的重要性和方法</a:t>
            </a:r>
            <a:endParaRPr altLang="en-US" lang="zh-CN"/>
          </a:p>
        </p:txBody>
      </p:sp>
      <p:sp>
        <p:nvSpPr>
          <p:cNvPr id="1050214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1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8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0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总结：建立良好的公司文化对于公司的长期发展具有重要意义，可以提高员工的归属感和凝聚力，促进公司的创新和发展。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22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2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8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建立良好公司文化的重要性：良好的公司文化可以激发员工的积极性和创造力，提高公司的竞争力和品牌形象，有利于公司的长期发展。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30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3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34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6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建立良好公司文化的方法：建立良好的公司文化需要从多个方面入手，包括制定明确的价值观和行为准则、加强员工培训和教育、营造积极向上的工作氛围等。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38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4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42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4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展望：建立良好的公司文化是一个长期的过程，需要公司全体员工的共同努力。未来，公司将继续加强文化建设，推动公司的持续发展和创新。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对未来公司文化建设的展望和建议</a:t>
            </a:r>
            <a:endParaRPr altLang="en-US" lang="zh-CN"/>
          </a:p>
        </p:txBody>
      </p:sp>
      <p:sp>
        <p:nvSpPr>
          <p:cNvPr id="1050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建立更加开放、包容的文化氛围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强化员工培训，提升员工素质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推动公司文化的创新和发展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加强公司文化的宣传和推广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2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2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7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1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6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2023-12-19T14:58:04Z</dcterms:created>
  <dcterms:modified xsi:type="dcterms:W3CDTF">2023-12-19T14:58:04Z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b7f485feb02e4988ba095d8014f65252_21</vt:lpwstr>
  </property>
</Properties>
</file>