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1890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41.svg" ContentType="image/svg+xml"/>
  <Override PartName="/ppt/media/image4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73.svg" ContentType="image/svg+xml"/>
  <Override PartName="/ppt/media/image74.svg" ContentType="image/svg+xml"/>
  <Override PartName="/ppt/media/image75.svg" ContentType="image/svg+xml"/>
  <Override PartName="/ppt/media/image76.svg" ContentType="image/svg+xml"/>
  <Override PartName="/ppt/media/image7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.xml" ContentType="application/vnd.openxmlformats-officedocument.presentationml.tags+xml"/>
  <Override PartName="/ppt/tags/tag1891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</p:sldIdLst>
  <p:sldSz cx="12192000" cy="6858000"/>
  <p:notesSz cx="6858000" cy="9144000"/>
  <p:custDataLst>
    <p:tags r:id="rId1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0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5.xml"/><Relationship Id="rId98" Type="http://schemas.openxmlformats.org/officeDocument/2006/relationships/slide" Target="slides/slide94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2" Type="http://schemas.openxmlformats.org/officeDocument/2006/relationships/tags" Target="tags/tag1891.xml"/><Relationship Id="rId111" Type="http://schemas.openxmlformats.org/officeDocument/2006/relationships/customXml" Target="../customXml/item1.xml"/><Relationship Id="rId110" Type="http://schemas.openxmlformats.org/officeDocument/2006/relationships/customXmlProps" Target="../customXml/itemProps1890.xml"/><Relationship Id="rId11" Type="http://schemas.openxmlformats.org/officeDocument/2006/relationships/slide" Target="slides/slide7.xml"/><Relationship Id="rId109" Type="http://schemas.openxmlformats.org/officeDocument/2006/relationships/tableStyles" Target="tableStyles.xml"/><Relationship Id="rId108" Type="http://schemas.openxmlformats.org/officeDocument/2006/relationships/viewProps" Target="viewProps.xml"/><Relationship Id="rId107" Type="http://schemas.openxmlformats.org/officeDocument/2006/relationships/presProps" Target="presProps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pn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image" Target="../media/image3.png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image" Target="../media/image5.png"/><Relationship Id="rId4" Type="http://schemas.openxmlformats.org/officeDocument/2006/relationships/tags" Target="../tags/tag86.xml"/><Relationship Id="rId3" Type="http://schemas.openxmlformats.org/officeDocument/2006/relationships/image" Target="../media/image4.png"/><Relationship Id="rId2" Type="http://schemas.openxmlformats.org/officeDocument/2006/relationships/tags" Target="../tags/tag85.xml"/><Relationship Id="rId10" Type="http://schemas.openxmlformats.org/officeDocument/2006/relationships/tags" Target="../tags/tag9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image" Target="../media/image4.png"/><Relationship Id="rId2" Type="http://schemas.openxmlformats.org/officeDocument/2006/relationships/tags" Target="../tags/tag122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F35B0BEE-F18A-47BB-8FCB-E00DA2F2635D-1" descr="C:/Users/wps/AppData/Local/Temp/wpp.waSdFOwpp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36000"/>
          </a:blip>
          <a:srcRect/>
          <a:stretch>
            <a:fillRect/>
          </a:stretch>
        </p:blipFill>
        <p:spPr>
          <a:xfrm>
            <a:off x="0" y="953"/>
            <a:ext cx="12192635" cy="6854825"/>
          </a:xfrm>
          <a:prstGeom prst="rect">
            <a:avLst/>
          </a:prstGeom>
        </p:spPr>
      </p:pic>
      <p:cxnSp>
        <p:nvCxnSpPr>
          <p:cNvPr id="19" name="直接连接符 18"/>
          <p:cNvCxnSpPr/>
          <p:nvPr userDrawn="1"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0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fontAlgn="ctr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090296" y="4423471"/>
            <a:ext cx="1835150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algn="ctr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文"/>
          <p:cNvSpPr txBox="1"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4800" y="1233488"/>
            <a:ext cx="10801875" cy="49498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rgbClr val="FFFFFF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未标题-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42000"/>
          </a:blip>
          <a:srcRect/>
          <a:stretch>
            <a:fillRect/>
          </a:stretch>
        </p:blipFill>
        <p:spPr>
          <a:xfrm>
            <a:off x="635" y="0"/>
            <a:ext cx="12191365" cy="6858000"/>
          </a:xfrm>
          <a:prstGeom prst="rect">
            <a:avLst/>
          </a:prstGeom>
        </p:spPr>
      </p:pic>
      <p:sp>
        <p:nvSpPr>
          <p:cNvPr id="9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>
            <a:avLst/>
          </a:prstGeom>
          <a:noFill/>
        </p:spPr>
        <p:txBody>
          <a:bodyPr wrap="non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6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36000"/>
          </a:blip>
          <a:stretch>
            <a:fillRect/>
          </a:stretch>
        </p:blipFill>
        <p:spPr>
          <a:xfrm>
            <a:off x="3955415" y="5412740"/>
            <a:ext cx="920750" cy="920750"/>
          </a:xfrm>
          <a:prstGeom prst="rect">
            <a:avLst/>
          </a:prstGeom>
        </p:spPr>
      </p:pic>
      <p:pic>
        <p:nvPicPr>
          <p:cNvPr id="7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36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>
            <a:avLst/>
          </a:prstGeom>
        </p:spPr>
      </p:pic>
      <p:pic>
        <p:nvPicPr>
          <p:cNvPr id="54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36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373297067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42000"/>
          </a:blip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>
            <a:avLst/>
          </a:prstGeom>
        </p:spPr>
      </p:pic>
      <p:pic>
        <p:nvPicPr>
          <p:cNvPr id="9" name="图片 8" descr="0VCG41N1373297067 [转换]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42000"/>
          </a:blip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>
            <a:avLst/>
          </a:pr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5153025" y="1303655"/>
            <a:ext cx="5520055" cy="184594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5153025" y="3149600"/>
            <a:ext cx="5520055" cy="18599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233487"/>
            <a:ext cx="5095870" cy="49498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rgbClr val="FFFFFF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94800" y="1233487"/>
            <a:ext cx="5090400" cy="49498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rgbClr val="FFFFFF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787713"/>
            <a:ext cx="5261475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rgbClr val="FFFFFF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233488"/>
            <a:ext cx="5261475" cy="4773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94800" y="1787713"/>
            <a:ext cx="52560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rgbClr val="FFFFFF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94800" y="1233488"/>
            <a:ext cx="5256000" cy="4773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6060000" scaled="0"/>
                </a:gradFill>
                <a:uFillTx/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rgbClr val="FFFFFF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rgbClr val="FFFFFF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300" normalizeH="0" baseline="0" noProof="1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373297067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36000"/>
          </a:blip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V="1">
            <a:off x="889318" y="3157538"/>
            <a:ext cx="0" cy="25273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090295" y="1407795"/>
            <a:ext cx="8445495" cy="2721610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Autofit/>
          </a:bodyPr>
          <a:lstStyle>
            <a:lvl1pPr marL="0" marR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fontAlgn="ctr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14978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  <a:sym typeface="+mn-ea"/>
              </a:defRPr>
            </a:lvl1pPr>
          </a:lstStyle>
          <a:p>
            <a:pPr lvl="0" algn="ctr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35.xml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image" Target="../media/image6.png"/><Relationship Id="rId12" Type="http://schemas.openxmlformats.org/officeDocument/2006/relationships/tags" Target="../tags/tag12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duotone>
              <a:prstClr val="black"/>
              <a:schemeClr val="accent1">
                <a:tint val="45000"/>
                <a:satMod val="400000"/>
              </a:schemeClr>
            </a:duotone>
            <a:lum bright="18000" contrast="36000"/>
          </a:blip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>
            <a:avLst/>
          </a:prstGeom>
        </p:spPr>
      </p:pic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</p:spPr>
        <p:txBody>
          <a:bodyPr lIns="0" tIns="0" rIns="0" bIns="0"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 lIns="0" tIns="0" rIns="0" bIns="0"/>
          <a:lstStyle>
            <a:lvl1pPr algn="ctr"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</p:spPr>
        <p:txBody>
          <a:bodyPr lIns="0" tIns="0" rIns="0" bIns="0"/>
          <a:lstStyle>
            <a:lvl1pPr algn="r"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marR="0" lvl="1">
              <a:tabLst>
                <a:tab pos="1609725" algn="l"/>
              </a:tabLst>
            </a:pPr>
            <a:r>
              <a:rPr lang="zh-CN" altLang="en-US" dirty="0"/>
              <a:t>二级</a:t>
            </a:r>
            <a:endParaRPr lang="zh-CN" altLang="en-US" dirty="0"/>
          </a:p>
          <a:p>
            <a:pPr marR="0" lvl="2"/>
            <a:r>
              <a:rPr lang="zh-CN" altLang="en-US" dirty="0"/>
              <a:t>三级</a:t>
            </a:r>
            <a:endParaRPr lang="zh-CN" altLang="en-US" dirty="0"/>
          </a:p>
          <a:p>
            <a:pPr marR="0" lvl="3"/>
            <a:r>
              <a:rPr lang="zh-CN" altLang="en-US" dirty="0"/>
              <a:t>四级</a:t>
            </a:r>
            <a:endParaRPr lang="zh-CN" altLang="en-US" dirty="0"/>
          </a:p>
          <a:p>
            <a:pPr marR="0"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dirty="0" smtClean="0">
          <a:ln>
            <a:noFill/>
          </a:ln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6060000" scaled="0"/>
          </a:gradFill>
          <a:uFillTx/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rgbClr val="FFFFFF"/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zh-CN" altLang="en-US" sz="1600" b="0" i="0" u="none" strike="noStrike" kern="1200" cap="none" spc="150" normalizeH="0" baseline="0" smtClean="0">
          <a:solidFill>
            <a:srgbClr val="FFFFFF"/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rgbClr val="FFFFFF"/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rgbClr val="FFFFFF"/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rgbClr val="FFFFFF"/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4.xml"/><Relationship Id="rId15" Type="http://schemas.openxmlformats.org/officeDocument/2006/relationships/tags" Target="../tags/tag153.xml"/><Relationship Id="rId14" Type="http://schemas.openxmlformats.org/officeDocument/2006/relationships/tags" Target="../tags/tag152.xml"/><Relationship Id="rId13" Type="http://schemas.openxmlformats.org/officeDocument/2006/relationships/tags" Target="../tags/tag15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tags" Target="../tags/tag1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14.xml"/><Relationship Id="rId15" Type="http://schemas.openxmlformats.org/officeDocument/2006/relationships/tags" Target="../tags/tag168.xml"/><Relationship Id="rId14" Type="http://schemas.openxmlformats.org/officeDocument/2006/relationships/tags" Target="../tags/tag167.xml"/><Relationship Id="rId13" Type="http://schemas.openxmlformats.org/officeDocument/2006/relationships/tags" Target="../tags/tag166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4" Type="http://schemas.openxmlformats.org/officeDocument/2006/relationships/notesSlide" Target="../notesSlides/notesSlide4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190.xml"/><Relationship Id="rId21" Type="http://schemas.openxmlformats.org/officeDocument/2006/relationships/tags" Target="../tags/tag189.xml"/><Relationship Id="rId20" Type="http://schemas.openxmlformats.org/officeDocument/2006/relationships/tags" Target="../tags/tag188.xml"/><Relationship Id="rId2" Type="http://schemas.openxmlformats.org/officeDocument/2006/relationships/tags" Target="../tags/tag170.xml"/><Relationship Id="rId19" Type="http://schemas.openxmlformats.org/officeDocument/2006/relationships/tags" Target="../tags/tag187.xml"/><Relationship Id="rId18" Type="http://schemas.openxmlformats.org/officeDocument/2006/relationships/tags" Target="../tags/tag186.xml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tags" Target="../tags/tag183.xml"/><Relationship Id="rId14" Type="http://schemas.openxmlformats.org/officeDocument/2006/relationships/tags" Target="../tags/tag182.xml"/><Relationship Id="rId13" Type="http://schemas.openxmlformats.org/officeDocument/2006/relationships/tags" Target="../tags/tag181.xml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tags" Target="../tags/tag16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99.xml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9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image" Target="../media/image8.jpeg"/><Relationship Id="rId3" Type="http://schemas.openxmlformats.org/officeDocument/2006/relationships/tags" Target="../tags/tag201.xml"/><Relationship Id="rId2" Type="http://schemas.openxmlformats.org/officeDocument/2006/relationships/image" Target="../media/image7.jpeg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210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20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image" Target="../media/image11.jpeg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224.xml"/><Relationship Id="rId14" Type="http://schemas.openxmlformats.org/officeDocument/2006/relationships/tags" Target="../tags/tag223.xml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1.xml"/><Relationship Id="rId8" Type="http://schemas.openxmlformats.org/officeDocument/2006/relationships/image" Target="../media/image13.jpeg"/><Relationship Id="rId7" Type="http://schemas.openxmlformats.org/officeDocument/2006/relationships/tags" Target="../tags/tag230.xml"/><Relationship Id="rId6" Type="http://schemas.openxmlformats.org/officeDocument/2006/relationships/image" Target="../media/image12.jpeg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9" Type="http://schemas.openxmlformats.org/officeDocument/2006/relationships/notesSlide" Target="../notesSlides/notesSlide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37.xml"/><Relationship Id="rId16" Type="http://schemas.openxmlformats.org/officeDocument/2006/relationships/tags" Target="../tags/tag236.xml"/><Relationship Id="rId15" Type="http://schemas.openxmlformats.org/officeDocument/2006/relationships/tags" Target="../tags/tag235.xml"/><Relationship Id="rId14" Type="http://schemas.openxmlformats.org/officeDocument/2006/relationships/tags" Target="../tags/tag234.xml"/><Relationship Id="rId13" Type="http://schemas.openxmlformats.org/officeDocument/2006/relationships/tags" Target="../tags/tag233.xml"/><Relationship Id="rId12" Type="http://schemas.openxmlformats.org/officeDocument/2006/relationships/image" Target="../media/image15.jpeg"/><Relationship Id="rId11" Type="http://schemas.openxmlformats.org/officeDocument/2006/relationships/tags" Target="../tags/tag232.xml"/><Relationship Id="rId10" Type="http://schemas.openxmlformats.org/officeDocument/2006/relationships/image" Target="../media/image14.jpeg"/><Relationship Id="rId1" Type="http://schemas.openxmlformats.org/officeDocument/2006/relationships/tags" Target="../tags/tag22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3" Type="http://schemas.openxmlformats.org/officeDocument/2006/relationships/image" Target="../media/image16.jpeg"/><Relationship Id="rId2" Type="http://schemas.openxmlformats.org/officeDocument/2006/relationships/tags" Target="../tags/tag239.xml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tags" Target="../tags/tag23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image" Target="../media/image20.jpeg"/><Relationship Id="rId7" Type="http://schemas.openxmlformats.org/officeDocument/2006/relationships/tags" Target="../tags/tag252.xml"/><Relationship Id="rId6" Type="http://schemas.openxmlformats.org/officeDocument/2006/relationships/image" Target="../media/image19.jpeg"/><Relationship Id="rId5" Type="http://schemas.openxmlformats.org/officeDocument/2006/relationships/tags" Target="../tags/tag251.xml"/><Relationship Id="rId4" Type="http://schemas.openxmlformats.org/officeDocument/2006/relationships/image" Target="../media/image18.jpeg"/><Relationship Id="rId3" Type="http://schemas.openxmlformats.org/officeDocument/2006/relationships/tags" Target="../tags/tag250.xml"/><Relationship Id="rId2" Type="http://schemas.openxmlformats.org/officeDocument/2006/relationships/image" Target="../media/image17.jpeg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61.xml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Relationship Id="rId3" Type="http://schemas.openxmlformats.org/officeDocument/2006/relationships/tags" Target="../tags/tag264.xml"/><Relationship Id="rId27" Type="http://schemas.openxmlformats.org/officeDocument/2006/relationships/notesSlide" Target="../notesSlides/notesSlide11.xml"/><Relationship Id="rId26" Type="http://schemas.openxmlformats.org/officeDocument/2006/relationships/slideLayout" Target="../slideLayouts/slideLayout18.xml"/><Relationship Id="rId25" Type="http://schemas.openxmlformats.org/officeDocument/2006/relationships/tags" Target="../tags/tag286.xml"/><Relationship Id="rId24" Type="http://schemas.openxmlformats.org/officeDocument/2006/relationships/tags" Target="../tags/tag285.xml"/><Relationship Id="rId23" Type="http://schemas.openxmlformats.org/officeDocument/2006/relationships/tags" Target="../tags/tag284.xml"/><Relationship Id="rId22" Type="http://schemas.openxmlformats.org/officeDocument/2006/relationships/tags" Target="../tags/tag283.xml"/><Relationship Id="rId21" Type="http://schemas.openxmlformats.org/officeDocument/2006/relationships/tags" Target="../tags/tag282.xml"/><Relationship Id="rId20" Type="http://schemas.openxmlformats.org/officeDocument/2006/relationships/tags" Target="../tags/tag281.xml"/><Relationship Id="rId2" Type="http://schemas.openxmlformats.org/officeDocument/2006/relationships/tags" Target="../tags/tag263.xml"/><Relationship Id="rId19" Type="http://schemas.openxmlformats.org/officeDocument/2006/relationships/tags" Target="../tags/tag280.xml"/><Relationship Id="rId18" Type="http://schemas.openxmlformats.org/officeDocument/2006/relationships/tags" Target="../tags/tag279.xml"/><Relationship Id="rId17" Type="http://schemas.openxmlformats.org/officeDocument/2006/relationships/tags" Target="../tags/tag278.xml"/><Relationship Id="rId16" Type="http://schemas.openxmlformats.org/officeDocument/2006/relationships/tags" Target="../tags/tag277.xml"/><Relationship Id="rId15" Type="http://schemas.openxmlformats.org/officeDocument/2006/relationships/tags" Target="../tags/tag276.xml"/><Relationship Id="rId14" Type="http://schemas.openxmlformats.org/officeDocument/2006/relationships/tags" Target="../tags/tag275.xml"/><Relationship Id="rId13" Type="http://schemas.openxmlformats.org/officeDocument/2006/relationships/tags" Target="../tags/tag274.xml"/><Relationship Id="rId12" Type="http://schemas.openxmlformats.org/officeDocument/2006/relationships/tags" Target="../tags/tag273.xml"/><Relationship Id="rId11" Type="http://schemas.openxmlformats.org/officeDocument/2006/relationships/tags" Target="../tags/tag272.xml"/><Relationship Id="rId10" Type="http://schemas.openxmlformats.org/officeDocument/2006/relationships/tags" Target="../tags/tag271.xml"/><Relationship Id="rId1" Type="http://schemas.openxmlformats.org/officeDocument/2006/relationships/tags" Target="../tags/tag26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303.xml"/><Relationship Id="rId20" Type="http://schemas.openxmlformats.org/officeDocument/2006/relationships/image" Target="../media/image24.jpeg"/><Relationship Id="rId2" Type="http://schemas.openxmlformats.org/officeDocument/2006/relationships/tags" Target="../tags/tag288.xml"/><Relationship Id="rId19" Type="http://schemas.openxmlformats.org/officeDocument/2006/relationships/tags" Target="../tags/tag302.xml"/><Relationship Id="rId18" Type="http://schemas.openxmlformats.org/officeDocument/2006/relationships/image" Target="../media/image23.jpeg"/><Relationship Id="rId17" Type="http://schemas.openxmlformats.org/officeDocument/2006/relationships/tags" Target="../tags/tag301.xml"/><Relationship Id="rId16" Type="http://schemas.openxmlformats.org/officeDocument/2006/relationships/image" Target="../media/image22.jpeg"/><Relationship Id="rId15" Type="http://schemas.openxmlformats.org/officeDocument/2006/relationships/tags" Target="../tags/tag300.xml"/><Relationship Id="rId14" Type="http://schemas.openxmlformats.org/officeDocument/2006/relationships/image" Target="../media/image21.jpeg"/><Relationship Id="rId13" Type="http://schemas.openxmlformats.org/officeDocument/2006/relationships/tags" Target="../tags/tag299.xml"/><Relationship Id="rId12" Type="http://schemas.openxmlformats.org/officeDocument/2006/relationships/tags" Target="../tags/tag29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tags" Target="../tags/tag28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tags" Target="../tags/tag310.xml"/><Relationship Id="rId7" Type="http://schemas.openxmlformats.org/officeDocument/2006/relationships/tags" Target="../tags/tag309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4" Type="http://schemas.openxmlformats.org/officeDocument/2006/relationships/tags" Target="../tags/tag306.xml"/><Relationship Id="rId3" Type="http://schemas.openxmlformats.org/officeDocument/2006/relationships/tags" Target="../tags/tag305.xml"/><Relationship Id="rId2" Type="http://schemas.openxmlformats.org/officeDocument/2006/relationships/image" Target="../media/image25.jpeg"/><Relationship Id="rId14" Type="http://schemas.openxmlformats.org/officeDocument/2006/relationships/notesSlide" Target="../notesSlides/notesSlide12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314.xml"/><Relationship Id="rId11" Type="http://schemas.openxmlformats.org/officeDocument/2006/relationships/tags" Target="../tags/tag313.xml"/><Relationship Id="rId10" Type="http://schemas.openxmlformats.org/officeDocument/2006/relationships/tags" Target="../tags/tag312.xml"/><Relationship Id="rId1" Type="http://schemas.openxmlformats.org/officeDocument/2006/relationships/tags" Target="../tags/tag30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331.xml"/><Relationship Id="rId20" Type="http://schemas.openxmlformats.org/officeDocument/2006/relationships/tags" Target="../tags/tag330.xml"/><Relationship Id="rId2" Type="http://schemas.openxmlformats.org/officeDocument/2006/relationships/tags" Target="../tags/tag316.xml"/><Relationship Id="rId19" Type="http://schemas.openxmlformats.org/officeDocument/2006/relationships/tags" Target="../tags/tag329.xml"/><Relationship Id="rId18" Type="http://schemas.openxmlformats.org/officeDocument/2006/relationships/tags" Target="../tags/tag328.xml"/><Relationship Id="rId17" Type="http://schemas.openxmlformats.org/officeDocument/2006/relationships/tags" Target="../tags/tag327.xml"/><Relationship Id="rId16" Type="http://schemas.openxmlformats.org/officeDocument/2006/relationships/image" Target="../media/image29.jpeg"/><Relationship Id="rId15" Type="http://schemas.openxmlformats.org/officeDocument/2006/relationships/tags" Target="../tags/tag326.xml"/><Relationship Id="rId14" Type="http://schemas.openxmlformats.org/officeDocument/2006/relationships/image" Target="../media/image28.jpeg"/><Relationship Id="rId13" Type="http://schemas.openxmlformats.org/officeDocument/2006/relationships/tags" Target="../tags/tag325.xml"/><Relationship Id="rId12" Type="http://schemas.openxmlformats.org/officeDocument/2006/relationships/image" Target="../media/image27.jpeg"/><Relationship Id="rId11" Type="http://schemas.openxmlformats.org/officeDocument/2006/relationships/tags" Target="../tags/tag324.xml"/><Relationship Id="rId10" Type="http://schemas.openxmlformats.org/officeDocument/2006/relationships/image" Target="../media/image26.jpeg"/><Relationship Id="rId1" Type="http://schemas.openxmlformats.org/officeDocument/2006/relationships/tags" Target="../tags/tag31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39.xml"/><Relationship Id="rId8" Type="http://schemas.openxmlformats.org/officeDocument/2006/relationships/tags" Target="../tags/tag338.xml"/><Relationship Id="rId7" Type="http://schemas.openxmlformats.org/officeDocument/2006/relationships/tags" Target="../tags/tag337.xml"/><Relationship Id="rId6" Type="http://schemas.openxmlformats.org/officeDocument/2006/relationships/tags" Target="../tags/tag336.xml"/><Relationship Id="rId5" Type="http://schemas.openxmlformats.org/officeDocument/2006/relationships/tags" Target="../tags/tag335.xml"/><Relationship Id="rId4" Type="http://schemas.openxmlformats.org/officeDocument/2006/relationships/image" Target="../media/image30.jpeg"/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5" Type="http://schemas.openxmlformats.org/officeDocument/2006/relationships/notesSlide" Target="../notesSlides/notesSlide1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343.xml"/><Relationship Id="rId12" Type="http://schemas.openxmlformats.org/officeDocument/2006/relationships/tags" Target="../tags/tag342.xml"/><Relationship Id="rId11" Type="http://schemas.openxmlformats.org/officeDocument/2006/relationships/tags" Target="../tags/tag341.xml"/><Relationship Id="rId10" Type="http://schemas.openxmlformats.org/officeDocument/2006/relationships/tags" Target="../tags/tag340.xml"/><Relationship Id="rId1" Type="http://schemas.openxmlformats.org/officeDocument/2006/relationships/tags" Target="../tags/tag33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52.xml"/><Relationship Id="rId8" Type="http://schemas.openxmlformats.org/officeDocument/2006/relationships/tags" Target="../tags/tag351.xml"/><Relationship Id="rId7" Type="http://schemas.openxmlformats.org/officeDocument/2006/relationships/tags" Target="../tags/tag350.xml"/><Relationship Id="rId6" Type="http://schemas.openxmlformats.org/officeDocument/2006/relationships/tags" Target="../tags/tag349.xml"/><Relationship Id="rId5" Type="http://schemas.openxmlformats.org/officeDocument/2006/relationships/tags" Target="../tags/tag348.xml"/><Relationship Id="rId4" Type="http://schemas.openxmlformats.org/officeDocument/2006/relationships/tags" Target="../tags/tag347.xml"/><Relationship Id="rId3" Type="http://schemas.openxmlformats.org/officeDocument/2006/relationships/tags" Target="../tags/tag346.xml"/><Relationship Id="rId21" Type="http://schemas.openxmlformats.org/officeDocument/2006/relationships/notesSlide" Target="../notesSlides/notesSlide14.xml"/><Relationship Id="rId20" Type="http://schemas.openxmlformats.org/officeDocument/2006/relationships/slideLayout" Target="../slideLayouts/slideLayout18.xml"/><Relationship Id="rId2" Type="http://schemas.openxmlformats.org/officeDocument/2006/relationships/tags" Target="../tags/tag345.xml"/><Relationship Id="rId19" Type="http://schemas.openxmlformats.org/officeDocument/2006/relationships/tags" Target="../tags/tag358.xml"/><Relationship Id="rId18" Type="http://schemas.openxmlformats.org/officeDocument/2006/relationships/image" Target="../media/image34.jpeg"/><Relationship Id="rId17" Type="http://schemas.openxmlformats.org/officeDocument/2006/relationships/tags" Target="../tags/tag357.xml"/><Relationship Id="rId16" Type="http://schemas.openxmlformats.org/officeDocument/2006/relationships/image" Target="../media/image33.jpeg"/><Relationship Id="rId15" Type="http://schemas.openxmlformats.org/officeDocument/2006/relationships/tags" Target="../tags/tag356.xml"/><Relationship Id="rId14" Type="http://schemas.openxmlformats.org/officeDocument/2006/relationships/image" Target="../media/image32.jpeg"/><Relationship Id="rId13" Type="http://schemas.openxmlformats.org/officeDocument/2006/relationships/tags" Target="../tags/tag355.xml"/><Relationship Id="rId12" Type="http://schemas.openxmlformats.org/officeDocument/2006/relationships/image" Target="../media/image31.jpeg"/><Relationship Id="rId11" Type="http://schemas.openxmlformats.org/officeDocument/2006/relationships/tags" Target="../tags/tag354.xml"/><Relationship Id="rId10" Type="http://schemas.openxmlformats.org/officeDocument/2006/relationships/tags" Target="../tags/tag353.xml"/><Relationship Id="rId1" Type="http://schemas.openxmlformats.org/officeDocument/2006/relationships/tags" Target="../tags/tag34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67.xml"/><Relationship Id="rId8" Type="http://schemas.openxmlformats.org/officeDocument/2006/relationships/tags" Target="../tags/tag366.xml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5" Type="http://schemas.openxmlformats.org/officeDocument/2006/relationships/slideLayout" Target="../slideLayouts/slideLayout18.xml"/><Relationship Id="rId34" Type="http://schemas.openxmlformats.org/officeDocument/2006/relationships/tags" Target="../tags/tag392.xml"/><Relationship Id="rId33" Type="http://schemas.openxmlformats.org/officeDocument/2006/relationships/tags" Target="../tags/tag391.xml"/><Relationship Id="rId32" Type="http://schemas.openxmlformats.org/officeDocument/2006/relationships/tags" Target="../tags/tag390.xml"/><Relationship Id="rId31" Type="http://schemas.openxmlformats.org/officeDocument/2006/relationships/tags" Target="../tags/tag389.xml"/><Relationship Id="rId30" Type="http://schemas.openxmlformats.org/officeDocument/2006/relationships/tags" Target="../tags/tag388.xml"/><Relationship Id="rId3" Type="http://schemas.openxmlformats.org/officeDocument/2006/relationships/tags" Target="../tags/tag361.xml"/><Relationship Id="rId29" Type="http://schemas.openxmlformats.org/officeDocument/2006/relationships/tags" Target="../tags/tag387.xml"/><Relationship Id="rId28" Type="http://schemas.openxmlformats.org/officeDocument/2006/relationships/tags" Target="../tags/tag386.xml"/><Relationship Id="rId27" Type="http://schemas.openxmlformats.org/officeDocument/2006/relationships/tags" Target="../tags/tag385.xml"/><Relationship Id="rId26" Type="http://schemas.openxmlformats.org/officeDocument/2006/relationships/tags" Target="../tags/tag384.xml"/><Relationship Id="rId25" Type="http://schemas.openxmlformats.org/officeDocument/2006/relationships/tags" Target="../tags/tag383.xml"/><Relationship Id="rId24" Type="http://schemas.openxmlformats.org/officeDocument/2006/relationships/tags" Target="../tags/tag382.xml"/><Relationship Id="rId23" Type="http://schemas.openxmlformats.org/officeDocument/2006/relationships/tags" Target="../tags/tag381.xml"/><Relationship Id="rId22" Type="http://schemas.openxmlformats.org/officeDocument/2006/relationships/tags" Target="../tags/tag380.xml"/><Relationship Id="rId21" Type="http://schemas.openxmlformats.org/officeDocument/2006/relationships/tags" Target="../tags/tag379.xml"/><Relationship Id="rId20" Type="http://schemas.openxmlformats.org/officeDocument/2006/relationships/tags" Target="../tags/tag378.xml"/><Relationship Id="rId2" Type="http://schemas.openxmlformats.org/officeDocument/2006/relationships/tags" Target="../tags/tag360.xml"/><Relationship Id="rId19" Type="http://schemas.openxmlformats.org/officeDocument/2006/relationships/tags" Target="../tags/tag377.xml"/><Relationship Id="rId18" Type="http://schemas.openxmlformats.org/officeDocument/2006/relationships/tags" Target="../tags/tag376.xml"/><Relationship Id="rId17" Type="http://schemas.openxmlformats.org/officeDocument/2006/relationships/tags" Target="../tags/tag375.xml"/><Relationship Id="rId16" Type="http://schemas.openxmlformats.org/officeDocument/2006/relationships/tags" Target="../tags/tag374.xml"/><Relationship Id="rId15" Type="http://schemas.openxmlformats.org/officeDocument/2006/relationships/tags" Target="../tags/tag373.xml"/><Relationship Id="rId14" Type="http://schemas.openxmlformats.org/officeDocument/2006/relationships/tags" Target="../tags/tag372.xml"/><Relationship Id="rId13" Type="http://schemas.openxmlformats.org/officeDocument/2006/relationships/tags" Target="../tags/tag371.xml"/><Relationship Id="rId12" Type="http://schemas.openxmlformats.org/officeDocument/2006/relationships/tags" Target="../tags/tag370.xml"/><Relationship Id="rId11" Type="http://schemas.openxmlformats.org/officeDocument/2006/relationships/tags" Target="../tags/tag369.xml"/><Relationship Id="rId10" Type="http://schemas.openxmlformats.org/officeDocument/2006/relationships/tags" Target="../tags/tag368.xml"/><Relationship Id="rId1" Type="http://schemas.openxmlformats.org/officeDocument/2006/relationships/tags" Target="../tags/tag35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01.xml"/><Relationship Id="rId8" Type="http://schemas.openxmlformats.org/officeDocument/2006/relationships/tags" Target="../tags/tag400.xml"/><Relationship Id="rId7" Type="http://schemas.openxmlformats.org/officeDocument/2006/relationships/tags" Target="../tags/tag399.xml"/><Relationship Id="rId6" Type="http://schemas.openxmlformats.org/officeDocument/2006/relationships/tags" Target="../tags/tag398.xml"/><Relationship Id="rId5" Type="http://schemas.openxmlformats.org/officeDocument/2006/relationships/tags" Target="../tags/tag397.xml"/><Relationship Id="rId4" Type="http://schemas.openxmlformats.org/officeDocument/2006/relationships/tags" Target="../tags/tag396.xml"/><Relationship Id="rId3" Type="http://schemas.openxmlformats.org/officeDocument/2006/relationships/tags" Target="../tags/tag395.xml"/><Relationship Id="rId2" Type="http://schemas.openxmlformats.org/officeDocument/2006/relationships/tags" Target="../tags/tag394.xml"/><Relationship Id="rId19" Type="http://schemas.openxmlformats.org/officeDocument/2006/relationships/notesSlide" Target="../notesSlides/notesSlide15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405.xml"/><Relationship Id="rId16" Type="http://schemas.openxmlformats.org/officeDocument/2006/relationships/image" Target="../media/image38.jpeg"/><Relationship Id="rId15" Type="http://schemas.openxmlformats.org/officeDocument/2006/relationships/tags" Target="../tags/tag404.xml"/><Relationship Id="rId14" Type="http://schemas.openxmlformats.org/officeDocument/2006/relationships/image" Target="../media/image37.jpeg"/><Relationship Id="rId13" Type="http://schemas.openxmlformats.org/officeDocument/2006/relationships/tags" Target="../tags/tag403.xml"/><Relationship Id="rId12" Type="http://schemas.openxmlformats.org/officeDocument/2006/relationships/image" Target="../media/image36.jpeg"/><Relationship Id="rId11" Type="http://schemas.openxmlformats.org/officeDocument/2006/relationships/tags" Target="../tags/tag402.xml"/><Relationship Id="rId10" Type="http://schemas.openxmlformats.org/officeDocument/2006/relationships/image" Target="../media/image35.jpeg"/><Relationship Id="rId1" Type="http://schemas.openxmlformats.org/officeDocument/2006/relationships/tags" Target="../tags/tag39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413.xml"/><Relationship Id="rId8" Type="http://schemas.openxmlformats.org/officeDocument/2006/relationships/tags" Target="../tags/tag412.xml"/><Relationship Id="rId7" Type="http://schemas.openxmlformats.org/officeDocument/2006/relationships/tags" Target="../tags/tag411.xml"/><Relationship Id="rId6" Type="http://schemas.openxmlformats.org/officeDocument/2006/relationships/image" Target="../media/image39.jpeg"/><Relationship Id="rId5" Type="http://schemas.openxmlformats.org/officeDocument/2006/relationships/tags" Target="../tags/tag410.xml"/><Relationship Id="rId4" Type="http://schemas.openxmlformats.org/officeDocument/2006/relationships/tags" Target="../tags/tag409.xml"/><Relationship Id="rId3" Type="http://schemas.openxmlformats.org/officeDocument/2006/relationships/tags" Target="../tags/tag408.xml"/><Relationship Id="rId2" Type="http://schemas.openxmlformats.org/officeDocument/2006/relationships/tags" Target="../tags/tag407.xml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415.xml"/><Relationship Id="rId10" Type="http://schemas.openxmlformats.org/officeDocument/2006/relationships/tags" Target="../tags/tag414.xml"/><Relationship Id="rId1" Type="http://schemas.openxmlformats.org/officeDocument/2006/relationships/tags" Target="../tags/tag406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424.xml"/><Relationship Id="rId8" Type="http://schemas.openxmlformats.org/officeDocument/2006/relationships/tags" Target="../tags/tag423.xml"/><Relationship Id="rId7" Type="http://schemas.openxmlformats.org/officeDocument/2006/relationships/tags" Target="../tags/tag422.xml"/><Relationship Id="rId6" Type="http://schemas.openxmlformats.org/officeDocument/2006/relationships/tags" Target="../tags/tag421.xml"/><Relationship Id="rId5" Type="http://schemas.openxmlformats.org/officeDocument/2006/relationships/tags" Target="../tags/tag420.xml"/><Relationship Id="rId4" Type="http://schemas.openxmlformats.org/officeDocument/2006/relationships/tags" Target="../tags/tag419.xml"/><Relationship Id="rId33" Type="http://schemas.openxmlformats.org/officeDocument/2006/relationships/notesSlide" Target="../notesSlides/notesSlide17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446.xml"/><Relationship Id="rId30" Type="http://schemas.openxmlformats.org/officeDocument/2006/relationships/tags" Target="../tags/tag445.xml"/><Relationship Id="rId3" Type="http://schemas.openxmlformats.org/officeDocument/2006/relationships/tags" Target="../tags/tag418.xml"/><Relationship Id="rId29" Type="http://schemas.openxmlformats.org/officeDocument/2006/relationships/tags" Target="../tags/tag444.xml"/><Relationship Id="rId28" Type="http://schemas.openxmlformats.org/officeDocument/2006/relationships/tags" Target="../tags/tag443.xml"/><Relationship Id="rId27" Type="http://schemas.openxmlformats.org/officeDocument/2006/relationships/tags" Target="../tags/tag442.xml"/><Relationship Id="rId26" Type="http://schemas.openxmlformats.org/officeDocument/2006/relationships/tags" Target="../tags/tag441.xml"/><Relationship Id="rId25" Type="http://schemas.openxmlformats.org/officeDocument/2006/relationships/tags" Target="../tags/tag440.xml"/><Relationship Id="rId24" Type="http://schemas.openxmlformats.org/officeDocument/2006/relationships/tags" Target="../tags/tag439.xml"/><Relationship Id="rId23" Type="http://schemas.openxmlformats.org/officeDocument/2006/relationships/tags" Target="../tags/tag438.xml"/><Relationship Id="rId22" Type="http://schemas.openxmlformats.org/officeDocument/2006/relationships/tags" Target="../tags/tag437.xml"/><Relationship Id="rId21" Type="http://schemas.openxmlformats.org/officeDocument/2006/relationships/tags" Target="../tags/tag436.xml"/><Relationship Id="rId20" Type="http://schemas.openxmlformats.org/officeDocument/2006/relationships/tags" Target="../tags/tag435.xml"/><Relationship Id="rId2" Type="http://schemas.openxmlformats.org/officeDocument/2006/relationships/tags" Target="../tags/tag417.xml"/><Relationship Id="rId19" Type="http://schemas.openxmlformats.org/officeDocument/2006/relationships/tags" Target="../tags/tag434.xml"/><Relationship Id="rId18" Type="http://schemas.openxmlformats.org/officeDocument/2006/relationships/tags" Target="../tags/tag433.xml"/><Relationship Id="rId17" Type="http://schemas.openxmlformats.org/officeDocument/2006/relationships/tags" Target="../tags/tag432.xml"/><Relationship Id="rId16" Type="http://schemas.openxmlformats.org/officeDocument/2006/relationships/tags" Target="../tags/tag431.xml"/><Relationship Id="rId15" Type="http://schemas.openxmlformats.org/officeDocument/2006/relationships/tags" Target="../tags/tag430.xml"/><Relationship Id="rId14" Type="http://schemas.openxmlformats.org/officeDocument/2006/relationships/tags" Target="../tags/tag429.xml"/><Relationship Id="rId13" Type="http://schemas.openxmlformats.org/officeDocument/2006/relationships/tags" Target="../tags/tag428.xml"/><Relationship Id="rId12" Type="http://schemas.openxmlformats.org/officeDocument/2006/relationships/tags" Target="../tags/tag427.xml"/><Relationship Id="rId11" Type="http://schemas.openxmlformats.org/officeDocument/2006/relationships/tags" Target="../tags/tag426.xml"/><Relationship Id="rId10" Type="http://schemas.openxmlformats.org/officeDocument/2006/relationships/tags" Target="../tags/tag425.xml"/><Relationship Id="rId1" Type="http://schemas.openxmlformats.org/officeDocument/2006/relationships/tags" Target="../tags/tag41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55.xml"/><Relationship Id="rId8" Type="http://schemas.openxmlformats.org/officeDocument/2006/relationships/tags" Target="../tags/tag454.xml"/><Relationship Id="rId7" Type="http://schemas.openxmlformats.org/officeDocument/2006/relationships/tags" Target="../tags/tag453.xml"/><Relationship Id="rId6" Type="http://schemas.openxmlformats.org/officeDocument/2006/relationships/tags" Target="../tags/tag452.xml"/><Relationship Id="rId5" Type="http://schemas.openxmlformats.org/officeDocument/2006/relationships/tags" Target="../tags/tag451.xml"/><Relationship Id="rId4" Type="http://schemas.openxmlformats.org/officeDocument/2006/relationships/tags" Target="../tags/tag450.xml"/><Relationship Id="rId30" Type="http://schemas.openxmlformats.org/officeDocument/2006/relationships/notesSlide" Target="../notesSlides/notesSlide18.xml"/><Relationship Id="rId3" Type="http://schemas.openxmlformats.org/officeDocument/2006/relationships/tags" Target="../tags/tag449.xml"/><Relationship Id="rId29" Type="http://schemas.openxmlformats.org/officeDocument/2006/relationships/slideLayout" Target="../slideLayouts/slideLayout18.xml"/><Relationship Id="rId28" Type="http://schemas.openxmlformats.org/officeDocument/2006/relationships/tags" Target="../tags/tag474.xml"/><Relationship Id="rId27" Type="http://schemas.openxmlformats.org/officeDocument/2006/relationships/tags" Target="../tags/tag473.xml"/><Relationship Id="rId26" Type="http://schemas.openxmlformats.org/officeDocument/2006/relationships/tags" Target="../tags/tag472.xml"/><Relationship Id="rId25" Type="http://schemas.openxmlformats.org/officeDocument/2006/relationships/tags" Target="../tags/tag471.xml"/><Relationship Id="rId24" Type="http://schemas.openxmlformats.org/officeDocument/2006/relationships/tags" Target="../tags/tag470.xml"/><Relationship Id="rId23" Type="http://schemas.openxmlformats.org/officeDocument/2006/relationships/tags" Target="../tags/tag469.xml"/><Relationship Id="rId22" Type="http://schemas.openxmlformats.org/officeDocument/2006/relationships/tags" Target="../tags/tag468.xml"/><Relationship Id="rId21" Type="http://schemas.openxmlformats.org/officeDocument/2006/relationships/tags" Target="../tags/tag467.xml"/><Relationship Id="rId20" Type="http://schemas.openxmlformats.org/officeDocument/2006/relationships/tags" Target="../tags/tag466.xml"/><Relationship Id="rId2" Type="http://schemas.openxmlformats.org/officeDocument/2006/relationships/tags" Target="../tags/tag448.xml"/><Relationship Id="rId19" Type="http://schemas.openxmlformats.org/officeDocument/2006/relationships/tags" Target="../tags/tag465.xml"/><Relationship Id="rId18" Type="http://schemas.openxmlformats.org/officeDocument/2006/relationships/tags" Target="../tags/tag464.xml"/><Relationship Id="rId17" Type="http://schemas.openxmlformats.org/officeDocument/2006/relationships/tags" Target="../tags/tag463.xml"/><Relationship Id="rId16" Type="http://schemas.openxmlformats.org/officeDocument/2006/relationships/tags" Target="../tags/tag462.xml"/><Relationship Id="rId15" Type="http://schemas.openxmlformats.org/officeDocument/2006/relationships/tags" Target="../tags/tag461.xml"/><Relationship Id="rId14" Type="http://schemas.openxmlformats.org/officeDocument/2006/relationships/tags" Target="../tags/tag460.xml"/><Relationship Id="rId13" Type="http://schemas.openxmlformats.org/officeDocument/2006/relationships/tags" Target="../tags/tag459.xml"/><Relationship Id="rId12" Type="http://schemas.openxmlformats.org/officeDocument/2006/relationships/tags" Target="../tags/tag458.xml"/><Relationship Id="rId11" Type="http://schemas.openxmlformats.org/officeDocument/2006/relationships/tags" Target="../tags/tag457.xml"/><Relationship Id="rId10" Type="http://schemas.openxmlformats.org/officeDocument/2006/relationships/tags" Target="../tags/tag456.xml"/><Relationship Id="rId1" Type="http://schemas.openxmlformats.org/officeDocument/2006/relationships/tags" Target="../tags/tag44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483.xml"/><Relationship Id="rId8" Type="http://schemas.openxmlformats.org/officeDocument/2006/relationships/tags" Target="../tags/tag482.xml"/><Relationship Id="rId7" Type="http://schemas.openxmlformats.org/officeDocument/2006/relationships/tags" Target="../tags/tag481.xml"/><Relationship Id="rId6" Type="http://schemas.openxmlformats.org/officeDocument/2006/relationships/tags" Target="../tags/tag480.xml"/><Relationship Id="rId5" Type="http://schemas.openxmlformats.org/officeDocument/2006/relationships/tags" Target="../tags/tag479.xml"/><Relationship Id="rId4" Type="http://schemas.openxmlformats.org/officeDocument/2006/relationships/tags" Target="../tags/tag478.xml"/><Relationship Id="rId3" Type="http://schemas.openxmlformats.org/officeDocument/2006/relationships/tags" Target="../tags/tag477.xml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500.xml"/><Relationship Id="rId25" Type="http://schemas.openxmlformats.org/officeDocument/2006/relationships/tags" Target="../tags/tag499.xml"/><Relationship Id="rId24" Type="http://schemas.openxmlformats.org/officeDocument/2006/relationships/tags" Target="../tags/tag498.xml"/><Relationship Id="rId23" Type="http://schemas.openxmlformats.org/officeDocument/2006/relationships/tags" Target="../tags/tag497.xml"/><Relationship Id="rId22" Type="http://schemas.openxmlformats.org/officeDocument/2006/relationships/tags" Target="../tags/tag496.xml"/><Relationship Id="rId21" Type="http://schemas.openxmlformats.org/officeDocument/2006/relationships/tags" Target="../tags/tag495.xml"/><Relationship Id="rId20" Type="http://schemas.openxmlformats.org/officeDocument/2006/relationships/tags" Target="../tags/tag494.xml"/><Relationship Id="rId2" Type="http://schemas.openxmlformats.org/officeDocument/2006/relationships/tags" Target="../tags/tag476.xml"/><Relationship Id="rId19" Type="http://schemas.openxmlformats.org/officeDocument/2006/relationships/tags" Target="../tags/tag493.xml"/><Relationship Id="rId18" Type="http://schemas.openxmlformats.org/officeDocument/2006/relationships/tags" Target="../tags/tag492.xml"/><Relationship Id="rId17" Type="http://schemas.openxmlformats.org/officeDocument/2006/relationships/tags" Target="../tags/tag491.xml"/><Relationship Id="rId16" Type="http://schemas.openxmlformats.org/officeDocument/2006/relationships/tags" Target="../tags/tag490.xml"/><Relationship Id="rId15" Type="http://schemas.openxmlformats.org/officeDocument/2006/relationships/tags" Target="../tags/tag489.xml"/><Relationship Id="rId14" Type="http://schemas.openxmlformats.org/officeDocument/2006/relationships/tags" Target="../tags/tag488.xml"/><Relationship Id="rId13" Type="http://schemas.openxmlformats.org/officeDocument/2006/relationships/tags" Target="../tags/tag487.xml"/><Relationship Id="rId12" Type="http://schemas.openxmlformats.org/officeDocument/2006/relationships/tags" Target="../tags/tag486.xml"/><Relationship Id="rId11" Type="http://schemas.openxmlformats.org/officeDocument/2006/relationships/tags" Target="../tags/tag485.xml"/><Relationship Id="rId10" Type="http://schemas.openxmlformats.org/officeDocument/2006/relationships/tags" Target="../tags/tag484.xml"/><Relationship Id="rId1" Type="http://schemas.openxmlformats.org/officeDocument/2006/relationships/tags" Target="../tags/tag47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509.xml"/><Relationship Id="rId8" Type="http://schemas.openxmlformats.org/officeDocument/2006/relationships/tags" Target="../tags/tag508.xml"/><Relationship Id="rId7" Type="http://schemas.openxmlformats.org/officeDocument/2006/relationships/tags" Target="../tags/tag507.xml"/><Relationship Id="rId6" Type="http://schemas.openxmlformats.org/officeDocument/2006/relationships/tags" Target="../tags/tag506.xml"/><Relationship Id="rId5" Type="http://schemas.openxmlformats.org/officeDocument/2006/relationships/tags" Target="../tags/tag505.xml"/><Relationship Id="rId4" Type="http://schemas.openxmlformats.org/officeDocument/2006/relationships/tags" Target="../tags/tag504.xml"/><Relationship Id="rId3" Type="http://schemas.openxmlformats.org/officeDocument/2006/relationships/tags" Target="../tags/tag503.xml"/><Relationship Id="rId20" Type="http://schemas.openxmlformats.org/officeDocument/2006/relationships/notesSlide" Target="../notesSlides/notesSlide19.xml"/><Relationship Id="rId2" Type="http://schemas.openxmlformats.org/officeDocument/2006/relationships/tags" Target="../tags/tag502.xml"/><Relationship Id="rId19" Type="http://schemas.openxmlformats.org/officeDocument/2006/relationships/slideLayout" Target="../slideLayouts/slideLayout18.xml"/><Relationship Id="rId18" Type="http://schemas.openxmlformats.org/officeDocument/2006/relationships/tags" Target="../tags/tag514.xml"/><Relationship Id="rId17" Type="http://schemas.openxmlformats.org/officeDocument/2006/relationships/image" Target="../media/image43.svg"/><Relationship Id="rId16" Type="http://schemas.openxmlformats.org/officeDocument/2006/relationships/image" Target="../media/image42.png"/><Relationship Id="rId15" Type="http://schemas.openxmlformats.org/officeDocument/2006/relationships/tags" Target="../tags/tag513.xml"/><Relationship Id="rId14" Type="http://schemas.openxmlformats.org/officeDocument/2006/relationships/image" Target="../media/image41.svg"/><Relationship Id="rId13" Type="http://schemas.openxmlformats.org/officeDocument/2006/relationships/image" Target="../media/image40.png"/><Relationship Id="rId12" Type="http://schemas.openxmlformats.org/officeDocument/2006/relationships/tags" Target="../tags/tag512.xml"/><Relationship Id="rId11" Type="http://schemas.openxmlformats.org/officeDocument/2006/relationships/tags" Target="../tags/tag511.xml"/><Relationship Id="rId10" Type="http://schemas.openxmlformats.org/officeDocument/2006/relationships/tags" Target="../tags/tag510.xml"/><Relationship Id="rId1" Type="http://schemas.openxmlformats.org/officeDocument/2006/relationships/tags" Target="../tags/tag50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517.xml"/><Relationship Id="rId2" Type="http://schemas.openxmlformats.org/officeDocument/2006/relationships/tags" Target="../tags/tag516.xml"/><Relationship Id="rId1" Type="http://schemas.openxmlformats.org/officeDocument/2006/relationships/tags" Target="../tags/tag515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jpeg"/><Relationship Id="rId8" Type="http://schemas.openxmlformats.org/officeDocument/2006/relationships/tags" Target="../tags/tag524.xml"/><Relationship Id="rId7" Type="http://schemas.openxmlformats.org/officeDocument/2006/relationships/tags" Target="../tags/tag523.xml"/><Relationship Id="rId6" Type="http://schemas.openxmlformats.org/officeDocument/2006/relationships/tags" Target="../tags/tag522.xml"/><Relationship Id="rId5" Type="http://schemas.openxmlformats.org/officeDocument/2006/relationships/tags" Target="../tags/tag521.xml"/><Relationship Id="rId4" Type="http://schemas.openxmlformats.org/officeDocument/2006/relationships/image" Target="../media/image44.jpeg"/><Relationship Id="rId3" Type="http://schemas.openxmlformats.org/officeDocument/2006/relationships/tags" Target="../tags/tag520.xml"/><Relationship Id="rId2" Type="http://schemas.openxmlformats.org/officeDocument/2006/relationships/tags" Target="../tags/tag519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525.xml"/><Relationship Id="rId1" Type="http://schemas.openxmlformats.org/officeDocument/2006/relationships/tags" Target="../tags/tag518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533.xml"/><Relationship Id="rId8" Type="http://schemas.openxmlformats.org/officeDocument/2006/relationships/tags" Target="../tags/tag532.xml"/><Relationship Id="rId7" Type="http://schemas.openxmlformats.org/officeDocument/2006/relationships/tags" Target="../tags/tag531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4" Type="http://schemas.openxmlformats.org/officeDocument/2006/relationships/tags" Target="../tags/tag528.xml"/><Relationship Id="rId3" Type="http://schemas.openxmlformats.org/officeDocument/2006/relationships/tags" Target="../tags/tag527.xml"/><Relationship Id="rId2" Type="http://schemas.openxmlformats.org/officeDocument/2006/relationships/image" Target="../media/image46.jpeg"/><Relationship Id="rId13" Type="http://schemas.openxmlformats.org/officeDocument/2006/relationships/notesSlide" Target="../notesSlides/notesSlide21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535.xml"/><Relationship Id="rId10" Type="http://schemas.openxmlformats.org/officeDocument/2006/relationships/tags" Target="../tags/tag534.xml"/><Relationship Id="rId1" Type="http://schemas.openxmlformats.org/officeDocument/2006/relationships/tags" Target="../tags/tag526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542.xml"/><Relationship Id="rId8" Type="http://schemas.openxmlformats.org/officeDocument/2006/relationships/image" Target="../media/image48.jpeg"/><Relationship Id="rId7" Type="http://schemas.openxmlformats.org/officeDocument/2006/relationships/tags" Target="../tags/tag541.xml"/><Relationship Id="rId6" Type="http://schemas.openxmlformats.org/officeDocument/2006/relationships/tags" Target="../tags/tag540.xml"/><Relationship Id="rId5" Type="http://schemas.openxmlformats.org/officeDocument/2006/relationships/tags" Target="../tags/tag539.xml"/><Relationship Id="rId4" Type="http://schemas.openxmlformats.org/officeDocument/2006/relationships/tags" Target="../tags/tag538.xml"/><Relationship Id="rId3" Type="http://schemas.openxmlformats.org/officeDocument/2006/relationships/image" Target="../media/image47.jpeg"/><Relationship Id="rId2" Type="http://schemas.openxmlformats.org/officeDocument/2006/relationships/tags" Target="../tags/tag537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543.xml"/><Relationship Id="rId1" Type="http://schemas.openxmlformats.org/officeDocument/2006/relationships/tags" Target="../tags/tag53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551.xml"/><Relationship Id="rId8" Type="http://schemas.openxmlformats.org/officeDocument/2006/relationships/tags" Target="../tags/tag550.xml"/><Relationship Id="rId7" Type="http://schemas.openxmlformats.org/officeDocument/2006/relationships/tags" Target="../tags/tag549.xml"/><Relationship Id="rId6" Type="http://schemas.openxmlformats.org/officeDocument/2006/relationships/tags" Target="../tags/tag548.xml"/><Relationship Id="rId5" Type="http://schemas.openxmlformats.org/officeDocument/2006/relationships/image" Target="../media/image49.jpeg"/><Relationship Id="rId4" Type="http://schemas.openxmlformats.org/officeDocument/2006/relationships/tags" Target="../tags/tag547.xml"/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4" Type="http://schemas.openxmlformats.org/officeDocument/2006/relationships/notesSlide" Target="../notesSlides/notesSlide22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554.xml"/><Relationship Id="rId11" Type="http://schemas.openxmlformats.org/officeDocument/2006/relationships/tags" Target="../tags/tag553.xml"/><Relationship Id="rId10" Type="http://schemas.openxmlformats.org/officeDocument/2006/relationships/tags" Target="../tags/tag552.xml"/><Relationship Id="rId1" Type="http://schemas.openxmlformats.org/officeDocument/2006/relationships/tags" Target="../tags/tag544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557.xml"/><Relationship Id="rId2" Type="http://schemas.openxmlformats.org/officeDocument/2006/relationships/tags" Target="../tags/tag556.xml"/><Relationship Id="rId1" Type="http://schemas.openxmlformats.org/officeDocument/2006/relationships/tags" Target="../tags/tag555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566.xml"/><Relationship Id="rId8" Type="http://schemas.openxmlformats.org/officeDocument/2006/relationships/tags" Target="../tags/tag565.xml"/><Relationship Id="rId7" Type="http://schemas.openxmlformats.org/officeDocument/2006/relationships/tags" Target="../tags/tag564.xml"/><Relationship Id="rId6" Type="http://schemas.openxmlformats.org/officeDocument/2006/relationships/tags" Target="../tags/tag563.xml"/><Relationship Id="rId5" Type="http://schemas.openxmlformats.org/officeDocument/2006/relationships/tags" Target="../tags/tag562.xml"/><Relationship Id="rId4" Type="http://schemas.openxmlformats.org/officeDocument/2006/relationships/tags" Target="../tags/tag561.xml"/><Relationship Id="rId33" Type="http://schemas.openxmlformats.org/officeDocument/2006/relationships/notesSlide" Target="../notesSlides/notesSlide23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588.xml"/><Relationship Id="rId30" Type="http://schemas.openxmlformats.org/officeDocument/2006/relationships/tags" Target="../tags/tag587.xml"/><Relationship Id="rId3" Type="http://schemas.openxmlformats.org/officeDocument/2006/relationships/tags" Target="../tags/tag560.xml"/><Relationship Id="rId29" Type="http://schemas.openxmlformats.org/officeDocument/2006/relationships/tags" Target="../tags/tag586.xml"/><Relationship Id="rId28" Type="http://schemas.openxmlformats.org/officeDocument/2006/relationships/tags" Target="../tags/tag585.xml"/><Relationship Id="rId27" Type="http://schemas.openxmlformats.org/officeDocument/2006/relationships/tags" Target="../tags/tag584.xml"/><Relationship Id="rId26" Type="http://schemas.openxmlformats.org/officeDocument/2006/relationships/tags" Target="../tags/tag583.xml"/><Relationship Id="rId25" Type="http://schemas.openxmlformats.org/officeDocument/2006/relationships/tags" Target="../tags/tag582.xml"/><Relationship Id="rId24" Type="http://schemas.openxmlformats.org/officeDocument/2006/relationships/tags" Target="../tags/tag581.xml"/><Relationship Id="rId23" Type="http://schemas.openxmlformats.org/officeDocument/2006/relationships/tags" Target="../tags/tag580.xml"/><Relationship Id="rId22" Type="http://schemas.openxmlformats.org/officeDocument/2006/relationships/tags" Target="../tags/tag579.xml"/><Relationship Id="rId21" Type="http://schemas.openxmlformats.org/officeDocument/2006/relationships/tags" Target="../tags/tag578.xml"/><Relationship Id="rId20" Type="http://schemas.openxmlformats.org/officeDocument/2006/relationships/tags" Target="../tags/tag577.xml"/><Relationship Id="rId2" Type="http://schemas.openxmlformats.org/officeDocument/2006/relationships/tags" Target="../tags/tag559.xml"/><Relationship Id="rId19" Type="http://schemas.openxmlformats.org/officeDocument/2006/relationships/tags" Target="../tags/tag576.xml"/><Relationship Id="rId18" Type="http://schemas.openxmlformats.org/officeDocument/2006/relationships/tags" Target="../tags/tag575.xml"/><Relationship Id="rId17" Type="http://schemas.openxmlformats.org/officeDocument/2006/relationships/tags" Target="../tags/tag574.xml"/><Relationship Id="rId16" Type="http://schemas.openxmlformats.org/officeDocument/2006/relationships/tags" Target="../tags/tag573.xml"/><Relationship Id="rId15" Type="http://schemas.openxmlformats.org/officeDocument/2006/relationships/tags" Target="../tags/tag572.xml"/><Relationship Id="rId14" Type="http://schemas.openxmlformats.org/officeDocument/2006/relationships/tags" Target="../tags/tag571.xml"/><Relationship Id="rId13" Type="http://schemas.openxmlformats.org/officeDocument/2006/relationships/tags" Target="../tags/tag570.xml"/><Relationship Id="rId12" Type="http://schemas.openxmlformats.org/officeDocument/2006/relationships/tags" Target="../tags/tag569.xml"/><Relationship Id="rId11" Type="http://schemas.openxmlformats.org/officeDocument/2006/relationships/tags" Target="../tags/tag568.xml"/><Relationship Id="rId10" Type="http://schemas.openxmlformats.org/officeDocument/2006/relationships/tags" Target="../tags/tag567.xml"/><Relationship Id="rId1" Type="http://schemas.openxmlformats.org/officeDocument/2006/relationships/tags" Target="../tags/tag558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597.xml"/><Relationship Id="rId8" Type="http://schemas.openxmlformats.org/officeDocument/2006/relationships/tags" Target="../tags/tag596.xml"/><Relationship Id="rId7" Type="http://schemas.openxmlformats.org/officeDocument/2006/relationships/tags" Target="../tags/tag595.xml"/><Relationship Id="rId6" Type="http://schemas.openxmlformats.org/officeDocument/2006/relationships/tags" Target="../tags/tag594.xml"/><Relationship Id="rId5" Type="http://schemas.openxmlformats.org/officeDocument/2006/relationships/tags" Target="../tags/tag593.xml"/><Relationship Id="rId4" Type="http://schemas.openxmlformats.org/officeDocument/2006/relationships/tags" Target="../tags/tag592.xml"/><Relationship Id="rId30" Type="http://schemas.openxmlformats.org/officeDocument/2006/relationships/notesSlide" Target="../notesSlides/notesSlide24.xml"/><Relationship Id="rId3" Type="http://schemas.openxmlformats.org/officeDocument/2006/relationships/tags" Target="../tags/tag591.xml"/><Relationship Id="rId29" Type="http://schemas.openxmlformats.org/officeDocument/2006/relationships/slideLayout" Target="../slideLayouts/slideLayout18.xml"/><Relationship Id="rId28" Type="http://schemas.openxmlformats.org/officeDocument/2006/relationships/tags" Target="../tags/tag616.xml"/><Relationship Id="rId27" Type="http://schemas.openxmlformats.org/officeDocument/2006/relationships/tags" Target="../tags/tag615.xml"/><Relationship Id="rId26" Type="http://schemas.openxmlformats.org/officeDocument/2006/relationships/tags" Target="../tags/tag614.xml"/><Relationship Id="rId25" Type="http://schemas.openxmlformats.org/officeDocument/2006/relationships/tags" Target="../tags/tag613.xml"/><Relationship Id="rId24" Type="http://schemas.openxmlformats.org/officeDocument/2006/relationships/tags" Target="../tags/tag612.xml"/><Relationship Id="rId23" Type="http://schemas.openxmlformats.org/officeDocument/2006/relationships/tags" Target="../tags/tag611.xml"/><Relationship Id="rId22" Type="http://schemas.openxmlformats.org/officeDocument/2006/relationships/tags" Target="../tags/tag610.xml"/><Relationship Id="rId21" Type="http://schemas.openxmlformats.org/officeDocument/2006/relationships/tags" Target="../tags/tag609.xml"/><Relationship Id="rId20" Type="http://schemas.openxmlformats.org/officeDocument/2006/relationships/tags" Target="../tags/tag608.xml"/><Relationship Id="rId2" Type="http://schemas.openxmlformats.org/officeDocument/2006/relationships/tags" Target="../tags/tag590.xml"/><Relationship Id="rId19" Type="http://schemas.openxmlformats.org/officeDocument/2006/relationships/tags" Target="../tags/tag607.xml"/><Relationship Id="rId18" Type="http://schemas.openxmlformats.org/officeDocument/2006/relationships/tags" Target="../tags/tag606.xml"/><Relationship Id="rId17" Type="http://schemas.openxmlformats.org/officeDocument/2006/relationships/tags" Target="../tags/tag605.xml"/><Relationship Id="rId16" Type="http://schemas.openxmlformats.org/officeDocument/2006/relationships/tags" Target="../tags/tag604.xml"/><Relationship Id="rId15" Type="http://schemas.openxmlformats.org/officeDocument/2006/relationships/tags" Target="../tags/tag603.xml"/><Relationship Id="rId14" Type="http://schemas.openxmlformats.org/officeDocument/2006/relationships/tags" Target="../tags/tag602.xml"/><Relationship Id="rId13" Type="http://schemas.openxmlformats.org/officeDocument/2006/relationships/tags" Target="../tags/tag601.xml"/><Relationship Id="rId12" Type="http://schemas.openxmlformats.org/officeDocument/2006/relationships/tags" Target="../tags/tag600.xml"/><Relationship Id="rId11" Type="http://schemas.openxmlformats.org/officeDocument/2006/relationships/tags" Target="../tags/tag599.xml"/><Relationship Id="rId10" Type="http://schemas.openxmlformats.org/officeDocument/2006/relationships/tags" Target="../tags/tag598.xml"/><Relationship Id="rId1" Type="http://schemas.openxmlformats.org/officeDocument/2006/relationships/tags" Target="../tags/tag589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625.xml"/><Relationship Id="rId8" Type="http://schemas.openxmlformats.org/officeDocument/2006/relationships/tags" Target="../tags/tag624.xml"/><Relationship Id="rId7" Type="http://schemas.openxmlformats.org/officeDocument/2006/relationships/tags" Target="../tags/tag623.xml"/><Relationship Id="rId6" Type="http://schemas.openxmlformats.org/officeDocument/2006/relationships/tags" Target="../tags/tag622.xml"/><Relationship Id="rId5" Type="http://schemas.openxmlformats.org/officeDocument/2006/relationships/tags" Target="../tags/tag621.xml"/><Relationship Id="rId4" Type="http://schemas.openxmlformats.org/officeDocument/2006/relationships/tags" Target="../tags/tag620.xml"/><Relationship Id="rId3" Type="http://schemas.openxmlformats.org/officeDocument/2006/relationships/tags" Target="../tags/tag619.xml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642.xml"/><Relationship Id="rId25" Type="http://schemas.openxmlformats.org/officeDocument/2006/relationships/tags" Target="../tags/tag641.xml"/><Relationship Id="rId24" Type="http://schemas.openxmlformats.org/officeDocument/2006/relationships/tags" Target="../tags/tag640.xml"/><Relationship Id="rId23" Type="http://schemas.openxmlformats.org/officeDocument/2006/relationships/tags" Target="../tags/tag639.xml"/><Relationship Id="rId22" Type="http://schemas.openxmlformats.org/officeDocument/2006/relationships/tags" Target="../tags/tag638.xml"/><Relationship Id="rId21" Type="http://schemas.openxmlformats.org/officeDocument/2006/relationships/tags" Target="../tags/tag637.xml"/><Relationship Id="rId20" Type="http://schemas.openxmlformats.org/officeDocument/2006/relationships/tags" Target="../tags/tag636.xml"/><Relationship Id="rId2" Type="http://schemas.openxmlformats.org/officeDocument/2006/relationships/tags" Target="../tags/tag618.xml"/><Relationship Id="rId19" Type="http://schemas.openxmlformats.org/officeDocument/2006/relationships/tags" Target="../tags/tag635.xml"/><Relationship Id="rId18" Type="http://schemas.openxmlformats.org/officeDocument/2006/relationships/tags" Target="../tags/tag634.xml"/><Relationship Id="rId17" Type="http://schemas.openxmlformats.org/officeDocument/2006/relationships/tags" Target="../tags/tag633.xml"/><Relationship Id="rId16" Type="http://schemas.openxmlformats.org/officeDocument/2006/relationships/tags" Target="../tags/tag632.xml"/><Relationship Id="rId15" Type="http://schemas.openxmlformats.org/officeDocument/2006/relationships/tags" Target="../tags/tag631.xml"/><Relationship Id="rId14" Type="http://schemas.openxmlformats.org/officeDocument/2006/relationships/tags" Target="../tags/tag630.xml"/><Relationship Id="rId13" Type="http://schemas.openxmlformats.org/officeDocument/2006/relationships/tags" Target="../tags/tag629.xml"/><Relationship Id="rId12" Type="http://schemas.openxmlformats.org/officeDocument/2006/relationships/tags" Target="../tags/tag628.xml"/><Relationship Id="rId11" Type="http://schemas.openxmlformats.org/officeDocument/2006/relationships/tags" Target="../tags/tag627.xml"/><Relationship Id="rId10" Type="http://schemas.openxmlformats.org/officeDocument/2006/relationships/tags" Target="../tags/tag626.xml"/><Relationship Id="rId1" Type="http://schemas.openxmlformats.org/officeDocument/2006/relationships/tags" Target="../tags/tag617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jpeg"/><Relationship Id="rId8" Type="http://schemas.openxmlformats.org/officeDocument/2006/relationships/tags" Target="../tags/tag648.xml"/><Relationship Id="rId7" Type="http://schemas.openxmlformats.org/officeDocument/2006/relationships/tags" Target="../tags/tag647.xml"/><Relationship Id="rId6" Type="http://schemas.openxmlformats.org/officeDocument/2006/relationships/tags" Target="../tags/tag646.xml"/><Relationship Id="rId5" Type="http://schemas.openxmlformats.org/officeDocument/2006/relationships/image" Target="../media/image51.png"/><Relationship Id="rId4" Type="http://schemas.openxmlformats.org/officeDocument/2006/relationships/tags" Target="../tags/tag645.xml"/><Relationship Id="rId3" Type="http://schemas.openxmlformats.org/officeDocument/2006/relationships/image" Target="../media/image50.jpeg"/><Relationship Id="rId2" Type="http://schemas.openxmlformats.org/officeDocument/2006/relationships/tags" Target="../tags/tag644.xml"/><Relationship Id="rId19" Type="http://schemas.openxmlformats.org/officeDocument/2006/relationships/notesSlide" Target="../notesSlides/notesSlide25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655.xml"/><Relationship Id="rId16" Type="http://schemas.openxmlformats.org/officeDocument/2006/relationships/tags" Target="../tags/tag654.xml"/><Relationship Id="rId15" Type="http://schemas.openxmlformats.org/officeDocument/2006/relationships/tags" Target="../tags/tag653.xml"/><Relationship Id="rId14" Type="http://schemas.openxmlformats.org/officeDocument/2006/relationships/image" Target="../media/image53.jpeg"/><Relationship Id="rId13" Type="http://schemas.openxmlformats.org/officeDocument/2006/relationships/tags" Target="../tags/tag652.xml"/><Relationship Id="rId12" Type="http://schemas.openxmlformats.org/officeDocument/2006/relationships/tags" Target="../tags/tag651.xml"/><Relationship Id="rId11" Type="http://schemas.openxmlformats.org/officeDocument/2006/relationships/tags" Target="../tags/tag650.xml"/><Relationship Id="rId10" Type="http://schemas.openxmlformats.org/officeDocument/2006/relationships/tags" Target="../tags/tag649.xml"/><Relationship Id="rId1" Type="http://schemas.openxmlformats.org/officeDocument/2006/relationships/tags" Target="../tags/tag643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658.xml"/><Relationship Id="rId2" Type="http://schemas.openxmlformats.org/officeDocument/2006/relationships/tags" Target="../tags/tag657.xml"/><Relationship Id="rId1" Type="http://schemas.openxmlformats.org/officeDocument/2006/relationships/tags" Target="../tags/tag656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667.xml"/><Relationship Id="rId8" Type="http://schemas.openxmlformats.org/officeDocument/2006/relationships/tags" Target="../tags/tag666.xml"/><Relationship Id="rId7" Type="http://schemas.openxmlformats.org/officeDocument/2006/relationships/tags" Target="../tags/tag665.xml"/><Relationship Id="rId6" Type="http://schemas.openxmlformats.org/officeDocument/2006/relationships/tags" Target="../tags/tag664.xml"/><Relationship Id="rId5" Type="http://schemas.openxmlformats.org/officeDocument/2006/relationships/tags" Target="../tags/tag663.xml"/><Relationship Id="rId4" Type="http://schemas.openxmlformats.org/officeDocument/2006/relationships/tags" Target="../tags/tag662.xml"/><Relationship Id="rId3" Type="http://schemas.openxmlformats.org/officeDocument/2006/relationships/tags" Target="../tags/tag661.xml"/><Relationship Id="rId2" Type="http://schemas.openxmlformats.org/officeDocument/2006/relationships/tags" Target="../tags/tag660.xml"/><Relationship Id="rId15" Type="http://schemas.openxmlformats.org/officeDocument/2006/relationships/notesSlide" Target="../notesSlides/notesSlide26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671.xml"/><Relationship Id="rId12" Type="http://schemas.openxmlformats.org/officeDocument/2006/relationships/tags" Target="../tags/tag670.xml"/><Relationship Id="rId11" Type="http://schemas.openxmlformats.org/officeDocument/2006/relationships/tags" Target="../tags/tag669.xml"/><Relationship Id="rId10" Type="http://schemas.openxmlformats.org/officeDocument/2006/relationships/tags" Target="../tags/tag668.xml"/><Relationship Id="rId1" Type="http://schemas.openxmlformats.org/officeDocument/2006/relationships/tags" Target="../tags/tag659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680.xml"/><Relationship Id="rId8" Type="http://schemas.openxmlformats.org/officeDocument/2006/relationships/tags" Target="../tags/tag679.xml"/><Relationship Id="rId7" Type="http://schemas.openxmlformats.org/officeDocument/2006/relationships/tags" Target="../tags/tag678.xml"/><Relationship Id="rId6" Type="http://schemas.openxmlformats.org/officeDocument/2006/relationships/tags" Target="../tags/tag677.xml"/><Relationship Id="rId5" Type="http://schemas.openxmlformats.org/officeDocument/2006/relationships/tags" Target="../tags/tag676.xml"/><Relationship Id="rId4" Type="http://schemas.openxmlformats.org/officeDocument/2006/relationships/tags" Target="../tags/tag675.xml"/><Relationship Id="rId33" Type="http://schemas.openxmlformats.org/officeDocument/2006/relationships/notesSlide" Target="../notesSlides/notesSlide27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702.xml"/><Relationship Id="rId30" Type="http://schemas.openxmlformats.org/officeDocument/2006/relationships/tags" Target="../tags/tag701.xml"/><Relationship Id="rId3" Type="http://schemas.openxmlformats.org/officeDocument/2006/relationships/tags" Target="../tags/tag674.xml"/><Relationship Id="rId29" Type="http://schemas.openxmlformats.org/officeDocument/2006/relationships/tags" Target="../tags/tag700.xml"/><Relationship Id="rId28" Type="http://schemas.openxmlformats.org/officeDocument/2006/relationships/tags" Target="../tags/tag699.xml"/><Relationship Id="rId27" Type="http://schemas.openxmlformats.org/officeDocument/2006/relationships/tags" Target="../tags/tag698.xml"/><Relationship Id="rId26" Type="http://schemas.openxmlformats.org/officeDocument/2006/relationships/tags" Target="../tags/tag697.xml"/><Relationship Id="rId25" Type="http://schemas.openxmlformats.org/officeDocument/2006/relationships/tags" Target="../tags/tag696.xml"/><Relationship Id="rId24" Type="http://schemas.openxmlformats.org/officeDocument/2006/relationships/tags" Target="../tags/tag695.xml"/><Relationship Id="rId23" Type="http://schemas.openxmlformats.org/officeDocument/2006/relationships/tags" Target="../tags/tag694.xml"/><Relationship Id="rId22" Type="http://schemas.openxmlformats.org/officeDocument/2006/relationships/tags" Target="../tags/tag693.xml"/><Relationship Id="rId21" Type="http://schemas.openxmlformats.org/officeDocument/2006/relationships/tags" Target="../tags/tag692.xml"/><Relationship Id="rId20" Type="http://schemas.openxmlformats.org/officeDocument/2006/relationships/tags" Target="../tags/tag691.xml"/><Relationship Id="rId2" Type="http://schemas.openxmlformats.org/officeDocument/2006/relationships/tags" Target="../tags/tag673.xml"/><Relationship Id="rId19" Type="http://schemas.openxmlformats.org/officeDocument/2006/relationships/tags" Target="../tags/tag690.xml"/><Relationship Id="rId18" Type="http://schemas.openxmlformats.org/officeDocument/2006/relationships/tags" Target="../tags/tag689.xml"/><Relationship Id="rId17" Type="http://schemas.openxmlformats.org/officeDocument/2006/relationships/tags" Target="../tags/tag688.xml"/><Relationship Id="rId16" Type="http://schemas.openxmlformats.org/officeDocument/2006/relationships/tags" Target="../tags/tag687.xml"/><Relationship Id="rId15" Type="http://schemas.openxmlformats.org/officeDocument/2006/relationships/tags" Target="../tags/tag686.xml"/><Relationship Id="rId14" Type="http://schemas.openxmlformats.org/officeDocument/2006/relationships/tags" Target="../tags/tag685.xml"/><Relationship Id="rId13" Type="http://schemas.openxmlformats.org/officeDocument/2006/relationships/tags" Target="../tags/tag684.xml"/><Relationship Id="rId12" Type="http://schemas.openxmlformats.org/officeDocument/2006/relationships/tags" Target="../tags/tag683.xml"/><Relationship Id="rId11" Type="http://schemas.openxmlformats.org/officeDocument/2006/relationships/tags" Target="../tags/tag682.xml"/><Relationship Id="rId10" Type="http://schemas.openxmlformats.org/officeDocument/2006/relationships/tags" Target="../tags/tag681.xml"/><Relationship Id="rId1" Type="http://schemas.openxmlformats.org/officeDocument/2006/relationships/tags" Target="../tags/tag672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705.xml"/><Relationship Id="rId2" Type="http://schemas.openxmlformats.org/officeDocument/2006/relationships/tags" Target="../tags/tag704.xml"/><Relationship Id="rId1" Type="http://schemas.openxmlformats.org/officeDocument/2006/relationships/tags" Target="../tags/tag703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714.xml"/><Relationship Id="rId8" Type="http://schemas.openxmlformats.org/officeDocument/2006/relationships/tags" Target="../tags/tag713.xml"/><Relationship Id="rId7" Type="http://schemas.openxmlformats.org/officeDocument/2006/relationships/tags" Target="../tags/tag712.xml"/><Relationship Id="rId6" Type="http://schemas.openxmlformats.org/officeDocument/2006/relationships/tags" Target="../tags/tag711.xml"/><Relationship Id="rId5" Type="http://schemas.openxmlformats.org/officeDocument/2006/relationships/tags" Target="../tags/tag710.xml"/><Relationship Id="rId4" Type="http://schemas.openxmlformats.org/officeDocument/2006/relationships/tags" Target="../tags/tag709.xml"/><Relationship Id="rId33" Type="http://schemas.openxmlformats.org/officeDocument/2006/relationships/notesSlide" Target="../notesSlides/notesSlide28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726.xml"/><Relationship Id="rId30" Type="http://schemas.openxmlformats.org/officeDocument/2006/relationships/tags" Target="../tags/tag725.xml"/><Relationship Id="rId3" Type="http://schemas.openxmlformats.org/officeDocument/2006/relationships/tags" Target="../tags/tag708.xml"/><Relationship Id="rId29" Type="http://schemas.openxmlformats.org/officeDocument/2006/relationships/tags" Target="../tags/tag724.xml"/><Relationship Id="rId28" Type="http://schemas.openxmlformats.org/officeDocument/2006/relationships/tags" Target="../tags/tag723.xml"/><Relationship Id="rId27" Type="http://schemas.openxmlformats.org/officeDocument/2006/relationships/tags" Target="../tags/tag722.xml"/><Relationship Id="rId26" Type="http://schemas.openxmlformats.org/officeDocument/2006/relationships/tags" Target="../tags/tag721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720.xml"/><Relationship Id="rId22" Type="http://schemas.openxmlformats.org/officeDocument/2006/relationships/image" Target="../media/image61.svg"/><Relationship Id="rId21" Type="http://schemas.openxmlformats.org/officeDocument/2006/relationships/image" Target="../media/image60.png"/><Relationship Id="rId20" Type="http://schemas.openxmlformats.org/officeDocument/2006/relationships/tags" Target="../tags/tag719.xml"/><Relationship Id="rId2" Type="http://schemas.openxmlformats.org/officeDocument/2006/relationships/tags" Target="../tags/tag707.xml"/><Relationship Id="rId19" Type="http://schemas.openxmlformats.org/officeDocument/2006/relationships/image" Target="../media/image59.svg"/><Relationship Id="rId18" Type="http://schemas.openxmlformats.org/officeDocument/2006/relationships/image" Target="../media/image58.png"/><Relationship Id="rId17" Type="http://schemas.openxmlformats.org/officeDocument/2006/relationships/tags" Target="../tags/tag718.xml"/><Relationship Id="rId16" Type="http://schemas.openxmlformats.org/officeDocument/2006/relationships/image" Target="../media/image57.svg"/><Relationship Id="rId15" Type="http://schemas.openxmlformats.org/officeDocument/2006/relationships/image" Target="../media/image56.png"/><Relationship Id="rId14" Type="http://schemas.openxmlformats.org/officeDocument/2006/relationships/tags" Target="../tags/tag717.xml"/><Relationship Id="rId13" Type="http://schemas.openxmlformats.org/officeDocument/2006/relationships/image" Target="../media/image55.svg"/><Relationship Id="rId12" Type="http://schemas.openxmlformats.org/officeDocument/2006/relationships/image" Target="../media/image54.png"/><Relationship Id="rId11" Type="http://schemas.openxmlformats.org/officeDocument/2006/relationships/tags" Target="../tags/tag716.xml"/><Relationship Id="rId10" Type="http://schemas.openxmlformats.org/officeDocument/2006/relationships/tags" Target="../tags/tag715.xml"/><Relationship Id="rId1" Type="http://schemas.openxmlformats.org/officeDocument/2006/relationships/tags" Target="../tags/tag706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735.xml"/><Relationship Id="rId8" Type="http://schemas.openxmlformats.org/officeDocument/2006/relationships/tags" Target="../tags/tag734.xml"/><Relationship Id="rId7" Type="http://schemas.openxmlformats.org/officeDocument/2006/relationships/tags" Target="../tags/tag733.xml"/><Relationship Id="rId6" Type="http://schemas.openxmlformats.org/officeDocument/2006/relationships/tags" Target="../tags/tag732.xml"/><Relationship Id="rId5" Type="http://schemas.openxmlformats.org/officeDocument/2006/relationships/tags" Target="../tags/tag731.xml"/><Relationship Id="rId4" Type="http://schemas.openxmlformats.org/officeDocument/2006/relationships/tags" Target="../tags/tag730.xml"/><Relationship Id="rId31" Type="http://schemas.openxmlformats.org/officeDocument/2006/relationships/notesSlide" Target="../notesSlides/notesSlide29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729.xml"/><Relationship Id="rId29" Type="http://schemas.openxmlformats.org/officeDocument/2006/relationships/tags" Target="../tags/tag755.xml"/><Relationship Id="rId28" Type="http://schemas.openxmlformats.org/officeDocument/2006/relationships/tags" Target="../tags/tag754.xml"/><Relationship Id="rId27" Type="http://schemas.openxmlformats.org/officeDocument/2006/relationships/tags" Target="../tags/tag753.xml"/><Relationship Id="rId26" Type="http://schemas.openxmlformats.org/officeDocument/2006/relationships/tags" Target="../tags/tag752.xml"/><Relationship Id="rId25" Type="http://schemas.openxmlformats.org/officeDocument/2006/relationships/tags" Target="../tags/tag751.xml"/><Relationship Id="rId24" Type="http://schemas.openxmlformats.org/officeDocument/2006/relationships/tags" Target="../tags/tag750.xml"/><Relationship Id="rId23" Type="http://schemas.openxmlformats.org/officeDocument/2006/relationships/tags" Target="../tags/tag749.xml"/><Relationship Id="rId22" Type="http://schemas.openxmlformats.org/officeDocument/2006/relationships/tags" Target="../tags/tag748.xml"/><Relationship Id="rId21" Type="http://schemas.openxmlformats.org/officeDocument/2006/relationships/tags" Target="../tags/tag747.xml"/><Relationship Id="rId20" Type="http://schemas.openxmlformats.org/officeDocument/2006/relationships/tags" Target="../tags/tag746.xml"/><Relationship Id="rId2" Type="http://schemas.openxmlformats.org/officeDocument/2006/relationships/tags" Target="../tags/tag728.xml"/><Relationship Id="rId19" Type="http://schemas.openxmlformats.org/officeDocument/2006/relationships/tags" Target="../tags/tag745.xml"/><Relationship Id="rId18" Type="http://schemas.openxmlformats.org/officeDocument/2006/relationships/tags" Target="../tags/tag744.xml"/><Relationship Id="rId17" Type="http://schemas.openxmlformats.org/officeDocument/2006/relationships/tags" Target="../tags/tag743.xml"/><Relationship Id="rId16" Type="http://schemas.openxmlformats.org/officeDocument/2006/relationships/tags" Target="../tags/tag742.xml"/><Relationship Id="rId15" Type="http://schemas.openxmlformats.org/officeDocument/2006/relationships/tags" Target="../tags/tag741.xml"/><Relationship Id="rId14" Type="http://schemas.openxmlformats.org/officeDocument/2006/relationships/tags" Target="../tags/tag740.xml"/><Relationship Id="rId13" Type="http://schemas.openxmlformats.org/officeDocument/2006/relationships/tags" Target="../tags/tag739.xml"/><Relationship Id="rId12" Type="http://schemas.openxmlformats.org/officeDocument/2006/relationships/tags" Target="../tags/tag738.xml"/><Relationship Id="rId11" Type="http://schemas.openxmlformats.org/officeDocument/2006/relationships/tags" Target="../tags/tag737.xml"/><Relationship Id="rId10" Type="http://schemas.openxmlformats.org/officeDocument/2006/relationships/tags" Target="../tags/tag736.xml"/><Relationship Id="rId1" Type="http://schemas.openxmlformats.org/officeDocument/2006/relationships/tags" Target="../tags/tag727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764.xml"/><Relationship Id="rId8" Type="http://schemas.openxmlformats.org/officeDocument/2006/relationships/tags" Target="../tags/tag763.xml"/><Relationship Id="rId7" Type="http://schemas.openxmlformats.org/officeDocument/2006/relationships/tags" Target="../tags/tag762.xml"/><Relationship Id="rId6" Type="http://schemas.openxmlformats.org/officeDocument/2006/relationships/tags" Target="../tags/tag761.xml"/><Relationship Id="rId5" Type="http://schemas.openxmlformats.org/officeDocument/2006/relationships/tags" Target="../tags/tag760.xml"/><Relationship Id="rId4" Type="http://schemas.openxmlformats.org/officeDocument/2006/relationships/tags" Target="../tags/tag759.xml"/><Relationship Id="rId34" Type="http://schemas.openxmlformats.org/officeDocument/2006/relationships/notesSlide" Target="../notesSlides/notesSlide30.xml"/><Relationship Id="rId33" Type="http://schemas.openxmlformats.org/officeDocument/2006/relationships/slideLayout" Target="../slideLayouts/slideLayout18.xml"/><Relationship Id="rId32" Type="http://schemas.openxmlformats.org/officeDocument/2006/relationships/tags" Target="../tags/tag787.xml"/><Relationship Id="rId31" Type="http://schemas.openxmlformats.org/officeDocument/2006/relationships/tags" Target="../tags/tag786.xml"/><Relationship Id="rId30" Type="http://schemas.openxmlformats.org/officeDocument/2006/relationships/tags" Target="../tags/tag785.xml"/><Relationship Id="rId3" Type="http://schemas.openxmlformats.org/officeDocument/2006/relationships/tags" Target="../tags/tag758.xml"/><Relationship Id="rId29" Type="http://schemas.openxmlformats.org/officeDocument/2006/relationships/tags" Target="../tags/tag784.xml"/><Relationship Id="rId28" Type="http://schemas.openxmlformats.org/officeDocument/2006/relationships/tags" Target="../tags/tag783.xml"/><Relationship Id="rId27" Type="http://schemas.openxmlformats.org/officeDocument/2006/relationships/tags" Target="../tags/tag782.xml"/><Relationship Id="rId26" Type="http://schemas.openxmlformats.org/officeDocument/2006/relationships/tags" Target="../tags/tag781.xml"/><Relationship Id="rId25" Type="http://schemas.openxmlformats.org/officeDocument/2006/relationships/tags" Target="../tags/tag780.xml"/><Relationship Id="rId24" Type="http://schemas.openxmlformats.org/officeDocument/2006/relationships/tags" Target="../tags/tag779.xml"/><Relationship Id="rId23" Type="http://schemas.openxmlformats.org/officeDocument/2006/relationships/tags" Target="../tags/tag778.xml"/><Relationship Id="rId22" Type="http://schemas.openxmlformats.org/officeDocument/2006/relationships/tags" Target="../tags/tag777.xml"/><Relationship Id="rId21" Type="http://schemas.openxmlformats.org/officeDocument/2006/relationships/tags" Target="../tags/tag776.xml"/><Relationship Id="rId20" Type="http://schemas.openxmlformats.org/officeDocument/2006/relationships/tags" Target="../tags/tag775.xml"/><Relationship Id="rId2" Type="http://schemas.openxmlformats.org/officeDocument/2006/relationships/tags" Target="../tags/tag757.xml"/><Relationship Id="rId19" Type="http://schemas.openxmlformats.org/officeDocument/2006/relationships/tags" Target="../tags/tag774.xml"/><Relationship Id="rId18" Type="http://schemas.openxmlformats.org/officeDocument/2006/relationships/tags" Target="../tags/tag773.xml"/><Relationship Id="rId17" Type="http://schemas.openxmlformats.org/officeDocument/2006/relationships/tags" Target="../tags/tag772.xml"/><Relationship Id="rId16" Type="http://schemas.openxmlformats.org/officeDocument/2006/relationships/tags" Target="../tags/tag771.xml"/><Relationship Id="rId15" Type="http://schemas.openxmlformats.org/officeDocument/2006/relationships/tags" Target="../tags/tag770.xml"/><Relationship Id="rId14" Type="http://schemas.openxmlformats.org/officeDocument/2006/relationships/tags" Target="../tags/tag769.xml"/><Relationship Id="rId13" Type="http://schemas.openxmlformats.org/officeDocument/2006/relationships/tags" Target="../tags/tag768.xml"/><Relationship Id="rId12" Type="http://schemas.openxmlformats.org/officeDocument/2006/relationships/tags" Target="../tags/tag767.xml"/><Relationship Id="rId11" Type="http://schemas.openxmlformats.org/officeDocument/2006/relationships/tags" Target="../tags/tag766.xml"/><Relationship Id="rId10" Type="http://schemas.openxmlformats.org/officeDocument/2006/relationships/tags" Target="../tags/tag765.xml"/><Relationship Id="rId1" Type="http://schemas.openxmlformats.org/officeDocument/2006/relationships/tags" Target="../tags/tag756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796.xml"/><Relationship Id="rId8" Type="http://schemas.openxmlformats.org/officeDocument/2006/relationships/tags" Target="../tags/tag795.xml"/><Relationship Id="rId7" Type="http://schemas.openxmlformats.org/officeDocument/2006/relationships/tags" Target="../tags/tag794.xml"/><Relationship Id="rId6" Type="http://schemas.openxmlformats.org/officeDocument/2006/relationships/tags" Target="../tags/tag793.xml"/><Relationship Id="rId5" Type="http://schemas.openxmlformats.org/officeDocument/2006/relationships/tags" Target="../tags/tag792.xml"/><Relationship Id="rId4" Type="http://schemas.openxmlformats.org/officeDocument/2006/relationships/tags" Target="../tags/tag791.xml"/><Relationship Id="rId3" Type="http://schemas.openxmlformats.org/officeDocument/2006/relationships/tags" Target="../tags/tag790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814.xml"/><Relationship Id="rId26" Type="http://schemas.openxmlformats.org/officeDocument/2006/relationships/tags" Target="../tags/tag813.xml"/><Relationship Id="rId25" Type="http://schemas.openxmlformats.org/officeDocument/2006/relationships/tags" Target="../tags/tag812.xml"/><Relationship Id="rId24" Type="http://schemas.openxmlformats.org/officeDocument/2006/relationships/tags" Target="../tags/tag811.xml"/><Relationship Id="rId23" Type="http://schemas.openxmlformats.org/officeDocument/2006/relationships/tags" Target="../tags/tag810.xml"/><Relationship Id="rId22" Type="http://schemas.openxmlformats.org/officeDocument/2006/relationships/tags" Target="../tags/tag809.xml"/><Relationship Id="rId21" Type="http://schemas.openxmlformats.org/officeDocument/2006/relationships/tags" Target="../tags/tag808.xml"/><Relationship Id="rId20" Type="http://schemas.openxmlformats.org/officeDocument/2006/relationships/tags" Target="../tags/tag807.xml"/><Relationship Id="rId2" Type="http://schemas.openxmlformats.org/officeDocument/2006/relationships/tags" Target="../tags/tag789.xml"/><Relationship Id="rId19" Type="http://schemas.openxmlformats.org/officeDocument/2006/relationships/tags" Target="../tags/tag806.xml"/><Relationship Id="rId18" Type="http://schemas.openxmlformats.org/officeDocument/2006/relationships/tags" Target="../tags/tag805.xml"/><Relationship Id="rId17" Type="http://schemas.openxmlformats.org/officeDocument/2006/relationships/tags" Target="../tags/tag804.xml"/><Relationship Id="rId16" Type="http://schemas.openxmlformats.org/officeDocument/2006/relationships/tags" Target="../tags/tag803.xml"/><Relationship Id="rId15" Type="http://schemas.openxmlformats.org/officeDocument/2006/relationships/tags" Target="../tags/tag802.xml"/><Relationship Id="rId14" Type="http://schemas.openxmlformats.org/officeDocument/2006/relationships/tags" Target="../tags/tag801.xml"/><Relationship Id="rId13" Type="http://schemas.openxmlformats.org/officeDocument/2006/relationships/tags" Target="../tags/tag800.xml"/><Relationship Id="rId12" Type="http://schemas.openxmlformats.org/officeDocument/2006/relationships/tags" Target="../tags/tag799.xml"/><Relationship Id="rId11" Type="http://schemas.openxmlformats.org/officeDocument/2006/relationships/tags" Target="../tags/tag798.xml"/><Relationship Id="rId10" Type="http://schemas.openxmlformats.org/officeDocument/2006/relationships/tags" Target="../tags/tag797.xml"/><Relationship Id="rId1" Type="http://schemas.openxmlformats.org/officeDocument/2006/relationships/tags" Target="../tags/tag788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823.xml"/><Relationship Id="rId8" Type="http://schemas.openxmlformats.org/officeDocument/2006/relationships/tags" Target="../tags/tag822.xml"/><Relationship Id="rId7" Type="http://schemas.openxmlformats.org/officeDocument/2006/relationships/tags" Target="../tags/tag821.xml"/><Relationship Id="rId6" Type="http://schemas.openxmlformats.org/officeDocument/2006/relationships/tags" Target="../tags/tag820.xml"/><Relationship Id="rId5" Type="http://schemas.openxmlformats.org/officeDocument/2006/relationships/tags" Target="../tags/tag819.xml"/><Relationship Id="rId4" Type="http://schemas.openxmlformats.org/officeDocument/2006/relationships/tags" Target="../tags/tag818.xml"/><Relationship Id="rId33" Type="http://schemas.openxmlformats.org/officeDocument/2006/relationships/notesSlide" Target="../notesSlides/notesSlide31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835.xml"/><Relationship Id="rId30" Type="http://schemas.openxmlformats.org/officeDocument/2006/relationships/tags" Target="../tags/tag834.xml"/><Relationship Id="rId3" Type="http://schemas.openxmlformats.org/officeDocument/2006/relationships/tags" Target="../tags/tag817.xml"/><Relationship Id="rId29" Type="http://schemas.openxmlformats.org/officeDocument/2006/relationships/tags" Target="../tags/tag833.xml"/><Relationship Id="rId28" Type="http://schemas.openxmlformats.org/officeDocument/2006/relationships/tags" Target="../tags/tag832.xml"/><Relationship Id="rId27" Type="http://schemas.openxmlformats.org/officeDocument/2006/relationships/tags" Target="../tags/tag831.xml"/><Relationship Id="rId26" Type="http://schemas.openxmlformats.org/officeDocument/2006/relationships/tags" Target="../tags/tag830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829.xml"/><Relationship Id="rId22" Type="http://schemas.openxmlformats.org/officeDocument/2006/relationships/image" Target="../media/image61.svg"/><Relationship Id="rId21" Type="http://schemas.openxmlformats.org/officeDocument/2006/relationships/image" Target="../media/image60.png"/><Relationship Id="rId20" Type="http://schemas.openxmlformats.org/officeDocument/2006/relationships/tags" Target="../tags/tag828.xml"/><Relationship Id="rId2" Type="http://schemas.openxmlformats.org/officeDocument/2006/relationships/tags" Target="../tags/tag816.xml"/><Relationship Id="rId19" Type="http://schemas.openxmlformats.org/officeDocument/2006/relationships/image" Target="../media/image59.svg"/><Relationship Id="rId18" Type="http://schemas.openxmlformats.org/officeDocument/2006/relationships/image" Target="../media/image58.png"/><Relationship Id="rId17" Type="http://schemas.openxmlformats.org/officeDocument/2006/relationships/tags" Target="../tags/tag827.xml"/><Relationship Id="rId16" Type="http://schemas.openxmlformats.org/officeDocument/2006/relationships/image" Target="../media/image57.svg"/><Relationship Id="rId15" Type="http://schemas.openxmlformats.org/officeDocument/2006/relationships/image" Target="../media/image56.png"/><Relationship Id="rId14" Type="http://schemas.openxmlformats.org/officeDocument/2006/relationships/tags" Target="../tags/tag826.xml"/><Relationship Id="rId13" Type="http://schemas.openxmlformats.org/officeDocument/2006/relationships/image" Target="../media/image55.svg"/><Relationship Id="rId12" Type="http://schemas.openxmlformats.org/officeDocument/2006/relationships/image" Target="../media/image54.png"/><Relationship Id="rId11" Type="http://schemas.openxmlformats.org/officeDocument/2006/relationships/tags" Target="../tags/tag825.xml"/><Relationship Id="rId10" Type="http://schemas.openxmlformats.org/officeDocument/2006/relationships/tags" Target="../tags/tag824.xml"/><Relationship Id="rId1" Type="http://schemas.openxmlformats.org/officeDocument/2006/relationships/tags" Target="../tags/tag815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844.xml"/><Relationship Id="rId8" Type="http://schemas.openxmlformats.org/officeDocument/2006/relationships/tags" Target="../tags/tag843.xml"/><Relationship Id="rId7" Type="http://schemas.openxmlformats.org/officeDocument/2006/relationships/tags" Target="../tags/tag842.xml"/><Relationship Id="rId6" Type="http://schemas.openxmlformats.org/officeDocument/2006/relationships/tags" Target="../tags/tag841.xml"/><Relationship Id="rId5" Type="http://schemas.openxmlformats.org/officeDocument/2006/relationships/tags" Target="../tags/tag840.xml"/><Relationship Id="rId4" Type="http://schemas.openxmlformats.org/officeDocument/2006/relationships/tags" Target="../tags/tag839.xml"/><Relationship Id="rId3" Type="http://schemas.openxmlformats.org/officeDocument/2006/relationships/tags" Target="../tags/tag838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862.xml"/><Relationship Id="rId26" Type="http://schemas.openxmlformats.org/officeDocument/2006/relationships/tags" Target="../tags/tag861.xml"/><Relationship Id="rId25" Type="http://schemas.openxmlformats.org/officeDocument/2006/relationships/tags" Target="../tags/tag860.xml"/><Relationship Id="rId24" Type="http://schemas.openxmlformats.org/officeDocument/2006/relationships/tags" Target="../tags/tag859.xml"/><Relationship Id="rId23" Type="http://schemas.openxmlformats.org/officeDocument/2006/relationships/tags" Target="../tags/tag858.xml"/><Relationship Id="rId22" Type="http://schemas.openxmlformats.org/officeDocument/2006/relationships/tags" Target="../tags/tag857.xml"/><Relationship Id="rId21" Type="http://schemas.openxmlformats.org/officeDocument/2006/relationships/tags" Target="../tags/tag856.xml"/><Relationship Id="rId20" Type="http://schemas.openxmlformats.org/officeDocument/2006/relationships/tags" Target="../tags/tag855.xml"/><Relationship Id="rId2" Type="http://schemas.openxmlformats.org/officeDocument/2006/relationships/tags" Target="../tags/tag837.xml"/><Relationship Id="rId19" Type="http://schemas.openxmlformats.org/officeDocument/2006/relationships/tags" Target="../tags/tag854.xml"/><Relationship Id="rId18" Type="http://schemas.openxmlformats.org/officeDocument/2006/relationships/tags" Target="../tags/tag853.xml"/><Relationship Id="rId17" Type="http://schemas.openxmlformats.org/officeDocument/2006/relationships/tags" Target="../tags/tag852.xml"/><Relationship Id="rId16" Type="http://schemas.openxmlformats.org/officeDocument/2006/relationships/tags" Target="../tags/tag851.xml"/><Relationship Id="rId15" Type="http://schemas.openxmlformats.org/officeDocument/2006/relationships/tags" Target="../tags/tag850.xml"/><Relationship Id="rId14" Type="http://schemas.openxmlformats.org/officeDocument/2006/relationships/tags" Target="../tags/tag849.xml"/><Relationship Id="rId13" Type="http://schemas.openxmlformats.org/officeDocument/2006/relationships/tags" Target="../tags/tag848.xml"/><Relationship Id="rId12" Type="http://schemas.openxmlformats.org/officeDocument/2006/relationships/tags" Target="../tags/tag847.xml"/><Relationship Id="rId11" Type="http://schemas.openxmlformats.org/officeDocument/2006/relationships/tags" Target="../tags/tag846.xml"/><Relationship Id="rId10" Type="http://schemas.openxmlformats.org/officeDocument/2006/relationships/tags" Target="../tags/tag845.xml"/><Relationship Id="rId1" Type="http://schemas.openxmlformats.org/officeDocument/2006/relationships/tags" Target="../tags/tag836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871.xml"/><Relationship Id="rId8" Type="http://schemas.openxmlformats.org/officeDocument/2006/relationships/tags" Target="../tags/tag870.xml"/><Relationship Id="rId7" Type="http://schemas.openxmlformats.org/officeDocument/2006/relationships/tags" Target="../tags/tag869.xml"/><Relationship Id="rId6" Type="http://schemas.openxmlformats.org/officeDocument/2006/relationships/tags" Target="../tags/tag868.xml"/><Relationship Id="rId5" Type="http://schemas.openxmlformats.org/officeDocument/2006/relationships/tags" Target="../tags/tag867.xml"/><Relationship Id="rId4" Type="http://schemas.openxmlformats.org/officeDocument/2006/relationships/tags" Target="../tags/tag866.xml"/><Relationship Id="rId34" Type="http://schemas.openxmlformats.org/officeDocument/2006/relationships/notesSlide" Target="../notesSlides/notesSlide32.xml"/><Relationship Id="rId33" Type="http://schemas.openxmlformats.org/officeDocument/2006/relationships/slideLayout" Target="../slideLayouts/slideLayout18.xml"/><Relationship Id="rId32" Type="http://schemas.openxmlformats.org/officeDocument/2006/relationships/tags" Target="../tags/tag894.xml"/><Relationship Id="rId31" Type="http://schemas.openxmlformats.org/officeDocument/2006/relationships/tags" Target="../tags/tag893.xml"/><Relationship Id="rId30" Type="http://schemas.openxmlformats.org/officeDocument/2006/relationships/tags" Target="../tags/tag892.xml"/><Relationship Id="rId3" Type="http://schemas.openxmlformats.org/officeDocument/2006/relationships/tags" Target="../tags/tag865.xml"/><Relationship Id="rId29" Type="http://schemas.openxmlformats.org/officeDocument/2006/relationships/tags" Target="../tags/tag891.xml"/><Relationship Id="rId28" Type="http://schemas.openxmlformats.org/officeDocument/2006/relationships/tags" Target="../tags/tag890.xml"/><Relationship Id="rId27" Type="http://schemas.openxmlformats.org/officeDocument/2006/relationships/tags" Target="../tags/tag889.xml"/><Relationship Id="rId26" Type="http://schemas.openxmlformats.org/officeDocument/2006/relationships/tags" Target="../tags/tag888.xml"/><Relationship Id="rId25" Type="http://schemas.openxmlformats.org/officeDocument/2006/relationships/tags" Target="../tags/tag887.xml"/><Relationship Id="rId24" Type="http://schemas.openxmlformats.org/officeDocument/2006/relationships/tags" Target="../tags/tag886.xml"/><Relationship Id="rId23" Type="http://schemas.openxmlformats.org/officeDocument/2006/relationships/tags" Target="../tags/tag885.xml"/><Relationship Id="rId22" Type="http://schemas.openxmlformats.org/officeDocument/2006/relationships/tags" Target="../tags/tag884.xml"/><Relationship Id="rId21" Type="http://schemas.openxmlformats.org/officeDocument/2006/relationships/tags" Target="../tags/tag883.xml"/><Relationship Id="rId20" Type="http://schemas.openxmlformats.org/officeDocument/2006/relationships/tags" Target="../tags/tag882.xml"/><Relationship Id="rId2" Type="http://schemas.openxmlformats.org/officeDocument/2006/relationships/tags" Target="../tags/tag864.xml"/><Relationship Id="rId19" Type="http://schemas.openxmlformats.org/officeDocument/2006/relationships/tags" Target="../tags/tag881.xml"/><Relationship Id="rId18" Type="http://schemas.openxmlformats.org/officeDocument/2006/relationships/tags" Target="../tags/tag880.xml"/><Relationship Id="rId17" Type="http://schemas.openxmlformats.org/officeDocument/2006/relationships/tags" Target="../tags/tag879.xml"/><Relationship Id="rId16" Type="http://schemas.openxmlformats.org/officeDocument/2006/relationships/tags" Target="../tags/tag878.xml"/><Relationship Id="rId15" Type="http://schemas.openxmlformats.org/officeDocument/2006/relationships/tags" Target="../tags/tag877.xml"/><Relationship Id="rId14" Type="http://schemas.openxmlformats.org/officeDocument/2006/relationships/tags" Target="../tags/tag876.xml"/><Relationship Id="rId13" Type="http://schemas.openxmlformats.org/officeDocument/2006/relationships/tags" Target="../tags/tag875.xml"/><Relationship Id="rId12" Type="http://schemas.openxmlformats.org/officeDocument/2006/relationships/tags" Target="../tags/tag874.xml"/><Relationship Id="rId11" Type="http://schemas.openxmlformats.org/officeDocument/2006/relationships/tags" Target="../tags/tag873.xml"/><Relationship Id="rId10" Type="http://schemas.openxmlformats.org/officeDocument/2006/relationships/tags" Target="../tags/tag872.xml"/><Relationship Id="rId1" Type="http://schemas.openxmlformats.org/officeDocument/2006/relationships/tags" Target="../tags/tag863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903.xml"/><Relationship Id="rId8" Type="http://schemas.openxmlformats.org/officeDocument/2006/relationships/tags" Target="../tags/tag902.xml"/><Relationship Id="rId7" Type="http://schemas.openxmlformats.org/officeDocument/2006/relationships/tags" Target="../tags/tag901.xml"/><Relationship Id="rId6" Type="http://schemas.openxmlformats.org/officeDocument/2006/relationships/tags" Target="../tags/tag900.xml"/><Relationship Id="rId5" Type="http://schemas.openxmlformats.org/officeDocument/2006/relationships/tags" Target="../tags/tag899.xml"/><Relationship Id="rId4" Type="http://schemas.openxmlformats.org/officeDocument/2006/relationships/tags" Target="../tags/tag898.xml"/><Relationship Id="rId31" Type="http://schemas.openxmlformats.org/officeDocument/2006/relationships/notesSlide" Target="../notesSlides/notesSlide33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897.xml"/><Relationship Id="rId29" Type="http://schemas.openxmlformats.org/officeDocument/2006/relationships/tags" Target="../tags/tag923.xml"/><Relationship Id="rId28" Type="http://schemas.openxmlformats.org/officeDocument/2006/relationships/tags" Target="../tags/tag922.xml"/><Relationship Id="rId27" Type="http://schemas.openxmlformats.org/officeDocument/2006/relationships/tags" Target="../tags/tag921.xml"/><Relationship Id="rId26" Type="http://schemas.openxmlformats.org/officeDocument/2006/relationships/tags" Target="../tags/tag920.xml"/><Relationship Id="rId25" Type="http://schemas.openxmlformats.org/officeDocument/2006/relationships/tags" Target="../tags/tag919.xml"/><Relationship Id="rId24" Type="http://schemas.openxmlformats.org/officeDocument/2006/relationships/tags" Target="../tags/tag918.xml"/><Relationship Id="rId23" Type="http://schemas.openxmlformats.org/officeDocument/2006/relationships/tags" Target="../tags/tag917.xml"/><Relationship Id="rId22" Type="http://schemas.openxmlformats.org/officeDocument/2006/relationships/tags" Target="../tags/tag916.xml"/><Relationship Id="rId21" Type="http://schemas.openxmlformats.org/officeDocument/2006/relationships/tags" Target="../tags/tag915.xml"/><Relationship Id="rId20" Type="http://schemas.openxmlformats.org/officeDocument/2006/relationships/tags" Target="../tags/tag914.xml"/><Relationship Id="rId2" Type="http://schemas.openxmlformats.org/officeDocument/2006/relationships/tags" Target="../tags/tag896.xml"/><Relationship Id="rId19" Type="http://schemas.openxmlformats.org/officeDocument/2006/relationships/tags" Target="../tags/tag913.xml"/><Relationship Id="rId18" Type="http://schemas.openxmlformats.org/officeDocument/2006/relationships/tags" Target="../tags/tag912.xml"/><Relationship Id="rId17" Type="http://schemas.openxmlformats.org/officeDocument/2006/relationships/tags" Target="../tags/tag911.xml"/><Relationship Id="rId16" Type="http://schemas.openxmlformats.org/officeDocument/2006/relationships/tags" Target="../tags/tag910.xml"/><Relationship Id="rId15" Type="http://schemas.openxmlformats.org/officeDocument/2006/relationships/tags" Target="../tags/tag909.xml"/><Relationship Id="rId14" Type="http://schemas.openxmlformats.org/officeDocument/2006/relationships/tags" Target="../tags/tag908.xml"/><Relationship Id="rId13" Type="http://schemas.openxmlformats.org/officeDocument/2006/relationships/tags" Target="../tags/tag907.xml"/><Relationship Id="rId12" Type="http://schemas.openxmlformats.org/officeDocument/2006/relationships/tags" Target="../tags/tag906.xml"/><Relationship Id="rId11" Type="http://schemas.openxmlformats.org/officeDocument/2006/relationships/tags" Target="../tags/tag905.xml"/><Relationship Id="rId10" Type="http://schemas.openxmlformats.org/officeDocument/2006/relationships/tags" Target="../tags/tag904.xml"/><Relationship Id="rId1" Type="http://schemas.openxmlformats.org/officeDocument/2006/relationships/tags" Target="../tags/tag895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932.xml"/><Relationship Id="rId8" Type="http://schemas.openxmlformats.org/officeDocument/2006/relationships/tags" Target="../tags/tag931.xml"/><Relationship Id="rId7" Type="http://schemas.openxmlformats.org/officeDocument/2006/relationships/tags" Target="../tags/tag930.xml"/><Relationship Id="rId6" Type="http://schemas.openxmlformats.org/officeDocument/2006/relationships/tags" Target="../tags/tag929.xml"/><Relationship Id="rId5" Type="http://schemas.openxmlformats.org/officeDocument/2006/relationships/tags" Target="../tags/tag928.xml"/><Relationship Id="rId4" Type="http://schemas.openxmlformats.org/officeDocument/2006/relationships/tags" Target="../tags/tag927.xml"/><Relationship Id="rId31" Type="http://schemas.openxmlformats.org/officeDocument/2006/relationships/notesSlide" Target="../notesSlides/notesSlide34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926.xml"/><Relationship Id="rId29" Type="http://schemas.openxmlformats.org/officeDocument/2006/relationships/tags" Target="../tags/tag952.xml"/><Relationship Id="rId28" Type="http://schemas.openxmlformats.org/officeDocument/2006/relationships/tags" Target="../tags/tag951.xml"/><Relationship Id="rId27" Type="http://schemas.openxmlformats.org/officeDocument/2006/relationships/tags" Target="../tags/tag950.xml"/><Relationship Id="rId26" Type="http://schemas.openxmlformats.org/officeDocument/2006/relationships/tags" Target="../tags/tag949.xml"/><Relationship Id="rId25" Type="http://schemas.openxmlformats.org/officeDocument/2006/relationships/tags" Target="../tags/tag948.xml"/><Relationship Id="rId24" Type="http://schemas.openxmlformats.org/officeDocument/2006/relationships/tags" Target="../tags/tag947.xml"/><Relationship Id="rId23" Type="http://schemas.openxmlformats.org/officeDocument/2006/relationships/tags" Target="../tags/tag946.xml"/><Relationship Id="rId22" Type="http://schemas.openxmlformats.org/officeDocument/2006/relationships/tags" Target="../tags/tag945.xml"/><Relationship Id="rId21" Type="http://schemas.openxmlformats.org/officeDocument/2006/relationships/tags" Target="../tags/tag944.xml"/><Relationship Id="rId20" Type="http://schemas.openxmlformats.org/officeDocument/2006/relationships/tags" Target="../tags/tag943.xml"/><Relationship Id="rId2" Type="http://schemas.openxmlformats.org/officeDocument/2006/relationships/tags" Target="../tags/tag925.xml"/><Relationship Id="rId19" Type="http://schemas.openxmlformats.org/officeDocument/2006/relationships/tags" Target="../tags/tag942.xml"/><Relationship Id="rId18" Type="http://schemas.openxmlformats.org/officeDocument/2006/relationships/tags" Target="../tags/tag941.xml"/><Relationship Id="rId17" Type="http://schemas.openxmlformats.org/officeDocument/2006/relationships/tags" Target="../tags/tag940.xml"/><Relationship Id="rId16" Type="http://schemas.openxmlformats.org/officeDocument/2006/relationships/tags" Target="../tags/tag939.xml"/><Relationship Id="rId15" Type="http://schemas.openxmlformats.org/officeDocument/2006/relationships/tags" Target="../tags/tag938.xml"/><Relationship Id="rId14" Type="http://schemas.openxmlformats.org/officeDocument/2006/relationships/tags" Target="../tags/tag937.xml"/><Relationship Id="rId13" Type="http://schemas.openxmlformats.org/officeDocument/2006/relationships/tags" Target="../tags/tag936.xml"/><Relationship Id="rId12" Type="http://schemas.openxmlformats.org/officeDocument/2006/relationships/tags" Target="../tags/tag935.xml"/><Relationship Id="rId11" Type="http://schemas.openxmlformats.org/officeDocument/2006/relationships/tags" Target="../tags/tag934.xml"/><Relationship Id="rId10" Type="http://schemas.openxmlformats.org/officeDocument/2006/relationships/tags" Target="../tags/tag933.xml"/><Relationship Id="rId1" Type="http://schemas.openxmlformats.org/officeDocument/2006/relationships/tags" Target="../tags/tag924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961.xml"/><Relationship Id="rId8" Type="http://schemas.openxmlformats.org/officeDocument/2006/relationships/tags" Target="../tags/tag960.xml"/><Relationship Id="rId7" Type="http://schemas.openxmlformats.org/officeDocument/2006/relationships/tags" Target="../tags/tag959.xml"/><Relationship Id="rId6" Type="http://schemas.openxmlformats.org/officeDocument/2006/relationships/tags" Target="../tags/tag958.xml"/><Relationship Id="rId5" Type="http://schemas.openxmlformats.org/officeDocument/2006/relationships/tags" Target="../tags/tag957.xml"/><Relationship Id="rId4" Type="http://schemas.openxmlformats.org/officeDocument/2006/relationships/tags" Target="../tags/tag956.xml"/><Relationship Id="rId31" Type="http://schemas.openxmlformats.org/officeDocument/2006/relationships/notesSlide" Target="../notesSlides/notesSlide35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955.xml"/><Relationship Id="rId29" Type="http://schemas.openxmlformats.org/officeDocument/2006/relationships/tags" Target="../tags/tag981.xml"/><Relationship Id="rId28" Type="http://schemas.openxmlformats.org/officeDocument/2006/relationships/tags" Target="../tags/tag980.xml"/><Relationship Id="rId27" Type="http://schemas.openxmlformats.org/officeDocument/2006/relationships/tags" Target="../tags/tag979.xml"/><Relationship Id="rId26" Type="http://schemas.openxmlformats.org/officeDocument/2006/relationships/tags" Target="../tags/tag978.xml"/><Relationship Id="rId25" Type="http://schemas.openxmlformats.org/officeDocument/2006/relationships/tags" Target="../tags/tag977.xml"/><Relationship Id="rId24" Type="http://schemas.openxmlformats.org/officeDocument/2006/relationships/tags" Target="../tags/tag976.xml"/><Relationship Id="rId23" Type="http://schemas.openxmlformats.org/officeDocument/2006/relationships/tags" Target="../tags/tag975.xml"/><Relationship Id="rId22" Type="http://schemas.openxmlformats.org/officeDocument/2006/relationships/tags" Target="../tags/tag974.xml"/><Relationship Id="rId21" Type="http://schemas.openxmlformats.org/officeDocument/2006/relationships/tags" Target="../tags/tag973.xml"/><Relationship Id="rId20" Type="http://schemas.openxmlformats.org/officeDocument/2006/relationships/tags" Target="../tags/tag972.xml"/><Relationship Id="rId2" Type="http://schemas.openxmlformats.org/officeDocument/2006/relationships/tags" Target="../tags/tag954.xml"/><Relationship Id="rId19" Type="http://schemas.openxmlformats.org/officeDocument/2006/relationships/tags" Target="../tags/tag971.xml"/><Relationship Id="rId18" Type="http://schemas.openxmlformats.org/officeDocument/2006/relationships/tags" Target="../tags/tag970.xml"/><Relationship Id="rId17" Type="http://schemas.openxmlformats.org/officeDocument/2006/relationships/tags" Target="../tags/tag969.xml"/><Relationship Id="rId16" Type="http://schemas.openxmlformats.org/officeDocument/2006/relationships/tags" Target="../tags/tag968.xml"/><Relationship Id="rId15" Type="http://schemas.openxmlformats.org/officeDocument/2006/relationships/tags" Target="../tags/tag967.xml"/><Relationship Id="rId14" Type="http://schemas.openxmlformats.org/officeDocument/2006/relationships/tags" Target="../tags/tag966.xml"/><Relationship Id="rId13" Type="http://schemas.openxmlformats.org/officeDocument/2006/relationships/tags" Target="../tags/tag965.xml"/><Relationship Id="rId12" Type="http://schemas.openxmlformats.org/officeDocument/2006/relationships/tags" Target="../tags/tag964.xml"/><Relationship Id="rId11" Type="http://schemas.openxmlformats.org/officeDocument/2006/relationships/tags" Target="../tags/tag963.xml"/><Relationship Id="rId10" Type="http://schemas.openxmlformats.org/officeDocument/2006/relationships/tags" Target="../tags/tag962.xml"/><Relationship Id="rId1" Type="http://schemas.openxmlformats.org/officeDocument/2006/relationships/tags" Target="../tags/tag953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990.xml"/><Relationship Id="rId8" Type="http://schemas.openxmlformats.org/officeDocument/2006/relationships/tags" Target="../tags/tag989.xml"/><Relationship Id="rId7" Type="http://schemas.openxmlformats.org/officeDocument/2006/relationships/tags" Target="../tags/tag988.xml"/><Relationship Id="rId6" Type="http://schemas.openxmlformats.org/officeDocument/2006/relationships/tags" Target="../tags/tag987.xml"/><Relationship Id="rId5" Type="http://schemas.openxmlformats.org/officeDocument/2006/relationships/tags" Target="../tags/tag986.xml"/><Relationship Id="rId4" Type="http://schemas.openxmlformats.org/officeDocument/2006/relationships/tags" Target="../tags/tag985.xml"/><Relationship Id="rId33" Type="http://schemas.openxmlformats.org/officeDocument/2006/relationships/notesSlide" Target="../notesSlides/notesSlide36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1002.xml"/><Relationship Id="rId30" Type="http://schemas.openxmlformats.org/officeDocument/2006/relationships/tags" Target="../tags/tag1001.xml"/><Relationship Id="rId3" Type="http://schemas.openxmlformats.org/officeDocument/2006/relationships/tags" Target="../tags/tag984.xml"/><Relationship Id="rId29" Type="http://schemas.openxmlformats.org/officeDocument/2006/relationships/tags" Target="../tags/tag1000.xml"/><Relationship Id="rId28" Type="http://schemas.openxmlformats.org/officeDocument/2006/relationships/tags" Target="../tags/tag999.xml"/><Relationship Id="rId27" Type="http://schemas.openxmlformats.org/officeDocument/2006/relationships/tags" Target="../tags/tag998.xml"/><Relationship Id="rId26" Type="http://schemas.openxmlformats.org/officeDocument/2006/relationships/tags" Target="../tags/tag997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996.xml"/><Relationship Id="rId22" Type="http://schemas.openxmlformats.org/officeDocument/2006/relationships/image" Target="../media/image61.svg"/><Relationship Id="rId21" Type="http://schemas.openxmlformats.org/officeDocument/2006/relationships/image" Target="../media/image60.png"/><Relationship Id="rId20" Type="http://schemas.openxmlformats.org/officeDocument/2006/relationships/tags" Target="../tags/tag995.xml"/><Relationship Id="rId2" Type="http://schemas.openxmlformats.org/officeDocument/2006/relationships/tags" Target="../tags/tag983.xml"/><Relationship Id="rId19" Type="http://schemas.openxmlformats.org/officeDocument/2006/relationships/image" Target="../media/image59.svg"/><Relationship Id="rId18" Type="http://schemas.openxmlformats.org/officeDocument/2006/relationships/image" Target="../media/image58.png"/><Relationship Id="rId17" Type="http://schemas.openxmlformats.org/officeDocument/2006/relationships/tags" Target="../tags/tag994.xml"/><Relationship Id="rId16" Type="http://schemas.openxmlformats.org/officeDocument/2006/relationships/image" Target="../media/image57.svg"/><Relationship Id="rId15" Type="http://schemas.openxmlformats.org/officeDocument/2006/relationships/image" Target="../media/image56.png"/><Relationship Id="rId14" Type="http://schemas.openxmlformats.org/officeDocument/2006/relationships/tags" Target="../tags/tag993.xml"/><Relationship Id="rId13" Type="http://schemas.openxmlformats.org/officeDocument/2006/relationships/image" Target="../media/image55.svg"/><Relationship Id="rId12" Type="http://schemas.openxmlformats.org/officeDocument/2006/relationships/image" Target="../media/image54.png"/><Relationship Id="rId11" Type="http://schemas.openxmlformats.org/officeDocument/2006/relationships/tags" Target="../tags/tag992.xml"/><Relationship Id="rId10" Type="http://schemas.openxmlformats.org/officeDocument/2006/relationships/tags" Target="../tags/tag991.xml"/><Relationship Id="rId1" Type="http://schemas.openxmlformats.org/officeDocument/2006/relationships/tags" Target="../tags/tag982.xml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tags" Target="../tags/tag1011.xml"/><Relationship Id="rId8" Type="http://schemas.openxmlformats.org/officeDocument/2006/relationships/tags" Target="../tags/tag1010.xml"/><Relationship Id="rId7" Type="http://schemas.openxmlformats.org/officeDocument/2006/relationships/tags" Target="../tags/tag1009.xml"/><Relationship Id="rId6" Type="http://schemas.openxmlformats.org/officeDocument/2006/relationships/tags" Target="../tags/tag1008.xml"/><Relationship Id="rId5" Type="http://schemas.openxmlformats.org/officeDocument/2006/relationships/tags" Target="../tags/tag1007.xml"/><Relationship Id="rId4" Type="http://schemas.openxmlformats.org/officeDocument/2006/relationships/tags" Target="../tags/tag1006.xml"/><Relationship Id="rId31" Type="http://schemas.openxmlformats.org/officeDocument/2006/relationships/notesSlide" Target="../notesSlides/notesSlide37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1005.xml"/><Relationship Id="rId29" Type="http://schemas.openxmlformats.org/officeDocument/2006/relationships/tags" Target="../tags/tag1031.xml"/><Relationship Id="rId28" Type="http://schemas.openxmlformats.org/officeDocument/2006/relationships/tags" Target="../tags/tag1030.xml"/><Relationship Id="rId27" Type="http://schemas.openxmlformats.org/officeDocument/2006/relationships/tags" Target="../tags/tag1029.xml"/><Relationship Id="rId26" Type="http://schemas.openxmlformats.org/officeDocument/2006/relationships/tags" Target="../tags/tag1028.xml"/><Relationship Id="rId25" Type="http://schemas.openxmlformats.org/officeDocument/2006/relationships/tags" Target="../tags/tag1027.xml"/><Relationship Id="rId24" Type="http://schemas.openxmlformats.org/officeDocument/2006/relationships/tags" Target="../tags/tag1026.xml"/><Relationship Id="rId23" Type="http://schemas.openxmlformats.org/officeDocument/2006/relationships/tags" Target="../tags/tag1025.xml"/><Relationship Id="rId22" Type="http://schemas.openxmlformats.org/officeDocument/2006/relationships/tags" Target="../tags/tag1024.xml"/><Relationship Id="rId21" Type="http://schemas.openxmlformats.org/officeDocument/2006/relationships/tags" Target="../tags/tag1023.xml"/><Relationship Id="rId20" Type="http://schemas.openxmlformats.org/officeDocument/2006/relationships/tags" Target="../tags/tag1022.xml"/><Relationship Id="rId2" Type="http://schemas.openxmlformats.org/officeDocument/2006/relationships/tags" Target="../tags/tag1004.xml"/><Relationship Id="rId19" Type="http://schemas.openxmlformats.org/officeDocument/2006/relationships/tags" Target="../tags/tag1021.xml"/><Relationship Id="rId18" Type="http://schemas.openxmlformats.org/officeDocument/2006/relationships/tags" Target="../tags/tag1020.xml"/><Relationship Id="rId17" Type="http://schemas.openxmlformats.org/officeDocument/2006/relationships/tags" Target="../tags/tag1019.xml"/><Relationship Id="rId16" Type="http://schemas.openxmlformats.org/officeDocument/2006/relationships/tags" Target="../tags/tag1018.xml"/><Relationship Id="rId15" Type="http://schemas.openxmlformats.org/officeDocument/2006/relationships/tags" Target="../tags/tag1017.xml"/><Relationship Id="rId14" Type="http://schemas.openxmlformats.org/officeDocument/2006/relationships/tags" Target="../tags/tag1016.xml"/><Relationship Id="rId13" Type="http://schemas.openxmlformats.org/officeDocument/2006/relationships/tags" Target="../tags/tag1015.xml"/><Relationship Id="rId12" Type="http://schemas.openxmlformats.org/officeDocument/2006/relationships/tags" Target="../tags/tag1014.xml"/><Relationship Id="rId11" Type="http://schemas.openxmlformats.org/officeDocument/2006/relationships/tags" Target="../tags/tag1013.xml"/><Relationship Id="rId10" Type="http://schemas.openxmlformats.org/officeDocument/2006/relationships/tags" Target="../tags/tag1012.xml"/><Relationship Id="rId1" Type="http://schemas.openxmlformats.org/officeDocument/2006/relationships/tags" Target="../tags/tag1003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tags" Target="../tags/tag1040.xml"/><Relationship Id="rId8" Type="http://schemas.openxmlformats.org/officeDocument/2006/relationships/tags" Target="../tags/tag1039.xml"/><Relationship Id="rId7" Type="http://schemas.openxmlformats.org/officeDocument/2006/relationships/tags" Target="../tags/tag1038.xml"/><Relationship Id="rId6" Type="http://schemas.openxmlformats.org/officeDocument/2006/relationships/tags" Target="../tags/tag1037.xml"/><Relationship Id="rId5" Type="http://schemas.openxmlformats.org/officeDocument/2006/relationships/tags" Target="../tags/tag1036.xml"/><Relationship Id="rId4" Type="http://schemas.openxmlformats.org/officeDocument/2006/relationships/tags" Target="../tags/tag1035.xml"/><Relationship Id="rId3" Type="http://schemas.openxmlformats.org/officeDocument/2006/relationships/tags" Target="../tags/tag1034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1058.xml"/><Relationship Id="rId26" Type="http://schemas.openxmlformats.org/officeDocument/2006/relationships/tags" Target="../tags/tag1057.xml"/><Relationship Id="rId25" Type="http://schemas.openxmlformats.org/officeDocument/2006/relationships/tags" Target="../tags/tag1056.xml"/><Relationship Id="rId24" Type="http://schemas.openxmlformats.org/officeDocument/2006/relationships/tags" Target="../tags/tag1055.xml"/><Relationship Id="rId23" Type="http://schemas.openxmlformats.org/officeDocument/2006/relationships/tags" Target="../tags/tag1054.xml"/><Relationship Id="rId22" Type="http://schemas.openxmlformats.org/officeDocument/2006/relationships/tags" Target="../tags/tag1053.xml"/><Relationship Id="rId21" Type="http://schemas.openxmlformats.org/officeDocument/2006/relationships/tags" Target="../tags/tag1052.xml"/><Relationship Id="rId20" Type="http://schemas.openxmlformats.org/officeDocument/2006/relationships/tags" Target="../tags/tag1051.xml"/><Relationship Id="rId2" Type="http://schemas.openxmlformats.org/officeDocument/2006/relationships/tags" Target="../tags/tag1033.xml"/><Relationship Id="rId19" Type="http://schemas.openxmlformats.org/officeDocument/2006/relationships/tags" Target="../tags/tag1050.xml"/><Relationship Id="rId18" Type="http://schemas.openxmlformats.org/officeDocument/2006/relationships/tags" Target="../tags/tag1049.xml"/><Relationship Id="rId17" Type="http://schemas.openxmlformats.org/officeDocument/2006/relationships/tags" Target="../tags/tag1048.xml"/><Relationship Id="rId16" Type="http://schemas.openxmlformats.org/officeDocument/2006/relationships/tags" Target="../tags/tag1047.xml"/><Relationship Id="rId15" Type="http://schemas.openxmlformats.org/officeDocument/2006/relationships/tags" Target="../tags/tag1046.xml"/><Relationship Id="rId14" Type="http://schemas.openxmlformats.org/officeDocument/2006/relationships/tags" Target="../tags/tag1045.xml"/><Relationship Id="rId13" Type="http://schemas.openxmlformats.org/officeDocument/2006/relationships/tags" Target="../tags/tag1044.xml"/><Relationship Id="rId12" Type="http://schemas.openxmlformats.org/officeDocument/2006/relationships/tags" Target="../tags/tag1043.xml"/><Relationship Id="rId11" Type="http://schemas.openxmlformats.org/officeDocument/2006/relationships/tags" Target="../tags/tag1042.xml"/><Relationship Id="rId10" Type="http://schemas.openxmlformats.org/officeDocument/2006/relationships/tags" Target="../tags/tag1041.xml"/><Relationship Id="rId1" Type="http://schemas.openxmlformats.org/officeDocument/2006/relationships/tags" Target="../tags/tag1032.xml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tags" Target="../tags/tag1067.xml"/><Relationship Id="rId8" Type="http://schemas.openxmlformats.org/officeDocument/2006/relationships/tags" Target="../tags/tag1066.xml"/><Relationship Id="rId7" Type="http://schemas.openxmlformats.org/officeDocument/2006/relationships/tags" Target="../tags/tag1065.xml"/><Relationship Id="rId6" Type="http://schemas.openxmlformats.org/officeDocument/2006/relationships/tags" Target="../tags/tag1064.xml"/><Relationship Id="rId5" Type="http://schemas.openxmlformats.org/officeDocument/2006/relationships/tags" Target="../tags/tag1063.xml"/><Relationship Id="rId4" Type="http://schemas.openxmlformats.org/officeDocument/2006/relationships/tags" Target="../tags/tag1062.xml"/><Relationship Id="rId34" Type="http://schemas.openxmlformats.org/officeDocument/2006/relationships/notesSlide" Target="../notesSlides/notesSlide38.xml"/><Relationship Id="rId33" Type="http://schemas.openxmlformats.org/officeDocument/2006/relationships/slideLayout" Target="../slideLayouts/slideLayout18.xml"/><Relationship Id="rId32" Type="http://schemas.openxmlformats.org/officeDocument/2006/relationships/tags" Target="../tags/tag1090.xml"/><Relationship Id="rId31" Type="http://schemas.openxmlformats.org/officeDocument/2006/relationships/tags" Target="../tags/tag1089.xml"/><Relationship Id="rId30" Type="http://schemas.openxmlformats.org/officeDocument/2006/relationships/tags" Target="../tags/tag1088.xml"/><Relationship Id="rId3" Type="http://schemas.openxmlformats.org/officeDocument/2006/relationships/tags" Target="../tags/tag1061.xml"/><Relationship Id="rId29" Type="http://schemas.openxmlformats.org/officeDocument/2006/relationships/tags" Target="../tags/tag1087.xml"/><Relationship Id="rId28" Type="http://schemas.openxmlformats.org/officeDocument/2006/relationships/tags" Target="../tags/tag1086.xml"/><Relationship Id="rId27" Type="http://schemas.openxmlformats.org/officeDocument/2006/relationships/tags" Target="../tags/tag1085.xml"/><Relationship Id="rId26" Type="http://schemas.openxmlformats.org/officeDocument/2006/relationships/tags" Target="../tags/tag1084.xml"/><Relationship Id="rId25" Type="http://schemas.openxmlformats.org/officeDocument/2006/relationships/tags" Target="../tags/tag1083.xml"/><Relationship Id="rId24" Type="http://schemas.openxmlformats.org/officeDocument/2006/relationships/tags" Target="../tags/tag1082.xml"/><Relationship Id="rId23" Type="http://schemas.openxmlformats.org/officeDocument/2006/relationships/tags" Target="../tags/tag1081.xml"/><Relationship Id="rId22" Type="http://schemas.openxmlformats.org/officeDocument/2006/relationships/tags" Target="../tags/tag1080.xml"/><Relationship Id="rId21" Type="http://schemas.openxmlformats.org/officeDocument/2006/relationships/tags" Target="../tags/tag1079.xml"/><Relationship Id="rId20" Type="http://schemas.openxmlformats.org/officeDocument/2006/relationships/tags" Target="../tags/tag1078.xml"/><Relationship Id="rId2" Type="http://schemas.openxmlformats.org/officeDocument/2006/relationships/tags" Target="../tags/tag1060.xml"/><Relationship Id="rId19" Type="http://schemas.openxmlformats.org/officeDocument/2006/relationships/tags" Target="../tags/tag1077.xml"/><Relationship Id="rId18" Type="http://schemas.openxmlformats.org/officeDocument/2006/relationships/tags" Target="../tags/tag1076.xml"/><Relationship Id="rId17" Type="http://schemas.openxmlformats.org/officeDocument/2006/relationships/tags" Target="../tags/tag1075.xml"/><Relationship Id="rId16" Type="http://schemas.openxmlformats.org/officeDocument/2006/relationships/tags" Target="../tags/tag1074.xml"/><Relationship Id="rId15" Type="http://schemas.openxmlformats.org/officeDocument/2006/relationships/tags" Target="../tags/tag1073.xml"/><Relationship Id="rId14" Type="http://schemas.openxmlformats.org/officeDocument/2006/relationships/tags" Target="../tags/tag1072.xml"/><Relationship Id="rId13" Type="http://schemas.openxmlformats.org/officeDocument/2006/relationships/tags" Target="../tags/tag1071.xml"/><Relationship Id="rId12" Type="http://schemas.openxmlformats.org/officeDocument/2006/relationships/tags" Target="../tags/tag1070.xml"/><Relationship Id="rId11" Type="http://schemas.openxmlformats.org/officeDocument/2006/relationships/tags" Target="../tags/tag1069.xml"/><Relationship Id="rId10" Type="http://schemas.openxmlformats.org/officeDocument/2006/relationships/tags" Target="../tags/tag1068.xml"/><Relationship Id="rId1" Type="http://schemas.openxmlformats.org/officeDocument/2006/relationships/tags" Target="../tags/tag1059.xml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tags" Target="../tags/tag1099.xml"/><Relationship Id="rId8" Type="http://schemas.openxmlformats.org/officeDocument/2006/relationships/tags" Target="../tags/tag1098.xml"/><Relationship Id="rId7" Type="http://schemas.openxmlformats.org/officeDocument/2006/relationships/tags" Target="../tags/tag1097.xml"/><Relationship Id="rId6" Type="http://schemas.openxmlformats.org/officeDocument/2006/relationships/tags" Target="../tags/tag1096.xml"/><Relationship Id="rId5" Type="http://schemas.openxmlformats.org/officeDocument/2006/relationships/tags" Target="../tags/tag1095.xml"/><Relationship Id="rId4" Type="http://schemas.openxmlformats.org/officeDocument/2006/relationships/tags" Target="../tags/tag1094.xml"/><Relationship Id="rId3" Type="http://schemas.openxmlformats.org/officeDocument/2006/relationships/tags" Target="../tags/tag1093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1117.xml"/><Relationship Id="rId26" Type="http://schemas.openxmlformats.org/officeDocument/2006/relationships/tags" Target="../tags/tag1116.xml"/><Relationship Id="rId25" Type="http://schemas.openxmlformats.org/officeDocument/2006/relationships/tags" Target="../tags/tag1115.xml"/><Relationship Id="rId24" Type="http://schemas.openxmlformats.org/officeDocument/2006/relationships/tags" Target="../tags/tag1114.xml"/><Relationship Id="rId23" Type="http://schemas.openxmlformats.org/officeDocument/2006/relationships/tags" Target="../tags/tag1113.xml"/><Relationship Id="rId22" Type="http://schemas.openxmlformats.org/officeDocument/2006/relationships/tags" Target="../tags/tag1112.xml"/><Relationship Id="rId21" Type="http://schemas.openxmlformats.org/officeDocument/2006/relationships/tags" Target="../tags/tag1111.xml"/><Relationship Id="rId20" Type="http://schemas.openxmlformats.org/officeDocument/2006/relationships/tags" Target="../tags/tag1110.xml"/><Relationship Id="rId2" Type="http://schemas.openxmlformats.org/officeDocument/2006/relationships/tags" Target="../tags/tag1092.xml"/><Relationship Id="rId19" Type="http://schemas.openxmlformats.org/officeDocument/2006/relationships/tags" Target="../tags/tag1109.xml"/><Relationship Id="rId18" Type="http://schemas.openxmlformats.org/officeDocument/2006/relationships/tags" Target="../tags/tag1108.xml"/><Relationship Id="rId17" Type="http://schemas.openxmlformats.org/officeDocument/2006/relationships/tags" Target="../tags/tag1107.xml"/><Relationship Id="rId16" Type="http://schemas.openxmlformats.org/officeDocument/2006/relationships/tags" Target="../tags/tag1106.xml"/><Relationship Id="rId15" Type="http://schemas.openxmlformats.org/officeDocument/2006/relationships/tags" Target="../tags/tag1105.xml"/><Relationship Id="rId14" Type="http://schemas.openxmlformats.org/officeDocument/2006/relationships/tags" Target="../tags/tag1104.xml"/><Relationship Id="rId13" Type="http://schemas.openxmlformats.org/officeDocument/2006/relationships/tags" Target="../tags/tag1103.xml"/><Relationship Id="rId12" Type="http://schemas.openxmlformats.org/officeDocument/2006/relationships/tags" Target="../tags/tag1102.xml"/><Relationship Id="rId11" Type="http://schemas.openxmlformats.org/officeDocument/2006/relationships/tags" Target="../tags/tag1101.xml"/><Relationship Id="rId10" Type="http://schemas.openxmlformats.org/officeDocument/2006/relationships/tags" Target="../tags/tag1100.xml"/><Relationship Id="rId1" Type="http://schemas.openxmlformats.org/officeDocument/2006/relationships/tags" Target="../tags/tag1091.xml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tags" Target="../tags/tag1126.xml"/><Relationship Id="rId8" Type="http://schemas.openxmlformats.org/officeDocument/2006/relationships/tags" Target="../tags/tag1125.xml"/><Relationship Id="rId7" Type="http://schemas.openxmlformats.org/officeDocument/2006/relationships/tags" Target="../tags/tag1124.xml"/><Relationship Id="rId6" Type="http://schemas.openxmlformats.org/officeDocument/2006/relationships/tags" Target="../tags/tag1123.xml"/><Relationship Id="rId5" Type="http://schemas.openxmlformats.org/officeDocument/2006/relationships/tags" Target="../tags/tag1122.xml"/><Relationship Id="rId4" Type="http://schemas.openxmlformats.org/officeDocument/2006/relationships/tags" Target="../tags/tag1121.xml"/><Relationship Id="rId34" Type="http://schemas.openxmlformats.org/officeDocument/2006/relationships/notesSlide" Target="../notesSlides/notesSlide39.xml"/><Relationship Id="rId33" Type="http://schemas.openxmlformats.org/officeDocument/2006/relationships/slideLayout" Target="../slideLayouts/slideLayout18.xml"/><Relationship Id="rId32" Type="http://schemas.openxmlformats.org/officeDocument/2006/relationships/tags" Target="../tags/tag1149.xml"/><Relationship Id="rId31" Type="http://schemas.openxmlformats.org/officeDocument/2006/relationships/tags" Target="../tags/tag1148.xml"/><Relationship Id="rId30" Type="http://schemas.openxmlformats.org/officeDocument/2006/relationships/tags" Target="../tags/tag1147.xml"/><Relationship Id="rId3" Type="http://schemas.openxmlformats.org/officeDocument/2006/relationships/tags" Target="../tags/tag1120.xml"/><Relationship Id="rId29" Type="http://schemas.openxmlformats.org/officeDocument/2006/relationships/tags" Target="../tags/tag1146.xml"/><Relationship Id="rId28" Type="http://schemas.openxmlformats.org/officeDocument/2006/relationships/tags" Target="../tags/tag1145.xml"/><Relationship Id="rId27" Type="http://schemas.openxmlformats.org/officeDocument/2006/relationships/tags" Target="../tags/tag1144.xml"/><Relationship Id="rId26" Type="http://schemas.openxmlformats.org/officeDocument/2006/relationships/tags" Target="../tags/tag1143.xml"/><Relationship Id="rId25" Type="http://schemas.openxmlformats.org/officeDocument/2006/relationships/tags" Target="../tags/tag1142.xml"/><Relationship Id="rId24" Type="http://schemas.openxmlformats.org/officeDocument/2006/relationships/tags" Target="../tags/tag1141.xml"/><Relationship Id="rId23" Type="http://schemas.openxmlformats.org/officeDocument/2006/relationships/tags" Target="../tags/tag1140.xml"/><Relationship Id="rId22" Type="http://schemas.openxmlformats.org/officeDocument/2006/relationships/tags" Target="../tags/tag1139.xml"/><Relationship Id="rId21" Type="http://schemas.openxmlformats.org/officeDocument/2006/relationships/tags" Target="../tags/tag1138.xml"/><Relationship Id="rId20" Type="http://schemas.openxmlformats.org/officeDocument/2006/relationships/tags" Target="../tags/tag1137.xml"/><Relationship Id="rId2" Type="http://schemas.openxmlformats.org/officeDocument/2006/relationships/tags" Target="../tags/tag1119.xml"/><Relationship Id="rId19" Type="http://schemas.openxmlformats.org/officeDocument/2006/relationships/tags" Target="../tags/tag1136.xml"/><Relationship Id="rId18" Type="http://schemas.openxmlformats.org/officeDocument/2006/relationships/tags" Target="../tags/tag1135.xml"/><Relationship Id="rId17" Type="http://schemas.openxmlformats.org/officeDocument/2006/relationships/tags" Target="../tags/tag1134.xml"/><Relationship Id="rId16" Type="http://schemas.openxmlformats.org/officeDocument/2006/relationships/tags" Target="../tags/tag1133.xml"/><Relationship Id="rId15" Type="http://schemas.openxmlformats.org/officeDocument/2006/relationships/tags" Target="../tags/tag1132.xml"/><Relationship Id="rId14" Type="http://schemas.openxmlformats.org/officeDocument/2006/relationships/tags" Target="../tags/tag1131.xml"/><Relationship Id="rId13" Type="http://schemas.openxmlformats.org/officeDocument/2006/relationships/tags" Target="../tags/tag1130.xml"/><Relationship Id="rId12" Type="http://schemas.openxmlformats.org/officeDocument/2006/relationships/tags" Target="../tags/tag1129.xml"/><Relationship Id="rId11" Type="http://schemas.openxmlformats.org/officeDocument/2006/relationships/tags" Target="../tags/tag1128.xml"/><Relationship Id="rId10" Type="http://schemas.openxmlformats.org/officeDocument/2006/relationships/tags" Target="../tags/tag1127.xml"/><Relationship Id="rId1" Type="http://schemas.openxmlformats.org/officeDocument/2006/relationships/tags" Target="../tags/tag1118.xml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tags" Target="../tags/tag1158.xml"/><Relationship Id="rId8" Type="http://schemas.openxmlformats.org/officeDocument/2006/relationships/tags" Target="../tags/tag1157.xml"/><Relationship Id="rId7" Type="http://schemas.openxmlformats.org/officeDocument/2006/relationships/tags" Target="../tags/tag1156.xml"/><Relationship Id="rId6" Type="http://schemas.openxmlformats.org/officeDocument/2006/relationships/tags" Target="../tags/tag1155.xml"/><Relationship Id="rId5" Type="http://schemas.openxmlformats.org/officeDocument/2006/relationships/tags" Target="../tags/tag1154.xml"/><Relationship Id="rId4" Type="http://schemas.openxmlformats.org/officeDocument/2006/relationships/tags" Target="../tags/tag1153.xml"/><Relationship Id="rId31" Type="http://schemas.openxmlformats.org/officeDocument/2006/relationships/notesSlide" Target="../notesSlides/notesSlide40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1152.xml"/><Relationship Id="rId29" Type="http://schemas.openxmlformats.org/officeDocument/2006/relationships/tags" Target="../tags/tag1178.xml"/><Relationship Id="rId28" Type="http://schemas.openxmlformats.org/officeDocument/2006/relationships/tags" Target="../tags/tag1177.xml"/><Relationship Id="rId27" Type="http://schemas.openxmlformats.org/officeDocument/2006/relationships/tags" Target="../tags/tag1176.xml"/><Relationship Id="rId26" Type="http://schemas.openxmlformats.org/officeDocument/2006/relationships/tags" Target="../tags/tag1175.xml"/><Relationship Id="rId25" Type="http://schemas.openxmlformats.org/officeDocument/2006/relationships/tags" Target="../tags/tag1174.xml"/><Relationship Id="rId24" Type="http://schemas.openxmlformats.org/officeDocument/2006/relationships/tags" Target="../tags/tag1173.xml"/><Relationship Id="rId23" Type="http://schemas.openxmlformats.org/officeDocument/2006/relationships/tags" Target="../tags/tag1172.xml"/><Relationship Id="rId22" Type="http://schemas.openxmlformats.org/officeDocument/2006/relationships/tags" Target="../tags/tag1171.xml"/><Relationship Id="rId21" Type="http://schemas.openxmlformats.org/officeDocument/2006/relationships/tags" Target="../tags/tag1170.xml"/><Relationship Id="rId20" Type="http://schemas.openxmlformats.org/officeDocument/2006/relationships/tags" Target="../tags/tag1169.xml"/><Relationship Id="rId2" Type="http://schemas.openxmlformats.org/officeDocument/2006/relationships/tags" Target="../tags/tag1151.xml"/><Relationship Id="rId19" Type="http://schemas.openxmlformats.org/officeDocument/2006/relationships/tags" Target="../tags/tag1168.xml"/><Relationship Id="rId18" Type="http://schemas.openxmlformats.org/officeDocument/2006/relationships/tags" Target="../tags/tag1167.xml"/><Relationship Id="rId17" Type="http://schemas.openxmlformats.org/officeDocument/2006/relationships/tags" Target="../tags/tag1166.xml"/><Relationship Id="rId16" Type="http://schemas.openxmlformats.org/officeDocument/2006/relationships/tags" Target="../tags/tag1165.xml"/><Relationship Id="rId15" Type="http://schemas.openxmlformats.org/officeDocument/2006/relationships/tags" Target="../tags/tag1164.xml"/><Relationship Id="rId14" Type="http://schemas.openxmlformats.org/officeDocument/2006/relationships/tags" Target="../tags/tag1163.xml"/><Relationship Id="rId13" Type="http://schemas.openxmlformats.org/officeDocument/2006/relationships/tags" Target="../tags/tag1162.xml"/><Relationship Id="rId12" Type="http://schemas.openxmlformats.org/officeDocument/2006/relationships/tags" Target="../tags/tag1161.xml"/><Relationship Id="rId11" Type="http://schemas.openxmlformats.org/officeDocument/2006/relationships/tags" Target="../tags/tag1160.xml"/><Relationship Id="rId10" Type="http://schemas.openxmlformats.org/officeDocument/2006/relationships/tags" Target="../tags/tag1159.xml"/><Relationship Id="rId1" Type="http://schemas.openxmlformats.org/officeDocument/2006/relationships/tags" Target="../tags/tag1150.xml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tags" Target="../tags/tag1187.xml"/><Relationship Id="rId8" Type="http://schemas.openxmlformats.org/officeDocument/2006/relationships/tags" Target="../tags/tag1186.xml"/><Relationship Id="rId7" Type="http://schemas.openxmlformats.org/officeDocument/2006/relationships/tags" Target="../tags/tag1185.xml"/><Relationship Id="rId6" Type="http://schemas.openxmlformats.org/officeDocument/2006/relationships/tags" Target="../tags/tag1184.xml"/><Relationship Id="rId5" Type="http://schemas.openxmlformats.org/officeDocument/2006/relationships/tags" Target="../tags/tag1183.xml"/><Relationship Id="rId4" Type="http://schemas.openxmlformats.org/officeDocument/2006/relationships/tags" Target="../tags/tag1182.xml"/><Relationship Id="rId31" Type="http://schemas.openxmlformats.org/officeDocument/2006/relationships/notesSlide" Target="../notesSlides/notesSlide41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1181.xml"/><Relationship Id="rId29" Type="http://schemas.openxmlformats.org/officeDocument/2006/relationships/tags" Target="../tags/tag1207.xml"/><Relationship Id="rId28" Type="http://schemas.openxmlformats.org/officeDocument/2006/relationships/tags" Target="../tags/tag1206.xml"/><Relationship Id="rId27" Type="http://schemas.openxmlformats.org/officeDocument/2006/relationships/tags" Target="../tags/tag1205.xml"/><Relationship Id="rId26" Type="http://schemas.openxmlformats.org/officeDocument/2006/relationships/tags" Target="../tags/tag1204.xml"/><Relationship Id="rId25" Type="http://schemas.openxmlformats.org/officeDocument/2006/relationships/tags" Target="../tags/tag1203.xml"/><Relationship Id="rId24" Type="http://schemas.openxmlformats.org/officeDocument/2006/relationships/tags" Target="../tags/tag1202.xml"/><Relationship Id="rId23" Type="http://schemas.openxmlformats.org/officeDocument/2006/relationships/tags" Target="../tags/tag1201.xml"/><Relationship Id="rId22" Type="http://schemas.openxmlformats.org/officeDocument/2006/relationships/tags" Target="../tags/tag1200.xml"/><Relationship Id="rId21" Type="http://schemas.openxmlformats.org/officeDocument/2006/relationships/tags" Target="../tags/tag1199.xml"/><Relationship Id="rId20" Type="http://schemas.openxmlformats.org/officeDocument/2006/relationships/tags" Target="../tags/tag1198.xml"/><Relationship Id="rId2" Type="http://schemas.openxmlformats.org/officeDocument/2006/relationships/tags" Target="../tags/tag1180.xml"/><Relationship Id="rId19" Type="http://schemas.openxmlformats.org/officeDocument/2006/relationships/tags" Target="../tags/tag1197.xml"/><Relationship Id="rId18" Type="http://schemas.openxmlformats.org/officeDocument/2006/relationships/tags" Target="../tags/tag1196.xml"/><Relationship Id="rId17" Type="http://schemas.openxmlformats.org/officeDocument/2006/relationships/tags" Target="../tags/tag1195.xml"/><Relationship Id="rId16" Type="http://schemas.openxmlformats.org/officeDocument/2006/relationships/tags" Target="../tags/tag1194.xml"/><Relationship Id="rId15" Type="http://schemas.openxmlformats.org/officeDocument/2006/relationships/tags" Target="../tags/tag1193.xml"/><Relationship Id="rId14" Type="http://schemas.openxmlformats.org/officeDocument/2006/relationships/tags" Target="../tags/tag1192.xml"/><Relationship Id="rId13" Type="http://schemas.openxmlformats.org/officeDocument/2006/relationships/tags" Target="../tags/tag1191.xml"/><Relationship Id="rId12" Type="http://schemas.openxmlformats.org/officeDocument/2006/relationships/tags" Target="../tags/tag1190.xml"/><Relationship Id="rId11" Type="http://schemas.openxmlformats.org/officeDocument/2006/relationships/tags" Target="../tags/tag1189.xml"/><Relationship Id="rId10" Type="http://schemas.openxmlformats.org/officeDocument/2006/relationships/tags" Target="../tags/tag1188.xml"/><Relationship Id="rId1" Type="http://schemas.openxmlformats.org/officeDocument/2006/relationships/tags" Target="../tags/tag1179.xml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tags" Target="../tags/tag1216.xml"/><Relationship Id="rId8" Type="http://schemas.openxmlformats.org/officeDocument/2006/relationships/tags" Target="../tags/tag1215.xml"/><Relationship Id="rId7" Type="http://schemas.openxmlformats.org/officeDocument/2006/relationships/tags" Target="../tags/tag1214.xml"/><Relationship Id="rId6" Type="http://schemas.openxmlformats.org/officeDocument/2006/relationships/tags" Target="../tags/tag1213.xml"/><Relationship Id="rId5" Type="http://schemas.openxmlformats.org/officeDocument/2006/relationships/tags" Target="../tags/tag1212.xml"/><Relationship Id="rId4" Type="http://schemas.openxmlformats.org/officeDocument/2006/relationships/tags" Target="../tags/tag1211.xml"/><Relationship Id="rId3" Type="http://schemas.openxmlformats.org/officeDocument/2006/relationships/tags" Target="../tags/tag1210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1234.xml"/><Relationship Id="rId26" Type="http://schemas.openxmlformats.org/officeDocument/2006/relationships/tags" Target="../tags/tag1233.xml"/><Relationship Id="rId25" Type="http://schemas.openxmlformats.org/officeDocument/2006/relationships/tags" Target="../tags/tag1232.xml"/><Relationship Id="rId24" Type="http://schemas.openxmlformats.org/officeDocument/2006/relationships/tags" Target="../tags/tag1231.xml"/><Relationship Id="rId23" Type="http://schemas.openxmlformats.org/officeDocument/2006/relationships/tags" Target="../tags/tag1230.xml"/><Relationship Id="rId22" Type="http://schemas.openxmlformats.org/officeDocument/2006/relationships/tags" Target="../tags/tag1229.xml"/><Relationship Id="rId21" Type="http://schemas.openxmlformats.org/officeDocument/2006/relationships/tags" Target="../tags/tag1228.xml"/><Relationship Id="rId20" Type="http://schemas.openxmlformats.org/officeDocument/2006/relationships/tags" Target="../tags/tag1227.xml"/><Relationship Id="rId2" Type="http://schemas.openxmlformats.org/officeDocument/2006/relationships/tags" Target="../tags/tag1209.xml"/><Relationship Id="rId19" Type="http://schemas.openxmlformats.org/officeDocument/2006/relationships/tags" Target="../tags/tag1226.xml"/><Relationship Id="rId18" Type="http://schemas.openxmlformats.org/officeDocument/2006/relationships/tags" Target="../tags/tag1225.xml"/><Relationship Id="rId17" Type="http://schemas.openxmlformats.org/officeDocument/2006/relationships/tags" Target="../tags/tag1224.xml"/><Relationship Id="rId16" Type="http://schemas.openxmlformats.org/officeDocument/2006/relationships/tags" Target="../tags/tag1223.xml"/><Relationship Id="rId15" Type="http://schemas.openxmlformats.org/officeDocument/2006/relationships/tags" Target="../tags/tag1222.xml"/><Relationship Id="rId14" Type="http://schemas.openxmlformats.org/officeDocument/2006/relationships/tags" Target="../tags/tag1221.xml"/><Relationship Id="rId13" Type="http://schemas.openxmlformats.org/officeDocument/2006/relationships/tags" Target="../tags/tag1220.xml"/><Relationship Id="rId12" Type="http://schemas.openxmlformats.org/officeDocument/2006/relationships/tags" Target="../tags/tag1219.xml"/><Relationship Id="rId11" Type="http://schemas.openxmlformats.org/officeDocument/2006/relationships/tags" Target="../tags/tag1218.xml"/><Relationship Id="rId10" Type="http://schemas.openxmlformats.org/officeDocument/2006/relationships/tags" Target="../tags/tag1217.xml"/><Relationship Id="rId1" Type="http://schemas.openxmlformats.org/officeDocument/2006/relationships/tags" Target="../tags/tag1208.xml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tags" Target="../tags/tag1243.xml"/><Relationship Id="rId8" Type="http://schemas.openxmlformats.org/officeDocument/2006/relationships/tags" Target="../tags/tag1242.xml"/><Relationship Id="rId7" Type="http://schemas.openxmlformats.org/officeDocument/2006/relationships/tags" Target="../tags/tag1241.xml"/><Relationship Id="rId6" Type="http://schemas.openxmlformats.org/officeDocument/2006/relationships/tags" Target="../tags/tag1240.xml"/><Relationship Id="rId5" Type="http://schemas.openxmlformats.org/officeDocument/2006/relationships/tags" Target="../tags/tag1239.xml"/><Relationship Id="rId4" Type="http://schemas.openxmlformats.org/officeDocument/2006/relationships/tags" Target="../tags/tag1238.xml"/><Relationship Id="rId3" Type="http://schemas.openxmlformats.org/officeDocument/2006/relationships/tags" Target="../tags/tag1237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1261.xml"/><Relationship Id="rId26" Type="http://schemas.openxmlformats.org/officeDocument/2006/relationships/tags" Target="../tags/tag1260.xml"/><Relationship Id="rId25" Type="http://schemas.openxmlformats.org/officeDocument/2006/relationships/tags" Target="../tags/tag1259.xml"/><Relationship Id="rId24" Type="http://schemas.openxmlformats.org/officeDocument/2006/relationships/tags" Target="../tags/tag1258.xml"/><Relationship Id="rId23" Type="http://schemas.openxmlformats.org/officeDocument/2006/relationships/tags" Target="../tags/tag1257.xml"/><Relationship Id="rId22" Type="http://schemas.openxmlformats.org/officeDocument/2006/relationships/tags" Target="../tags/tag1256.xml"/><Relationship Id="rId21" Type="http://schemas.openxmlformats.org/officeDocument/2006/relationships/tags" Target="../tags/tag1255.xml"/><Relationship Id="rId20" Type="http://schemas.openxmlformats.org/officeDocument/2006/relationships/tags" Target="../tags/tag1254.xml"/><Relationship Id="rId2" Type="http://schemas.openxmlformats.org/officeDocument/2006/relationships/tags" Target="../tags/tag1236.xml"/><Relationship Id="rId19" Type="http://schemas.openxmlformats.org/officeDocument/2006/relationships/tags" Target="../tags/tag1253.xml"/><Relationship Id="rId18" Type="http://schemas.openxmlformats.org/officeDocument/2006/relationships/tags" Target="../tags/tag1252.xml"/><Relationship Id="rId17" Type="http://schemas.openxmlformats.org/officeDocument/2006/relationships/tags" Target="../tags/tag1251.xml"/><Relationship Id="rId16" Type="http://schemas.openxmlformats.org/officeDocument/2006/relationships/tags" Target="../tags/tag1250.xml"/><Relationship Id="rId15" Type="http://schemas.openxmlformats.org/officeDocument/2006/relationships/tags" Target="../tags/tag1249.xml"/><Relationship Id="rId14" Type="http://schemas.openxmlformats.org/officeDocument/2006/relationships/tags" Target="../tags/tag1248.xml"/><Relationship Id="rId13" Type="http://schemas.openxmlformats.org/officeDocument/2006/relationships/tags" Target="../tags/tag1247.xml"/><Relationship Id="rId12" Type="http://schemas.openxmlformats.org/officeDocument/2006/relationships/tags" Target="../tags/tag1246.xml"/><Relationship Id="rId11" Type="http://schemas.openxmlformats.org/officeDocument/2006/relationships/tags" Target="../tags/tag1245.xml"/><Relationship Id="rId10" Type="http://schemas.openxmlformats.org/officeDocument/2006/relationships/tags" Target="../tags/tag1244.xml"/><Relationship Id="rId1" Type="http://schemas.openxmlformats.org/officeDocument/2006/relationships/tags" Target="../tags/tag1235.xml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tags" Target="../tags/tag1270.xml"/><Relationship Id="rId8" Type="http://schemas.openxmlformats.org/officeDocument/2006/relationships/tags" Target="../tags/tag1269.xml"/><Relationship Id="rId7" Type="http://schemas.openxmlformats.org/officeDocument/2006/relationships/tags" Target="../tags/tag1268.xml"/><Relationship Id="rId6" Type="http://schemas.openxmlformats.org/officeDocument/2006/relationships/tags" Target="../tags/tag1267.xml"/><Relationship Id="rId5" Type="http://schemas.openxmlformats.org/officeDocument/2006/relationships/tags" Target="../tags/tag1266.xml"/><Relationship Id="rId4" Type="http://schemas.openxmlformats.org/officeDocument/2006/relationships/tags" Target="../tags/tag1265.xml"/><Relationship Id="rId33" Type="http://schemas.openxmlformats.org/officeDocument/2006/relationships/notesSlide" Target="../notesSlides/notesSlide42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1282.xml"/><Relationship Id="rId30" Type="http://schemas.openxmlformats.org/officeDocument/2006/relationships/tags" Target="../tags/tag1281.xml"/><Relationship Id="rId3" Type="http://schemas.openxmlformats.org/officeDocument/2006/relationships/tags" Target="../tags/tag1264.xml"/><Relationship Id="rId29" Type="http://schemas.openxmlformats.org/officeDocument/2006/relationships/tags" Target="../tags/tag1280.xml"/><Relationship Id="rId28" Type="http://schemas.openxmlformats.org/officeDocument/2006/relationships/tags" Target="../tags/tag1279.xml"/><Relationship Id="rId27" Type="http://schemas.openxmlformats.org/officeDocument/2006/relationships/tags" Target="../tags/tag1278.xml"/><Relationship Id="rId26" Type="http://schemas.openxmlformats.org/officeDocument/2006/relationships/tags" Target="../tags/tag1277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1276.xml"/><Relationship Id="rId22" Type="http://schemas.openxmlformats.org/officeDocument/2006/relationships/image" Target="../media/image61.svg"/><Relationship Id="rId21" Type="http://schemas.openxmlformats.org/officeDocument/2006/relationships/image" Target="../media/image60.png"/><Relationship Id="rId20" Type="http://schemas.openxmlformats.org/officeDocument/2006/relationships/tags" Target="../tags/tag1275.xml"/><Relationship Id="rId2" Type="http://schemas.openxmlformats.org/officeDocument/2006/relationships/tags" Target="../tags/tag1263.xml"/><Relationship Id="rId19" Type="http://schemas.openxmlformats.org/officeDocument/2006/relationships/image" Target="../media/image59.svg"/><Relationship Id="rId18" Type="http://schemas.openxmlformats.org/officeDocument/2006/relationships/image" Target="../media/image58.png"/><Relationship Id="rId17" Type="http://schemas.openxmlformats.org/officeDocument/2006/relationships/tags" Target="../tags/tag1274.xml"/><Relationship Id="rId16" Type="http://schemas.openxmlformats.org/officeDocument/2006/relationships/image" Target="../media/image57.svg"/><Relationship Id="rId15" Type="http://schemas.openxmlformats.org/officeDocument/2006/relationships/image" Target="../media/image56.png"/><Relationship Id="rId14" Type="http://schemas.openxmlformats.org/officeDocument/2006/relationships/tags" Target="../tags/tag1273.xml"/><Relationship Id="rId13" Type="http://schemas.openxmlformats.org/officeDocument/2006/relationships/image" Target="../media/image55.svg"/><Relationship Id="rId12" Type="http://schemas.openxmlformats.org/officeDocument/2006/relationships/image" Target="../media/image54.png"/><Relationship Id="rId11" Type="http://schemas.openxmlformats.org/officeDocument/2006/relationships/tags" Target="../tags/tag1272.xml"/><Relationship Id="rId10" Type="http://schemas.openxmlformats.org/officeDocument/2006/relationships/tags" Target="../tags/tag1271.xml"/><Relationship Id="rId1" Type="http://schemas.openxmlformats.org/officeDocument/2006/relationships/tags" Target="../tags/tag1262.xml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tags" Target="../tags/tag1291.xml"/><Relationship Id="rId8" Type="http://schemas.openxmlformats.org/officeDocument/2006/relationships/tags" Target="../tags/tag1290.xml"/><Relationship Id="rId7" Type="http://schemas.openxmlformats.org/officeDocument/2006/relationships/tags" Target="../tags/tag1289.xml"/><Relationship Id="rId6" Type="http://schemas.openxmlformats.org/officeDocument/2006/relationships/tags" Target="../tags/tag1288.xml"/><Relationship Id="rId5" Type="http://schemas.openxmlformats.org/officeDocument/2006/relationships/tags" Target="../tags/tag1287.xml"/><Relationship Id="rId4" Type="http://schemas.openxmlformats.org/officeDocument/2006/relationships/tags" Target="../tags/tag1286.xml"/><Relationship Id="rId3" Type="http://schemas.openxmlformats.org/officeDocument/2006/relationships/tags" Target="../tags/tag1285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1309.xml"/><Relationship Id="rId26" Type="http://schemas.openxmlformats.org/officeDocument/2006/relationships/tags" Target="../tags/tag1308.xml"/><Relationship Id="rId25" Type="http://schemas.openxmlformats.org/officeDocument/2006/relationships/tags" Target="../tags/tag1307.xml"/><Relationship Id="rId24" Type="http://schemas.openxmlformats.org/officeDocument/2006/relationships/tags" Target="../tags/tag1306.xml"/><Relationship Id="rId23" Type="http://schemas.openxmlformats.org/officeDocument/2006/relationships/tags" Target="../tags/tag1305.xml"/><Relationship Id="rId22" Type="http://schemas.openxmlformats.org/officeDocument/2006/relationships/tags" Target="../tags/tag1304.xml"/><Relationship Id="rId21" Type="http://schemas.openxmlformats.org/officeDocument/2006/relationships/tags" Target="../tags/tag1303.xml"/><Relationship Id="rId20" Type="http://schemas.openxmlformats.org/officeDocument/2006/relationships/tags" Target="../tags/tag1302.xml"/><Relationship Id="rId2" Type="http://schemas.openxmlformats.org/officeDocument/2006/relationships/tags" Target="../tags/tag1284.xml"/><Relationship Id="rId19" Type="http://schemas.openxmlformats.org/officeDocument/2006/relationships/tags" Target="../tags/tag1301.xml"/><Relationship Id="rId18" Type="http://schemas.openxmlformats.org/officeDocument/2006/relationships/tags" Target="../tags/tag1300.xml"/><Relationship Id="rId17" Type="http://schemas.openxmlformats.org/officeDocument/2006/relationships/tags" Target="../tags/tag1299.xml"/><Relationship Id="rId16" Type="http://schemas.openxmlformats.org/officeDocument/2006/relationships/tags" Target="../tags/tag1298.xml"/><Relationship Id="rId15" Type="http://schemas.openxmlformats.org/officeDocument/2006/relationships/tags" Target="../tags/tag1297.xml"/><Relationship Id="rId14" Type="http://schemas.openxmlformats.org/officeDocument/2006/relationships/tags" Target="../tags/tag1296.xml"/><Relationship Id="rId13" Type="http://schemas.openxmlformats.org/officeDocument/2006/relationships/tags" Target="../tags/tag1295.xml"/><Relationship Id="rId12" Type="http://schemas.openxmlformats.org/officeDocument/2006/relationships/tags" Target="../tags/tag1294.xml"/><Relationship Id="rId11" Type="http://schemas.openxmlformats.org/officeDocument/2006/relationships/tags" Target="../tags/tag1293.xml"/><Relationship Id="rId10" Type="http://schemas.openxmlformats.org/officeDocument/2006/relationships/tags" Target="../tags/tag1292.xml"/><Relationship Id="rId1" Type="http://schemas.openxmlformats.org/officeDocument/2006/relationships/tags" Target="../tags/tag1283.xml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tags" Target="../tags/tag1318.xml"/><Relationship Id="rId8" Type="http://schemas.openxmlformats.org/officeDocument/2006/relationships/tags" Target="../tags/tag1317.xml"/><Relationship Id="rId7" Type="http://schemas.openxmlformats.org/officeDocument/2006/relationships/tags" Target="../tags/tag1316.xml"/><Relationship Id="rId6" Type="http://schemas.openxmlformats.org/officeDocument/2006/relationships/tags" Target="../tags/tag1315.xml"/><Relationship Id="rId5" Type="http://schemas.openxmlformats.org/officeDocument/2006/relationships/tags" Target="../tags/tag1314.xml"/><Relationship Id="rId4" Type="http://schemas.openxmlformats.org/officeDocument/2006/relationships/tags" Target="../tags/tag1313.xml"/><Relationship Id="rId31" Type="http://schemas.openxmlformats.org/officeDocument/2006/relationships/notesSlide" Target="../notesSlides/notesSlide43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1312.xml"/><Relationship Id="rId29" Type="http://schemas.openxmlformats.org/officeDocument/2006/relationships/tags" Target="../tags/tag1338.xml"/><Relationship Id="rId28" Type="http://schemas.openxmlformats.org/officeDocument/2006/relationships/tags" Target="../tags/tag1337.xml"/><Relationship Id="rId27" Type="http://schemas.openxmlformats.org/officeDocument/2006/relationships/tags" Target="../tags/tag1336.xml"/><Relationship Id="rId26" Type="http://schemas.openxmlformats.org/officeDocument/2006/relationships/tags" Target="../tags/tag1335.xml"/><Relationship Id="rId25" Type="http://schemas.openxmlformats.org/officeDocument/2006/relationships/tags" Target="../tags/tag1334.xml"/><Relationship Id="rId24" Type="http://schemas.openxmlformats.org/officeDocument/2006/relationships/tags" Target="../tags/tag1333.xml"/><Relationship Id="rId23" Type="http://schemas.openxmlformats.org/officeDocument/2006/relationships/tags" Target="../tags/tag1332.xml"/><Relationship Id="rId22" Type="http://schemas.openxmlformats.org/officeDocument/2006/relationships/tags" Target="../tags/tag1331.xml"/><Relationship Id="rId21" Type="http://schemas.openxmlformats.org/officeDocument/2006/relationships/tags" Target="../tags/tag1330.xml"/><Relationship Id="rId20" Type="http://schemas.openxmlformats.org/officeDocument/2006/relationships/tags" Target="../tags/tag1329.xml"/><Relationship Id="rId2" Type="http://schemas.openxmlformats.org/officeDocument/2006/relationships/tags" Target="../tags/tag1311.xml"/><Relationship Id="rId19" Type="http://schemas.openxmlformats.org/officeDocument/2006/relationships/tags" Target="../tags/tag1328.xml"/><Relationship Id="rId18" Type="http://schemas.openxmlformats.org/officeDocument/2006/relationships/tags" Target="../tags/tag1327.xml"/><Relationship Id="rId17" Type="http://schemas.openxmlformats.org/officeDocument/2006/relationships/tags" Target="../tags/tag1326.xml"/><Relationship Id="rId16" Type="http://schemas.openxmlformats.org/officeDocument/2006/relationships/tags" Target="../tags/tag1325.xml"/><Relationship Id="rId15" Type="http://schemas.openxmlformats.org/officeDocument/2006/relationships/tags" Target="../tags/tag1324.xml"/><Relationship Id="rId14" Type="http://schemas.openxmlformats.org/officeDocument/2006/relationships/tags" Target="../tags/tag1323.xml"/><Relationship Id="rId13" Type="http://schemas.openxmlformats.org/officeDocument/2006/relationships/tags" Target="../tags/tag1322.xml"/><Relationship Id="rId12" Type="http://schemas.openxmlformats.org/officeDocument/2006/relationships/tags" Target="../tags/tag1321.xml"/><Relationship Id="rId11" Type="http://schemas.openxmlformats.org/officeDocument/2006/relationships/tags" Target="../tags/tag1320.xml"/><Relationship Id="rId10" Type="http://schemas.openxmlformats.org/officeDocument/2006/relationships/tags" Target="../tags/tag1319.xml"/><Relationship Id="rId1" Type="http://schemas.openxmlformats.org/officeDocument/2006/relationships/tags" Target="../tags/tag1310.xml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341.xml"/><Relationship Id="rId2" Type="http://schemas.openxmlformats.org/officeDocument/2006/relationships/tags" Target="../tags/tag1340.xml"/><Relationship Id="rId1" Type="http://schemas.openxmlformats.org/officeDocument/2006/relationships/tags" Target="../tags/tag1339.xml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tags" Target="../tags/tag1348.xml"/><Relationship Id="rId8" Type="http://schemas.openxmlformats.org/officeDocument/2006/relationships/tags" Target="../tags/tag1347.xml"/><Relationship Id="rId7" Type="http://schemas.openxmlformats.org/officeDocument/2006/relationships/tags" Target="../tags/tag1346.xml"/><Relationship Id="rId6" Type="http://schemas.openxmlformats.org/officeDocument/2006/relationships/image" Target="../media/image65.jpeg"/><Relationship Id="rId5" Type="http://schemas.openxmlformats.org/officeDocument/2006/relationships/tags" Target="../tags/tag1345.xml"/><Relationship Id="rId4" Type="http://schemas.openxmlformats.org/officeDocument/2006/relationships/image" Target="../media/image64.jpeg"/><Relationship Id="rId3" Type="http://schemas.openxmlformats.org/officeDocument/2006/relationships/tags" Target="../tags/tag1344.xml"/><Relationship Id="rId2" Type="http://schemas.openxmlformats.org/officeDocument/2006/relationships/tags" Target="../tags/tag1343.xml"/><Relationship Id="rId19" Type="http://schemas.openxmlformats.org/officeDocument/2006/relationships/notesSlide" Target="../notesSlides/notesSlide44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354.xml"/><Relationship Id="rId16" Type="http://schemas.openxmlformats.org/officeDocument/2006/relationships/tags" Target="../tags/tag1353.xml"/><Relationship Id="rId15" Type="http://schemas.openxmlformats.org/officeDocument/2006/relationships/tags" Target="../tags/tag1352.xml"/><Relationship Id="rId14" Type="http://schemas.openxmlformats.org/officeDocument/2006/relationships/tags" Target="../tags/tag1351.xml"/><Relationship Id="rId13" Type="http://schemas.openxmlformats.org/officeDocument/2006/relationships/tags" Target="../tags/tag1350.xml"/><Relationship Id="rId12" Type="http://schemas.openxmlformats.org/officeDocument/2006/relationships/image" Target="../media/image67.jpeg"/><Relationship Id="rId11" Type="http://schemas.openxmlformats.org/officeDocument/2006/relationships/tags" Target="../tags/tag1349.xml"/><Relationship Id="rId10" Type="http://schemas.openxmlformats.org/officeDocument/2006/relationships/image" Target="../media/image66.jpeg"/><Relationship Id="rId1" Type="http://schemas.openxmlformats.org/officeDocument/2006/relationships/tags" Target="../tags/tag1342.xml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tags" Target="../tags/tag1362.xml"/><Relationship Id="rId8" Type="http://schemas.openxmlformats.org/officeDocument/2006/relationships/tags" Target="../tags/tag1361.xml"/><Relationship Id="rId7" Type="http://schemas.openxmlformats.org/officeDocument/2006/relationships/tags" Target="../tags/tag1360.xml"/><Relationship Id="rId6" Type="http://schemas.openxmlformats.org/officeDocument/2006/relationships/tags" Target="../tags/tag1359.xml"/><Relationship Id="rId5" Type="http://schemas.openxmlformats.org/officeDocument/2006/relationships/tags" Target="../tags/tag1358.xml"/><Relationship Id="rId4" Type="http://schemas.openxmlformats.org/officeDocument/2006/relationships/image" Target="../media/image68.jpeg"/><Relationship Id="rId3" Type="http://schemas.openxmlformats.org/officeDocument/2006/relationships/tags" Target="../tags/tag1357.xml"/><Relationship Id="rId2" Type="http://schemas.openxmlformats.org/officeDocument/2006/relationships/tags" Target="../tags/tag1356.xml"/><Relationship Id="rId13" Type="http://schemas.openxmlformats.org/officeDocument/2006/relationships/notesSlide" Target="../notesSlides/notesSlide45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1364.xml"/><Relationship Id="rId10" Type="http://schemas.openxmlformats.org/officeDocument/2006/relationships/tags" Target="../tags/tag1363.xml"/><Relationship Id="rId1" Type="http://schemas.openxmlformats.org/officeDocument/2006/relationships/tags" Target="../tags/tag1355.xml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367.xml"/><Relationship Id="rId2" Type="http://schemas.openxmlformats.org/officeDocument/2006/relationships/tags" Target="../tags/tag1366.xml"/><Relationship Id="rId1" Type="http://schemas.openxmlformats.org/officeDocument/2006/relationships/tags" Target="../tags/tag1365.xml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tags" Target="../tags/tag1376.xml"/><Relationship Id="rId8" Type="http://schemas.openxmlformats.org/officeDocument/2006/relationships/tags" Target="../tags/tag1375.xml"/><Relationship Id="rId7" Type="http://schemas.openxmlformats.org/officeDocument/2006/relationships/tags" Target="../tags/tag1374.xml"/><Relationship Id="rId6" Type="http://schemas.openxmlformats.org/officeDocument/2006/relationships/tags" Target="../tags/tag1373.xml"/><Relationship Id="rId5" Type="http://schemas.openxmlformats.org/officeDocument/2006/relationships/tags" Target="../tags/tag1372.xml"/><Relationship Id="rId4" Type="http://schemas.openxmlformats.org/officeDocument/2006/relationships/tags" Target="../tags/tag1371.xml"/><Relationship Id="rId3" Type="http://schemas.openxmlformats.org/officeDocument/2006/relationships/tags" Target="../tags/tag1370.xml"/><Relationship Id="rId27" Type="http://schemas.openxmlformats.org/officeDocument/2006/relationships/notesSlide" Target="../notesSlides/notesSlide46.xml"/><Relationship Id="rId26" Type="http://schemas.openxmlformats.org/officeDocument/2006/relationships/slideLayout" Target="../slideLayouts/slideLayout18.xml"/><Relationship Id="rId25" Type="http://schemas.openxmlformats.org/officeDocument/2006/relationships/tags" Target="../tags/tag1392.xml"/><Relationship Id="rId24" Type="http://schemas.openxmlformats.org/officeDocument/2006/relationships/tags" Target="../tags/tag1391.xml"/><Relationship Id="rId23" Type="http://schemas.openxmlformats.org/officeDocument/2006/relationships/tags" Target="../tags/tag1390.xml"/><Relationship Id="rId22" Type="http://schemas.openxmlformats.org/officeDocument/2006/relationships/tags" Target="../tags/tag1389.xml"/><Relationship Id="rId21" Type="http://schemas.openxmlformats.org/officeDocument/2006/relationships/tags" Target="../tags/tag1388.xml"/><Relationship Id="rId20" Type="http://schemas.openxmlformats.org/officeDocument/2006/relationships/tags" Target="../tags/tag1387.xml"/><Relationship Id="rId2" Type="http://schemas.openxmlformats.org/officeDocument/2006/relationships/tags" Target="../tags/tag1369.xml"/><Relationship Id="rId19" Type="http://schemas.openxmlformats.org/officeDocument/2006/relationships/tags" Target="../tags/tag1386.xml"/><Relationship Id="rId18" Type="http://schemas.openxmlformats.org/officeDocument/2006/relationships/tags" Target="../tags/tag1385.xml"/><Relationship Id="rId17" Type="http://schemas.openxmlformats.org/officeDocument/2006/relationships/tags" Target="../tags/tag1384.xml"/><Relationship Id="rId16" Type="http://schemas.openxmlformats.org/officeDocument/2006/relationships/tags" Target="../tags/tag1383.xml"/><Relationship Id="rId15" Type="http://schemas.openxmlformats.org/officeDocument/2006/relationships/tags" Target="../tags/tag1382.xml"/><Relationship Id="rId14" Type="http://schemas.openxmlformats.org/officeDocument/2006/relationships/tags" Target="../tags/tag1381.xml"/><Relationship Id="rId13" Type="http://schemas.openxmlformats.org/officeDocument/2006/relationships/tags" Target="../tags/tag1380.xml"/><Relationship Id="rId12" Type="http://schemas.openxmlformats.org/officeDocument/2006/relationships/tags" Target="../tags/tag1379.xml"/><Relationship Id="rId11" Type="http://schemas.openxmlformats.org/officeDocument/2006/relationships/tags" Target="../tags/tag1378.xml"/><Relationship Id="rId10" Type="http://schemas.openxmlformats.org/officeDocument/2006/relationships/tags" Target="../tags/tag1377.xml"/><Relationship Id="rId1" Type="http://schemas.openxmlformats.org/officeDocument/2006/relationships/tags" Target="../tags/tag1368.xml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jpeg"/><Relationship Id="rId8" Type="http://schemas.openxmlformats.org/officeDocument/2006/relationships/tags" Target="../tags/tag1398.xml"/><Relationship Id="rId7" Type="http://schemas.openxmlformats.org/officeDocument/2006/relationships/tags" Target="../tags/tag1397.xml"/><Relationship Id="rId6" Type="http://schemas.openxmlformats.org/officeDocument/2006/relationships/tags" Target="../tags/tag1396.xml"/><Relationship Id="rId5" Type="http://schemas.openxmlformats.org/officeDocument/2006/relationships/image" Target="../media/image51.png"/><Relationship Id="rId4" Type="http://schemas.openxmlformats.org/officeDocument/2006/relationships/tags" Target="../tags/tag1395.xml"/><Relationship Id="rId3" Type="http://schemas.openxmlformats.org/officeDocument/2006/relationships/image" Target="../media/image69.jpeg"/><Relationship Id="rId2" Type="http://schemas.openxmlformats.org/officeDocument/2006/relationships/tags" Target="../tags/tag1394.xml"/><Relationship Id="rId19" Type="http://schemas.openxmlformats.org/officeDocument/2006/relationships/notesSlide" Target="../notesSlides/notesSlide47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405.xml"/><Relationship Id="rId16" Type="http://schemas.openxmlformats.org/officeDocument/2006/relationships/tags" Target="../tags/tag1404.xml"/><Relationship Id="rId15" Type="http://schemas.openxmlformats.org/officeDocument/2006/relationships/tags" Target="../tags/tag1403.xml"/><Relationship Id="rId14" Type="http://schemas.openxmlformats.org/officeDocument/2006/relationships/image" Target="../media/image71.jpeg"/><Relationship Id="rId13" Type="http://schemas.openxmlformats.org/officeDocument/2006/relationships/tags" Target="../tags/tag1402.xml"/><Relationship Id="rId12" Type="http://schemas.openxmlformats.org/officeDocument/2006/relationships/tags" Target="../tags/tag1401.xml"/><Relationship Id="rId11" Type="http://schemas.openxmlformats.org/officeDocument/2006/relationships/tags" Target="../tags/tag1400.xml"/><Relationship Id="rId10" Type="http://schemas.openxmlformats.org/officeDocument/2006/relationships/tags" Target="../tags/tag1399.xml"/><Relationship Id="rId1" Type="http://schemas.openxmlformats.org/officeDocument/2006/relationships/tags" Target="../tags/tag1393.xml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408.xml"/><Relationship Id="rId2" Type="http://schemas.openxmlformats.org/officeDocument/2006/relationships/tags" Target="../tags/tag1407.xml"/><Relationship Id="rId1" Type="http://schemas.openxmlformats.org/officeDocument/2006/relationships/tags" Target="../tags/tag1406.xml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tags" Target="../tags/tag1417.xml"/><Relationship Id="rId8" Type="http://schemas.openxmlformats.org/officeDocument/2006/relationships/tags" Target="../tags/tag1416.xml"/><Relationship Id="rId7" Type="http://schemas.openxmlformats.org/officeDocument/2006/relationships/tags" Target="../tags/tag1415.xml"/><Relationship Id="rId6" Type="http://schemas.openxmlformats.org/officeDocument/2006/relationships/tags" Target="../tags/tag1414.xml"/><Relationship Id="rId5" Type="http://schemas.openxmlformats.org/officeDocument/2006/relationships/tags" Target="../tags/tag1413.xml"/><Relationship Id="rId4" Type="http://schemas.openxmlformats.org/officeDocument/2006/relationships/tags" Target="../tags/tag1412.xml"/><Relationship Id="rId33" Type="http://schemas.openxmlformats.org/officeDocument/2006/relationships/notesSlide" Target="../notesSlides/notesSlide48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1439.xml"/><Relationship Id="rId30" Type="http://schemas.openxmlformats.org/officeDocument/2006/relationships/tags" Target="../tags/tag1438.xml"/><Relationship Id="rId3" Type="http://schemas.openxmlformats.org/officeDocument/2006/relationships/tags" Target="../tags/tag1411.xml"/><Relationship Id="rId29" Type="http://schemas.openxmlformats.org/officeDocument/2006/relationships/tags" Target="../tags/tag1437.xml"/><Relationship Id="rId28" Type="http://schemas.openxmlformats.org/officeDocument/2006/relationships/tags" Target="../tags/tag1436.xml"/><Relationship Id="rId27" Type="http://schemas.openxmlformats.org/officeDocument/2006/relationships/tags" Target="../tags/tag1435.xml"/><Relationship Id="rId26" Type="http://schemas.openxmlformats.org/officeDocument/2006/relationships/tags" Target="../tags/tag1434.xml"/><Relationship Id="rId25" Type="http://schemas.openxmlformats.org/officeDocument/2006/relationships/tags" Target="../tags/tag1433.xml"/><Relationship Id="rId24" Type="http://schemas.openxmlformats.org/officeDocument/2006/relationships/tags" Target="../tags/tag1432.xml"/><Relationship Id="rId23" Type="http://schemas.openxmlformats.org/officeDocument/2006/relationships/tags" Target="../tags/tag1431.xml"/><Relationship Id="rId22" Type="http://schemas.openxmlformats.org/officeDocument/2006/relationships/tags" Target="../tags/tag1430.xml"/><Relationship Id="rId21" Type="http://schemas.openxmlformats.org/officeDocument/2006/relationships/tags" Target="../tags/tag1429.xml"/><Relationship Id="rId20" Type="http://schemas.openxmlformats.org/officeDocument/2006/relationships/tags" Target="../tags/tag1428.xml"/><Relationship Id="rId2" Type="http://schemas.openxmlformats.org/officeDocument/2006/relationships/tags" Target="../tags/tag1410.xml"/><Relationship Id="rId19" Type="http://schemas.openxmlformats.org/officeDocument/2006/relationships/tags" Target="../tags/tag1427.xml"/><Relationship Id="rId18" Type="http://schemas.openxmlformats.org/officeDocument/2006/relationships/tags" Target="../tags/tag1426.xml"/><Relationship Id="rId17" Type="http://schemas.openxmlformats.org/officeDocument/2006/relationships/tags" Target="../tags/tag1425.xml"/><Relationship Id="rId16" Type="http://schemas.openxmlformats.org/officeDocument/2006/relationships/tags" Target="../tags/tag1424.xml"/><Relationship Id="rId15" Type="http://schemas.openxmlformats.org/officeDocument/2006/relationships/tags" Target="../tags/tag1423.xml"/><Relationship Id="rId14" Type="http://schemas.openxmlformats.org/officeDocument/2006/relationships/tags" Target="../tags/tag1422.xml"/><Relationship Id="rId13" Type="http://schemas.openxmlformats.org/officeDocument/2006/relationships/tags" Target="../tags/tag1421.xml"/><Relationship Id="rId12" Type="http://schemas.openxmlformats.org/officeDocument/2006/relationships/tags" Target="../tags/tag1420.xml"/><Relationship Id="rId11" Type="http://schemas.openxmlformats.org/officeDocument/2006/relationships/tags" Target="../tags/tag1419.xml"/><Relationship Id="rId10" Type="http://schemas.openxmlformats.org/officeDocument/2006/relationships/tags" Target="../tags/tag1418.xml"/><Relationship Id="rId1" Type="http://schemas.openxmlformats.org/officeDocument/2006/relationships/tags" Target="../tags/tag1409.xml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442.xml"/><Relationship Id="rId2" Type="http://schemas.openxmlformats.org/officeDocument/2006/relationships/tags" Target="../tags/tag1441.xml"/><Relationship Id="rId1" Type="http://schemas.openxmlformats.org/officeDocument/2006/relationships/tags" Target="../tags/tag1440.xml"/></Relationships>
</file>

<file path=ppt/slides/_rels/slide70.xml.rels><?xml version="1.0" encoding="UTF-8" standalone="yes"?>
<Relationships xmlns="http://schemas.openxmlformats.org/package/2006/relationships"><Relationship Id="rId9" Type="http://schemas.openxmlformats.org/officeDocument/2006/relationships/tags" Target="../tags/tag1451.xml"/><Relationship Id="rId8" Type="http://schemas.openxmlformats.org/officeDocument/2006/relationships/tags" Target="../tags/tag1450.xml"/><Relationship Id="rId7" Type="http://schemas.openxmlformats.org/officeDocument/2006/relationships/tags" Target="../tags/tag1449.xml"/><Relationship Id="rId6" Type="http://schemas.openxmlformats.org/officeDocument/2006/relationships/tags" Target="../tags/tag1448.xml"/><Relationship Id="rId5" Type="http://schemas.openxmlformats.org/officeDocument/2006/relationships/tags" Target="../tags/tag1447.xml"/><Relationship Id="rId4" Type="http://schemas.openxmlformats.org/officeDocument/2006/relationships/tags" Target="../tags/tag1446.xml"/><Relationship Id="rId3" Type="http://schemas.openxmlformats.org/officeDocument/2006/relationships/tags" Target="../tags/tag1445.xml"/><Relationship Id="rId2" Type="http://schemas.openxmlformats.org/officeDocument/2006/relationships/tags" Target="../tags/tag1444.xml"/><Relationship Id="rId15" Type="http://schemas.openxmlformats.org/officeDocument/2006/relationships/notesSlide" Target="../notesSlides/notesSlide49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455.xml"/><Relationship Id="rId12" Type="http://schemas.openxmlformats.org/officeDocument/2006/relationships/tags" Target="../tags/tag1454.xml"/><Relationship Id="rId11" Type="http://schemas.openxmlformats.org/officeDocument/2006/relationships/tags" Target="../tags/tag1453.xml"/><Relationship Id="rId10" Type="http://schemas.openxmlformats.org/officeDocument/2006/relationships/tags" Target="../tags/tag1452.xml"/><Relationship Id="rId1" Type="http://schemas.openxmlformats.org/officeDocument/2006/relationships/tags" Target="../tags/tag1443.xml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svg"/><Relationship Id="rId8" Type="http://schemas.openxmlformats.org/officeDocument/2006/relationships/tags" Target="../tags/tag1459.xml"/><Relationship Id="rId7" Type="http://schemas.openxmlformats.org/officeDocument/2006/relationships/image" Target="../media/image75.svg"/><Relationship Id="rId6" Type="http://schemas.openxmlformats.org/officeDocument/2006/relationships/tags" Target="../tags/tag1458.xml"/><Relationship Id="rId5" Type="http://schemas.openxmlformats.org/officeDocument/2006/relationships/image" Target="../media/image74.svg"/><Relationship Id="rId4" Type="http://schemas.openxmlformats.org/officeDocument/2006/relationships/tags" Target="../tags/tag1457.xml"/><Relationship Id="rId3" Type="http://schemas.openxmlformats.org/officeDocument/2006/relationships/image" Target="../media/image73.svg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1476.xml"/><Relationship Id="rId25" Type="http://schemas.openxmlformats.org/officeDocument/2006/relationships/tags" Target="../tags/tag1475.xml"/><Relationship Id="rId24" Type="http://schemas.openxmlformats.org/officeDocument/2006/relationships/tags" Target="../tags/tag1474.xml"/><Relationship Id="rId23" Type="http://schemas.openxmlformats.org/officeDocument/2006/relationships/tags" Target="../tags/tag1473.xml"/><Relationship Id="rId22" Type="http://schemas.openxmlformats.org/officeDocument/2006/relationships/tags" Target="../tags/tag1472.xml"/><Relationship Id="rId21" Type="http://schemas.openxmlformats.org/officeDocument/2006/relationships/tags" Target="../tags/tag1471.xml"/><Relationship Id="rId20" Type="http://schemas.openxmlformats.org/officeDocument/2006/relationships/tags" Target="../tags/tag1470.xml"/><Relationship Id="rId2" Type="http://schemas.openxmlformats.org/officeDocument/2006/relationships/image" Target="../media/image72.png"/><Relationship Id="rId19" Type="http://schemas.openxmlformats.org/officeDocument/2006/relationships/tags" Target="../tags/tag1469.xml"/><Relationship Id="rId18" Type="http://schemas.openxmlformats.org/officeDocument/2006/relationships/tags" Target="../tags/tag1468.xml"/><Relationship Id="rId17" Type="http://schemas.openxmlformats.org/officeDocument/2006/relationships/tags" Target="../tags/tag1467.xml"/><Relationship Id="rId16" Type="http://schemas.openxmlformats.org/officeDocument/2006/relationships/tags" Target="../tags/tag1466.xml"/><Relationship Id="rId15" Type="http://schemas.openxmlformats.org/officeDocument/2006/relationships/tags" Target="../tags/tag1465.xml"/><Relationship Id="rId14" Type="http://schemas.openxmlformats.org/officeDocument/2006/relationships/tags" Target="../tags/tag1464.xml"/><Relationship Id="rId13" Type="http://schemas.openxmlformats.org/officeDocument/2006/relationships/tags" Target="../tags/tag1463.xml"/><Relationship Id="rId12" Type="http://schemas.openxmlformats.org/officeDocument/2006/relationships/tags" Target="../tags/tag1462.xml"/><Relationship Id="rId11" Type="http://schemas.openxmlformats.org/officeDocument/2006/relationships/tags" Target="../tags/tag1461.xml"/><Relationship Id="rId10" Type="http://schemas.openxmlformats.org/officeDocument/2006/relationships/tags" Target="../tags/tag1460.xml"/><Relationship Id="rId1" Type="http://schemas.openxmlformats.org/officeDocument/2006/relationships/tags" Target="../tags/tag1456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479.xml"/><Relationship Id="rId2" Type="http://schemas.openxmlformats.org/officeDocument/2006/relationships/tags" Target="../tags/tag1478.xml"/><Relationship Id="rId1" Type="http://schemas.openxmlformats.org/officeDocument/2006/relationships/tags" Target="../tags/tag1477.xml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tags" Target="../tags/tag1488.xml"/><Relationship Id="rId8" Type="http://schemas.openxmlformats.org/officeDocument/2006/relationships/tags" Target="../tags/tag1487.xml"/><Relationship Id="rId7" Type="http://schemas.openxmlformats.org/officeDocument/2006/relationships/tags" Target="../tags/tag1486.xml"/><Relationship Id="rId6" Type="http://schemas.openxmlformats.org/officeDocument/2006/relationships/tags" Target="../tags/tag1485.xml"/><Relationship Id="rId5" Type="http://schemas.openxmlformats.org/officeDocument/2006/relationships/tags" Target="../tags/tag1484.xml"/><Relationship Id="rId4" Type="http://schemas.openxmlformats.org/officeDocument/2006/relationships/tags" Target="../tags/tag1483.xml"/><Relationship Id="rId3" Type="http://schemas.openxmlformats.org/officeDocument/2006/relationships/tags" Target="../tags/tag1482.xml"/><Relationship Id="rId2" Type="http://schemas.openxmlformats.org/officeDocument/2006/relationships/tags" Target="../tags/tag1481.xml"/><Relationship Id="rId15" Type="http://schemas.openxmlformats.org/officeDocument/2006/relationships/notesSlide" Target="../notesSlides/notesSlide50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492.xml"/><Relationship Id="rId12" Type="http://schemas.openxmlformats.org/officeDocument/2006/relationships/tags" Target="../tags/tag1491.xml"/><Relationship Id="rId11" Type="http://schemas.openxmlformats.org/officeDocument/2006/relationships/tags" Target="../tags/tag1490.xml"/><Relationship Id="rId10" Type="http://schemas.openxmlformats.org/officeDocument/2006/relationships/tags" Target="../tags/tag1489.xml"/><Relationship Id="rId1" Type="http://schemas.openxmlformats.org/officeDocument/2006/relationships/tags" Target="../tags/tag1480.xml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tags" Target="../tags/tag1501.xml"/><Relationship Id="rId8" Type="http://schemas.openxmlformats.org/officeDocument/2006/relationships/tags" Target="../tags/tag1500.xml"/><Relationship Id="rId7" Type="http://schemas.openxmlformats.org/officeDocument/2006/relationships/tags" Target="../tags/tag1499.xml"/><Relationship Id="rId6" Type="http://schemas.openxmlformats.org/officeDocument/2006/relationships/tags" Target="../tags/tag1498.xml"/><Relationship Id="rId5" Type="http://schemas.openxmlformats.org/officeDocument/2006/relationships/tags" Target="../tags/tag1497.xml"/><Relationship Id="rId4" Type="http://schemas.openxmlformats.org/officeDocument/2006/relationships/tags" Target="../tags/tag1496.xml"/><Relationship Id="rId37" Type="http://schemas.openxmlformats.org/officeDocument/2006/relationships/notesSlide" Target="../notesSlides/notesSlide51.xml"/><Relationship Id="rId36" Type="http://schemas.openxmlformats.org/officeDocument/2006/relationships/slideLayout" Target="../slideLayouts/slideLayout18.xml"/><Relationship Id="rId35" Type="http://schemas.openxmlformats.org/officeDocument/2006/relationships/tags" Target="../tags/tag1515.xml"/><Relationship Id="rId34" Type="http://schemas.openxmlformats.org/officeDocument/2006/relationships/image" Target="../media/image78.svg"/><Relationship Id="rId33" Type="http://schemas.openxmlformats.org/officeDocument/2006/relationships/image" Target="../media/image77.png"/><Relationship Id="rId32" Type="http://schemas.openxmlformats.org/officeDocument/2006/relationships/tags" Target="../tags/tag1514.xml"/><Relationship Id="rId31" Type="http://schemas.openxmlformats.org/officeDocument/2006/relationships/tags" Target="../tags/tag1513.xml"/><Relationship Id="rId30" Type="http://schemas.openxmlformats.org/officeDocument/2006/relationships/tags" Target="../tags/tag1512.xml"/><Relationship Id="rId3" Type="http://schemas.openxmlformats.org/officeDocument/2006/relationships/tags" Target="../tags/tag1495.xml"/><Relationship Id="rId29" Type="http://schemas.openxmlformats.org/officeDocument/2006/relationships/tags" Target="../tags/tag1511.xml"/><Relationship Id="rId28" Type="http://schemas.openxmlformats.org/officeDocument/2006/relationships/tags" Target="../tags/tag1510.xml"/><Relationship Id="rId27" Type="http://schemas.openxmlformats.org/officeDocument/2006/relationships/tags" Target="../tags/tag1509.xml"/><Relationship Id="rId26" Type="http://schemas.openxmlformats.org/officeDocument/2006/relationships/tags" Target="../tags/tag1508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1507.xml"/><Relationship Id="rId22" Type="http://schemas.openxmlformats.org/officeDocument/2006/relationships/image" Target="../media/image61.svg"/><Relationship Id="rId21" Type="http://schemas.openxmlformats.org/officeDocument/2006/relationships/image" Target="../media/image60.png"/><Relationship Id="rId20" Type="http://schemas.openxmlformats.org/officeDocument/2006/relationships/tags" Target="../tags/tag1506.xml"/><Relationship Id="rId2" Type="http://schemas.openxmlformats.org/officeDocument/2006/relationships/tags" Target="../tags/tag1494.xml"/><Relationship Id="rId19" Type="http://schemas.openxmlformats.org/officeDocument/2006/relationships/image" Target="../media/image59.svg"/><Relationship Id="rId18" Type="http://schemas.openxmlformats.org/officeDocument/2006/relationships/image" Target="../media/image58.png"/><Relationship Id="rId17" Type="http://schemas.openxmlformats.org/officeDocument/2006/relationships/tags" Target="../tags/tag1505.xml"/><Relationship Id="rId16" Type="http://schemas.openxmlformats.org/officeDocument/2006/relationships/image" Target="../media/image57.svg"/><Relationship Id="rId15" Type="http://schemas.openxmlformats.org/officeDocument/2006/relationships/image" Target="../media/image56.png"/><Relationship Id="rId14" Type="http://schemas.openxmlformats.org/officeDocument/2006/relationships/tags" Target="../tags/tag1504.xml"/><Relationship Id="rId13" Type="http://schemas.openxmlformats.org/officeDocument/2006/relationships/image" Target="../media/image55.svg"/><Relationship Id="rId12" Type="http://schemas.openxmlformats.org/officeDocument/2006/relationships/image" Target="../media/image54.png"/><Relationship Id="rId11" Type="http://schemas.openxmlformats.org/officeDocument/2006/relationships/tags" Target="../tags/tag1503.xml"/><Relationship Id="rId10" Type="http://schemas.openxmlformats.org/officeDocument/2006/relationships/tags" Target="../tags/tag1502.xml"/><Relationship Id="rId1" Type="http://schemas.openxmlformats.org/officeDocument/2006/relationships/tags" Target="../tags/tag1493.xml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tags" Target="../tags/tag1524.xml"/><Relationship Id="rId8" Type="http://schemas.openxmlformats.org/officeDocument/2006/relationships/tags" Target="../tags/tag1523.xml"/><Relationship Id="rId7" Type="http://schemas.openxmlformats.org/officeDocument/2006/relationships/tags" Target="../tags/tag1522.xml"/><Relationship Id="rId6" Type="http://schemas.openxmlformats.org/officeDocument/2006/relationships/tags" Target="../tags/tag1521.xml"/><Relationship Id="rId5" Type="http://schemas.openxmlformats.org/officeDocument/2006/relationships/tags" Target="../tags/tag1520.xml"/><Relationship Id="rId4" Type="http://schemas.openxmlformats.org/officeDocument/2006/relationships/tags" Target="../tags/tag1519.xml"/><Relationship Id="rId37" Type="http://schemas.openxmlformats.org/officeDocument/2006/relationships/notesSlide" Target="../notesSlides/notesSlide52.xml"/><Relationship Id="rId36" Type="http://schemas.openxmlformats.org/officeDocument/2006/relationships/slideLayout" Target="../slideLayouts/slideLayout18.xml"/><Relationship Id="rId35" Type="http://schemas.openxmlformats.org/officeDocument/2006/relationships/tags" Target="../tags/tag1538.xml"/><Relationship Id="rId34" Type="http://schemas.openxmlformats.org/officeDocument/2006/relationships/image" Target="../media/image78.svg"/><Relationship Id="rId33" Type="http://schemas.openxmlformats.org/officeDocument/2006/relationships/image" Target="../media/image77.png"/><Relationship Id="rId32" Type="http://schemas.openxmlformats.org/officeDocument/2006/relationships/tags" Target="../tags/tag1537.xml"/><Relationship Id="rId31" Type="http://schemas.openxmlformats.org/officeDocument/2006/relationships/tags" Target="../tags/tag1536.xml"/><Relationship Id="rId30" Type="http://schemas.openxmlformats.org/officeDocument/2006/relationships/tags" Target="../tags/tag1535.xml"/><Relationship Id="rId3" Type="http://schemas.openxmlformats.org/officeDocument/2006/relationships/tags" Target="../tags/tag1518.xml"/><Relationship Id="rId29" Type="http://schemas.openxmlformats.org/officeDocument/2006/relationships/tags" Target="../tags/tag1534.xml"/><Relationship Id="rId28" Type="http://schemas.openxmlformats.org/officeDocument/2006/relationships/tags" Target="../tags/tag1533.xml"/><Relationship Id="rId27" Type="http://schemas.openxmlformats.org/officeDocument/2006/relationships/tags" Target="../tags/tag1532.xml"/><Relationship Id="rId26" Type="http://schemas.openxmlformats.org/officeDocument/2006/relationships/tags" Target="../tags/tag1531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1530.xml"/><Relationship Id="rId22" Type="http://schemas.openxmlformats.org/officeDocument/2006/relationships/image" Target="../media/image61.svg"/><Relationship Id="rId21" Type="http://schemas.openxmlformats.org/officeDocument/2006/relationships/image" Target="../media/image60.png"/><Relationship Id="rId20" Type="http://schemas.openxmlformats.org/officeDocument/2006/relationships/tags" Target="../tags/tag1529.xml"/><Relationship Id="rId2" Type="http://schemas.openxmlformats.org/officeDocument/2006/relationships/tags" Target="../tags/tag1517.xml"/><Relationship Id="rId19" Type="http://schemas.openxmlformats.org/officeDocument/2006/relationships/image" Target="../media/image59.svg"/><Relationship Id="rId18" Type="http://schemas.openxmlformats.org/officeDocument/2006/relationships/image" Target="../media/image58.png"/><Relationship Id="rId17" Type="http://schemas.openxmlformats.org/officeDocument/2006/relationships/tags" Target="../tags/tag1528.xml"/><Relationship Id="rId16" Type="http://schemas.openxmlformats.org/officeDocument/2006/relationships/image" Target="../media/image57.svg"/><Relationship Id="rId15" Type="http://schemas.openxmlformats.org/officeDocument/2006/relationships/image" Target="../media/image56.png"/><Relationship Id="rId14" Type="http://schemas.openxmlformats.org/officeDocument/2006/relationships/tags" Target="../tags/tag1527.xml"/><Relationship Id="rId13" Type="http://schemas.openxmlformats.org/officeDocument/2006/relationships/image" Target="../media/image55.svg"/><Relationship Id="rId12" Type="http://schemas.openxmlformats.org/officeDocument/2006/relationships/image" Target="../media/image54.png"/><Relationship Id="rId11" Type="http://schemas.openxmlformats.org/officeDocument/2006/relationships/tags" Target="../tags/tag1526.xml"/><Relationship Id="rId10" Type="http://schemas.openxmlformats.org/officeDocument/2006/relationships/tags" Target="../tags/tag1525.xml"/><Relationship Id="rId1" Type="http://schemas.openxmlformats.org/officeDocument/2006/relationships/tags" Target="../tags/tag1516.xml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tags" Target="../tags/tag1547.xml"/><Relationship Id="rId8" Type="http://schemas.openxmlformats.org/officeDocument/2006/relationships/tags" Target="../tags/tag1546.xml"/><Relationship Id="rId7" Type="http://schemas.openxmlformats.org/officeDocument/2006/relationships/tags" Target="../tags/tag1545.xml"/><Relationship Id="rId6" Type="http://schemas.openxmlformats.org/officeDocument/2006/relationships/tags" Target="../tags/tag1544.xml"/><Relationship Id="rId5" Type="http://schemas.openxmlformats.org/officeDocument/2006/relationships/tags" Target="../tags/tag1543.xml"/><Relationship Id="rId4" Type="http://schemas.openxmlformats.org/officeDocument/2006/relationships/tags" Target="../tags/tag1542.xml"/><Relationship Id="rId3" Type="http://schemas.openxmlformats.org/officeDocument/2006/relationships/tags" Target="../tags/tag1541.xml"/><Relationship Id="rId2" Type="http://schemas.openxmlformats.org/officeDocument/2006/relationships/tags" Target="../tags/tag1540.xml"/><Relationship Id="rId15" Type="http://schemas.openxmlformats.org/officeDocument/2006/relationships/notesSlide" Target="../notesSlides/notesSlide5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551.xml"/><Relationship Id="rId12" Type="http://schemas.openxmlformats.org/officeDocument/2006/relationships/tags" Target="../tags/tag1550.xml"/><Relationship Id="rId11" Type="http://schemas.openxmlformats.org/officeDocument/2006/relationships/tags" Target="../tags/tag1549.xml"/><Relationship Id="rId10" Type="http://schemas.openxmlformats.org/officeDocument/2006/relationships/tags" Target="../tags/tag1548.xml"/><Relationship Id="rId1" Type="http://schemas.openxmlformats.org/officeDocument/2006/relationships/tags" Target="../tags/tag1539.xml"/></Relationships>
</file>

<file path=ppt/slides/_rels/slide77.xml.rels><?xml version="1.0" encoding="UTF-8" standalone="yes"?>
<Relationships xmlns="http://schemas.openxmlformats.org/package/2006/relationships"><Relationship Id="rId9" Type="http://schemas.openxmlformats.org/officeDocument/2006/relationships/tags" Target="../tags/tag1560.xml"/><Relationship Id="rId8" Type="http://schemas.openxmlformats.org/officeDocument/2006/relationships/tags" Target="../tags/tag1559.xml"/><Relationship Id="rId7" Type="http://schemas.openxmlformats.org/officeDocument/2006/relationships/tags" Target="../tags/tag1558.xml"/><Relationship Id="rId6" Type="http://schemas.openxmlformats.org/officeDocument/2006/relationships/tags" Target="../tags/tag1557.xml"/><Relationship Id="rId5" Type="http://schemas.openxmlformats.org/officeDocument/2006/relationships/tags" Target="../tags/tag1556.xml"/><Relationship Id="rId4" Type="http://schemas.openxmlformats.org/officeDocument/2006/relationships/tags" Target="../tags/tag1555.xml"/><Relationship Id="rId3" Type="http://schemas.openxmlformats.org/officeDocument/2006/relationships/tags" Target="../tags/tag1554.xml"/><Relationship Id="rId2" Type="http://schemas.openxmlformats.org/officeDocument/2006/relationships/tags" Target="../tags/tag1553.xml"/><Relationship Id="rId15" Type="http://schemas.openxmlformats.org/officeDocument/2006/relationships/notesSlide" Target="../notesSlides/notesSlide54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564.xml"/><Relationship Id="rId12" Type="http://schemas.openxmlformats.org/officeDocument/2006/relationships/tags" Target="../tags/tag1563.xml"/><Relationship Id="rId11" Type="http://schemas.openxmlformats.org/officeDocument/2006/relationships/tags" Target="../tags/tag1562.xml"/><Relationship Id="rId10" Type="http://schemas.openxmlformats.org/officeDocument/2006/relationships/tags" Target="../tags/tag1561.xml"/><Relationship Id="rId1" Type="http://schemas.openxmlformats.org/officeDocument/2006/relationships/tags" Target="../tags/tag1552.xml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tags" Target="../tags/tag1573.xml"/><Relationship Id="rId8" Type="http://schemas.openxmlformats.org/officeDocument/2006/relationships/tags" Target="../tags/tag1572.xml"/><Relationship Id="rId7" Type="http://schemas.openxmlformats.org/officeDocument/2006/relationships/tags" Target="../tags/tag1571.xml"/><Relationship Id="rId6" Type="http://schemas.openxmlformats.org/officeDocument/2006/relationships/tags" Target="../tags/tag1570.xml"/><Relationship Id="rId5" Type="http://schemas.openxmlformats.org/officeDocument/2006/relationships/tags" Target="../tags/tag1569.xml"/><Relationship Id="rId4" Type="http://schemas.openxmlformats.org/officeDocument/2006/relationships/tags" Target="../tags/tag1568.xml"/><Relationship Id="rId3" Type="http://schemas.openxmlformats.org/officeDocument/2006/relationships/tags" Target="../tags/tag1567.xml"/><Relationship Id="rId2" Type="http://schemas.openxmlformats.org/officeDocument/2006/relationships/tags" Target="../tags/tag1566.xml"/><Relationship Id="rId15" Type="http://schemas.openxmlformats.org/officeDocument/2006/relationships/notesSlide" Target="../notesSlides/notesSlide55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577.xml"/><Relationship Id="rId12" Type="http://schemas.openxmlformats.org/officeDocument/2006/relationships/tags" Target="../tags/tag1576.xml"/><Relationship Id="rId11" Type="http://schemas.openxmlformats.org/officeDocument/2006/relationships/tags" Target="../tags/tag1575.xml"/><Relationship Id="rId10" Type="http://schemas.openxmlformats.org/officeDocument/2006/relationships/tags" Target="../tags/tag1574.xml"/><Relationship Id="rId1" Type="http://schemas.openxmlformats.org/officeDocument/2006/relationships/tags" Target="../tags/tag1565.xml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tags" Target="../tags/tag1586.xml"/><Relationship Id="rId8" Type="http://schemas.openxmlformats.org/officeDocument/2006/relationships/tags" Target="../tags/tag1585.xml"/><Relationship Id="rId7" Type="http://schemas.openxmlformats.org/officeDocument/2006/relationships/tags" Target="../tags/tag1584.xml"/><Relationship Id="rId6" Type="http://schemas.openxmlformats.org/officeDocument/2006/relationships/tags" Target="../tags/tag1583.xml"/><Relationship Id="rId5" Type="http://schemas.openxmlformats.org/officeDocument/2006/relationships/tags" Target="../tags/tag1582.xml"/><Relationship Id="rId4" Type="http://schemas.openxmlformats.org/officeDocument/2006/relationships/tags" Target="../tags/tag1581.xml"/><Relationship Id="rId3" Type="http://schemas.openxmlformats.org/officeDocument/2006/relationships/tags" Target="../tags/tag1580.xml"/><Relationship Id="rId2" Type="http://schemas.openxmlformats.org/officeDocument/2006/relationships/tags" Target="../tags/tag1579.xml"/><Relationship Id="rId15" Type="http://schemas.openxmlformats.org/officeDocument/2006/relationships/notesSlide" Target="../notesSlides/notesSlide56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590.xml"/><Relationship Id="rId12" Type="http://schemas.openxmlformats.org/officeDocument/2006/relationships/tags" Target="../tags/tag1589.xml"/><Relationship Id="rId11" Type="http://schemas.openxmlformats.org/officeDocument/2006/relationships/tags" Target="../tags/tag1588.xml"/><Relationship Id="rId10" Type="http://schemas.openxmlformats.org/officeDocument/2006/relationships/tags" Target="../tags/tag1587.xml"/><Relationship Id="rId1" Type="http://schemas.openxmlformats.org/officeDocument/2006/relationships/tags" Target="../tags/tag1578.xml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tags" Target="../tags/tag1599.xml"/><Relationship Id="rId8" Type="http://schemas.openxmlformats.org/officeDocument/2006/relationships/tags" Target="../tags/tag1598.xml"/><Relationship Id="rId7" Type="http://schemas.openxmlformats.org/officeDocument/2006/relationships/tags" Target="../tags/tag1597.xml"/><Relationship Id="rId6" Type="http://schemas.openxmlformats.org/officeDocument/2006/relationships/tags" Target="../tags/tag1596.xml"/><Relationship Id="rId5" Type="http://schemas.openxmlformats.org/officeDocument/2006/relationships/tags" Target="../tags/tag1595.xml"/><Relationship Id="rId4" Type="http://schemas.openxmlformats.org/officeDocument/2006/relationships/tags" Target="../tags/tag1594.xml"/><Relationship Id="rId3" Type="http://schemas.openxmlformats.org/officeDocument/2006/relationships/tags" Target="../tags/tag1593.xml"/><Relationship Id="rId2" Type="http://schemas.openxmlformats.org/officeDocument/2006/relationships/tags" Target="../tags/tag1592.xml"/><Relationship Id="rId15" Type="http://schemas.openxmlformats.org/officeDocument/2006/relationships/notesSlide" Target="../notesSlides/notesSlide57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03.xml"/><Relationship Id="rId12" Type="http://schemas.openxmlformats.org/officeDocument/2006/relationships/tags" Target="../tags/tag1602.xml"/><Relationship Id="rId11" Type="http://schemas.openxmlformats.org/officeDocument/2006/relationships/tags" Target="../tags/tag1601.xml"/><Relationship Id="rId10" Type="http://schemas.openxmlformats.org/officeDocument/2006/relationships/tags" Target="../tags/tag1600.xml"/><Relationship Id="rId1" Type="http://schemas.openxmlformats.org/officeDocument/2006/relationships/tags" Target="../tags/tag1591.xml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tags" Target="../tags/tag1612.xml"/><Relationship Id="rId8" Type="http://schemas.openxmlformats.org/officeDocument/2006/relationships/tags" Target="../tags/tag1611.xml"/><Relationship Id="rId7" Type="http://schemas.openxmlformats.org/officeDocument/2006/relationships/tags" Target="../tags/tag1610.xml"/><Relationship Id="rId6" Type="http://schemas.openxmlformats.org/officeDocument/2006/relationships/tags" Target="../tags/tag1609.xml"/><Relationship Id="rId5" Type="http://schemas.openxmlformats.org/officeDocument/2006/relationships/tags" Target="../tags/tag1608.xml"/><Relationship Id="rId4" Type="http://schemas.openxmlformats.org/officeDocument/2006/relationships/tags" Target="../tags/tag1607.xml"/><Relationship Id="rId3" Type="http://schemas.openxmlformats.org/officeDocument/2006/relationships/tags" Target="../tags/tag1606.xml"/><Relationship Id="rId2" Type="http://schemas.openxmlformats.org/officeDocument/2006/relationships/tags" Target="../tags/tag1605.xml"/><Relationship Id="rId15" Type="http://schemas.openxmlformats.org/officeDocument/2006/relationships/notesSlide" Target="../notesSlides/notesSlide58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16.xml"/><Relationship Id="rId12" Type="http://schemas.openxmlformats.org/officeDocument/2006/relationships/tags" Target="../tags/tag1615.xml"/><Relationship Id="rId11" Type="http://schemas.openxmlformats.org/officeDocument/2006/relationships/tags" Target="../tags/tag1614.xml"/><Relationship Id="rId10" Type="http://schemas.openxmlformats.org/officeDocument/2006/relationships/tags" Target="../tags/tag1613.xml"/><Relationship Id="rId1" Type="http://schemas.openxmlformats.org/officeDocument/2006/relationships/tags" Target="../tags/tag1604.xml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tags" Target="../tags/tag1625.xml"/><Relationship Id="rId8" Type="http://schemas.openxmlformats.org/officeDocument/2006/relationships/tags" Target="../tags/tag1624.xml"/><Relationship Id="rId7" Type="http://schemas.openxmlformats.org/officeDocument/2006/relationships/tags" Target="../tags/tag1623.xml"/><Relationship Id="rId6" Type="http://schemas.openxmlformats.org/officeDocument/2006/relationships/tags" Target="../tags/tag1622.xml"/><Relationship Id="rId5" Type="http://schemas.openxmlformats.org/officeDocument/2006/relationships/tags" Target="../tags/tag1621.xml"/><Relationship Id="rId4" Type="http://schemas.openxmlformats.org/officeDocument/2006/relationships/tags" Target="../tags/tag1620.xml"/><Relationship Id="rId3" Type="http://schemas.openxmlformats.org/officeDocument/2006/relationships/tags" Target="../tags/tag1619.xml"/><Relationship Id="rId2" Type="http://schemas.openxmlformats.org/officeDocument/2006/relationships/tags" Target="../tags/tag1618.xml"/><Relationship Id="rId15" Type="http://schemas.openxmlformats.org/officeDocument/2006/relationships/notesSlide" Target="../notesSlides/notesSlide59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29.xml"/><Relationship Id="rId12" Type="http://schemas.openxmlformats.org/officeDocument/2006/relationships/tags" Target="../tags/tag1628.xml"/><Relationship Id="rId11" Type="http://schemas.openxmlformats.org/officeDocument/2006/relationships/tags" Target="../tags/tag1627.xml"/><Relationship Id="rId10" Type="http://schemas.openxmlformats.org/officeDocument/2006/relationships/tags" Target="../tags/tag1626.xml"/><Relationship Id="rId1" Type="http://schemas.openxmlformats.org/officeDocument/2006/relationships/tags" Target="../tags/tag1617.xml"/></Relationships>
</file>

<file path=ppt/slides/_rels/slide83.xml.rels><?xml version="1.0" encoding="UTF-8" standalone="yes"?>
<Relationships xmlns="http://schemas.openxmlformats.org/package/2006/relationships"><Relationship Id="rId9" Type="http://schemas.openxmlformats.org/officeDocument/2006/relationships/tags" Target="../tags/tag1638.xml"/><Relationship Id="rId8" Type="http://schemas.openxmlformats.org/officeDocument/2006/relationships/tags" Target="../tags/tag1637.xml"/><Relationship Id="rId7" Type="http://schemas.openxmlformats.org/officeDocument/2006/relationships/tags" Target="../tags/tag1636.xml"/><Relationship Id="rId6" Type="http://schemas.openxmlformats.org/officeDocument/2006/relationships/tags" Target="../tags/tag1635.xml"/><Relationship Id="rId5" Type="http://schemas.openxmlformats.org/officeDocument/2006/relationships/tags" Target="../tags/tag1634.xml"/><Relationship Id="rId4" Type="http://schemas.openxmlformats.org/officeDocument/2006/relationships/tags" Target="../tags/tag1633.xml"/><Relationship Id="rId3" Type="http://schemas.openxmlformats.org/officeDocument/2006/relationships/tags" Target="../tags/tag1632.xml"/><Relationship Id="rId2" Type="http://schemas.openxmlformats.org/officeDocument/2006/relationships/tags" Target="../tags/tag1631.xml"/><Relationship Id="rId15" Type="http://schemas.openxmlformats.org/officeDocument/2006/relationships/notesSlide" Target="../notesSlides/notesSlide60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42.xml"/><Relationship Id="rId12" Type="http://schemas.openxmlformats.org/officeDocument/2006/relationships/tags" Target="../tags/tag1641.xml"/><Relationship Id="rId11" Type="http://schemas.openxmlformats.org/officeDocument/2006/relationships/tags" Target="../tags/tag1640.xml"/><Relationship Id="rId10" Type="http://schemas.openxmlformats.org/officeDocument/2006/relationships/tags" Target="../tags/tag1639.xml"/><Relationship Id="rId1" Type="http://schemas.openxmlformats.org/officeDocument/2006/relationships/tags" Target="../tags/tag1630.xml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tags" Target="../tags/tag1651.xml"/><Relationship Id="rId8" Type="http://schemas.openxmlformats.org/officeDocument/2006/relationships/tags" Target="../tags/tag1650.xml"/><Relationship Id="rId7" Type="http://schemas.openxmlformats.org/officeDocument/2006/relationships/tags" Target="../tags/tag1649.xml"/><Relationship Id="rId6" Type="http://schemas.openxmlformats.org/officeDocument/2006/relationships/tags" Target="../tags/tag1648.xml"/><Relationship Id="rId5" Type="http://schemas.openxmlformats.org/officeDocument/2006/relationships/tags" Target="../tags/tag1647.xml"/><Relationship Id="rId4" Type="http://schemas.openxmlformats.org/officeDocument/2006/relationships/tags" Target="../tags/tag1646.xml"/><Relationship Id="rId3" Type="http://schemas.openxmlformats.org/officeDocument/2006/relationships/tags" Target="../tags/tag1645.xml"/><Relationship Id="rId2" Type="http://schemas.openxmlformats.org/officeDocument/2006/relationships/tags" Target="../tags/tag1644.xml"/><Relationship Id="rId15" Type="http://schemas.openxmlformats.org/officeDocument/2006/relationships/notesSlide" Target="../notesSlides/notesSlide61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55.xml"/><Relationship Id="rId12" Type="http://schemas.openxmlformats.org/officeDocument/2006/relationships/tags" Target="../tags/tag1654.xml"/><Relationship Id="rId11" Type="http://schemas.openxmlformats.org/officeDocument/2006/relationships/tags" Target="../tags/tag1653.xml"/><Relationship Id="rId10" Type="http://schemas.openxmlformats.org/officeDocument/2006/relationships/tags" Target="../tags/tag1652.xml"/><Relationship Id="rId1" Type="http://schemas.openxmlformats.org/officeDocument/2006/relationships/tags" Target="../tags/tag1643.xml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tags" Target="../tags/tag1664.xml"/><Relationship Id="rId8" Type="http://schemas.openxmlformats.org/officeDocument/2006/relationships/tags" Target="../tags/tag1663.xml"/><Relationship Id="rId7" Type="http://schemas.openxmlformats.org/officeDocument/2006/relationships/tags" Target="../tags/tag1662.xml"/><Relationship Id="rId6" Type="http://schemas.openxmlformats.org/officeDocument/2006/relationships/tags" Target="../tags/tag1661.xml"/><Relationship Id="rId5" Type="http://schemas.openxmlformats.org/officeDocument/2006/relationships/tags" Target="../tags/tag1660.xml"/><Relationship Id="rId4" Type="http://schemas.openxmlformats.org/officeDocument/2006/relationships/tags" Target="../tags/tag1659.xml"/><Relationship Id="rId3" Type="http://schemas.openxmlformats.org/officeDocument/2006/relationships/tags" Target="../tags/tag1658.xml"/><Relationship Id="rId2" Type="http://schemas.openxmlformats.org/officeDocument/2006/relationships/tags" Target="../tags/tag1657.xml"/><Relationship Id="rId15" Type="http://schemas.openxmlformats.org/officeDocument/2006/relationships/notesSlide" Target="../notesSlides/notesSlide62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68.xml"/><Relationship Id="rId12" Type="http://schemas.openxmlformats.org/officeDocument/2006/relationships/tags" Target="../tags/tag1667.xml"/><Relationship Id="rId11" Type="http://schemas.openxmlformats.org/officeDocument/2006/relationships/tags" Target="../tags/tag1666.xml"/><Relationship Id="rId10" Type="http://schemas.openxmlformats.org/officeDocument/2006/relationships/tags" Target="../tags/tag1665.xml"/><Relationship Id="rId1" Type="http://schemas.openxmlformats.org/officeDocument/2006/relationships/tags" Target="../tags/tag1656.xml"/></Relationships>
</file>

<file path=ppt/slides/_rels/slide86.xml.rels><?xml version="1.0" encoding="UTF-8" standalone="yes"?>
<Relationships xmlns="http://schemas.openxmlformats.org/package/2006/relationships"><Relationship Id="rId9" Type="http://schemas.openxmlformats.org/officeDocument/2006/relationships/tags" Target="../tags/tag1677.xml"/><Relationship Id="rId8" Type="http://schemas.openxmlformats.org/officeDocument/2006/relationships/tags" Target="../tags/tag1676.xml"/><Relationship Id="rId7" Type="http://schemas.openxmlformats.org/officeDocument/2006/relationships/tags" Target="../tags/tag1675.xml"/><Relationship Id="rId6" Type="http://schemas.openxmlformats.org/officeDocument/2006/relationships/tags" Target="../tags/tag1674.xml"/><Relationship Id="rId5" Type="http://schemas.openxmlformats.org/officeDocument/2006/relationships/tags" Target="../tags/tag1673.xml"/><Relationship Id="rId4" Type="http://schemas.openxmlformats.org/officeDocument/2006/relationships/tags" Target="../tags/tag1672.xml"/><Relationship Id="rId3" Type="http://schemas.openxmlformats.org/officeDocument/2006/relationships/tags" Target="../tags/tag1671.xml"/><Relationship Id="rId2" Type="http://schemas.openxmlformats.org/officeDocument/2006/relationships/tags" Target="../tags/tag1670.xml"/><Relationship Id="rId15" Type="http://schemas.openxmlformats.org/officeDocument/2006/relationships/notesSlide" Target="../notesSlides/notesSlide6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81.xml"/><Relationship Id="rId12" Type="http://schemas.openxmlformats.org/officeDocument/2006/relationships/tags" Target="../tags/tag1680.xml"/><Relationship Id="rId11" Type="http://schemas.openxmlformats.org/officeDocument/2006/relationships/tags" Target="../tags/tag1679.xml"/><Relationship Id="rId10" Type="http://schemas.openxmlformats.org/officeDocument/2006/relationships/tags" Target="../tags/tag1678.xml"/><Relationship Id="rId1" Type="http://schemas.openxmlformats.org/officeDocument/2006/relationships/tags" Target="../tags/tag1669.xml"/></Relationships>
</file>

<file path=ppt/slides/_rels/slide87.xml.rels><?xml version="1.0" encoding="UTF-8" standalone="yes"?>
<Relationships xmlns="http://schemas.openxmlformats.org/package/2006/relationships"><Relationship Id="rId9" Type="http://schemas.openxmlformats.org/officeDocument/2006/relationships/tags" Target="../tags/tag1690.xml"/><Relationship Id="rId8" Type="http://schemas.openxmlformats.org/officeDocument/2006/relationships/tags" Target="../tags/tag1689.xml"/><Relationship Id="rId7" Type="http://schemas.openxmlformats.org/officeDocument/2006/relationships/tags" Target="../tags/tag1688.xml"/><Relationship Id="rId6" Type="http://schemas.openxmlformats.org/officeDocument/2006/relationships/tags" Target="../tags/tag1687.xml"/><Relationship Id="rId5" Type="http://schemas.openxmlformats.org/officeDocument/2006/relationships/tags" Target="../tags/tag1686.xml"/><Relationship Id="rId4" Type="http://schemas.openxmlformats.org/officeDocument/2006/relationships/tags" Target="../tags/tag1685.xml"/><Relationship Id="rId3" Type="http://schemas.openxmlformats.org/officeDocument/2006/relationships/tags" Target="../tags/tag1684.xml"/><Relationship Id="rId2" Type="http://schemas.openxmlformats.org/officeDocument/2006/relationships/tags" Target="../tags/tag1683.xml"/><Relationship Id="rId15" Type="http://schemas.openxmlformats.org/officeDocument/2006/relationships/notesSlide" Target="../notesSlides/notesSlide64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94.xml"/><Relationship Id="rId12" Type="http://schemas.openxmlformats.org/officeDocument/2006/relationships/tags" Target="../tags/tag1693.xml"/><Relationship Id="rId11" Type="http://schemas.openxmlformats.org/officeDocument/2006/relationships/tags" Target="../tags/tag1692.xml"/><Relationship Id="rId10" Type="http://schemas.openxmlformats.org/officeDocument/2006/relationships/tags" Target="../tags/tag1691.xml"/><Relationship Id="rId1" Type="http://schemas.openxmlformats.org/officeDocument/2006/relationships/tags" Target="../tags/tag1682.xml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tags" Target="../tags/tag1703.xml"/><Relationship Id="rId8" Type="http://schemas.openxmlformats.org/officeDocument/2006/relationships/tags" Target="../tags/tag1702.xml"/><Relationship Id="rId7" Type="http://schemas.openxmlformats.org/officeDocument/2006/relationships/tags" Target="../tags/tag1701.xml"/><Relationship Id="rId6" Type="http://schemas.openxmlformats.org/officeDocument/2006/relationships/tags" Target="../tags/tag1700.xml"/><Relationship Id="rId5" Type="http://schemas.openxmlformats.org/officeDocument/2006/relationships/tags" Target="../tags/tag1699.xml"/><Relationship Id="rId4" Type="http://schemas.openxmlformats.org/officeDocument/2006/relationships/tags" Target="../tags/tag1698.xml"/><Relationship Id="rId3" Type="http://schemas.openxmlformats.org/officeDocument/2006/relationships/tags" Target="../tags/tag1697.xml"/><Relationship Id="rId2" Type="http://schemas.openxmlformats.org/officeDocument/2006/relationships/tags" Target="../tags/tag1696.xml"/><Relationship Id="rId15" Type="http://schemas.openxmlformats.org/officeDocument/2006/relationships/notesSlide" Target="../notesSlides/notesSlide65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07.xml"/><Relationship Id="rId12" Type="http://schemas.openxmlformats.org/officeDocument/2006/relationships/tags" Target="../tags/tag1706.xml"/><Relationship Id="rId11" Type="http://schemas.openxmlformats.org/officeDocument/2006/relationships/tags" Target="../tags/tag1705.xml"/><Relationship Id="rId10" Type="http://schemas.openxmlformats.org/officeDocument/2006/relationships/tags" Target="../tags/tag1704.xml"/><Relationship Id="rId1" Type="http://schemas.openxmlformats.org/officeDocument/2006/relationships/tags" Target="../tags/tag1695.xml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tags" Target="../tags/tag1716.xml"/><Relationship Id="rId8" Type="http://schemas.openxmlformats.org/officeDocument/2006/relationships/tags" Target="../tags/tag1715.xml"/><Relationship Id="rId7" Type="http://schemas.openxmlformats.org/officeDocument/2006/relationships/tags" Target="../tags/tag1714.xml"/><Relationship Id="rId6" Type="http://schemas.openxmlformats.org/officeDocument/2006/relationships/tags" Target="../tags/tag1713.xml"/><Relationship Id="rId5" Type="http://schemas.openxmlformats.org/officeDocument/2006/relationships/tags" Target="../tags/tag1712.xml"/><Relationship Id="rId4" Type="http://schemas.openxmlformats.org/officeDocument/2006/relationships/tags" Target="../tags/tag1711.xml"/><Relationship Id="rId3" Type="http://schemas.openxmlformats.org/officeDocument/2006/relationships/tags" Target="../tags/tag1710.xml"/><Relationship Id="rId2" Type="http://schemas.openxmlformats.org/officeDocument/2006/relationships/tags" Target="../tags/tag1709.xml"/><Relationship Id="rId15" Type="http://schemas.openxmlformats.org/officeDocument/2006/relationships/notesSlide" Target="../notesSlides/notesSlide66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20.xml"/><Relationship Id="rId12" Type="http://schemas.openxmlformats.org/officeDocument/2006/relationships/tags" Target="../tags/tag1719.xml"/><Relationship Id="rId11" Type="http://schemas.openxmlformats.org/officeDocument/2006/relationships/tags" Target="../tags/tag1718.xml"/><Relationship Id="rId10" Type="http://schemas.openxmlformats.org/officeDocument/2006/relationships/tags" Target="../tags/tag1717.xml"/><Relationship Id="rId1" Type="http://schemas.openxmlformats.org/officeDocument/2006/relationships/tags" Target="../tags/tag1708.xml"/></Relationships>
</file>

<file path=ppt/slides/_rels/slide90.xml.rels><?xml version="1.0" encoding="UTF-8" standalone="yes"?>
<Relationships xmlns="http://schemas.openxmlformats.org/package/2006/relationships"><Relationship Id="rId9" Type="http://schemas.openxmlformats.org/officeDocument/2006/relationships/tags" Target="../tags/tag1729.xml"/><Relationship Id="rId8" Type="http://schemas.openxmlformats.org/officeDocument/2006/relationships/tags" Target="../tags/tag1728.xml"/><Relationship Id="rId7" Type="http://schemas.openxmlformats.org/officeDocument/2006/relationships/tags" Target="../tags/tag1727.xml"/><Relationship Id="rId6" Type="http://schemas.openxmlformats.org/officeDocument/2006/relationships/tags" Target="../tags/tag1726.xml"/><Relationship Id="rId5" Type="http://schemas.openxmlformats.org/officeDocument/2006/relationships/tags" Target="../tags/tag1725.xml"/><Relationship Id="rId4" Type="http://schemas.openxmlformats.org/officeDocument/2006/relationships/tags" Target="../tags/tag1724.xml"/><Relationship Id="rId3" Type="http://schemas.openxmlformats.org/officeDocument/2006/relationships/tags" Target="../tags/tag1723.xml"/><Relationship Id="rId2" Type="http://schemas.openxmlformats.org/officeDocument/2006/relationships/tags" Target="../tags/tag1722.xml"/><Relationship Id="rId15" Type="http://schemas.openxmlformats.org/officeDocument/2006/relationships/notesSlide" Target="../notesSlides/notesSlide67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33.xml"/><Relationship Id="rId12" Type="http://schemas.openxmlformats.org/officeDocument/2006/relationships/tags" Target="../tags/tag1732.xml"/><Relationship Id="rId11" Type="http://schemas.openxmlformats.org/officeDocument/2006/relationships/tags" Target="../tags/tag1731.xml"/><Relationship Id="rId10" Type="http://schemas.openxmlformats.org/officeDocument/2006/relationships/tags" Target="../tags/tag1730.xml"/><Relationship Id="rId1" Type="http://schemas.openxmlformats.org/officeDocument/2006/relationships/tags" Target="../tags/tag1721.xml"/></Relationships>
</file>

<file path=ppt/slides/_rels/slide91.xml.rels><?xml version="1.0" encoding="UTF-8" standalone="yes"?>
<Relationships xmlns="http://schemas.openxmlformats.org/package/2006/relationships"><Relationship Id="rId9" Type="http://schemas.openxmlformats.org/officeDocument/2006/relationships/tags" Target="../tags/tag1742.xml"/><Relationship Id="rId8" Type="http://schemas.openxmlformats.org/officeDocument/2006/relationships/tags" Target="../tags/tag1741.xml"/><Relationship Id="rId7" Type="http://schemas.openxmlformats.org/officeDocument/2006/relationships/tags" Target="../tags/tag1740.xml"/><Relationship Id="rId6" Type="http://schemas.openxmlformats.org/officeDocument/2006/relationships/tags" Target="../tags/tag1739.xml"/><Relationship Id="rId5" Type="http://schemas.openxmlformats.org/officeDocument/2006/relationships/tags" Target="../tags/tag1738.xml"/><Relationship Id="rId4" Type="http://schemas.openxmlformats.org/officeDocument/2006/relationships/tags" Target="../tags/tag1737.xml"/><Relationship Id="rId3" Type="http://schemas.openxmlformats.org/officeDocument/2006/relationships/tags" Target="../tags/tag1736.xml"/><Relationship Id="rId2" Type="http://schemas.openxmlformats.org/officeDocument/2006/relationships/tags" Target="../tags/tag1735.xml"/><Relationship Id="rId15" Type="http://schemas.openxmlformats.org/officeDocument/2006/relationships/notesSlide" Target="../notesSlides/notesSlide68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46.xml"/><Relationship Id="rId12" Type="http://schemas.openxmlformats.org/officeDocument/2006/relationships/tags" Target="../tags/tag1745.xml"/><Relationship Id="rId11" Type="http://schemas.openxmlformats.org/officeDocument/2006/relationships/tags" Target="../tags/tag1744.xml"/><Relationship Id="rId10" Type="http://schemas.openxmlformats.org/officeDocument/2006/relationships/tags" Target="../tags/tag1743.xml"/><Relationship Id="rId1" Type="http://schemas.openxmlformats.org/officeDocument/2006/relationships/tags" Target="../tags/tag1734.xml"/></Relationships>
</file>

<file path=ppt/slides/_rels/slide92.xml.rels><?xml version="1.0" encoding="UTF-8" standalone="yes"?>
<Relationships xmlns="http://schemas.openxmlformats.org/package/2006/relationships"><Relationship Id="rId9" Type="http://schemas.openxmlformats.org/officeDocument/2006/relationships/tags" Target="../tags/tag1755.xml"/><Relationship Id="rId8" Type="http://schemas.openxmlformats.org/officeDocument/2006/relationships/tags" Target="../tags/tag1754.xml"/><Relationship Id="rId7" Type="http://schemas.openxmlformats.org/officeDocument/2006/relationships/tags" Target="../tags/tag1753.xml"/><Relationship Id="rId6" Type="http://schemas.openxmlformats.org/officeDocument/2006/relationships/tags" Target="../tags/tag1752.xml"/><Relationship Id="rId5" Type="http://schemas.openxmlformats.org/officeDocument/2006/relationships/tags" Target="../tags/tag1751.xml"/><Relationship Id="rId4" Type="http://schemas.openxmlformats.org/officeDocument/2006/relationships/tags" Target="../tags/tag1750.xml"/><Relationship Id="rId3" Type="http://schemas.openxmlformats.org/officeDocument/2006/relationships/tags" Target="../tags/tag1749.xml"/><Relationship Id="rId2" Type="http://schemas.openxmlformats.org/officeDocument/2006/relationships/tags" Target="../tags/tag1748.xml"/><Relationship Id="rId15" Type="http://schemas.openxmlformats.org/officeDocument/2006/relationships/notesSlide" Target="../notesSlides/notesSlide69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59.xml"/><Relationship Id="rId12" Type="http://schemas.openxmlformats.org/officeDocument/2006/relationships/tags" Target="../tags/tag1758.xml"/><Relationship Id="rId11" Type="http://schemas.openxmlformats.org/officeDocument/2006/relationships/tags" Target="../tags/tag1757.xml"/><Relationship Id="rId10" Type="http://schemas.openxmlformats.org/officeDocument/2006/relationships/tags" Target="../tags/tag1756.xml"/><Relationship Id="rId1" Type="http://schemas.openxmlformats.org/officeDocument/2006/relationships/tags" Target="../tags/tag1747.xml"/></Relationships>
</file>

<file path=ppt/slides/_rels/slide93.xml.rels><?xml version="1.0" encoding="UTF-8" standalone="yes"?>
<Relationships xmlns="http://schemas.openxmlformats.org/package/2006/relationships"><Relationship Id="rId9" Type="http://schemas.openxmlformats.org/officeDocument/2006/relationships/tags" Target="../tags/tag1768.xml"/><Relationship Id="rId8" Type="http://schemas.openxmlformats.org/officeDocument/2006/relationships/tags" Target="../tags/tag1767.xml"/><Relationship Id="rId7" Type="http://schemas.openxmlformats.org/officeDocument/2006/relationships/tags" Target="../tags/tag1766.xml"/><Relationship Id="rId6" Type="http://schemas.openxmlformats.org/officeDocument/2006/relationships/tags" Target="../tags/tag1765.xml"/><Relationship Id="rId5" Type="http://schemas.openxmlformats.org/officeDocument/2006/relationships/tags" Target="../tags/tag1764.xml"/><Relationship Id="rId4" Type="http://schemas.openxmlformats.org/officeDocument/2006/relationships/tags" Target="../tags/tag1763.xml"/><Relationship Id="rId3" Type="http://schemas.openxmlformats.org/officeDocument/2006/relationships/tags" Target="../tags/tag1762.xml"/><Relationship Id="rId2" Type="http://schemas.openxmlformats.org/officeDocument/2006/relationships/tags" Target="../tags/tag1761.xml"/><Relationship Id="rId15" Type="http://schemas.openxmlformats.org/officeDocument/2006/relationships/notesSlide" Target="../notesSlides/notesSlide70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72.xml"/><Relationship Id="rId12" Type="http://schemas.openxmlformats.org/officeDocument/2006/relationships/tags" Target="../tags/tag1771.xml"/><Relationship Id="rId11" Type="http://schemas.openxmlformats.org/officeDocument/2006/relationships/tags" Target="../tags/tag1770.xml"/><Relationship Id="rId10" Type="http://schemas.openxmlformats.org/officeDocument/2006/relationships/tags" Target="../tags/tag1769.xml"/><Relationship Id="rId1" Type="http://schemas.openxmlformats.org/officeDocument/2006/relationships/tags" Target="../tags/tag1760.xml"/></Relationships>
</file>

<file path=ppt/slides/_rels/slide94.xml.rels><?xml version="1.0" encoding="UTF-8" standalone="yes"?>
<Relationships xmlns="http://schemas.openxmlformats.org/package/2006/relationships"><Relationship Id="rId9" Type="http://schemas.openxmlformats.org/officeDocument/2006/relationships/tags" Target="../tags/tag1781.xml"/><Relationship Id="rId8" Type="http://schemas.openxmlformats.org/officeDocument/2006/relationships/tags" Target="../tags/tag1780.xml"/><Relationship Id="rId7" Type="http://schemas.openxmlformats.org/officeDocument/2006/relationships/tags" Target="../tags/tag1779.xml"/><Relationship Id="rId6" Type="http://schemas.openxmlformats.org/officeDocument/2006/relationships/tags" Target="../tags/tag1778.xml"/><Relationship Id="rId5" Type="http://schemas.openxmlformats.org/officeDocument/2006/relationships/tags" Target="../tags/tag1777.xml"/><Relationship Id="rId4" Type="http://schemas.openxmlformats.org/officeDocument/2006/relationships/tags" Target="../tags/tag1776.xml"/><Relationship Id="rId3" Type="http://schemas.openxmlformats.org/officeDocument/2006/relationships/tags" Target="../tags/tag1775.xml"/><Relationship Id="rId2" Type="http://schemas.openxmlformats.org/officeDocument/2006/relationships/tags" Target="../tags/tag1774.xml"/><Relationship Id="rId15" Type="http://schemas.openxmlformats.org/officeDocument/2006/relationships/notesSlide" Target="../notesSlides/notesSlide71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85.xml"/><Relationship Id="rId12" Type="http://schemas.openxmlformats.org/officeDocument/2006/relationships/tags" Target="../tags/tag1784.xml"/><Relationship Id="rId11" Type="http://schemas.openxmlformats.org/officeDocument/2006/relationships/tags" Target="../tags/tag1783.xml"/><Relationship Id="rId10" Type="http://schemas.openxmlformats.org/officeDocument/2006/relationships/tags" Target="../tags/tag1782.xml"/><Relationship Id="rId1" Type="http://schemas.openxmlformats.org/officeDocument/2006/relationships/tags" Target="../tags/tag1773.xml"/></Relationships>
</file>

<file path=ppt/slides/_rels/slide95.xml.rels><?xml version="1.0" encoding="UTF-8" standalone="yes"?>
<Relationships xmlns="http://schemas.openxmlformats.org/package/2006/relationships"><Relationship Id="rId9" Type="http://schemas.openxmlformats.org/officeDocument/2006/relationships/tags" Target="../tags/tag1794.xml"/><Relationship Id="rId8" Type="http://schemas.openxmlformats.org/officeDocument/2006/relationships/tags" Target="../tags/tag1793.xml"/><Relationship Id="rId7" Type="http://schemas.openxmlformats.org/officeDocument/2006/relationships/tags" Target="../tags/tag1792.xml"/><Relationship Id="rId6" Type="http://schemas.openxmlformats.org/officeDocument/2006/relationships/tags" Target="../tags/tag1791.xml"/><Relationship Id="rId5" Type="http://schemas.openxmlformats.org/officeDocument/2006/relationships/tags" Target="../tags/tag1790.xml"/><Relationship Id="rId4" Type="http://schemas.openxmlformats.org/officeDocument/2006/relationships/tags" Target="../tags/tag1789.xml"/><Relationship Id="rId3" Type="http://schemas.openxmlformats.org/officeDocument/2006/relationships/tags" Target="../tags/tag1788.xml"/><Relationship Id="rId2" Type="http://schemas.openxmlformats.org/officeDocument/2006/relationships/tags" Target="../tags/tag1787.xml"/><Relationship Id="rId15" Type="http://schemas.openxmlformats.org/officeDocument/2006/relationships/notesSlide" Target="../notesSlides/notesSlide72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798.xml"/><Relationship Id="rId12" Type="http://schemas.openxmlformats.org/officeDocument/2006/relationships/tags" Target="../tags/tag1797.xml"/><Relationship Id="rId11" Type="http://schemas.openxmlformats.org/officeDocument/2006/relationships/tags" Target="../tags/tag1796.xml"/><Relationship Id="rId10" Type="http://schemas.openxmlformats.org/officeDocument/2006/relationships/tags" Target="../tags/tag1795.xml"/><Relationship Id="rId1" Type="http://schemas.openxmlformats.org/officeDocument/2006/relationships/tags" Target="../tags/tag1786.xml"/></Relationships>
</file>

<file path=ppt/slides/_rels/slide96.xml.rels><?xml version="1.0" encoding="UTF-8" standalone="yes"?>
<Relationships xmlns="http://schemas.openxmlformats.org/package/2006/relationships"><Relationship Id="rId9" Type="http://schemas.openxmlformats.org/officeDocument/2006/relationships/tags" Target="../tags/tag1807.xml"/><Relationship Id="rId8" Type="http://schemas.openxmlformats.org/officeDocument/2006/relationships/tags" Target="../tags/tag1806.xml"/><Relationship Id="rId7" Type="http://schemas.openxmlformats.org/officeDocument/2006/relationships/tags" Target="../tags/tag1805.xml"/><Relationship Id="rId6" Type="http://schemas.openxmlformats.org/officeDocument/2006/relationships/tags" Target="../tags/tag1804.xml"/><Relationship Id="rId5" Type="http://schemas.openxmlformats.org/officeDocument/2006/relationships/tags" Target="../tags/tag1803.xml"/><Relationship Id="rId4" Type="http://schemas.openxmlformats.org/officeDocument/2006/relationships/tags" Target="../tags/tag1802.xml"/><Relationship Id="rId3" Type="http://schemas.openxmlformats.org/officeDocument/2006/relationships/tags" Target="../tags/tag1801.xml"/><Relationship Id="rId2" Type="http://schemas.openxmlformats.org/officeDocument/2006/relationships/tags" Target="../tags/tag1800.xml"/><Relationship Id="rId15" Type="http://schemas.openxmlformats.org/officeDocument/2006/relationships/notesSlide" Target="../notesSlides/notesSlide7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811.xml"/><Relationship Id="rId12" Type="http://schemas.openxmlformats.org/officeDocument/2006/relationships/tags" Target="../tags/tag1810.xml"/><Relationship Id="rId11" Type="http://schemas.openxmlformats.org/officeDocument/2006/relationships/tags" Target="../tags/tag1809.xml"/><Relationship Id="rId10" Type="http://schemas.openxmlformats.org/officeDocument/2006/relationships/tags" Target="../tags/tag1808.xml"/><Relationship Id="rId1" Type="http://schemas.openxmlformats.org/officeDocument/2006/relationships/tags" Target="../tags/tag1799.xml"/></Relationships>
</file>

<file path=ppt/slides/_rels/slide97.xml.rels><?xml version="1.0" encoding="UTF-8" standalone="yes"?>
<Relationships xmlns="http://schemas.openxmlformats.org/package/2006/relationships"><Relationship Id="rId9" Type="http://schemas.openxmlformats.org/officeDocument/2006/relationships/tags" Target="../tags/tag1820.xml"/><Relationship Id="rId8" Type="http://schemas.openxmlformats.org/officeDocument/2006/relationships/tags" Target="../tags/tag1819.xml"/><Relationship Id="rId7" Type="http://schemas.openxmlformats.org/officeDocument/2006/relationships/tags" Target="../tags/tag1818.xml"/><Relationship Id="rId6" Type="http://schemas.openxmlformats.org/officeDocument/2006/relationships/tags" Target="../tags/tag1817.xml"/><Relationship Id="rId5" Type="http://schemas.openxmlformats.org/officeDocument/2006/relationships/tags" Target="../tags/tag1816.xml"/><Relationship Id="rId4" Type="http://schemas.openxmlformats.org/officeDocument/2006/relationships/tags" Target="../tags/tag1815.xml"/><Relationship Id="rId3" Type="http://schemas.openxmlformats.org/officeDocument/2006/relationships/tags" Target="../tags/tag1814.xml"/><Relationship Id="rId2" Type="http://schemas.openxmlformats.org/officeDocument/2006/relationships/tags" Target="../tags/tag1813.xml"/><Relationship Id="rId15" Type="http://schemas.openxmlformats.org/officeDocument/2006/relationships/notesSlide" Target="../notesSlides/notesSlide74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824.xml"/><Relationship Id="rId12" Type="http://schemas.openxmlformats.org/officeDocument/2006/relationships/tags" Target="../tags/tag1823.xml"/><Relationship Id="rId11" Type="http://schemas.openxmlformats.org/officeDocument/2006/relationships/tags" Target="../tags/tag1822.xml"/><Relationship Id="rId10" Type="http://schemas.openxmlformats.org/officeDocument/2006/relationships/tags" Target="../tags/tag1821.xml"/><Relationship Id="rId1" Type="http://schemas.openxmlformats.org/officeDocument/2006/relationships/tags" Target="../tags/tag1812.xml"/></Relationships>
</file>

<file path=ppt/slides/_rels/slide98.xml.rels><?xml version="1.0" encoding="UTF-8" standalone="yes"?>
<Relationships xmlns="http://schemas.openxmlformats.org/package/2006/relationships"><Relationship Id="rId9" Type="http://schemas.openxmlformats.org/officeDocument/2006/relationships/tags" Target="../tags/tag1833.xml"/><Relationship Id="rId8" Type="http://schemas.openxmlformats.org/officeDocument/2006/relationships/tags" Target="../tags/tag1832.xml"/><Relationship Id="rId7" Type="http://schemas.openxmlformats.org/officeDocument/2006/relationships/tags" Target="../tags/tag1831.xml"/><Relationship Id="rId6" Type="http://schemas.openxmlformats.org/officeDocument/2006/relationships/tags" Target="../tags/tag1830.xml"/><Relationship Id="rId5" Type="http://schemas.openxmlformats.org/officeDocument/2006/relationships/tags" Target="../tags/tag1829.xml"/><Relationship Id="rId4" Type="http://schemas.openxmlformats.org/officeDocument/2006/relationships/tags" Target="../tags/tag1828.xml"/><Relationship Id="rId3" Type="http://schemas.openxmlformats.org/officeDocument/2006/relationships/tags" Target="../tags/tag1827.xml"/><Relationship Id="rId2" Type="http://schemas.openxmlformats.org/officeDocument/2006/relationships/tags" Target="../tags/tag1826.xml"/><Relationship Id="rId15" Type="http://schemas.openxmlformats.org/officeDocument/2006/relationships/notesSlide" Target="../notesSlides/notesSlide75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837.xml"/><Relationship Id="rId12" Type="http://schemas.openxmlformats.org/officeDocument/2006/relationships/tags" Target="../tags/tag1836.xml"/><Relationship Id="rId11" Type="http://schemas.openxmlformats.org/officeDocument/2006/relationships/tags" Target="../tags/tag1835.xml"/><Relationship Id="rId10" Type="http://schemas.openxmlformats.org/officeDocument/2006/relationships/tags" Target="../tags/tag1834.xml"/><Relationship Id="rId1" Type="http://schemas.openxmlformats.org/officeDocument/2006/relationships/tags" Target="../tags/tag1825.xml"/></Relationships>
</file>

<file path=ppt/slides/_rels/slide99.xml.rels><?xml version="1.0" encoding="UTF-8" standalone="yes"?>
<Relationships xmlns="http://schemas.openxmlformats.org/package/2006/relationships"><Relationship Id="rId9" Type="http://schemas.openxmlformats.org/officeDocument/2006/relationships/tags" Target="../tags/tag1846.xml"/><Relationship Id="rId8" Type="http://schemas.openxmlformats.org/officeDocument/2006/relationships/tags" Target="../tags/tag1845.xml"/><Relationship Id="rId7" Type="http://schemas.openxmlformats.org/officeDocument/2006/relationships/tags" Target="../tags/tag1844.xml"/><Relationship Id="rId6" Type="http://schemas.openxmlformats.org/officeDocument/2006/relationships/tags" Target="../tags/tag1843.xml"/><Relationship Id="rId5" Type="http://schemas.openxmlformats.org/officeDocument/2006/relationships/tags" Target="../tags/tag1842.xml"/><Relationship Id="rId4" Type="http://schemas.openxmlformats.org/officeDocument/2006/relationships/tags" Target="../tags/tag1841.xml"/><Relationship Id="rId37" Type="http://schemas.openxmlformats.org/officeDocument/2006/relationships/notesSlide" Target="../notesSlides/notesSlide76.xml"/><Relationship Id="rId36" Type="http://schemas.openxmlformats.org/officeDocument/2006/relationships/slideLayout" Target="../slideLayouts/slideLayout18.xml"/><Relationship Id="rId35" Type="http://schemas.openxmlformats.org/officeDocument/2006/relationships/tags" Target="../tags/tag1860.xml"/><Relationship Id="rId34" Type="http://schemas.openxmlformats.org/officeDocument/2006/relationships/image" Target="../media/image78.svg"/><Relationship Id="rId33" Type="http://schemas.openxmlformats.org/officeDocument/2006/relationships/image" Target="../media/image77.png"/><Relationship Id="rId32" Type="http://schemas.openxmlformats.org/officeDocument/2006/relationships/tags" Target="../tags/tag1859.xml"/><Relationship Id="rId31" Type="http://schemas.openxmlformats.org/officeDocument/2006/relationships/tags" Target="../tags/tag1858.xml"/><Relationship Id="rId30" Type="http://schemas.openxmlformats.org/officeDocument/2006/relationships/tags" Target="../tags/tag1857.xml"/><Relationship Id="rId3" Type="http://schemas.openxmlformats.org/officeDocument/2006/relationships/tags" Target="../tags/tag1840.xml"/><Relationship Id="rId29" Type="http://schemas.openxmlformats.org/officeDocument/2006/relationships/tags" Target="../tags/tag1856.xml"/><Relationship Id="rId28" Type="http://schemas.openxmlformats.org/officeDocument/2006/relationships/tags" Target="../tags/tag1855.xml"/><Relationship Id="rId27" Type="http://schemas.openxmlformats.org/officeDocument/2006/relationships/tags" Target="../tags/tag1854.xml"/><Relationship Id="rId26" Type="http://schemas.openxmlformats.org/officeDocument/2006/relationships/tags" Target="../tags/tag1853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1852.xml"/><Relationship Id="rId22" Type="http://schemas.openxmlformats.org/officeDocument/2006/relationships/image" Target="../media/image61.svg"/><Relationship Id="rId21" Type="http://schemas.openxmlformats.org/officeDocument/2006/relationships/image" Target="../media/image60.png"/><Relationship Id="rId20" Type="http://schemas.openxmlformats.org/officeDocument/2006/relationships/tags" Target="../tags/tag1851.xml"/><Relationship Id="rId2" Type="http://schemas.openxmlformats.org/officeDocument/2006/relationships/tags" Target="../tags/tag1839.xml"/><Relationship Id="rId19" Type="http://schemas.openxmlformats.org/officeDocument/2006/relationships/image" Target="../media/image59.svg"/><Relationship Id="rId18" Type="http://schemas.openxmlformats.org/officeDocument/2006/relationships/image" Target="../media/image58.png"/><Relationship Id="rId17" Type="http://schemas.openxmlformats.org/officeDocument/2006/relationships/tags" Target="../tags/tag1850.xml"/><Relationship Id="rId16" Type="http://schemas.openxmlformats.org/officeDocument/2006/relationships/image" Target="../media/image57.svg"/><Relationship Id="rId15" Type="http://schemas.openxmlformats.org/officeDocument/2006/relationships/image" Target="../media/image56.png"/><Relationship Id="rId14" Type="http://schemas.openxmlformats.org/officeDocument/2006/relationships/tags" Target="../tags/tag1849.xml"/><Relationship Id="rId13" Type="http://schemas.openxmlformats.org/officeDocument/2006/relationships/image" Target="../media/image55.svg"/><Relationship Id="rId12" Type="http://schemas.openxmlformats.org/officeDocument/2006/relationships/image" Target="../media/image54.png"/><Relationship Id="rId11" Type="http://schemas.openxmlformats.org/officeDocument/2006/relationships/tags" Target="../tags/tag1848.xml"/><Relationship Id="rId10" Type="http://schemas.openxmlformats.org/officeDocument/2006/relationships/tags" Target="../tags/tag1847.xml"/><Relationship Id="rId1" Type="http://schemas.openxmlformats.org/officeDocument/2006/relationships/tags" Target="../tags/tag1838.xml"/></Relationships>
</file>

<file path=ppt/slides/_rels/slide100.xml.rels><?xml version="1.0" encoding="UTF-8" standalone="yes"?>
<Relationships xmlns="http://schemas.openxmlformats.org/package/2006/relationships"><Relationship Id="rId9" Type="http://schemas.openxmlformats.org/officeDocument/2006/relationships/tags" Target="../tags/tag1869.xml"/><Relationship Id="rId8" Type="http://schemas.openxmlformats.org/officeDocument/2006/relationships/tags" Target="../tags/tag1868.xml"/><Relationship Id="rId7" Type="http://schemas.openxmlformats.org/officeDocument/2006/relationships/tags" Target="../tags/tag1867.xml"/><Relationship Id="rId6" Type="http://schemas.openxmlformats.org/officeDocument/2006/relationships/tags" Target="../tags/tag1866.xml"/><Relationship Id="rId5" Type="http://schemas.openxmlformats.org/officeDocument/2006/relationships/tags" Target="../tags/tag1865.xml"/><Relationship Id="rId4" Type="http://schemas.openxmlformats.org/officeDocument/2006/relationships/tags" Target="../tags/tag1864.xml"/><Relationship Id="rId3" Type="http://schemas.openxmlformats.org/officeDocument/2006/relationships/tags" Target="../tags/tag1863.xml"/><Relationship Id="rId2" Type="http://schemas.openxmlformats.org/officeDocument/2006/relationships/tags" Target="../tags/tag1862.xml"/><Relationship Id="rId15" Type="http://schemas.openxmlformats.org/officeDocument/2006/relationships/notesSlide" Target="../notesSlides/notesSlide77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873.xml"/><Relationship Id="rId12" Type="http://schemas.openxmlformats.org/officeDocument/2006/relationships/tags" Target="../tags/tag1872.xml"/><Relationship Id="rId11" Type="http://schemas.openxmlformats.org/officeDocument/2006/relationships/tags" Target="../tags/tag1871.xml"/><Relationship Id="rId10" Type="http://schemas.openxmlformats.org/officeDocument/2006/relationships/tags" Target="../tags/tag1870.xml"/><Relationship Id="rId1" Type="http://schemas.openxmlformats.org/officeDocument/2006/relationships/tags" Target="../tags/tag1861.xml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tags" Target="../tags/tag1880.xml"/><Relationship Id="rId8" Type="http://schemas.openxmlformats.org/officeDocument/2006/relationships/tags" Target="../tags/tag1879.xml"/><Relationship Id="rId7" Type="http://schemas.openxmlformats.org/officeDocument/2006/relationships/tags" Target="../tags/tag1878.xml"/><Relationship Id="rId6" Type="http://schemas.openxmlformats.org/officeDocument/2006/relationships/image" Target="../media/image80.jpeg"/><Relationship Id="rId5" Type="http://schemas.openxmlformats.org/officeDocument/2006/relationships/tags" Target="../tags/tag1877.xml"/><Relationship Id="rId4" Type="http://schemas.openxmlformats.org/officeDocument/2006/relationships/image" Target="../media/image79.jpeg"/><Relationship Id="rId3" Type="http://schemas.openxmlformats.org/officeDocument/2006/relationships/tags" Target="../tags/tag1876.xml"/><Relationship Id="rId2" Type="http://schemas.openxmlformats.org/officeDocument/2006/relationships/tags" Target="../tags/tag1875.xml"/><Relationship Id="rId19" Type="http://schemas.openxmlformats.org/officeDocument/2006/relationships/notesSlide" Target="../notesSlides/notesSlide7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886.xml"/><Relationship Id="rId16" Type="http://schemas.openxmlformats.org/officeDocument/2006/relationships/tags" Target="../tags/tag1885.xml"/><Relationship Id="rId15" Type="http://schemas.openxmlformats.org/officeDocument/2006/relationships/tags" Target="../tags/tag1884.xml"/><Relationship Id="rId14" Type="http://schemas.openxmlformats.org/officeDocument/2006/relationships/tags" Target="../tags/tag1883.xml"/><Relationship Id="rId13" Type="http://schemas.openxmlformats.org/officeDocument/2006/relationships/tags" Target="../tags/tag1882.xml"/><Relationship Id="rId12" Type="http://schemas.openxmlformats.org/officeDocument/2006/relationships/image" Target="../media/image82.jpeg"/><Relationship Id="rId11" Type="http://schemas.openxmlformats.org/officeDocument/2006/relationships/tags" Target="../tags/tag1881.xml"/><Relationship Id="rId10" Type="http://schemas.openxmlformats.org/officeDocument/2006/relationships/image" Target="../media/image81.jpeg"/><Relationship Id="rId1" Type="http://schemas.openxmlformats.org/officeDocument/2006/relationships/tags" Target="../tags/tag1874.xml"/></Relationships>
</file>

<file path=ppt/slides/_rels/slide10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1889.xml"/><Relationship Id="rId2" Type="http://schemas.openxmlformats.org/officeDocument/2006/relationships/tags" Target="../tags/tag1888.xml"/><Relationship Id="rId1" Type="http://schemas.openxmlformats.org/officeDocument/2006/relationships/tags" Target="../tags/tag18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090295" y="1105535"/>
            <a:ext cx="8445500" cy="2741930"/>
          </a:xfrm>
        </p:spPr>
        <p:txBody>
          <a:bodyPr/>
          <a:lstStyle/>
          <a:p>
            <a:r>
              <a:rPr lang="zh-CN" altLang="en-US"/>
              <a:t>2024-2030年全球与中国珠光材料市场供需现状及投资商机研究报告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938530" y="4180205"/>
            <a:ext cx="3560445" cy="2586355"/>
          </a:xfrm>
          <a:prstGeom prst="roundRect">
            <a:avLst>
              <a:gd name="adj" fmla="val 30468"/>
            </a:avLst>
          </a:prstGeom>
        </p:spPr>
        <p:txBody>
          <a:bodyPr/>
          <a:lstStyle/>
          <a:p>
            <a:pPr algn="l"/>
            <a:r>
              <a:rPr lang="en-US" altLang="zh-CN" sz="800" dirty="0"/>
              <a:t>【对接人员】：张     炜</a:t>
            </a:r>
            <a:endParaRPr lang="en-US" altLang="zh-CN" sz="800" dirty="0"/>
          </a:p>
          <a:p>
            <a:pPr algn="l"/>
            <a:r>
              <a:rPr lang="en-US" altLang="zh-CN" sz="800" dirty="0"/>
              <a:t>【修订日期】：2024年7月</a:t>
            </a:r>
            <a:endParaRPr lang="en-US" altLang="zh-CN" sz="800" dirty="0"/>
          </a:p>
          <a:p>
            <a:pPr algn="l"/>
            <a:r>
              <a:rPr lang="en-US" altLang="zh-CN" sz="800" dirty="0"/>
              <a:t>《撰写单位》：【智信中科研究网】</a:t>
            </a:r>
            <a:endParaRPr lang="en-US" altLang="zh-CN" sz="800" dirty="0"/>
          </a:p>
          <a:p>
            <a:pPr algn="l"/>
            <a:r>
              <a:rPr lang="en-US" altLang="zh-CN" sz="800" dirty="0"/>
              <a:t>《报告格式》 :  【word文本+电子版+定制光盘】</a:t>
            </a:r>
            <a:endParaRPr lang="en-US" altLang="zh-CN" sz="800" dirty="0"/>
          </a:p>
          <a:p>
            <a:pPr algn="l"/>
            <a:r>
              <a:rPr lang="en-US" altLang="zh-CN" sz="800" dirty="0"/>
              <a:t>【注：内容省略，查看全文搜索智信中科研究网联系专员】</a:t>
            </a:r>
            <a:endParaRPr lang="en-US" altLang="zh-CN" sz="800" dirty="0"/>
          </a:p>
          <a:p>
            <a:pPr algn="l"/>
            <a:r>
              <a:rPr lang="en-US" altLang="zh-CN" sz="800" dirty="0"/>
              <a:t>《客服Q Q》  : 【170179575】</a:t>
            </a:r>
            <a:endParaRPr lang="en-US" altLang="zh-CN" sz="800" dirty="0"/>
          </a:p>
          <a:p>
            <a:pPr algn="l"/>
            <a:r>
              <a:rPr lang="en-US" altLang="zh-CN" sz="800" dirty="0"/>
              <a:t>《24 h专线》：【18311257565    18051608123  】</a:t>
            </a:r>
            <a:endParaRPr lang="en-US" altLang="zh-CN" sz="800" dirty="0"/>
          </a:p>
          <a:p>
            <a:pPr algn="l"/>
            <a:r>
              <a:rPr lang="en-US" altLang="zh-CN" sz="800" dirty="0"/>
              <a:t>《全天邮箱》：【zxzkiti@163.com】</a:t>
            </a:r>
            <a:endParaRPr lang="en-US" altLang="zh-CN" sz="800" dirty="0"/>
          </a:p>
          <a:p>
            <a:pPr algn="l"/>
            <a:r>
              <a:rPr lang="en-US" altLang="zh-CN" sz="800" dirty="0"/>
              <a:t>免费售后服务一年，具体内容及订购流程欢迎咨询客服人员</a:t>
            </a:r>
            <a:endParaRPr lang="en-US" altLang="zh-CN" sz="800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6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9" name="序号"/>
          <p:cNvSpPr/>
          <p:nvPr>
            <p:custDataLst>
              <p:tags r:id="rId2"/>
            </p:custDataLst>
          </p:nvPr>
        </p:nvSpPr>
        <p:spPr bwMode="auto">
          <a:xfrm>
            <a:off x="1587500" y="239585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" name="标题"/>
          <p:cNvSpPr/>
          <p:nvPr>
            <p:custDataLst>
              <p:tags r:id="rId3"/>
            </p:custDataLst>
          </p:nvPr>
        </p:nvSpPr>
        <p:spPr>
          <a:xfrm>
            <a:off x="2574290" y="241681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目录</a:t>
            </a:r>
            <a:endParaRPr lang="en-US" altLang="zh-CN" sz="20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8" name="序号"/>
          <p:cNvSpPr/>
          <p:nvPr>
            <p:custDataLst>
              <p:tags r:id="rId4"/>
            </p:custDataLst>
          </p:nvPr>
        </p:nvSpPr>
        <p:spPr bwMode="auto">
          <a:xfrm>
            <a:off x="1587500" y="338645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9" name="标题"/>
          <p:cNvSpPr/>
          <p:nvPr>
            <p:custDataLst>
              <p:tags r:id="rId5"/>
            </p:custDataLst>
          </p:nvPr>
        </p:nvSpPr>
        <p:spPr>
          <a:xfrm>
            <a:off x="2574290" y="340741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珠光材料市场概述</a:t>
            </a:r>
            <a:endParaRPr lang="en-US" altLang="zh-CN" sz="20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1" name="序号"/>
          <p:cNvSpPr/>
          <p:nvPr>
            <p:custDataLst>
              <p:tags r:id="rId6"/>
            </p:custDataLst>
          </p:nvPr>
        </p:nvSpPr>
        <p:spPr bwMode="auto">
          <a:xfrm>
            <a:off x="6673850" y="237680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2" name="标题"/>
          <p:cNvSpPr/>
          <p:nvPr>
            <p:custDataLst>
              <p:tags r:id="rId7"/>
            </p:custDataLst>
          </p:nvPr>
        </p:nvSpPr>
        <p:spPr>
          <a:xfrm>
            <a:off x="7660640" y="239776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报告目录</a:t>
            </a:r>
            <a:endParaRPr lang="en-US" altLang="zh-CN" sz="20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4" name="序号"/>
          <p:cNvSpPr/>
          <p:nvPr>
            <p:custDataLst>
              <p:tags r:id="rId8"/>
            </p:custDataLst>
          </p:nvPr>
        </p:nvSpPr>
        <p:spPr bwMode="auto">
          <a:xfrm>
            <a:off x="6673850" y="336740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5" name="标题"/>
          <p:cNvSpPr/>
          <p:nvPr>
            <p:custDataLst>
              <p:tags r:id="rId9"/>
            </p:custDataLst>
          </p:nvPr>
        </p:nvSpPr>
        <p:spPr>
          <a:xfrm>
            <a:off x="7660640" y="338836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全球珠光材料总体规模分析</a:t>
            </a:r>
            <a:endParaRPr lang="en-US" altLang="zh-CN" sz="20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7" name="序号"/>
          <p:cNvSpPr/>
          <p:nvPr>
            <p:custDataLst>
              <p:tags r:id="rId10"/>
            </p:custDataLst>
          </p:nvPr>
        </p:nvSpPr>
        <p:spPr bwMode="auto">
          <a:xfrm>
            <a:off x="1587500" y="436689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05.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标题"/>
          <p:cNvSpPr/>
          <p:nvPr>
            <p:custDataLst>
              <p:tags r:id="rId11"/>
            </p:custDataLst>
          </p:nvPr>
        </p:nvSpPr>
        <p:spPr>
          <a:xfrm>
            <a:off x="2574290" y="438785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 fontScale="70000"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全球与中国主要厂商市场份额分析</a:t>
            </a:r>
            <a:endParaRPr lang="en-US" altLang="zh-CN" sz="28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4" name="序号"/>
          <p:cNvSpPr/>
          <p:nvPr>
            <p:custDataLst>
              <p:tags r:id="rId12"/>
            </p:custDataLst>
          </p:nvPr>
        </p:nvSpPr>
        <p:spPr bwMode="auto">
          <a:xfrm>
            <a:off x="6673850" y="436308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06.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5" name="标题"/>
          <p:cNvSpPr/>
          <p:nvPr>
            <p:custDataLst>
              <p:tags r:id="rId13"/>
            </p:custDataLst>
          </p:nvPr>
        </p:nvSpPr>
        <p:spPr>
          <a:xfrm>
            <a:off x="7660640" y="438404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全球珠光材料主要地区分析</a:t>
            </a:r>
            <a:endParaRPr lang="en-US" altLang="zh-CN" sz="20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6" name="任意多边形: 形状 15"/>
          <p:cNvSpPr/>
          <p:nvPr>
            <p:custDataLst>
              <p:tags r:id="rId14"/>
            </p:custDataLst>
          </p:nvPr>
        </p:nvSpPr>
        <p:spPr>
          <a:xfrm>
            <a:off x="5291765" y="1626928"/>
            <a:ext cx="1603176" cy="238274"/>
          </a:xfrm>
          <a:custGeom>
            <a:avLst/>
            <a:gdLst/>
            <a:ahLst/>
            <a:cxnLst/>
            <a:rect l="l" t="t" r="r" b="b"/>
            <a:pathLst>
              <a:path w="1603176" h="238274">
                <a:moveTo>
                  <a:pt x="310306" y="26789"/>
                </a:moveTo>
                <a:cubicBezTo>
                  <a:pt x="286791" y="26789"/>
                  <a:pt x="267741" y="35322"/>
                  <a:pt x="253156" y="52387"/>
                </a:cubicBezTo>
                <a:cubicBezTo>
                  <a:pt x="238571" y="69453"/>
                  <a:pt x="231278" y="91827"/>
                  <a:pt x="231278" y="119509"/>
                </a:cubicBezTo>
                <a:cubicBezTo>
                  <a:pt x="231278" y="147389"/>
                  <a:pt x="238397" y="169738"/>
                  <a:pt x="252635" y="186556"/>
                </a:cubicBezTo>
                <a:cubicBezTo>
                  <a:pt x="266873" y="203373"/>
                  <a:pt x="285452" y="211782"/>
                  <a:pt x="308371" y="211782"/>
                </a:cubicBezTo>
                <a:cubicBezTo>
                  <a:pt x="332978" y="211782"/>
                  <a:pt x="352300" y="203721"/>
                  <a:pt x="366340" y="187598"/>
                </a:cubicBezTo>
                <a:cubicBezTo>
                  <a:pt x="380379" y="171475"/>
                  <a:pt x="387399" y="148927"/>
                  <a:pt x="387399" y="119955"/>
                </a:cubicBezTo>
                <a:cubicBezTo>
                  <a:pt x="387399" y="90190"/>
                  <a:pt x="380528" y="67221"/>
                  <a:pt x="366786" y="51048"/>
                </a:cubicBezTo>
                <a:cubicBezTo>
                  <a:pt x="353045" y="34875"/>
                  <a:pt x="334218" y="26789"/>
                  <a:pt x="310306" y="26789"/>
                </a:cubicBezTo>
                <a:close/>
                <a:moveTo>
                  <a:pt x="1277391" y="3869"/>
                </a:moveTo>
                <a:lnTo>
                  <a:pt x="1440060" y="3869"/>
                </a:lnTo>
                <a:lnTo>
                  <a:pt x="1440060" y="30361"/>
                </a:lnTo>
                <a:lnTo>
                  <a:pt x="1373534" y="30361"/>
                </a:lnTo>
                <a:lnTo>
                  <a:pt x="1373534" y="234404"/>
                </a:lnTo>
                <a:lnTo>
                  <a:pt x="1343620" y="234404"/>
                </a:lnTo>
                <a:lnTo>
                  <a:pt x="1343620" y="30361"/>
                </a:lnTo>
                <a:lnTo>
                  <a:pt x="1277391" y="30361"/>
                </a:lnTo>
                <a:close/>
                <a:moveTo>
                  <a:pt x="1053107" y="3869"/>
                </a:moveTo>
                <a:lnTo>
                  <a:pt x="1090463" y="3869"/>
                </a:lnTo>
                <a:lnTo>
                  <a:pt x="1203275" y="180082"/>
                </a:lnTo>
                <a:cubicBezTo>
                  <a:pt x="1208633" y="188416"/>
                  <a:pt x="1211808" y="193724"/>
                  <a:pt x="1212800" y="196006"/>
                </a:cubicBezTo>
                <a:lnTo>
                  <a:pt x="1213395" y="196006"/>
                </a:lnTo>
                <a:cubicBezTo>
                  <a:pt x="1212403" y="189458"/>
                  <a:pt x="1211907" y="178246"/>
                  <a:pt x="1211907" y="162371"/>
                </a:cubicBezTo>
                <a:lnTo>
                  <a:pt x="1211907" y="3869"/>
                </a:lnTo>
                <a:lnTo>
                  <a:pt x="1241375" y="3869"/>
                </a:lnTo>
                <a:lnTo>
                  <a:pt x="1241375" y="234404"/>
                </a:lnTo>
                <a:lnTo>
                  <a:pt x="1206103" y="234404"/>
                </a:lnTo>
                <a:lnTo>
                  <a:pt x="1090165" y="55066"/>
                </a:lnTo>
                <a:cubicBezTo>
                  <a:pt x="1086891" y="50006"/>
                  <a:pt x="1084262" y="44996"/>
                  <a:pt x="1082278" y="40035"/>
                </a:cubicBezTo>
                <a:lnTo>
                  <a:pt x="1081385" y="40035"/>
                </a:lnTo>
                <a:cubicBezTo>
                  <a:pt x="1082178" y="45194"/>
                  <a:pt x="1082575" y="55959"/>
                  <a:pt x="1082575" y="72330"/>
                </a:cubicBezTo>
                <a:lnTo>
                  <a:pt x="1082575" y="234404"/>
                </a:lnTo>
                <a:lnTo>
                  <a:pt x="1053107" y="234404"/>
                </a:lnTo>
                <a:close/>
                <a:moveTo>
                  <a:pt x="881657" y="3869"/>
                </a:moveTo>
                <a:lnTo>
                  <a:pt x="1000422" y="3869"/>
                </a:lnTo>
                <a:lnTo>
                  <a:pt x="1000422" y="30361"/>
                </a:lnTo>
                <a:lnTo>
                  <a:pt x="911423" y="30361"/>
                </a:lnTo>
                <a:lnTo>
                  <a:pt x="911423" y="104180"/>
                </a:lnTo>
                <a:lnTo>
                  <a:pt x="993874" y="104180"/>
                </a:lnTo>
                <a:lnTo>
                  <a:pt x="993874" y="130522"/>
                </a:lnTo>
                <a:lnTo>
                  <a:pt x="911423" y="130522"/>
                </a:lnTo>
                <a:lnTo>
                  <a:pt x="911423" y="208062"/>
                </a:lnTo>
                <a:lnTo>
                  <a:pt x="1005631" y="208062"/>
                </a:lnTo>
                <a:lnTo>
                  <a:pt x="1005631" y="234404"/>
                </a:lnTo>
                <a:lnTo>
                  <a:pt x="881657" y="234404"/>
                </a:lnTo>
                <a:close/>
                <a:moveTo>
                  <a:pt x="686841" y="3869"/>
                </a:moveTo>
                <a:lnTo>
                  <a:pt x="849510" y="3869"/>
                </a:lnTo>
                <a:lnTo>
                  <a:pt x="849510" y="30361"/>
                </a:lnTo>
                <a:lnTo>
                  <a:pt x="782984" y="30361"/>
                </a:lnTo>
                <a:lnTo>
                  <a:pt x="782984" y="234404"/>
                </a:lnTo>
                <a:lnTo>
                  <a:pt x="753070" y="234404"/>
                </a:lnTo>
                <a:lnTo>
                  <a:pt x="753070" y="30361"/>
                </a:lnTo>
                <a:lnTo>
                  <a:pt x="686841" y="30361"/>
                </a:lnTo>
                <a:close/>
                <a:moveTo>
                  <a:pt x="462557" y="3869"/>
                </a:moveTo>
                <a:lnTo>
                  <a:pt x="499913" y="3869"/>
                </a:lnTo>
                <a:lnTo>
                  <a:pt x="612725" y="180082"/>
                </a:lnTo>
                <a:cubicBezTo>
                  <a:pt x="618083" y="188416"/>
                  <a:pt x="621258" y="193724"/>
                  <a:pt x="622250" y="196006"/>
                </a:cubicBezTo>
                <a:lnTo>
                  <a:pt x="622845" y="196006"/>
                </a:lnTo>
                <a:cubicBezTo>
                  <a:pt x="621853" y="189458"/>
                  <a:pt x="621357" y="178246"/>
                  <a:pt x="621357" y="162371"/>
                </a:cubicBezTo>
                <a:lnTo>
                  <a:pt x="621357" y="3869"/>
                </a:lnTo>
                <a:lnTo>
                  <a:pt x="650825" y="3869"/>
                </a:lnTo>
                <a:lnTo>
                  <a:pt x="650825" y="234404"/>
                </a:lnTo>
                <a:lnTo>
                  <a:pt x="615553" y="234404"/>
                </a:lnTo>
                <a:lnTo>
                  <a:pt x="499616" y="55066"/>
                </a:lnTo>
                <a:cubicBezTo>
                  <a:pt x="496341" y="50006"/>
                  <a:pt x="493712" y="44996"/>
                  <a:pt x="491728" y="40035"/>
                </a:cubicBezTo>
                <a:lnTo>
                  <a:pt x="490835" y="40035"/>
                </a:lnTo>
                <a:cubicBezTo>
                  <a:pt x="491628" y="45194"/>
                  <a:pt x="492025" y="55959"/>
                  <a:pt x="492025" y="72330"/>
                </a:cubicBezTo>
                <a:lnTo>
                  <a:pt x="492025" y="234404"/>
                </a:lnTo>
                <a:lnTo>
                  <a:pt x="462557" y="234404"/>
                </a:lnTo>
                <a:close/>
                <a:moveTo>
                  <a:pt x="1542901" y="0"/>
                </a:moveTo>
                <a:cubicBezTo>
                  <a:pt x="1565820" y="0"/>
                  <a:pt x="1582638" y="2778"/>
                  <a:pt x="1593353" y="8334"/>
                </a:cubicBezTo>
                <a:lnTo>
                  <a:pt x="1593353" y="40779"/>
                </a:lnTo>
                <a:cubicBezTo>
                  <a:pt x="1579463" y="31155"/>
                  <a:pt x="1561901" y="26342"/>
                  <a:pt x="1540668" y="26342"/>
                </a:cubicBezTo>
                <a:cubicBezTo>
                  <a:pt x="1526579" y="26342"/>
                  <a:pt x="1515095" y="29294"/>
                  <a:pt x="1506215" y="35198"/>
                </a:cubicBezTo>
                <a:cubicBezTo>
                  <a:pt x="1497334" y="41101"/>
                  <a:pt x="1492894" y="49312"/>
                  <a:pt x="1492894" y="59829"/>
                </a:cubicBezTo>
                <a:cubicBezTo>
                  <a:pt x="1492894" y="69155"/>
                  <a:pt x="1495970" y="76746"/>
                  <a:pt x="1502122" y="82599"/>
                </a:cubicBezTo>
                <a:cubicBezTo>
                  <a:pt x="1508273" y="88453"/>
                  <a:pt x="1521618" y="96440"/>
                  <a:pt x="1542157" y="106561"/>
                </a:cubicBezTo>
                <a:cubicBezTo>
                  <a:pt x="1564778" y="117376"/>
                  <a:pt x="1580604" y="128190"/>
                  <a:pt x="1589633" y="139005"/>
                </a:cubicBezTo>
                <a:cubicBezTo>
                  <a:pt x="1598662" y="149820"/>
                  <a:pt x="1603176" y="161974"/>
                  <a:pt x="1603176" y="175468"/>
                </a:cubicBezTo>
                <a:cubicBezTo>
                  <a:pt x="1603176" y="195709"/>
                  <a:pt x="1595834" y="211237"/>
                  <a:pt x="1581150" y="222051"/>
                </a:cubicBezTo>
                <a:cubicBezTo>
                  <a:pt x="1566465" y="232866"/>
                  <a:pt x="1546076" y="238274"/>
                  <a:pt x="1519981" y="238274"/>
                </a:cubicBezTo>
                <a:cubicBezTo>
                  <a:pt x="1510853" y="238274"/>
                  <a:pt x="1500212" y="237009"/>
                  <a:pt x="1488058" y="234479"/>
                </a:cubicBezTo>
                <a:cubicBezTo>
                  <a:pt x="1475903" y="231948"/>
                  <a:pt x="1467048" y="228798"/>
                  <a:pt x="1461492" y="225028"/>
                </a:cubicBezTo>
                <a:lnTo>
                  <a:pt x="1461492" y="191095"/>
                </a:lnTo>
                <a:cubicBezTo>
                  <a:pt x="1468536" y="197247"/>
                  <a:pt x="1477962" y="202307"/>
                  <a:pt x="1489769" y="206276"/>
                </a:cubicBezTo>
                <a:cubicBezTo>
                  <a:pt x="1501576" y="210244"/>
                  <a:pt x="1512788" y="212229"/>
                  <a:pt x="1523404" y="212229"/>
                </a:cubicBezTo>
                <a:cubicBezTo>
                  <a:pt x="1555749" y="212229"/>
                  <a:pt x="1571922" y="200719"/>
                  <a:pt x="1571922" y="177701"/>
                </a:cubicBezTo>
                <a:cubicBezTo>
                  <a:pt x="1571922" y="171251"/>
                  <a:pt x="1570186" y="165447"/>
                  <a:pt x="1566713" y="160288"/>
                </a:cubicBezTo>
                <a:cubicBezTo>
                  <a:pt x="1563240" y="155128"/>
                  <a:pt x="1558478" y="150564"/>
                  <a:pt x="1552426" y="146596"/>
                </a:cubicBezTo>
                <a:cubicBezTo>
                  <a:pt x="1546373" y="142627"/>
                  <a:pt x="1535013" y="136525"/>
                  <a:pt x="1518344" y="128290"/>
                </a:cubicBezTo>
                <a:cubicBezTo>
                  <a:pt x="1495226" y="116780"/>
                  <a:pt x="1479996" y="106089"/>
                  <a:pt x="1472654" y="96217"/>
                </a:cubicBezTo>
                <a:cubicBezTo>
                  <a:pt x="1465312" y="86345"/>
                  <a:pt x="1461641" y="75059"/>
                  <a:pt x="1461641" y="62359"/>
                </a:cubicBezTo>
                <a:cubicBezTo>
                  <a:pt x="1461641" y="43210"/>
                  <a:pt x="1469330" y="28029"/>
                  <a:pt x="1484709" y="16817"/>
                </a:cubicBezTo>
                <a:cubicBezTo>
                  <a:pt x="1500088" y="5606"/>
                  <a:pt x="1519485" y="0"/>
                  <a:pt x="1542901" y="0"/>
                </a:cubicBezTo>
                <a:close/>
                <a:moveTo>
                  <a:pt x="312092" y="0"/>
                </a:moveTo>
                <a:cubicBezTo>
                  <a:pt x="344140" y="0"/>
                  <a:pt x="369937" y="10765"/>
                  <a:pt x="389483" y="32296"/>
                </a:cubicBezTo>
                <a:cubicBezTo>
                  <a:pt x="409029" y="53826"/>
                  <a:pt x="418802" y="81855"/>
                  <a:pt x="418802" y="116383"/>
                </a:cubicBezTo>
                <a:cubicBezTo>
                  <a:pt x="418802" y="153789"/>
                  <a:pt x="408781" y="183455"/>
                  <a:pt x="388739" y="205383"/>
                </a:cubicBezTo>
                <a:cubicBezTo>
                  <a:pt x="368696" y="227310"/>
                  <a:pt x="341907" y="238274"/>
                  <a:pt x="308371" y="238274"/>
                </a:cubicBezTo>
                <a:cubicBezTo>
                  <a:pt x="275629" y="238274"/>
                  <a:pt x="249386" y="227508"/>
                  <a:pt x="229641" y="205978"/>
                </a:cubicBezTo>
                <a:cubicBezTo>
                  <a:pt x="209897" y="184447"/>
                  <a:pt x="200025" y="156418"/>
                  <a:pt x="200025" y="121890"/>
                </a:cubicBezTo>
                <a:cubicBezTo>
                  <a:pt x="200025" y="84683"/>
                  <a:pt x="210095" y="55066"/>
                  <a:pt x="230237" y="33040"/>
                </a:cubicBezTo>
                <a:cubicBezTo>
                  <a:pt x="250378" y="11013"/>
                  <a:pt x="277663" y="0"/>
                  <a:pt x="312092" y="0"/>
                </a:cubicBezTo>
                <a:close/>
                <a:moveTo>
                  <a:pt x="118020" y="0"/>
                </a:moveTo>
                <a:cubicBezTo>
                  <a:pt x="140047" y="0"/>
                  <a:pt x="158253" y="3125"/>
                  <a:pt x="172640" y="9376"/>
                </a:cubicBezTo>
                <a:lnTo>
                  <a:pt x="172640" y="40481"/>
                </a:lnTo>
                <a:cubicBezTo>
                  <a:pt x="156170" y="31353"/>
                  <a:pt x="138062" y="26789"/>
                  <a:pt x="118318" y="26789"/>
                </a:cubicBezTo>
                <a:cubicBezTo>
                  <a:pt x="92620" y="26789"/>
                  <a:pt x="71685" y="35347"/>
                  <a:pt x="55512" y="52462"/>
                </a:cubicBezTo>
                <a:cubicBezTo>
                  <a:pt x="39340" y="69577"/>
                  <a:pt x="31253" y="92670"/>
                  <a:pt x="31253" y="121741"/>
                </a:cubicBezTo>
                <a:cubicBezTo>
                  <a:pt x="31253" y="149324"/>
                  <a:pt x="38794" y="171227"/>
                  <a:pt x="53875" y="187449"/>
                </a:cubicBezTo>
                <a:cubicBezTo>
                  <a:pt x="68957" y="203671"/>
                  <a:pt x="88701" y="211782"/>
                  <a:pt x="113109" y="211782"/>
                </a:cubicBezTo>
                <a:cubicBezTo>
                  <a:pt x="135929" y="211782"/>
                  <a:pt x="155773" y="206623"/>
                  <a:pt x="172640" y="196304"/>
                </a:cubicBezTo>
                <a:lnTo>
                  <a:pt x="172640" y="224879"/>
                </a:lnTo>
                <a:cubicBezTo>
                  <a:pt x="155674" y="233809"/>
                  <a:pt x="134391" y="238274"/>
                  <a:pt x="108793" y="238274"/>
                </a:cubicBezTo>
                <a:cubicBezTo>
                  <a:pt x="75753" y="238274"/>
                  <a:pt x="49361" y="227781"/>
                  <a:pt x="29616" y="206797"/>
                </a:cubicBezTo>
                <a:cubicBezTo>
                  <a:pt x="9872" y="185812"/>
                  <a:pt x="0" y="158055"/>
                  <a:pt x="0" y="123527"/>
                </a:cubicBezTo>
                <a:cubicBezTo>
                  <a:pt x="0" y="86419"/>
                  <a:pt x="11112" y="56555"/>
                  <a:pt x="33337" y="33933"/>
                </a:cubicBezTo>
                <a:cubicBezTo>
                  <a:pt x="55562" y="11311"/>
                  <a:pt x="83790" y="0"/>
                  <a:pt x="118020" y="0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5820000" scaled="0"/>
          </a:gradFill>
          <a:ln>
            <a:noFill/>
            <a:prstDash val="sys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indent="-228600" algn="ctr">
              <a:spcAft>
                <a:spcPts val="1000"/>
              </a:spcAft>
            </a:pPr>
            <a:endParaRPr lang="zh-CN" altLang="en-US" sz="2400">
              <a:ln>
                <a:noFill/>
                <a:prstDash val="sysDot"/>
              </a:ln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820000" scaled="0"/>
              </a:gradFill>
              <a:ea typeface="宋体" panose="02010600030101010101" pitchFamily="2" charset="-122"/>
              <a:cs typeface="+mn-lt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6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9" name="序号"/>
          <p:cNvSpPr/>
          <p:nvPr>
            <p:custDataLst>
              <p:tags r:id="rId2"/>
            </p:custDataLst>
          </p:nvPr>
        </p:nvSpPr>
        <p:spPr bwMode="auto">
          <a:xfrm>
            <a:off x="1587500" y="239585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07.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" name="标题"/>
          <p:cNvSpPr/>
          <p:nvPr>
            <p:custDataLst>
              <p:tags r:id="rId3"/>
            </p:custDataLst>
          </p:nvPr>
        </p:nvSpPr>
        <p:spPr>
          <a:xfrm>
            <a:off x="2574290" y="241681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 fontScale="80000"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全球珠光材料主要生产商分析</a:t>
            </a:r>
            <a:endParaRPr lang="en-US" altLang="zh-CN" sz="28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8" name="序号"/>
          <p:cNvSpPr/>
          <p:nvPr>
            <p:custDataLst>
              <p:tags r:id="rId4"/>
            </p:custDataLst>
          </p:nvPr>
        </p:nvSpPr>
        <p:spPr bwMode="auto">
          <a:xfrm>
            <a:off x="1587500" y="338645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09.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9" name="标题"/>
          <p:cNvSpPr/>
          <p:nvPr>
            <p:custDataLst>
              <p:tags r:id="rId5"/>
            </p:custDataLst>
          </p:nvPr>
        </p:nvSpPr>
        <p:spPr>
          <a:xfrm>
            <a:off x="2574290" y="340741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2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不同应用珠光材料分析</a:t>
            </a:r>
            <a:endParaRPr lang="en-US" altLang="zh-CN" sz="22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1" name="序号"/>
          <p:cNvSpPr/>
          <p:nvPr>
            <p:custDataLst>
              <p:tags r:id="rId6"/>
            </p:custDataLst>
          </p:nvPr>
        </p:nvSpPr>
        <p:spPr bwMode="auto">
          <a:xfrm>
            <a:off x="6673850" y="237680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08.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2" name="标题"/>
          <p:cNvSpPr/>
          <p:nvPr>
            <p:custDataLst>
              <p:tags r:id="rId7"/>
            </p:custDataLst>
          </p:nvPr>
        </p:nvSpPr>
        <p:spPr>
          <a:xfrm>
            <a:off x="7660640" y="239776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2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不同产品类型珠光材料分析</a:t>
            </a:r>
            <a:endParaRPr lang="en-US" altLang="zh-CN" sz="22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4" name="序号"/>
          <p:cNvSpPr/>
          <p:nvPr>
            <p:custDataLst>
              <p:tags r:id="rId8"/>
            </p:custDataLst>
          </p:nvPr>
        </p:nvSpPr>
        <p:spPr bwMode="auto">
          <a:xfrm>
            <a:off x="6673850" y="336740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10.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5" name="标题"/>
          <p:cNvSpPr/>
          <p:nvPr>
            <p:custDataLst>
              <p:tags r:id="rId9"/>
            </p:custDataLst>
          </p:nvPr>
        </p:nvSpPr>
        <p:spPr>
          <a:xfrm>
            <a:off x="7660640" y="338836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2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上游原料及下游市场分析</a:t>
            </a:r>
            <a:endParaRPr lang="en-US" altLang="zh-CN" sz="22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7" name="序号"/>
          <p:cNvSpPr/>
          <p:nvPr>
            <p:custDataLst>
              <p:tags r:id="rId10"/>
            </p:custDataLst>
          </p:nvPr>
        </p:nvSpPr>
        <p:spPr bwMode="auto">
          <a:xfrm>
            <a:off x="1587500" y="436689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11.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标题"/>
          <p:cNvSpPr/>
          <p:nvPr>
            <p:custDataLst>
              <p:tags r:id="rId11"/>
            </p:custDataLst>
          </p:nvPr>
        </p:nvSpPr>
        <p:spPr>
          <a:xfrm>
            <a:off x="2574290" y="438785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2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行业发展机遇和风险分析</a:t>
            </a:r>
            <a:endParaRPr lang="en-US" altLang="zh-CN" sz="22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4" name="序号"/>
          <p:cNvSpPr/>
          <p:nvPr>
            <p:custDataLst>
              <p:tags r:id="rId12"/>
            </p:custDataLst>
          </p:nvPr>
        </p:nvSpPr>
        <p:spPr bwMode="auto">
          <a:xfrm>
            <a:off x="6673850" y="4363085"/>
            <a:ext cx="986790" cy="768350"/>
          </a:xfrm>
          <a:prstGeom prst="rect">
            <a:avLst/>
          </a:prstGeom>
        </p:spPr>
        <p:txBody>
          <a:bodyPr wrap="non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12.</a:t>
            </a:r>
            <a:endParaRPr lang="en-US" altLang="zh-CN" sz="36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5" name="标题"/>
          <p:cNvSpPr/>
          <p:nvPr>
            <p:custDataLst>
              <p:tags r:id="rId13"/>
            </p:custDataLst>
          </p:nvPr>
        </p:nvSpPr>
        <p:spPr>
          <a:xfrm>
            <a:off x="7660640" y="4384040"/>
            <a:ext cx="4029710" cy="73787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200" b="1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免责声明</a:t>
            </a:r>
            <a:endParaRPr lang="en-US" altLang="zh-CN" sz="2200" b="1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6" name="任意多边形: 形状 15"/>
          <p:cNvSpPr/>
          <p:nvPr>
            <p:custDataLst>
              <p:tags r:id="rId14"/>
            </p:custDataLst>
          </p:nvPr>
        </p:nvSpPr>
        <p:spPr>
          <a:xfrm>
            <a:off x="5291765" y="1626928"/>
            <a:ext cx="1603176" cy="238274"/>
          </a:xfrm>
          <a:custGeom>
            <a:avLst/>
            <a:gdLst/>
            <a:ahLst/>
            <a:cxnLst/>
            <a:rect l="l" t="t" r="r" b="b"/>
            <a:pathLst>
              <a:path w="1603176" h="238274">
                <a:moveTo>
                  <a:pt x="310306" y="26789"/>
                </a:moveTo>
                <a:cubicBezTo>
                  <a:pt x="286791" y="26789"/>
                  <a:pt x="267741" y="35322"/>
                  <a:pt x="253156" y="52387"/>
                </a:cubicBezTo>
                <a:cubicBezTo>
                  <a:pt x="238571" y="69453"/>
                  <a:pt x="231278" y="91827"/>
                  <a:pt x="231278" y="119509"/>
                </a:cubicBezTo>
                <a:cubicBezTo>
                  <a:pt x="231278" y="147389"/>
                  <a:pt x="238397" y="169738"/>
                  <a:pt x="252635" y="186556"/>
                </a:cubicBezTo>
                <a:cubicBezTo>
                  <a:pt x="266873" y="203373"/>
                  <a:pt x="285452" y="211782"/>
                  <a:pt x="308371" y="211782"/>
                </a:cubicBezTo>
                <a:cubicBezTo>
                  <a:pt x="332978" y="211782"/>
                  <a:pt x="352300" y="203721"/>
                  <a:pt x="366340" y="187598"/>
                </a:cubicBezTo>
                <a:cubicBezTo>
                  <a:pt x="380379" y="171475"/>
                  <a:pt x="387399" y="148927"/>
                  <a:pt x="387399" y="119955"/>
                </a:cubicBezTo>
                <a:cubicBezTo>
                  <a:pt x="387399" y="90190"/>
                  <a:pt x="380528" y="67221"/>
                  <a:pt x="366786" y="51048"/>
                </a:cubicBezTo>
                <a:cubicBezTo>
                  <a:pt x="353045" y="34875"/>
                  <a:pt x="334218" y="26789"/>
                  <a:pt x="310306" y="26789"/>
                </a:cubicBezTo>
                <a:close/>
                <a:moveTo>
                  <a:pt x="1277391" y="3869"/>
                </a:moveTo>
                <a:lnTo>
                  <a:pt x="1440060" y="3869"/>
                </a:lnTo>
                <a:lnTo>
                  <a:pt x="1440060" y="30361"/>
                </a:lnTo>
                <a:lnTo>
                  <a:pt x="1373534" y="30361"/>
                </a:lnTo>
                <a:lnTo>
                  <a:pt x="1373534" y="234404"/>
                </a:lnTo>
                <a:lnTo>
                  <a:pt x="1343620" y="234404"/>
                </a:lnTo>
                <a:lnTo>
                  <a:pt x="1343620" y="30361"/>
                </a:lnTo>
                <a:lnTo>
                  <a:pt x="1277391" y="30361"/>
                </a:lnTo>
                <a:close/>
                <a:moveTo>
                  <a:pt x="1053107" y="3869"/>
                </a:moveTo>
                <a:lnTo>
                  <a:pt x="1090463" y="3869"/>
                </a:lnTo>
                <a:lnTo>
                  <a:pt x="1203275" y="180082"/>
                </a:lnTo>
                <a:cubicBezTo>
                  <a:pt x="1208633" y="188416"/>
                  <a:pt x="1211808" y="193724"/>
                  <a:pt x="1212800" y="196006"/>
                </a:cubicBezTo>
                <a:lnTo>
                  <a:pt x="1213395" y="196006"/>
                </a:lnTo>
                <a:cubicBezTo>
                  <a:pt x="1212403" y="189458"/>
                  <a:pt x="1211907" y="178246"/>
                  <a:pt x="1211907" y="162371"/>
                </a:cubicBezTo>
                <a:lnTo>
                  <a:pt x="1211907" y="3869"/>
                </a:lnTo>
                <a:lnTo>
                  <a:pt x="1241375" y="3869"/>
                </a:lnTo>
                <a:lnTo>
                  <a:pt x="1241375" y="234404"/>
                </a:lnTo>
                <a:lnTo>
                  <a:pt x="1206103" y="234404"/>
                </a:lnTo>
                <a:lnTo>
                  <a:pt x="1090165" y="55066"/>
                </a:lnTo>
                <a:cubicBezTo>
                  <a:pt x="1086891" y="50006"/>
                  <a:pt x="1084262" y="44996"/>
                  <a:pt x="1082278" y="40035"/>
                </a:cubicBezTo>
                <a:lnTo>
                  <a:pt x="1081385" y="40035"/>
                </a:lnTo>
                <a:cubicBezTo>
                  <a:pt x="1082178" y="45194"/>
                  <a:pt x="1082575" y="55959"/>
                  <a:pt x="1082575" y="72330"/>
                </a:cubicBezTo>
                <a:lnTo>
                  <a:pt x="1082575" y="234404"/>
                </a:lnTo>
                <a:lnTo>
                  <a:pt x="1053107" y="234404"/>
                </a:lnTo>
                <a:close/>
                <a:moveTo>
                  <a:pt x="881657" y="3869"/>
                </a:moveTo>
                <a:lnTo>
                  <a:pt x="1000422" y="3869"/>
                </a:lnTo>
                <a:lnTo>
                  <a:pt x="1000422" y="30361"/>
                </a:lnTo>
                <a:lnTo>
                  <a:pt x="911423" y="30361"/>
                </a:lnTo>
                <a:lnTo>
                  <a:pt x="911423" y="104180"/>
                </a:lnTo>
                <a:lnTo>
                  <a:pt x="993874" y="104180"/>
                </a:lnTo>
                <a:lnTo>
                  <a:pt x="993874" y="130522"/>
                </a:lnTo>
                <a:lnTo>
                  <a:pt x="911423" y="130522"/>
                </a:lnTo>
                <a:lnTo>
                  <a:pt x="911423" y="208062"/>
                </a:lnTo>
                <a:lnTo>
                  <a:pt x="1005631" y="208062"/>
                </a:lnTo>
                <a:lnTo>
                  <a:pt x="1005631" y="234404"/>
                </a:lnTo>
                <a:lnTo>
                  <a:pt x="881657" y="234404"/>
                </a:lnTo>
                <a:close/>
                <a:moveTo>
                  <a:pt x="686841" y="3869"/>
                </a:moveTo>
                <a:lnTo>
                  <a:pt x="849510" y="3869"/>
                </a:lnTo>
                <a:lnTo>
                  <a:pt x="849510" y="30361"/>
                </a:lnTo>
                <a:lnTo>
                  <a:pt x="782984" y="30361"/>
                </a:lnTo>
                <a:lnTo>
                  <a:pt x="782984" y="234404"/>
                </a:lnTo>
                <a:lnTo>
                  <a:pt x="753070" y="234404"/>
                </a:lnTo>
                <a:lnTo>
                  <a:pt x="753070" y="30361"/>
                </a:lnTo>
                <a:lnTo>
                  <a:pt x="686841" y="30361"/>
                </a:lnTo>
                <a:close/>
                <a:moveTo>
                  <a:pt x="462557" y="3869"/>
                </a:moveTo>
                <a:lnTo>
                  <a:pt x="499913" y="3869"/>
                </a:lnTo>
                <a:lnTo>
                  <a:pt x="612725" y="180082"/>
                </a:lnTo>
                <a:cubicBezTo>
                  <a:pt x="618083" y="188416"/>
                  <a:pt x="621258" y="193724"/>
                  <a:pt x="622250" y="196006"/>
                </a:cubicBezTo>
                <a:lnTo>
                  <a:pt x="622845" y="196006"/>
                </a:lnTo>
                <a:cubicBezTo>
                  <a:pt x="621853" y="189458"/>
                  <a:pt x="621357" y="178246"/>
                  <a:pt x="621357" y="162371"/>
                </a:cubicBezTo>
                <a:lnTo>
                  <a:pt x="621357" y="3869"/>
                </a:lnTo>
                <a:lnTo>
                  <a:pt x="650825" y="3869"/>
                </a:lnTo>
                <a:lnTo>
                  <a:pt x="650825" y="234404"/>
                </a:lnTo>
                <a:lnTo>
                  <a:pt x="615553" y="234404"/>
                </a:lnTo>
                <a:lnTo>
                  <a:pt x="499616" y="55066"/>
                </a:lnTo>
                <a:cubicBezTo>
                  <a:pt x="496341" y="50006"/>
                  <a:pt x="493712" y="44996"/>
                  <a:pt x="491728" y="40035"/>
                </a:cubicBezTo>
                <a:lnTo>
                  <a:pt x="490835" y="40035"/>
                </a:lnTo>
                <a:cubicBezTo>
                  <a:pt x="491628" y="45194"/>
                  <a:pt x="492025" y="55959"/>
                  <a:pt x="492025" y="72330"/>
                </a:cubicBezTo>
                <a:lnTo>
                  <a:pt x="492025" y="234404"/>
                </a:lnTo>
                <a:lnTo>
                  <a:pt x="462557" y="234404"/>
                </a:lnTo>
                <a:close/>
                <a:moveTo>
                  <a:pt x="1542901" y="0"/>
                </a:moveTo>
                <a:cubicBezTo>
                  <a:pt x="1565820" y="0"/>
                  <a:pt x="1582638" y="2778"/>
                  <a:pt x="1593353" y="8334"/>
                </a:cubicBezTo>
                <a:lnTo>
                  <a:pt x="1593353" y="40779"/>
                </a:lnTo>
                <a:cubicBezTo>
                  <a:pt x="1579463" y="31155"/>
                  <a:pt x="1561901" y="26342"/>
                  <a:pt x="1540668" y="26342"/>
                </a:cubicBezTo>
                <a:cubicBezTo>
                  <a:pt x="1526579" y="26342"/>
                  <a:pt x="1515095" y="29294"/>
                  <a:pt x="1506215" y="35198"/>
                </a:cubicBezTo>
                <a:cubicBezTo>
                  <a:pt x="1497334" y="41101"/>
                  <a:pt x="1492894" y="49312"/>
                  <a:pt x="1492894" y="59829"/>
                </a:cubicBezTo>
                <a:cubicBezTo>
                  <a:pt x="1492894" y="69155"/>
                  <a:pt x="1495970" y="76746"/>
                  <a:pt x="1502122" y="82599"/>
                </a:cubicBezTo>
                <a:cubicBezTo>
                  <a:pt x="1508273" y="88453"/>
                  <a:pt x="1521618" y="96440"/>
                  <a:pt x="1542157" y="106561"/>
                </a:cubicBezTo>
                <a:cubicBezTo>
                  <a:pt x="1564778" y="117376"/>
                  <a:pt x="1580604" y="128190"/>
                  <a:pt x="1589633" y="139005"/>
                </a:cubicBezTo>
                <a:cubicBezTo>
                  <a:pt x="1598662" y="149820"/>
                  <a:pt x="1603176" y="161974"/>
                  <a:pt x="1603176" y="175468"/>
                </a:cubicBezTo>
                <a:cubicBezTo>
                  <a:pt x="1603176" y="195709"/>
                  <a:pt x="1595834" y="211237"/>
                  <a:pt x="1581150" y="222051"/>
                </a:cubicBezTo>
                <a:cubicBezTo>
                  <a:pt x="1566465" y="232866"/>
                  <a:pt x="1546076" y="238274"/>
                  <a:pt x="1519981" y="238274"/>
                </a:cubicBezTo>
                <a:cubicBezTo>
                  <a:pt x="1510853" y="238274"/>
                  <a:pt x="1500212" y="237009"/>
                  <a:pt x="1488058" y="234479"/>
                </a:cubicBezTo>
                <a:cubicBezTo>
                  <a:pt x="1475903" y="231948"/>
                  <a:pt x="1467048" y="228798"/>
                  <a:pt x="1461492" y="225028"/>
                </a:cubicBezTo>
                <a:lnTo>
                  <a:pt x="1461492" y="191095"/>
                </a:lnTo>
                <a:cubicBezTo>
                  <a:pt x="1468536" y="197247"/>
                  <a:pt x="1477962" y="202307"/>
                  <a:pt x="1489769" y="206276"/>
                </a:cubicBezTo>
                <a:cubicBezTo>
                  <a:pt x="1501576" y="210244"/>
                  <a:pt x="1512788" y="212229"/>
                  <a:pt x="1523404" y="212229"/>
                </a:cubicBezTo>
                <a:cubicBezTo>
                  <a:pt x="1555749" y="212229"/>
                  <a:pt x="1571922" y="200719"/>
                  <a:pt x="1571922" y="177701"/>
                </a:cubicBezTo>
                <a:cubicBezTo>
                  <a:pt x="1571922" y="171251"/>
                  <a:pt x="1570186" y="165447"/>
                  <a:pt x="1566713" y="160288"/>
                </a:cubicBezTo>
                <a:cubicBezTo>
                  <a:pt x="1563240" y="155128"/>
                  <a:pt x="1558478" y="150564"/>
                  <a:pt x="1552426" y="146596"/>
                </a:cubicBezTo>
                <a:cubicBezTo>
                  <a:pt x="1546373" y="142627"/>
                  <a:pt x="1535013" y="136525"/>
                  <a:pt x="1518344" y="128290"/>
                </a:cubicBezTo>
                <a:cubicBezTo>
                  <a:pt x="1495226" y="116780"/>
                  <a:pt x="1479996" y="106089"/>
                  <a:pt x="1472654" y="96217"/>
                </a:cubicBezTo>
                <a:cubicBezTo>
                  <a:pt x="1465312" y="86345"/>
                  <a:pt x="1461641" y="75059"/>
                  <a:pt x="1461641" y="62359"/>
                </a:cubicBezTo>
                <a:cubicBezTo>
                  <a:pt x="1461641" y="43210"/>
                  <a:pt x="1469330" y="28029"/>
                  <a:pt x="1484709" y="16817"/>
                </a:cubicBezTo>
                <a:cubicBezTo>
                  <a:pt x="1500088" y="5606"/>
                  <a:pt x="1519485" y="0"/>
                  <a:pt x="1542901" y="0"/>
                </a:cubicBezTo>
                <a:close/>
                <a:moveTo>
                  <a:pt x="312092" y="0"/>
                </a:moveTo>
                <a:cubicBezTo>
                  <a:pt x="344140" y="0"/>
                  <a:pt x="369937" y="10765"/>
                  <a:pt x="389483" y="32296"/>
                </a:cubicBezTo>
                <a:cubicBezTo>
                  <a:pt x="409029" y="53826"/>
                  <a:pt x="418802" y="81855"/>
                  <a:pt x="418802" y="116383"/>
                </a:cubicBezTo>
                <a:cubicBezTo>
                  <a:pt x="418802" y="153789"/>
                  <a:pt x="408781" y="183455"/>
                  <a:pt x="388739" y="205383"/>
                </a:cubicBezTo>
                <a:cubicBezTo>
                  <a:pt x="368696" y="227310"/>
                  <a:pt x="341907" y="238274"/>
                  <a:pt x="308371" y="238274"/>
                </a:cubicBezTo>
                <a:cubicBezTo>
                  <a:pt x="275629" y="238274"/>
                  <a:pt x="249386" y="227508"/>
                  <a:pt x="229641" y="205978"/>
                </a:cubicBezTo>
                <a:cubicBezTo>
                  <a:pt x="209897" y="184447"/>
                  <a:pt x="200025" y="156418"/>
                  <a:pt x="200025" y="121890"/>
                </a:cubicBezTo>
                <a:cubicBezTo>
                  <a:pt x="200025" y="84683"/>
                  <a:pt x="210095" y="55066"/>
                  <a:pt x="230237" y="33040"/>
                </a:cubicBezTo>
                <a:cubicBezTo>
                  <a:pt x="250378" y="11013"/>
                  <a:pt x="277663" y="0"/>
                  <a:pt x="312092" y="0"/>
                </a:cubicBezTo>
                <a:close/>
                <a:moveTo>
                  <a:pt x="118020" y="0"/>
                </a:moveTo>
                <a:cubicBezTo>
                  <a:pt x="140047" y="0"/>
                  <a:pt x="158253" y="3125"/>
                  <a:pt x="172640" y="9376"/>
                </a:cubicBezTo>
                <a:lnTo>
                  <a:pt x="172640" y="40481"/>
                </a:lnTo>
                <a:cubicBezTo>
                  <a:pt x="156170" y="31353"/>
                  <a:pt x="138062" y="26789"/>
                  <a:pt x="118318" y="26789"/>
                </a:cubicBezTo>
                <a:cubicBezTo>
                  <a:pt x="92620" y="26789"/>
                  <a:pt x="71685" y="35347"/>
                  <a:pt x="55512" y="52462"/>
                </a:cubicBezTo>
                <a:cubicBezTo>
                  <a:pt x="39340" y="69577"/>
                  <a:pt x="31253" y="92670"/>
                  <a:pt x="31253" y="121741"/>
                </a:cubicBezTo>
                <a:cubicBezTo>
                  <a:pt x="31253" y="149324"/>
                  <a:pt x="38794" y="171227"/>
                  <a:pt x="53875" y="187449"/>
                </a:cubicBezTo>
                <a:cubicBezTo>
                  <a:pt x="68957" y="203671"/>
                  <a:pt x="88701" y="211782"/>
                  <a:pt x="113109" y="211782"/>
                </a:cubicBezTo>
                <a:cubicBezTo>
                  <a:pt x="135929" y="211782"/>
                  <a:pt x="155773" y="206623"/>
                  <a:pt x="172640" y="196304"/>
                </a:cubicBezTo>
                <a:lnTo>
                  <a:pt x="172640" y="224879"/>
                </a:lnTo>
                <a:cubicBezTo>
                  <a:pt x="155674" y="233809"/>
                  <a:pt x="134391" y="238274"/>
                  <a:pt x="108793" y="238274"/>
                </a:cubicBezTo>
                <a:cubicBezTo>
                  <a:pt x="75753" y="238274"/>
                  <a:pt x="49361" y="227781"/>
                  <a:pt x="29616" y="206797"/>
                </a:cubicBezTo>
                <a:cubicBezTo>
                  <a:pt x="9872" y="185812"/>
                  <a:pt x="0" y="158055"/>
                  <a:pt x="0" y="123527"/>
                </a:cubicBezTo>
                <a:cubicBezTo>
                  <a:pt x="0" y="86419"/>
                  <a:pt x="11112" y="56555"/>
                  <a:pt x="33337" y="33933"/>
                </a:cubicBezTo>
                <a:cubicBezTo>
                  <a:pt x="55562" y="11311"/>
                  <a:pt x="83790" y="0"/>
                  <a:pt x="118020" y="0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5820000" scaled="0"/>
          </a:gradFill>
          <a:ln>
            <a:noFill/>
            <a:prstDash val="sys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indent="-228600" algn="ctr">
              <a:spcAft>
                <a:spcPts val="1000"/>
              </a:spcAft>
            </a:pPr>
            <a:endParaRPr lang="zh-CN" altLang="en-US" sz="2400">
              <a:ln>
                <a:noFill/>
                <a:prstDash val="sysDot"/>
              </a:ln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820000" scaled="0"/>
              </a:gradFill>
              <a:ea typeface="宋体" panose="02010600030101010101" pitchFamily="2" charset="-122"/>
              <a:cs typeface="+mn-lt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7103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5843">
                <a:moveTo>
                  <a:pt x="0" y="0"/>
                </a:moveTo>
                <a:lnTo>
                  <a:pt x="19200" y="0"/>
                </a:lnTo>
                <a:lnTo>
                  <a:pt x="19200" y="1014"/>
                </a:lnTo>
                <a:lnTo>
                  <a:pt x="19191" y="1026"/>
                </a:lnTo>
                <a:cubicBezTo>
                  <a:pt x="17011" y="3950"/>
                  <a:pt x="13527" y="5843"/>
                  <a:pt x="9600" y="5843"/>
                </a:cubicBezTo>
                <a:cubicBezTo>
                  <a:pt x="5673" y="5843"/>
                  <a:pt x="2189" y="3950"/>
                  <a:pt x="9" y="1026"/>
                </a:cubicBezTo>
                <a:lnTo>
                  <a:pt x="0" y="10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>
            <p:custDataLst>
              <p:tags r:id="rId2"/>
            </p:custDataLst>
          </p:nvPr>
        </p:nvSpPr>
        <p:spPr>
          <a:xfrm>
            <a:off x="741680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940435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2023年全球珠光材料市场销售额达到了13亿美元，预计2030年将达到18亿美元，年复合增长率（CAGR）为4.3%（2024-2030）。地区层面来看，中国市场在过去几年变化较快，2023年市场规模为 百万美元，约占全球的 %，预计2030年将达到 百万美元，届时全球占比将达到 %。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>
            <p:custDataLst>
              <p:tags r:id="rId4"/>
            </p:custDataLst>
          </p:nvPr>
        </p:nvSpPr>
        <p:spPr>
          <a:xfrm>
            <a:off x="1729105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50" name="直接连接符 49"/>
          <p:cNvCxnSpPr/>
          <p:nvPr>
            <p:custDataLst>
              <p:tags r:id="rId5"/>
            </p:custDataLst>
          </p:nvPr>
        </p:nvCxnSpPr>
        <p:spPr>
          <a:xfrm>
            <a:off x="1843405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3462655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661410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消费层面来说，目前 地区是全球最大的消费市场，2023年占有 %的市场份额，之后是 和 ，分别占有 %和 %。预计未来几年， 地区增长最快，2024-2030期间CAGR大约为 %。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4450080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9"/>
            </p:custDataLst>
          </p:nvPr>
        </p:nvCxnSpPr>
        <p:spPr>
          <a:xfrm>
            <a:off x="4564380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>
            <p:custDataLst>
              <p:tags r:id="rId10"/>
            </p:custDataLst>
          </p:nvPr>
        </p:nvSpPr>
        <p:spPr>
          <a:xfrm>
            <a:off x="6183630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6382385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生产端来看，北美和欧洲是最大的两个生产地区，2023年分别占有 %和 %的市场份额，预计未来几年， 地区将保持最快增速，预计2030年份额将达到 %。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2"/>
            </p:custDataLst>
          </p:nvPr>
        </p:nvSpPr>
        <p:spPr>
          <a:xfrm>
            <a:off x="7171055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>
            <p:custDataLst>
              <p:tags r:id="rId13"/>
            </p:custDataLst>
          </p:nvPr>
        </p:nvCxnSpPr>
        <p:spPr>
          <a:xfrm>
            <a:off x="7285355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>
            <p:custDataLst>
              <p:tags r:id="rId14"/>
            </p:custDataLst>
          </p:nvPr>
        </p:nvSpPr>
        <p:spPr>
          <a:xfrm>
            <a:off x="8904605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9103360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从产品类型方面来看，化妆品级占有重要地位，预计2030年份额将达到 %。同时就应用来看，汽车行业在2023年份额大约是 %，未来几年CAGR大约为 %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4" name="椭圆 23"/>
          <p:cNvSpPr/>
          <p:nvPr>
            <p:custDataLst>
              <p:tags r:id="rId16"/>
            </p:custDataLst>
          </p:nvPr>
        </p:nvSpPr>
        <p:spPr>
          <a:xfrm>
            <a:off x="9892030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>
            <p:custDataLst>
              <p:tags r:id="rId17"/>
            </p:custDataLst>
          </p:nvPr>
        </p:nvCxnSpPr>
        <p:spPr>
          <a:xfrm>
            <a:off x="10006330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图片 86" descr="343439383331313b343532303032373bbfcdbba7b5b5b0b8"/>
          <p:cNvSpPr/>
          <p:nvPr>
            <p:custDataLst>
              <p:tags r:id="rId18"/>
            </p:custDataLst>
          </p:nvPr>
        </p:nvSpPr>
        <p:spPr>
          <a:xfrm>
            <a:off x="7350125" y="2383472"/>
            <a:ext cx="252000" cy="234252"/>
          </a:xfrm>
          <a:custGeom>
            <a:avLst/>
            <a:gdLst>
              <a:gd name="connsiteX0" fmla="*/ 220743 w 252000"/>
              <a:gd name="connsiteY0" fmla="*/ 65733 h 234252"/>
              <a:gd name="connsiteX1" fmla="*/ 220743 w 252000"/>
              <a:gd name="connsiteY1" fmla="*/ 49230 h 234252"/>
              <a:gd name="connsiteX2" fmla="*/ 216388 w 252000"/>
              <a:gd name="connsiteY2" fmla="*/ 37542 h 234252"/>
              <a:gd name="connsiteX3" fmla="*/ 205066 w 252000"/>
              <a:gd name="connsiteY3" fmla="*/ 32377 h 234252"/>
              <a:gd name="connsiteX4" fmla="*/ 110522 w 252000"/>
              <a:gd name="connsiteY4" fmla="*/ 32377 h 234252"/>
              <a:gd name="connsiteX5" fmla="*/ 110522 w 252000"/>
              <a:gd name="connsiteY5" fmla="*/ 16968 h 234252"/>
              <a:gd name="connsiteX6" fmla="*/ 106167 w 252000"/>
              <a:gd name="connsiteY6" fmla="*/ 5280 h 234252"/>
              <a:gd name="connsiteX7" fmla="*/ 94845 w 252000"/>
              <a:gd name="connsiteY7" fmla="*/ 115 h 234252"/>
              <a:gd name="connsiteX8" fmla="*/ 15805 w 252000"/>
              <a:gd name="connsiteY8" fmla="*/ 115 h 234252"/>
              <a:gd name="connsiteX9" fmla="*/ 4482 w 252000"/>
              <a:gd name="connsiteY9" fmla="*/ 5280 h 234252"/>
              <a:gd name="connsiteX10" fmla="*/ 127 w 252000"/>
              <a:gd name="connsiteY10" fmla="*/ 16968 h 234252"/>
              <a:gd name="connsiteX11" fmla="*/ 127 w 252000"/>
              <a:gd name="connsiteY11" fmla="*/ 220476 h 234252"/>
              <a:gd name="connsiteX12" fmla="*/ 824 w 252000"/>
              <a:gd name="connsiteY12" fmla="*/ 217105 h 234252"/>
              <a:gd name="connsiteX13" fmla="*/ 2697 w 252000"/>
              <a:gd name="connsiteY13" fmla="*/ 207869 h 234252"/>
              <a:gd name="connsiteX14" fmla="*/ 5484 w 252000"/>
              <a:gd name="connsiteY14" fmla="*/ 194124 h 234252"/>
              <a:gd name="connsiteX15" fmla="*/ 8924 w 252000"/>
              <a:gd name="connsiteY15" fmla="*/ 177227 h 234252"/>
              <a:gd name="connsiteX16" fmla="*/ 12713 w 252000"/>
              <a:gd name="connsiteY16" fmla="*/ 158492 h 234252"/>
              <a:gd name="connsiteX17" fmla="*/ 16632 w 252000"/>
              <a:gd name="connsiteY17" fmla="*/ 139274 h 234252"/>
              <a:gd name="connsiteX18" fmla="*/ 20377 w 252000"/>
              <a:gd name="connsiteY18" fmla="*/ 120889 h 234252"/>
              <a:gd name="connsiteX19" fmla="*/ 23948 w 252000"/>
              <a:gd name="connsiteY19" fmla="*/ 103379 h 234252"/>
              <a:gd name="connsiteX20" fmla="*/ 27040 w 252000"/>
              <a:gd name="connsiteY20" fmla="*/ 86657 h 234252"/>
              <a:gd name="connsiteX21" fmla="*/ 31700 w 252000"/>
              <a:gd name="connsiteY21" fmla="*/ 72562 h 234252"/>
              <a:gd name="connsiteX22" fmla="*/ 44285 w 252000"/>
              <a:gd name="connsiteY22" fmla="*/ 65821 h 234252"/>
              <a:gd name="connsiteX23" fmla="*/ 59745 w 252000"/>
              <a:gd name="connsiteY23" fmla="*/ 65646 h 234252"/>
              <a:gd name="connsiteX24" fmla="*/ 95411 w 252000"/>
              <a:gd name="connsiteY24" fmla="*/ 65733 h 234252"/>
              <a:gd name="connsiteX25" fmla="*/ 220699 w 252000"/>
              <a:gd name="connsiteY25" fmla="*/ 65733 h 234252"/>
              <a:gd name="connsiteX26" fmla="*/ 220743 w 252000"/>
              <a:gd name="connsiteY26" fmla="*/ 65733 h 234252"/>
              <a:gd name="connsiteX27" fmla="*/ 208985 w 252000"/>
              <a:gd name="connsiteY27" fmla="*/ 234309 h 234252"/>
              <a:gd name="connsiteX28" fmla="*/ 202888 w 252000"/>
              <a:gd name="connsiteY28" fmla="*/ 234309 h 234252"/>
              <a:gd name="connsiteX29" fmla="*/ 193961 w 252000"/>
              <a:gd name="connsiteY29" fmla="*/ 234265 h 234252"/>
              <a:gd name="connsiteX30" fmla="*/ 186427 w 252000"/>
              <a:gd name="connsiteY30" fmla="*/ 234309 h 234252"/>
              <a:gd name="connsiteX31" fmla="*/ 12800 w 252000"/>
              <a:gd name="connsiteY31" fmla="*/ 234309 h 234252"/>
              <a:gd name="connsiteX32" fmla="*/ 13410 w 252000"/>
              <a:gd name="connsiteY32" fmla="*/ 231201 h 234252"/>
              <a:gd name="connsiteX33" fmla="*/ 15064 w 252000"/>
              <a:gd name="connsiteY33" fmla="*/ 222665 h 234252"/>
              <a:gd name="connsiteX34" fmla="*/ 17503 w 252000"/>
              <a:gd name="connsiteY34" fmla="*/ 209883 h 234252"/>
              <a:gd name="connsiteX35" fmla="*/ 20551 w 252000"/>
              <a:gd name="connsiteY35" fmla="*/ 194036 h 234252"/>
              <a:gd name="connsiteX36" fmla="*/ 23948 w 252000"/>
              <a:gd name="connsiteY36" fmla="*/ 176264 h 234252"/>
              <a:gd name="connsiteX37" fmla="*/ 27519 w 252000"/>
              <a:gd name="connsiteY37" fmla="*/ 157791 h 234252"/>
              <a:gd name="connsiteX38" fmla="*/ 31003 w 252000"/>
              <a:gd name="connsiteY38" fmla="*/ 139756 h 234252"/>
              <a:gd name="connsiteX39" fmla="*/ 37579 w 252000"/>
              <a:gd name="connsiteY39" fmla="*/ 104474 h 234252"/>
              <a:gd name="connsiteX40" fmla="*/ 43676 w 252000"/>
              <a:gd name="connsiteY40" fmla="*/ 84031 h 234252"/>
              <a:gd name="connsiteX41" fmla="*/ 65842 w 252000"/>
              <a:gd name="connsiteY41" fmla="*/ 78296 h 234252"/>
              <a:gd name="connsiteX42" fmla="*/ 96369 w 252000"/>
              <a:gd name="connsiteY42" fmla="*/ 78340 h 234252"/>
              <a:gd name="connsiteX43" fmla="*/ 218696 w 252000"/>
              <a:gd name="connsiteY43" fmla="*/ 78340 h 234252"/>
              <a:gd name="connsiteX44" fmla="*/ 235680 w 252000"/>
              <a:gd name="connsiteY44" fmla="*/ 78428 h 234252"/>
              <a:gd name="connsiteX45" fmla="*/ 248788 w 252000"/>
              <a:gd name="connsiteY45" fmla="*/ 84381 h 234252"/>
              <a:gd name="connsiteX46" fmla="*/ 251967 w 252000"/>
              <a:gd name="connsiteY46" fmla="*/ 96813 h 234252"/>
              <a:gd name="connsiteX47" fmla="*/ 248135 w 252000"/>
              <a:gd name="connsiteY47" fmla="*/ 113753 h 234252"/>
              <a:gd name="connsiteX48" fmla="*/ 244085 w 252000"/>
              <a:gd name="connsiteY48" fmla="*/ 131439 h 234252"/>
              <a:gd name="connsiteX49" fmla="*/ 238597 w 252000"/>
              <a:gd name="connsiteY49" fmla="*/ 155471 h 234252"/>
              <a:gd name="connsiteX50" fmla="*/ 233764 w 252000"/>
              <a:gd name="connsiteY50" fmla="*/ 176526 h 234252"/>
              <a:gd name="connsiteX51" fmla="*/ 226055 w 252000"/>
              <a:gd name="connsiteY51" fmla="*/ 211459 h 234252"/>
              <a:gd name="connsiteX52" fmla="*/ 221657 w 252000"/>
              <a:gd name="connsiteY52" fmla="*/ 225685 h 234252"/>
              <a:gd name="connsiteX53" fmla="*/ 211772 w 252000"/>
              <a:gd name="connsiteY53" fmla="*/ 233959 h 234252"/>
              <a:gd name="connsiteX54" fmla="*/ 208985 w 252000"/>
              <a:gd name="connsiteY54" fmla="*/ 234309 h 2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52000" h="234252">
                <a:moveTo>
                  <a:pt x="220743" y="65733"/>
                </a:moveTo>
                <a:lnTo>
                  <a:pt x="220743" y="49230"/>
                </a:lnTo>
                <a:cubicBezTo>
                  <a:pt x="220874" y="44896"/>
                  <a:pt x="219306" y="40694"/>
                  <a:pt x="216388" y="37542"/>
                </a:cubicBezTo>
                <a:cubicBezTo>
                  <a:pt x="213427" y="34391"/>
                  <a:pt x="209377" y="32508"/>
                  <a:pt x="205066" y="32377"/>
                </a:cubicBezTo>
                <a:lnTo>
                  <a:pt x="110522" y="32377"/>
                </a:lnTo>
                <a:lnTo>
                  <a:pt x="110522" y="16968"/>
                </a:lnTo>
                <a:cubicBezTo>
                  <a:pt x="110653" y="12635"/>
                  <a:pt x="109085" y="8432"/>
                  <a:pt x="106167" y="5280"/>
                </a:cubicBezTo>
                <a:cubicBezTo>
                  <a:pt x="103206" y="2129"/>
                  <a:pt x="99156" y="246"/>
                  <a:pt x="94845" y="115"/>
                </a:cubicBezTo>
                <a:lnTo>
                  <a:pt x="15805" y="115"/>
                </a:lnTo>
                <a:cubicBezTo>
                  <a:pt x="11493" y="246"/>
                  <a:pt x="7443" y="2129"/>
                  <a:pt x="4482" y="5280"/>
                </a:cubicBezTo>
                <a:cubicBezTo>
                  <a:pt x="1522" y="8427"/>
                  <a:pt x="-48" y="12641"/>
                  <a:pt x="127" y="16968"/>
                </a:cubicBezTo>
                <a:lnTo>
                  <a:pt x="127" y="220476"/>
                </a:lnTo>
                <a:cubicBezTo>
                  <a:pt x="345" y="219338"/>
                  <a:pt x="606" y="218244"/>
                  <a:pt x="824" y="217105"/>
                </a:cubicBezTo>
                <a:cubicBezTo>
                  <a:pt x="1434" y="214041"/>
                  <a:pt x="2087" y="210933"/>
                  <a:pt x="2697" y="207869"/>
                </a:cubicBezTo>
                <a:cubicBezTo>
                  <a:pt x="3611" y="203272"/>
                  <a:pt x="4569" y="198720"/>
                  <a:pt x="5484" y="194124"/>
                </a:cubicBezTo>
                <a:cubicBezTo>
                  <a:pt x="6616" y="188477"/>
                  <a:pt x="7792" y="182830"/>
                  <a:pt x="8924" y="177227"/>
                </a:cubicBezTo>
                <a:cubicBezTo>
                  <a:pt x="10187" y="170967"/>
                  <a:pt x="11450" y="164751"/>
                  <a:pt x="12713" y="158492"/>
                </a:cubicBezTo>
                <a:cubicBezTo>
                  <a:pt x="14019" y="152100"/>
                  <a:pt x="15326" y="145666"/>
                  <a:pt x="16632" y="139274"/>
                </a:cubicBezTo>
                <a:cubicBezTo>
                  <a:pt x="17895" y="133146"/>
                  <a:pt x="19114" y="127017"/>
                  <a:pt x="20377" y="120889"/>
                </a:cubicBezTo>
                <a:cubicBezTo>
                  <a:pt x="21553" y="115067"/>
                  <a:pt x="22772" y="109201"/>
                  <a:pt x="23948" y="103379"/>
                </a:cubicBezTo>
                <a:cubicBezTo>
                  <a:pt x="25037" y="97820"/>
                  <a:pt x="26039" y="92261"/>
                  <a:pt x="27040" y="86657"/>
                </a:cubicBezTo>
                <a:cubicBezTo>
                  <a:pt x="27911" y="81842"/>
                  <a:pt x="28869" y="76677"/>
                  <a:pt x="31700" y="72562"/>
                </a:cubicBezTo>
                <a:cubicBezTo>
                  <a:pt x="34530" y="68403"/>
                  <a:pt x="39408" y="66346"/>
                  <a:pt x="44285" y="65821"/>
                </a:cubicBezTo>
                <a:cubicBezTo>
                  <a:pt x="49424" y="65252"/>
                  <a:pt x="54606" y="65558"/>
                  <a:pt x="59745" y="65646"/>
                </a:cubicBezTo>
                <a:cubicBezTo>
                  <a:pt x="71634" y="65821"/>
                  <a:pt x="83522" y="65733"/>
                  <a:pt x="95411" y="65733"/>
                </a:cubicBezTo>
                <a:lnTo>
                  <a:pt x="220699" y="65733"/>
                </a:lnTo>
                <a:lnTo>
                  <a:pt x="220743" y="65733"/>
                </a:lnTo>
                <a:moveTo>
                  <a:pt x="208985" y="234309"/>
                </a:moveTo>
                <a:cubicBezTo>
                  <a:pt x="206938" y="234440"/>
                  <a:pt x="204805" y="234309"/>
                  <a:pt x="202888" y="234309"/>
                </a:cubicBezTo>
                <a:cubicBezTo>
                  <a:pt x="199927" y="234309"/>
                  <a:pt x="196922" y="234221"/>
                  <a:pt x="193961" y="234265"/>
                </a:cubicBezTo>
                <a:cubicBezTo>
                  <a:pt x="191435" y="234265"/>
                  <a:pt x="188952" y="234309"/>
                  <a:pt x="186427" y="234309"/>
                </a:cubicBezTo>
                <a:lnTo>
                  <a:pt x="12800" y="234309"/>
                </a:lnTo>
                <a:cubicBezTo>
                  <a:pt x="13018" y="233258"/>
                  <a:pt x="13192" y="232251"/>
                  <a:pt x="13410" y="231201"/>
                </a:cubicBezTo>
                <a:cubicBezTo>
                  <a:pt x="13976" y="228355"/>
                  <a:pt x="14498" y="225510"/>
                  <a:pt x="15064" y="222665"/>
                </a:cubicBezTo>
                <a:cubicBezTo>
                  <a:pt x="15892" y="218419"/>
                  <a:pt x="16719" y="214129"/>
                  <a:pt x="17503" y="209883"/>
                </a:cubicBezTo>
                <a:cubicBezTo>
                  <a:pt x="18505" y="204586"/>
                  <a:pt x="19550" y="199333"/>
                  <a:pt x="20551" y="194036"/>
                </a:cubicBezTo>
                <a:cubicBezTo>
                  <a:pt x="21684" y="188127"/>
                  <a:pt x="22816" y="182217"/>
                  <a:pt x="23948" y="176264"/>
                </a:cubicBezTo>
                <a:cubicBezTo>
                  <a:pt x="25124" y="170092"/>
                  <a:pt x="26300" y="163919"/>
                  <a:pt x="27519" y="157791"/>
                </a:cubicBezTo>
                <a:cubicBezTo>
                  <a:pt x="28695" y="151794"/>
                  <a:pt x="29827" y="145753"/>
                  <a:pt x="31003" y="139756"/>
                </a:cubicBezTo>
                <a:cubicBezTo>
                  <a:pt x="33268" y="128024"/>
                  <a:pt x="35445" y="116249"/>
                  <a:pt x="37579" y="104474"/>
                </a:cubicBezTo>
                <a:cubicBezTo>
                  <a:pt x="38842" y="97644"/>
                  <a:pt x="39059" y="89634"/>
                  <a:pt x="43676" y="84031"/>
                </a:cubicBezTo>
                <a:cubicBezTo>
                  <a:pt x="48945" y="77596"/>
                  <a:pt x="58308" y="77946"/>
                  <a:pt x="65842" y="78296"/>
                </a:cubicBezTo>
                <a:cubicBezTo>
                  <a:pt x="75988" y="78734"/>
                  <a:pt x="86222" y="78340"/>
                  <a:pt x="96369" y="78340"/>
                </a:cubicBezTo>
                <a:lnTo>
                  <a:pt x="218696" y="78340"/>
                </a:lnTo>
                <a:cubicBezTo>
                  <a:pt x="224314" y="78340"/>
                  <a:pt x="230062" y="77990"/>
                  <a:pt x="235680" y="78428"/>
                </a:cubicBezTo>
                <a:cubicBezTo>
                  <a:pt x="240514" y="78822"/>
                  <a:pt x="245566" y="80573"/>
                  <a:pt x="248788" y="84381"/>
                </a:cubicBezTo>
                <a:cubicBezTo>
                  <a:pt x="251662" y="87839"/>
                  <a:pt x="252490" y="92436"/>
                  <a:pt x="251967" y="96813"/>
                </a:cubicBezTo>
                <a:cubicBezTo>
                  <a:pt x="251270" y="102504"/>
                  <a:pt x="249441" y="108194"/>
                  <a:pt x="248135" y="113753"/>
                </a:cubicBezTo>
                <a:cubicBezTo>
                  <a:pt x="246741" y="119619"/>
                  <a:pt x="245392" y="125529"/>
                  <a:pt x="244085" y="131439"/>
                </a:cubicBezTo>
                <a:cubicBezTo>
                  <a:pt x="242300" y="139449"/>
                  <a:pt x="240426" y="147461"/>
                  <a:pt x="238597" y="155471"/>
                </a:cubicBezTo>
                <a:cubicBezTo>
                  <a:pt x="236987" y="162475"/>
                  <a:pt x="235376" y="169523"/>
                  <a:pt x="233764" y="176526"/>
                </a:cubicBezTo>
                <a:cubicBezTo>
                  <a:pt x="231107" y="188170"/>
                  <a:pt x="228581" y="199814"/>
                  <a:pt x="226055" y="211459"/>
                </a:cubicBezTo>
                <a:cubicBezTo>
                  <a:pt x="225011" y="216274"/>
                  <a:pt x="223878" y="221265"/>
                  <a:pt x="221657" y="225685"/>
                </a:cubicBezTo>
                <a:cubicBezTo>
                  <a:pt x="219697" y="229581"/>
                  <a:pt x="216039" y="232864"/>
                  <a:pt x="211772" y="233959"/>
                </a:cubicBezTo>
                <a:cubicBezTo>
                  <a:pt x="210814" y="234134"/>
                  <a:pt x="209900" y="234265"/>
                  <a:pt x="208985" y="234309"/>
                </a:cubicBezTo>
              </a:path>
            </a:pathLst>
          </a:custGeom>
          <a:solidFill>
            <a:schemeClr val="accent1"/>
          </a:solidFill>
          <a:ln w="88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" name="图片 85" descr="343439383331313b343532303031393bd2b5bca8b9dcc0ed"/>
          <p:cNvSpPr/>
          <p:nvPr>
            <p:custDataLst>
              <p:tags r:id="rId19"/>
            </p:custDataLst>
          </p:nvPr>
        </p:nvSpPr>
        <p:spPr>
          <a:xfrm>
            <a:off x="4629150" y="2383472"/>
            <a:ext cx="251999" cy="233941"/>
          </a:xfrm>
          <a:custGeom>
            <a:avLst/>
            <a:gdLst>
              <a:gd name="connsiteX0" fmla="*/ 222543 w 251999"/>
              <a:gd name="connsiteY0" fmla="*/ 115 h 233941"/>
              <a:gd name="connsiteX1" fmla="*/ 29043 w 251999"/>
              <a:gd name="connsiteY1" fmla="*/ 115 h 233941"/>
              <a:gd name="connsiteX2" fmla="*/ 114 w 251999"/>
              <a:gd name="connsiteY2" fmla="*/ 29277 h 233941"/>
              <a:gd name="connsiteX3" fmla="*/ 114 w 251999"/>
              <a:gd name="connsiteY3" fmla="*/ 154996 h 233941"/>
              <a:gd name="connsiteX4" fmla="*/ 29043 w 251999"/>
              <a:gd name="connsiteY4" fmla="*/ 184157 h 233941"/>
              <a:gd name="connsiteX5" fmla="*/ 101686 w 251999"/>
              <a:gd name="connsiteY5" fmla="*/ 184157 h 233941"/>
              <a:gd name="connsiteX6" fmla="*/ 101686 w 251999"/>
              <a:gd name="connsiteY6" fmla="*/ 219800 h 233941"/>
              <a:gd name="connsiteX7" fmla="*/ 61828 w 251999"/>
              <a:gd name="connsiteY7" fmla="*/ 219800 h 233941"/>
              <a:gd name="connsiteX8" fmla="*/ 54757 w 251999"/>
              <a:gd name="connsiteY8" fmla="*/ 226928 h 233941"/>
              <a:gd name="connsiteX9" fmla="*/ 61828 w 251999"/>
              <a:gd name="connsiteY9" fmla="*/ 234057 h 233941"/>
              <a:gd name="connsiteX10" fmla="*/ 184614 w 251999"/>
              <a:gd name="connsiteY10" fmla="*/ 234057 h 233941"/>
              <a:gd name="connsiteX11" fmla="*/ 191685 w 251999"/>
              <a:gd name="connsiteY11" fmla="*/ 226928 h 233941"/>
              <a:gd name="connsiteX12" fmla="*/ 184614 w 251999"/>
              <a:gd name="connsiteY12" fmla="*/ 219800 h 233941"/>
              <a:gd name="connsiteX13" fmla="*/ 145400 w 251999"/>
              <a:gd name="connsiteY13" fmla="*/ 219800 h 233941"/>
              <a:gd name="connsiteX14" fmla="*/ 145400 w 251999"/>
              <a:gd name="connsiteY14" fmla="*/ 184157 h 233941"/>
              <a:gd name="connsiteX15" fmla="*/ 223185 w 251999"/>
              <a:gd name="connsiteY15" fmla="*/ 184157 h 233941"/>
              <a:gd name="connsiteX16" fmla="*/ 252114 w 251999"/>
              <a:gd name="connsiteY16" fmla="*/ 154996 h 233941"/>
              <a:gd name="connsiteX17" fmla="*/ 252114 w 251999"/>
              <a:gd name="connsiteY17" fmla="*/ 29277 h 233941"/>
              <a:gd name="connsiteX18" fmla="*/ 222543 w 251999"/>
              <a:gd name="connsiteY18" fmla="*/ 115 h 233941"/>
              <a:gd name="connsiteX19" fmla="*/ 209685 w 251999"/>
              <a:gd name="connsiteY19" fmla="*/ 43533 h 233941"/>
              <a:gd name="connsiteX20" fmla="*/ 209685 w 251999"/>
              <a:gd name="connsiteY20" fmla="*/ 43533 h 233941"/>
              <a:gd name="connsiteX21" fmla="*/ 209685 w 251999"/>
              <a:gd name="connsiteY21" fmla="*/ 44181 h 233941"/>
              <a:gd name="connsiteX22" fmla="*/ 137686 w 251999"/>
              <a:gd name="connsiteY22" fmla="*/ 140739 h 233941"/>
              <a:gd name="connsiteX23" fmla="*/ 135757 w 251999"/>
              <a:gd name="connsiteY23" fmla="*/ 139443 h 233941"/>
              <a:gd name="connsiteX24" fmla="*/ 79185 w 251999"/>
              <a:gd name="connsiteY24" fmla="*/ 97969 h 233941"/>
              <a:gd name="connsiteX25" fmla="*/ 59257 w 251999"/>
              <a:gd name="connsiteY25" fmla="*/ 123890 h 233941"/>
              <a:gd name="connsiteX26" fmla="*/ 50257 w 251999"/>
              <a:gd name="connsiteY26" fmla="*/ 127130 h 233941"/>
              <a:gd name="connsiteX27" fmla="*/ 45757 w 251999"/>
              <a:gd name="connsiteY27" fmla="*/ 117410 h 233941"/>
              <a:gd name="connsiteX28" fmla="*/ 46400 w 251999"/>
              <a:gd name="connsiteY28" fmla="*/ 116114 h 233941"/>
              <a:gd name="connsiteX29" fmla="*/ 73400 w 251999"/>
              <a:gd name="connsiteY29" fmla="*/ 80472 h 233941"/>
              <a:gd name="connsiteX30" fmla="*/ 75971 w 251999"/>
              <a:gd name="connsiteY30" fmla="*/ 77231 h 233941"/>
              <a:gd name="connsiteX31" fmla="*/ 134471 w 251999"/>
              <a:gd name="connsiteY31" fmla="*/ 120650 h 233941"/>
              <a:gd name="connsiteX32" fmla="*/ 198114 w 251999"/>
              <a:gd name="connsiteY32" fmla="*/ 35757 h 233941"/>
              <a:gd name="connsiteX33" fmla="*/ 205828 w 251999"/>
              <a:gd name="connsiteY33" fmla="*/ 34461 h 233941"/>
              <a:gd name="connsiteX34" fmla="*/ 209685 w 251999"/>
              <a:gd name="connsiteY34" fmla="*/ 43533 h 23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1999" h="233941">
                <a:moveTo>
                  <a:pt x="222543" y="115"/>
                </a:moveTo>
                <a:lnTo>
                  <a:pt x="29043" y="115"/>
                </a:lnTo>
                <a:cubicBezTo>
                  <a:pt x="12971" y="115"/>
                  <a:pt x="114" y="13076"/>
                  <a:pt x="114" y="29277"/>
                </a:cubicBezTo>
                <a:lnTo>
                  <a:pt x="114" y="154996"/>
                </a:lnTo>
                <a:cubicBezTo>
                  <a:pt x="114" y="171197"/>
                  <a:pt x="12971" y="184157"/>
                  <a:pt x="29043" y="184157"/>
                </a:cubicBezTo>
                <a:lnTo>
                  <a:pt x="101686" y="184157"/>
                </a:lnTo>
                <a:lnTo>
                  <a:pt x="101686" y="219800"/>
                </a:lnTo>
                <a:lnTo>
                  <a:pt x="61828" y="219800"/>
                </a:lnTo>
                <a:cubicBezTo>
                  <a:pt x="57971" y="219800"/>
                  <a:pt x="54757" y="223040"/>
                  <a:pt x="54757" y="226928"/>
                </a:cubicBezTo>
                <a:cubicBezTo>
                  <a:pt x="54757" y="230816"/>
                  <a:pt x="57971" y="234057"/>
                  <a:pt x="61828" y="234057"/>
                </a:cubicBezTo>
                <a:lnTo>
                  <a:pt x="184614" y="234057"/>
                </a:lnTo>
                <a:cubicBezTo>
                  <a:pt x="188471" y="234057"/>
                  <a:pt x="191685" y="230816"/>
                  <a:pt x="191685" y="226928"/>
                </a:cubicBezTo>
                <a:cubicBezTo>
                  <a:pt x="191685" y="223040"/>
                  <a:pt x="188471" y="219800"/>
                  <a:pt x="184614" y="219800"/>
                </a:cubicBezTo>
                <a:lnTo>
                  <a:pt x="145400" y="219800"/>
                </a:lnTo>
                <a:lnTo>
                  <a:pt x="145400" y="184157"/>
                </a:lnTo>
                <a:lnTo>
                  <a:pt x="223185" y="184157"/>
                </a:lnTo>
                <a:cubicBezTo>
                  <a:pt x="239257" y="184157"/>
                  <a:pt x="252114" y="171197"/>
                  <a:pt x="252114" y="154996"/>
                </a:cubicBezTo>
                <a:lnTo>
                  <a:pt x="252114" y="29277"/>
                </a:lnTo>
                <a:cubicBezTo>
                  <a:pt x="251471" y="13724"/>
                  <a:pt x="238614" y="115"/>
                  <a:pt x="222543" y="115"/>
                </a:cubicBezTo>
                <a:moveTo>
                  <a:pt x="209685" y="43533"/>
                </a:moveTo>
                <a:cubicBezTo>
                  <a:pt x="209685" y="43533"/>
                  <a:pt x="209685" y="44181"/>
                  <a:pt x="209685" y="43533"/>
                </a:cubicBezTo>
                <a:lnTo>
                  <a:pt x="209685" y="44181"/>
                </a:lnTo>
                <a:lnTo>
                  <a:pt x="137686" y="140739"/>
                </a:lnTo>
                <a:lnTo>
                  <a:pt x="135757" y="139443"/>
                </a:lnTo>
                <a:lnTo>
                  <a:pt x="79185" y="97969"/>
                </a:lnTo>
                <a:lnTo>
                  <a:pt x="59257" y="123890"/>
                </a:lnTo>
                <a:cubicBezTo>
                  <a:pt x="57328" y="127130"/>
                  <a:pt x="53471" y="128427"/>
                  <a:pt x="50257" y="127130"/>
                </a:cubicBezTo>
                <a:cubicBezTo>
                  <a:pt x="46400" y="125834"/>
                  <a:pt x="44471" y="121298"/>
                  <a:pt x="45757" y="117410"/>
                </a:cubicBezTo>
                <a:cubicBezTo>
                  <a:pt x="45757" y="116762"/>
                  <a:pt x="45757" y="116762"/>
                  <a:pt x="46400" y="116114"/>
                </a:cubicBezTo>
                <a:lnTo>
                  <a:pt x="73400" y="80472"/>
                </a:lnTo>
                <a:lnTo>
                  <a:pt x="75971" y="77231"/>
                </a:lnTo>
                <a:lnTo>
                  <a:pt x="134471" y="120650"/>
                </a:lnTo>
                <a:lnTo>
                  <a:pt x="198114" y="35757"/>
                </a:lnTo>
                <a:cubicBezTo>
                  <a:pt x="200043" y="33813"/>
                  <a:pt x="203257" y="33165"/>
                  <a:pt x="205828" y="34461"/>
                </a:cubicBezTo>
                <a:cubicBezTo>
                  <a:pt x="209685" y="35757"/>
                  <a:pt x="211614" y="39645"/>
                  <a:pt x="209685" y="43533"/>
                </a:cubicBezTo>
              </a:path>
            </a:pathLst>
          </a:custGeom>
          <a:solidFill>
            <a:schemeClr val="accent1"/>
          </a:solidFill>
          <a:ln w="8849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" name="图片 29" descr="343439383331313b343532303032303bb8f6c8cbd0c5cfa2"/>
          <p:cNvSpPr/>
          <p:nvPr>
            <p:custDataLst>
              <p:tags r:id="rId20"/>
            </p:custDataLst>
          </p:nvPr>
        </p:nvSpPr>
        <p:spPr>
          <a:xfrm>
            <a:off x="1908175" y="2374582"/>
            <a:ext cx="251898" cy="251999"/>
          </a:xfrm>
          <a:custGeom>
            <a:avLst/>
            <a:gdLst>
              <a:gd name="connsiteX0" fmla="*/ 228854 w 251898"/>
              <a:gd name="connsiteY0" fmla="*/ 114 h 251999"/>
              <a:gd name="connsiteX1" fmla="*/ 184163 w 251898"/>
              <a:gd name="connsiteY1" fmla="*/ 114 h 251999"/>
              <a:gd name="connsiteX2" fmla="*/ 182944 w 251898"/>
              <a:gd name="connsiteY2" fmla="*/ 114 h 251999"/>
              <a:gd name="connsiteX3" fmla="*/ 39524 w 251898"/>
              <a:gd name="connsiteY3" fmla="*/ 521 h 251999"/>
              <a:gd name="connsiteX4" fmla="*/ 16772 w 251898"/>
              <a:gd name="connsiteY4" fmla="*/ 23319 h 251999"/>
              <a:gd name="connsiteX5" fmla="*/ 16772 w 251898"/>
              <a:gd name="connsiteY5" fmla="*/ 57516 h 251999"/>
              <a:gd name="connsiteX6" fmla="*/ 42774 w 251898"/>
              <a:gd name="connsiteY6" fmla="*/ 57516 h 251999"/>
              <a:gd name="connsiteX7" fmla="*/ 51306 w 251898"/>
              <a:gd name="connsiteY7" fmla="*/ 66066 h 251999"/>
              <a:gd name="connsiteX8" fmla="*/ 51306 w 251898"/>
              <a:gd name="connsiteY8" fmla="*/ 71765 h 251999"/>
              <a:gd name="connsiteX9" fmla="*/ 42774 w 251898"/>
              <a:gd name="connsiteY9" fmla="*/ 80314 h 251999"/>
              <a:gd name="connsiteX10" fmla="*/ 39930 w 251898"/>
              <a:gd name="connsiteY10" fmla="*/ 80314 h 251999"/>
              <a:gd name="connsiteX11" fmla="*/ 39930 w 251898"/>
              <a:gd name="connsiteY11" fmla="*/ 77465 h 251999"/>
              <a:gd name="connsiteX12" fmla="*/ 31398 w 251898"/>
              <a:gd name="connsiteY12" fmla="*/ 68915 h 251999"/>
              <a:gd name="connsiteX13" fmla="*/ 7833 w 251898"/>
              <a:gd name="connsiteY13" fmla="*/ 68915 h 251999"/>
              <a:gd name="connsiteX14" fmla="*/ 520 w 251898"/>
              <a:gd name="connsiteY14" fmla="*/ 74615 h 251999"/>
              <a:gd name="connsiteX15" fmla="*/ 114 w 251898"/>
              <a:gd name="connsiteY15" fmla="*/ 77465 h 251999"/>
              <a:gd name="connsiteX16" fmla="*/ 114 w 251898"/>
              <a:gd name="connsiteY16" fmla="*/ 83164 h 251999"/>
              <a:gd name="connsiteX17" fmla="*/ 8646 w 251898"/>
              <a:gd name="connsiteY17" fmla="*/ 91713 h 251999"/>
              <a:gd name="connsiteX18" fmla="*/ 17178 w 251898"/>
              <a:gd name="connsiteY18" fmla="*/ 91713 h 251999"/>
              <a:gd name="connsiteX19" fmla="*/ 17178 w 251898"/>
              <a:gd name="connsiteY19" fmla="*/ 154815 h 251999"/>
              <a:gd name="connsiteX20" fmla="*/ 43181 w 251898"/>
              <a:gd name="connsiteY20" fmla="*/ 154815 h 251999"/>
              <a:gd name="connsiteX21" fmla="*/ 51713 w 251898"/>
              <a:gd name="connsiteY21" fmla="*/ 163365 h 251999"/>
              <a:gd name="connsiteX22" fmla="*/ 51713 w 251898"/>
              <a:gd name="connsiteY22" fmla="*/ 169064 h 251999"/>
              <a:gd name="connsiteX23" fmla="*/ 43181 w 251898"/>
              <a:gd name="connsiteY23" fmla="*/ 177613 h 251999"/>
              <a:gd name="connsiteX24" fmla="*/ 40337 w 251898"/>
              <a:gd name="connsiteY24" fmla="*/ 177613 h 251999"/>
              <a:gd name="connsiteX25" fmla="*/ 40337 w 251898"/>
              <a:gd name="connsiteY25" fmla="*/ 175171 h 251999"/>
              <a:gd name="connsiteX26" fmla="*/ 31804 w 251898"/>
              <a:gd name="connsiteY26" fmla="*/ 166621 h 251999"/>
              <a:gd name="connsiteX27" fmla="*/ 8240 w 251898"/>
              <a:gd name="connsiteY27" fmla="*/ 166621 h 251999"/>
              <a:gd name="connsiteX28" fmla="*/ 927 w 251898"/>
              <a:gd name="connsiteY28" fmla="*/ 172321 h 251999"/>
              <a:gd name="connsiteX29" fmla="*/ 520 w 251898"/>
              <a:gd name="connsiteY29" fmla="*/ 175171 h 251999"/>
              <a:gd name="connsiteX30" fmla="*/ 520 w 251898"/>
              <a:gd name="connsiteY30" fmla="*/ 180870 h 251999"/>
              <a:gd name="connsiteX31" fmla="*/ 9052 w 251898"/>
              <a:gd name="connsiteY31" fmla="*/ 189420 h 251999"/>
              <a:gd name="connsiteX32" fmla="*/ 17584 w 251898"/>
              <a:gd name="connsiteY32" fmla="*/ 189420 h 251999"/>
              <a:gd name="connsiteX33" fmla="*/ 17584 w 251898"/>
              <a:gd name="connsiteY33" fmla="*/ 229316 h 251999"/>
              <a:gd name="connsiteX34" fmla="*/ 40337 w 251898"/>
              <a:gd name="connsiteY34" fmla="*/ 252114 h 251999"/>
              <a:gd name="connsiteX35" fmla="*/ 229260 w 251898"/>
              <a:gd name="connsiteY35" fmla="*/ 252114 h 251999"/>
              <a:gd name="connsiteX36" fmla="*/ 252013 w 251898"/>
              <a:gd name="connsiteY36" fmla="*/ 229316 h 251999"/>
              <a:gd name="connsiteX37" fmla="*/ 252013 w 251898"/>
              <a:gd name="connsiteY37" fmla="*/ 22912 h 251999"/>
              <a:gd name="connsiteX38" fmla="*/ 228854 w 251898"/>
              <a:gd name="connsiteY38" fmla="*/ 114 h 251999"/>
              <a:gd name="connsiteX39" fmla="*/ 212197 w 251898"/>
              <a:gd name="connsiteY39" fmla="*/ 186569 h 251999"/>
              <a:gd name="connsiteX40" fmla="*/ 211791 w 251898"/>
              <a:gd name="connsiteY40" fmla="*/ 187791 h 251999"/>
              <a:gd name="connsiteX41" fmla="*/ 209353 w 251898"/>
              <a:gd name="connsiteY41" fmla="*/ 190641 h 251999"/>
              <a:gd name="connsiteX42" fmla="*/ 206915 w 251898"/>
              <a:gd name="connsiteY42" fmla="*/ 191862 h 251999"/>
              <a:gd name="connsiteX43" fmla="*/ 205290 w 251898"/>
              <a:gd name="connsiteY43" fmla="*/ 192269 h 251999"/>
              <a:gd name="connsiteX44" fmla="*/ 82591 w 251898"/>
              <a:gd name="connsiteY44" fmla="*/ 192269 h 251999"/>
              <a:gd name="connsiteX45" fmla="*/ 79747 w 251898"/>
              <a:gd name="connsiteY45" fmla="*/ 191048 h 251999"/>
              <a:gd name="connsiteX46" fmla="*/ 77715 w 251898"/>
              <a:gd name="connsiteY46" fmla="*/ 188198 h 251999"/>
              <a:gd name="connsiteX47" fmla="*/ 77309 w 251898"/>
              <a:gd name="connsiteY47" fmla="*/ 186976 h 251999"/>
              <a:gd name="connsiteX48" fmla="*/ 77309 w 251898"/>
              <a:gd name="connsiteY48" fmla="*/ 175578 h 251999"/>
              <a:gd name="connsiteX49" fmla="*/ 77309 w 251898"/>
              <a:gd name="connsiteY49" fmla="*/ 175171 h 251999"/>
              <a:gd name="connsiteX50" fmla="*/ 77715 w 251898"/>
              <a:gd name="connsiteY50" fmla="*/ 174763 h 251999"/>
              <a:gd name="connsiteX51" fmla="*/ 102093 w 251898"/>
              <a:gd name="connsiteY51" fmla="*/ 158072 h 251999"/>
              <a:gd name="connsiteX52" fmla="*/ 126063 w 251898"/>
              <a:gd name="connsiteY52" fmla="*/ 140567 h 251999"/>
              <a:gd name="connsiteX53" fmla="*/ 126063 w 251898"/>
              <a:gd name="connsiteY53" fmla="*/ 138124 h 251999"/>
              <a:gd name="connsiteX54" fmla="*/ 124845 w 251898"/>
              <a:gd name="connsiteY54" fmla="*/ 135274 h 251999"/>
              <a:gd name="connsiteX55" fmla="*/ 111844 w 251898"/>
              <a:gd name="connsiteY55" fmla="*/ 102298 h 251999"/>
              <a:gd name="connsiteX56" fmla="*/ 144752 w 251898"/>
              <a:gd name="connsiteY56" fmla="*/ 60773 h 251999"/>
              <a:gd name="connsiteX57" fmla="*/ 177662 w 251898"/>
              <a:gd name="connsiteY57" fmla="*/ 102298 h 251999"/>
              <a:gd name="connsiteX58" fmla="*/ 164661 w 251898"/>
              <a:gd name="connsiteY58" fmla="*/ 135274 h 251999"/>
              <a:gd name="connsiteX59" fmla="*/ 163442 w 251898"/>
              <a:gd name="connsiteY59" fmla="*/ 138124 h 251999"/>
              <a:gd name="connsiteX60" fmla="*/ 163442 w 251898"/>
              <a:gd name="connsiteY60" fmla="*/ 140567 h 251999"/>
              <a:gd name="connsiteX61" fmla="*/ 187413 w 251898"/>
              <a:gd name="connsiteY61" fmla="*/ 158072 h 251999"/>
              <a:gd name="connsiteX62" fmla="*/ 211791 w 251898"/>
              <a:gd name="connsiteY62" fmla="*/ 174763 h 251999"/>
              <a:gd name="connsiteX63" fmla="*/ 212197 w 251898"/>
              <a:gd name="connsiteY63" fmla="*/ 175171 h 251999"/>
              <a:gd name="connsiteX64" fmla="*/ 212197 w 251898"/>
              <a:gd name="connsiteY64" fmla="*/ 175578 h 251999"/>
              <a:gd name="connsiteX65" fmla="*/ 212197 w 251898"/>
              <a:gd name="connsiteY65" fmla="*/ 186569 h 25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51898" h="251999">
                <a:moveTo>
                  <a:pt x="228854" y="114"/>
                </a:moveTo>
                <a:lnTo>
                  <a:pt x="184163" y="114"/>
                </a:lnTo>
                <a:lnTo>
                  <a:pt x="182944" y="114"/>
                </a:lnTo>
                <a:lnTo>
                  <a:pt x="39524" y="521"/>
                </a:lnTo>
                <a:cubicBezTo>
                  <a:pt x="26929" y="521"/>
                  <a:pt x="16772" y="10699"/>
                  <a:pt x="16772" y="23319"/>
                </a:cubicBezTo>
                <a:lnTo>
                  <a:pt x="16772" y="57516"/>
                </a:lnTo>
                <a:lnTo>
                  <a:pt x="42774" y="57516"/>
                </a:lnTo>
                <a:cubicBezTo>
                  <a:pt x="47650" y="57516"/>
                  <a:pt x="51306" y="61180"/>
                  <a:pt x="51306" y="66066"/>
                </a:cubicBezTo>
                <a:lnTo>
                  <a:pt x="51306" y="71765"/>
                </a:lnTo>
                <a:cubicBezTo>
                  <a:pt x="51306" y="76650"/>
                  <a:pt x="47650" y="80314"/>
                  <a:pt x="42774" y="80314"/>
                </a:cubicBezTo>
                <a:lnTo>
                  <a:pt x="39930" y="80314"/>
                </a:lnTo>
                <a:lnTo>
                  <a:pt x="39930" y="77465"/>
                </a:lnTo>
                <a:cubicBezTo>
                  <a:pt x="39930" y="72579"/>
                  <a:pt x="36274" y="68915"/>
                  <a:pt x="31398" y="68915"/>
                </a:cubicBezTo>
                <a:lnTo>
                  <a:pt x="7833" y="68915"/>
                </a:lnTo>
                <a:cubicBezTo>
                  <a:pt x="4583" y="69322"/>
                  <a:pt x="1739" y="71358"/>
                  <a:pt x="520" y="74615"/>
                </a:cubicBezTo>
                <a:cubicBezTo>
                  <a:pt x="114" y="75429"/>
                  <a:pt x="114" y="76650"/>
                  <a:pt x="114" y="77465"/>
                </a:cubicBezTo>
                <a:lnTo>
                  <a:pt x="114" y="83164"/>
                </a:lnTo>
                <a:cubicBezTo>
                  <a:pt x="114" y="88049"/>
                  <a:pt x="3771" y="91713"/>
                  <a:pt x="8646" y="91713"/>
                </a:cubicBezTo>
                <a:lnTo>
                  <a:pt x="17178" y="91713"/>
                </a:lnTo>
                <a:lnTo>
                  <a:pt x="17178" y="154815"/>
                </a:lnTo>
                <a:lnTo>
                  <a:pt x="43181" y="154815"/>
                </a:lnTo>
                <a:cubicBezTo>
                  <a:pt x="48056" y="154815"/>
                  <a:pt x="51713" y="158479"/>
                  <a:pt x="51713" y="163365"/>
                </a:cubicBezTo>
                <a:lnTo>
                  <a:pt x="51713" y="169064"/>
                </a:lnTo>
                <a:cubicBezTo>
                  <a:pt x="51713" y="173949"/>
                  <a:pt x="48056" y="177613"/>
                  <a:pt x="43181" y="177613"/>
                </a:cubicBezTo>
                <a:lnTo>
                  <a:pt x="40337" y="177613"/>
                </a:lnTo>
                <a:lnTo>
                  <a:pt x="40337" y="175171"/>
                </a:lnTo>
                <a:cubicBezTo>
                  <a:pt x="40337" y="170286"/>
                  <a:pt x="36680" y="166621"/>
                  <a:pt x="31804" y="166621"/>
                </a:cubicBezTo>
                <a:lnTo>
                  <a:pt x="8240" y="166621"/>
                </a:lnTo>
                <a:cubicBezTo>
                  <a:pt x="4989" y="167028"/>
                  <a:pt x="2145" y="169064"/>
                  <a:pt x="927" y="172321"/>
                </a:cubicBezTo>
                <a:cubicBezTo>
                  <a:pt x="520" y="173135"/>
                  <a:pt x="520" y="174356"/>
                  <a:pt x="520" y="175171"/>
                </a:cubicBezTo>
                <a:lnTo>
                  <a:pt x="520" y="180870"/>
                </a:lnTo>
                <a:cubicBezTo>
                  <a:pt x="520" y="185755"/>
                  <a:pt x="4177" y="189420"/>
                  <a:pt x="9052" y="189420"/>
                </a:cubicBezTo>
                <a:lnTo>
                  <a:pt x="17584" y="189420"/>
                </a:lnTo>
                <a:lnTo>
                  <a:pt x="17584" y="229316"/>
                </a:lnTo>
                <a:cubicBezTo>
                  <a:pt x="17584" y="241937"/>
                  <a:pt x="27742" y="252114"/>
                  <a:pt x="40337" y="252114"/>
                </a:cubicBezTo>
                <a:lnTo>
                  <a:pt x="229260" y="252114"/>
                </a:lnTo>
                <a:cubicBezTo>
                  <a:pt x="241855" y="252114"/>
                  <a:pt x="252013" y="241937"/>
                  <a:pt x="252013" y="229316"/>
                </a:cubicBezTo>
                <a:lnTo>
                  <a:pt x="252013" y="22912"/>
                </a:lnTo>
                <a:cubicBezTo>
                  <a:pt x="251607" y="10292"/>
                  <a:pt x="241449" y="114"/>
                  <a:pt x="228854" y="114"/>
                </a:cubicBezTo>
                <a:moveTo>
                  <a:pt x="212197" y="186569"/>
                </a:moveTo>
                <a:cubicBezTo>
                  <a:pt x="212197" y="186569"/>
                  <a:pt x="211791" y="187384"/>
                  <a:pt x="211791" y="187791"/>
                </a:cubicBezTo>
                <a:cubicBezTo>
                  <a:pt x="211384" y="188605"/>
                  <a:pt x="210165" y="189827"/>
                  <a:pt x="209353" y="190641"/>
                </a:cubicBezTo>
                <a:lnTo>
                  <a:pt x="206915" y="191862"/>
                </a:lnTo>
                <a:lnTo>
                  <a:pt x="205290" y="192269"/>
                </a:lnTo>
                <a:lnTo>
                  <a:pt x="82591" y="192269"/>
                </a:lnTo>
                <a:cubicBezTo>
                  <a:pt x="81778" y="191862"/>
                  <a:pt x="80559" y="191455"/>
                  <a:pt x="79747" y="191048"/>
                </a:cubicBezTo>
                <a:cubicBezTo>
                  <a:pt x="78934" y="190641"/>
                  <a:pt x="78121" y="189420"/>
                  <a:pt x="77715" y="188198"/>
                </a:cubicBezTo>
                <a:cubicBezTo>
                  <a:pt x="77715" y="187791"/>
                  <a:pt x="77309" y="186976"/>
                  <a:pt x="77309" y="186976"/>
                </a:cubicBezTo>
                <a:cubicBezTo>
                  <a:pt x="76903" y="186569"/>
                  <a:pt x="75684" y="181278"/>
                  <a:pt x="77309" y="175578"/>
                </a:cubicBezTo>
                <a:lnTo>
                  <a:pt x="77309" y="175171"/>
                </a:lnTo>
                <a:lnTo>
                  <a:pt x="77715" y="174763"/>
                </a:lnTo>
                <a:cubicBezTo>
                  <a:pt x="81778" y="169472"/>
                  <a:pt x="91529" y="163772"/>
                  <a:pt x="102093" y="158072"/>
                </a:cubicBezTo>
                <a:cubicBezTo>
                  <a:pt x="111844" y="152780"/>
                  <a:pt x="126063" y="144637"/>
                  <a:pt x="126063" y="140567"/>
                </a:cubicBezTo>
                <a:lnTo>
                  <a:pt x="126063" y="138124"/>
                </a:lnTo>
                <a:cubicBezTo>
                  <a:pt x="126063" y="136902"/>
                  <a:pt x="125657" y="136088"/>
                  <a:pt x="124845" y="135274"/>
                </a:cubicBezTo>
                <a:cubicBezTo>
                  <a:pt x="116312" y="126724"/>
                  <a:pt x="111844" y="114918"/>
                  <a:pt x="111844" y="102298"/>
                </a:cubicBezTo>
                <a:cubicBezTo>
                  <a:pt x="111844" y="81943"/>
                  <a:pt x="115906" y="60773"/>
                  <a:pt x="144752" y="60773"/>
                </a:cubicBezTo>
                <a:cubicBezTo>
                  <a:pt x="173599" y="60773"/>
                  <a:pt x="177662" y="81536"/>
                  <a:pt x="177662" y="102298"/>
                </a:cubicBezTo>
                <a:cubicBezTo>
                  <a:pt x="177662" y="114918"/>
                  <a:pt x="173193" y="126724"/>
                  <a:pt x="164661" y="135274"/>
                </a:cubicBezTo>
                <a:cubicBezTo>
                  <a:pt x="163848" y="136088"/>
                  <a:pt x="163442" y="136902"/>
                  <a:pt x="163442" y="138124"/>
                </a:cubicBezTo>
                <a:lnTo>
                  <a:pt x="163442" y="140567"/>
                </a:lnTo>
                <a:cubicBezTo>
                  <a:pt x="163442" y="144637"/>
                  <a:pt x="178068" y="152780"/>
                  <a:pt x="187413" y="158072"/>
                </a:cubicBezTo>
                <a:cubicBezTo>
                  <a:pt x="197976" y="163772"/>
                  <a:pt x="207727" y="169472"/>
                  <a:pt x="211791" y="174763"/>
                </a:cubicBezTo>
                <a:lnTo>
                  <a:pt x="212197" y="175171"/>
                </a:lnTo>
                <a:lnTo>
                  <a:pt x="212197" y="175578"/>
                </a:lnTo>
                <a:cubicBezTo>
                  <a:pt x="214228" y="180870"/>
                  <a:pt x="212603" y="186162"/>
                  <a:pt x="212197" y="186569"/>
                </a:cubicBezTo>
              </a:path>
            </a:pathLst>
          </a:custGeom>
          <a:solidFill>
            <a:schemeClr val="accent1"/>
          </a:solidFill>
          <a:ln w="884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6" name="图片 87" descr="343439383331313b343532303032343bb7a2b2bcb9dcc0ed"/>
          <p:cNvSpPr/>
          <p:nvPr>
            <p:custDataLst>
              <p:tags r:id="rId21"/>
            </p:custDataLst>
          </p:nvPr>
        </p:nvSpPr>
        <p:spPr>
          <a:xfrm>
            <a:off x="10071100" y="2415222"/>
            <a:ext cx="251999" cy="171000"/>
          </a:xfrm>
          <a:custGeom>
            <a:avLst/>
            <a:gdLst>
              <a:gd name="connsiteX0" fmla="*/ 212625 w 251999"/>
              <a:gd name="connsiteY0" fmla="*/ 75294 h 171000"/>
              <a:gd name="connsiteX1" fmla="*/ 158384 w 251999"/>
              <a:gd name="connsiteY1" fmla="*/ 529 h 171000"/>
              <a:gd name="connsiteX2" fmla="*/ 92386 w 251999"/>
              <a:gd name="connsiteY2" fmla="*/ 44123 h 171000"/>
              <a:gd name="connsiteX3" fmla="*/ 56519 w 251999"/>
              <a:gd name="connsiteY3" fmla="*/ 41380 h 171000"/>
              <a:gd name="connsiteX4" fmla="*/ 41246 w 251999"/>
              <a:gd name="connsiteY4" fmla="*/ 75150 h 171000"/>
              <a:gd name="connsiteX5" fmla="*/ 114 w 251999"/>
              <a:gd name="connsiteY5" fmla="*/ 127054 h 171000"/>
              <a:gd name="connsiteX6" fmla="*/ 44762 w 251999"/>
              <a:gd name="connsiteY6" fmla="*/ 171119 h 171000"/>
              <a:gd name="connsiteX7" fmla="*/ 113609 w 251999"/>
              <a:gd name="connsiteY7" fmla="*/ 171119 h 171000"/>
              <a:gd name="connsiteX8" fmla="*/ 113609 w 251999"/>
              <a:gd name="connsiteY8" fmla="*/ 125519 h 171000"/>
              <a:gd name="connsiteX9" fmla="*/ 91971 w 251999"/>
              <a:gd name="connsiteY9" fmla="*/ 125519 h 171000"/>
              <a:gd name="connsiteX10" fmla="*/ 128360 w 251999"/>
              <a:gd name="connsiteY10" fmla="*/ 84647 h 171000"/>
              <a:gd name="connsiteX11" fmla="*/ 164749 w 251999"/>
              <a:gd name="connsiteY11" fmla="*/ 125519 h 171000"/>
              <a:gd name="connsiteX12" fmla="*/ 143110 w 251999"/>
              <a:gd name="connsiteY12" fmla="*/ 125519 h 171000"/>
              <a:gd name="connsiteX13" fmla="*/ 143110 w 251999"/>
              <a:gd name="connsiteY13" fmla="*/ 171119 h 171000"/>
              <a:gd name="connsiteX14" fmla="*/ 205592 w 251999"/>
              <a:gd name="connsiteY14" fmla="*/ 171119 h 171000"/>
              <a:gd name="connsiteX15" fmla="*/ 251989 w 251999"/>
              <a:gd name="connsiteY15" fmla="*/ 129653 h 171000"/>
              <a:gd name="connsiteX16" fmla="*/ 212625 w 251999"/>
              <a:gd name="connsiteY16" fmla="*/ 75294 h 17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1999" h="171000">
                <a:moveTo>
                  <a:pt x="212625" y="75294"/>
                </a:moveTo>
                <a:cubicBezTo>
                  <a:pt x="212625" y="75294"/>
                  <a:pt x="217367" y="8204"/>
                  <a:pt x="158384" y="529"/>
                </a:cubicBezTo>
                <a:cubicBezTo>
                  <a:pt x="107785" y="-4833"/>
                  <a:pt x="92386" y="44123"/>
                  <a:pt x="92386" y="44123"/>
                </a:cubicBezTo>
                <a:cubicBezTo>
                  <a:pt x="92386" y="44123"/>
                  <a:pt x="77076" y="28773"/>
                  <a:pt x="56519" y="41380"/>
                </a:cubicBezTo>
                <a:cubicBezTo>
                  <a:pt x="37982" y="53190"/>
                  <a:pt x="41246" y="75150"/>
                  <a:pt x="41246" y="75150"/>
                </a:cubicBezTo>
                <a:cubicBezTo>
                  <a:pt x="41246" y="75150"/>
                  <a:pt x="114" y="83296"/>
                  <a:pt x="114" y="127054"/>
                </a:cubicBezTo>
                <a:cubicBezTo>
                  <a:pt x="1070" y="170648"/>
                  <a:pt x="44762" y="171119"/>
                  <a:pt x="44762" y="171119"/>
                </a:cubicBezTo>
                <a:lnTo>
                  <a:pt x="113609" y="171119"/>
                </a:lnTo>
                <a:lnTo>
                  <a:pt x="113609" y="125519"/>
                </a:lnTo>
                <a:lnTo>
                  <a:pt x="91971" y="125519"/>
                </a:lnTo>
                <a:lnTo>
                  <a:pt x="128360" y="84647"/>
                </a:lnTo>
                <a:lnTo>
                  <a:pt x="164749" y="125519"/>
                </a:lnTo>
                <a:lnTo>
                  <a:pt x="143110" y="125519"/>
                </a:lnTo>
                <a:lnTo>
                  <a:pt x="143110" y="171119"/>
                </a:lnTo>
                <a:lnTo>
                  <a:pt x="205592" y="171119"/>
                </a:lnTo>
                <a:cubicBezTo>
                  <a:pt x="205592" y="171119"/>
                  <a:pt x="246309" y="171119"/>
                  <a:pt x="251989" y="129653"/>
                </a:cubicBezTo>
                <a:cubicBezTo>
                  <a:pt x="254693" y="84217"/>
                  <a:pt x="212625" y="75294"/>
                  <a:pt x="212625" y="75294"/>
                </a:cubicBezTo>
                <a:close/>
              </a:path>
            </a:pathLst>
          </a:custGeom>
          <a:solidFill>
            <a:schemeClr val="accent1"/>
          </a:solidFill>
          <a:ln w="8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3"/>
          <p:cNvSpPr/>
          <p:nvPr>
            <p:custDataLst>
              <p:tags r:id="rId1"/>
            </p:custDataLst>
          </p:nvPr>
        </p:nvSpPr>
        <p:spPr>
          <a:xfrm>
            <a:off x="696000" y="1341726"/>
            <a:ext cx="5656527" cy="4934385"/>
          </a:xfrm>
          <a:custGeom>
            <a:avLst/>
            <a:gdLst>
              <a:gd name="connsiteX0" fmla="*/ 0 w 5656607"/>
              <a:gd name="connsiteY0" fmla="*/ 298931 h 4934454"/>
              <a:gd name="connsiteX1" fmla="*/ 0 w 5656607"/>
              <a:gd name="connsiteY1" fmla="*/ 4635524 h 4934454"/>
              <a:gd name="connsiteX2" fmla="*/ 312591 w 5656607"/>
              <a:gd name="connsiteY2" fmla="*/ 4934455 h 4934454"/>
              <a:gd name="connsiteX3" fmla="*/ 4364164 w 5656607"/>
              <a:gd name="connsiteY3" fmla="*/ 4934455 h 4934454"/>
              <a:gd name="connsiteX4" fmla="*/ 4669709 w 5656607"/>
              <a:gd name="connsiteY4" fmla="*/ 4698646 h 4934454"/>
              <a:gd name="connsiteX5" fmla="*/ 5649438 w 5656607"/>
              <a:gd name="connsiteY5" fmla="*/ 362058 h 4934454"/>
              <a:gd name="connsiteX6" fmla="*/ 5343892 w 5656607"/>
              <a:gd name="connsiteY6" fmla="*/ 0 h 4934454"/>
              <a:gd name="connsiteX7" fmla="*/ 312591 w 5656607"/>
              <a:gd name="connsiteY7" fmla="*/ 0 h 4934454"/>
              <a:gd name="connsiteX8" fmla="*/ 0 w 5656607"/>
              <a:gd name="connsiteY8" fmla="*/ 298931 h 49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607" h="4934454">
                <a:moveTo>
                  <a:pt x="0" y="298931"/>
                </a:moveTo>
                <a:lnTo>
                  <a:pt x="0" y="4635524"/>
                </a:lnTo>
                <a:cubicBezTo>
                  <a:pt x="0" y="4800617"/>
                  <a:pt x="139952" y="4934455"/>
                  <a:pt x="312591" y="4934455"/>
                </a:cubicBezTo>
                <a:lnTo>
                  <a:pt x="4364164" y="4934455"/>
                </a:lnTo>
                <a:cubicBezTo>
                  <a:pt x="4511369" y="4934455"/>
                  <a:pt x="4638625" y="4836244"/>
                  <a:pt x="4669709" y="4698646"/>
                </a:cubicBezTo>
                <a:lnTo>
                  <a:pt x="5649438" y="362058"/>
                </a:lnTo>
                <a:cubicBezTo>
                  <a:pt x="5691506" y="175836"/>
                  <a:pt x="5543119" y="0"/>
                  <a:pt x="5343892" y="0"/>
                </a:cubicBezTo>
                <a:lnTo>
                  <a:pt x="312591" y="0"/>
                </a:lnTo>
                <a:cubicBezTo>
                  <a:pt x="139952" y="0"/>
                  <a:pt x="0" y="133836"/>
                  <a:pt x="0" y="298931"/>
                </a:cubicBezTo>
                <a:close/>
              </a:path>
            </a:pathLst>
          </a:custGeom>
          <a:solidFill>
            <a:schemeClr val="accent1"/>
          </a:solidFill>
          <a:ln w="6243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8" name="图形 1"/>
          <p:cNvSpPr/>
          <p:nvPr>
            <p:custDataLst>
              <p:tags r:id="rId2"/>
            </p:custDataLst>
          </p:nvPr>
        </p:nvSpPr>
        <p:spPr>
          <a:xfrm flipH="1" flipV="1">
            <a:off x="5763864" y="1341726"/>
            <a:ext cx="5656527" cy="4934385"/>
          </a:xfrm>
          <a:custGeom>
            <a:avLst/>
            <a:gdLst>
              <a:gd name="connsiteX0" fmla="*/ 0 w 5656607"/>
              <a:gd name="connsiteY0" fmla="*/ 298931 h 4934454"/>
              <a:gd name="connsiteX1" fmla="*/ 0 w 5656607"/>
              <a:gd name="connsiteY1" fmla="*/ 4635524 h 4934454"/>
              <a:gd name="connsiteX2" fmla="*/ 312591 w 5656607"/>
              <a:gd name="connsiteY2" fmla="*/ 4934455 h 4934454"/>
              <a:gd name="connsiteX3" fmla="*/ 4364164 w 5656607"/>
              <a:gd name="connsiteY3" fmla="*/ 4934455 h 4934454"/>
              <a:gd name="connsiteX4" fmla="*/ 4669709 w 5656607"/>
              <a:gd name="connsiteY4" fmla="*/ 4698646 h 4934454"/>
              <a:gd name="connsiteX5" fmla="*/ 5649438 w 5656607"/>
              <a:gd name="connsiteY5" fmla="*/ 362058 h 4934454"/>
              <a:gd name="connsiteX6" fmla="*/ 5343892 w 5656607"/>
              <a:gd name="connsiteY6" fmla="*/ 0 h 4934454"/>
              <a:gd name="connsiteX7" fmla="*/ 312591 w 5656607"/>
              <a:gd name="connsiteY7" fmla="*/ 0 h 4934454"/>
              <a:gd name="connsiteX8" fmla="*/ 0 w 5656607"/>
              <a:gd name="connsiteY8" fmla="*/ 298931 h 49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607" h="4934454">
                <a:moveTo>
                  <a:pt x="0" y="298931"/>
                </a:moveTo>
                <a:lnTo>
                  <a:pt x="0" y="4635524"/>
                </a:lnTo>
                <a:cubicBezTo>
                  <a:pt x="0" y="4800617"/>
                  <a:pt x="139952" y="4934455"/>
                  <a:pt x="312591" y="4934455"/>
                </a:cubicBezTo>
                <a:lnTo>
                  <a:pt x="4364164" y="4934455"/>
                </a:lnTo>
                <a:cubicBezTo>
                  <a:pt x="4511369" y="4934455"/>
                  <a:pt x="4638625" y="4836244"/>
                  <a:pt x="4669709" y="4698646"/>
                </a:cubicBezTo>
                <a:lnTo>
                  <a:pt x="5649438" y="362058"/>
                </a:lnTo>
                <a:cubicBezTo>
                  <a:pt x="5691506" y="175836"/>
                  <a:pt x="5543119" y="0"/>
                  <a:pt x="5343892" y="0"/>
                </a:cubicBezTo>
                <a:lnTo>
                  <a:pt x="312591" y="0"/>
                </a:lnTo>
                <a:cubicBezTo>
                  <a:pt x="139952" y="0"/>
                  <a:pt x="0" y="133836"/>
                  <a:pt x="0" y="298931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20000"/>
            </a:schemeClr>
          </a:solidFill>
          <a:ln w="6243" cap="flat">
            <a:noFill/>
            <a:prstDash val="solid"/>
            <a:miter/>
          </a:ln>
        </p:spPr>
        <p:txBody>
          <a:bodyPr rtlCol="0" anchor="ctr"/>
          <a:p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062390" y="2727276"/>
            <a:ext cx="4395567" cy="317941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cs typeface="+mn-ea"/>
              </a:rPr>
              <a:t>从生产商来说，全球范围内，珠光材料核心厂商主要包括Merck KGaA、BASF、Altana、Kuncai Material Technologies和DIC Corporation等。2023年，全球第一梯队厂商主要有Merck KGaA、BASF、Altana和Kuncai Material Technologies，第一梯队占有大约 %的市场份额；第二梯队厂商有DIC Corporation、Ruicheng New Materials、Volor Pearl Pigment和CQV等，共占有 %份额。</a:t>
            </a:r>
            <a:endParaRPr lang="zh-CN" altLang="en-US" sz="1500" dirty="0">
              <a:ln>
                <a:noFill/>
                <a:prstDash val="sysDot"/>
              </a:ln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718890" y="2727276"/>
            <a:ext cx="4395567" cy="317941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本报告研究全球与中国市场珠光材料的产能、产量、销量、销售额、价格及未来趋势。重点分析全球与中国市场的主要厂商产品特点、产品规格、价格、销量、销售收入及全球和中国市场主要生产商的市场份额。历史数据为2019至2023年，预测数据为2024至2030年。</a:t>
            </a:r>
            <a:endParaRPr lang="zh-CN" altLang="en-US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1065565" y="1787489"/>
            <a:ext cx="3396775" cy="84479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5400" b="1">
                <a:solidFill>
                  <a:srgbClr val="FFFFFF"/>
                </a:solidFill>
                <a:latin typeface="+mn-ea"/>
                <a:cs typeface="+mn-ea"/>
              </a:rPr>
              <a:t>01</a:t>
            </a:r>
            <a:endParaRPr lang="zh-CN" altLang="en-US" sz="54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7716461" y="1787489"/>
            <a:ext cx="3398352" cy="84479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5400" b="1">
                <a:solidFill>
                  <a:schemeClr val="tx1"/>
                </a:solidFill>
                <a:latin typeface="+mn-ea"/>
                <a:cs typeface="+mn-ea"/>
              </a:rPr>
              <a:t>02</a:t>
            </a:r>
            <a:endParaRPr lang="zh-CN" altLang="en-US" sz="5400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7" name="图形 1" descr="讲台"/>
          <p:cNvSpPr/>
          <p:nvPr>
            <p:custDataLst>
              <p:tags r:id="rId7"/>
            </p:custDataLst>
          </p:nvPr>
        </p:nvSpPr>
        <p:spPr>
          <a:xfrm>
            <a:off x="4919326" y="1848449"/>
            <a:ext cx="538738" cy="723445"/>
          </a:xfrm>
          <a:custGeom>
            <a:avLst/>
            <a:gdLst>
              <a:gd name="connsiteX0" fmla="*/ 340425 w 680762"/>
              <a:gd name="connsiteY0" fmla="*/ 241592 h 914161"/>
              <a:gd name="connsiteX1" fmla="*/ 461221 w 680762"/>
              <a:gd name="connsiteY1" fmla="*/ 120796 h 914161"/>
              <a:gd name="connsiteX2" fmla="*/ 340425 w 680762"/>
              <a:gd name="connsiteY2" fmla="*/ 0 h 914161"/>
              <a:gd name="connsiteX3" fmla="*/ 219629 w 680762"/>
              <a:gd name="connsiteY3" fmla="*/ 120796 h 914161"/>
              <a:gd name="connsiteX4" fmla="*/ 340425 w 680762"/>
              <a:gd name="connsiteY4" fmla="*/ 241592 h 914161"/>
              <a:gd name="connsiteX5" fmla="*/ 403731 w 680762"/>
              <a:gd name="connsiteY5" fmla="*/ 95734 h 914161"/>
              <a:gd name="connsiteX6" fmla="*/ 408510 w 680762"/>
              <a:gd name="connsiteY6" fmla="*/ 120796 h 914161"/>
              <a:gd name="connsiteX7" fmla="*/ 403731 w 680762"/>
              <a:gd name="connsiteY7" fmla="*/ 145858 h 914161"/>
              <a:gd name="connsiteX8" fmla="*/ 388568 w 680762"/>
              <a:gd name="connsiteY8" fmla="*/ 168939 h 914161"/>
              <a:gd name="connsiteX9" fmla="*/ 365489 w 680762"/>
              <a:gd name="connsiteY9" fmla="*/ 184100 h 914161"/>
              <a:gd name="connsiteX10" fmla="*/ 340425 w 680762"/>
              <a:gd name="connsiteY10" fmla="*/ 188881 h 914161"/>
              <a:gd name="connsiteX11" fmla="*/ 315361 w 680762"/>
              <a:gd name="connsiteY11" fmla="*/ 184100 h 914161"/>
              <a:gd name="connsiteX12" fmla="*/ 292282 w 680762"/>
              <a:gd name="connsiteY12" fmla="*/ 168939 h 914161"/>
              <a:gd name="connsiteX13" fmla="*/ 277119 w 680762"/>
              <a:gd name="connsiteY13" fmla="*/ 145858 h 914161"/>
              <a:gd name="connsiteX14" fmla="*/ 272340 w 680762"/>
              <a:gd name="connsiteY14" fmla="*/ 120796 h 914161"/>
              <a:gd name="connsiteX15" fmla="*/ 277119 w 680762"/>
              <a:gd name="connsiteY15" fmla="*/ 95734 h 914161"/>
              <a:gd name="connsiteX16" fmla="*/ 292282 w 680762"/>
              <a:gd name="connsiteY16" fmla="*/ 72652 h 914161"/>
              <a:gd name="connsiteX17" fmla="*/ 315361 w 680762"/>
              <a:gd name="connsiteY17" fmla="*/ 57491 h 914161"/>
              <a:gd name="connsiteX18" fmla="*/ 340425 w 680762"/>
              <a:gd name="connsiteY18" fmla="*/ 52711 h 914161"/>
              <a:gd name="connsiteX19" fmla="*/ 365489 w 680762"/>
              <a:gd name="connsiteY19" fmla="*/ 57491 h 914161"/>
              <a:gd name="connsiteX20" fmla="*/ 388568 w 680762"/>
              <a:gd name="connsiteY20" fmla="*/ 72652 h 914161"/>
              <a:gd name="connsiteX21" fmla="*/ 403731 w 680762"/>
              <a:gd name="connsiteY21" fmla="*/ 95734 h 914161"/>
              <a:gd name="connsiteX22" fmla="*/ 168633 w 680762"/>
              <a:gd name="connsiteY22" fmla="*/ 356838 h 914161"/>
              <a:gd name="connsiteX23" fmla="*/ 155981 w 680762"/>
              <a:gd name="connsiteY23" fmla="*/ 399947 h 914161"/>
              <a:gd name="connsiteX24" fmla="*/ 52373 w 680762"/>
              <a:gd name="connsiteY24" fmla="*/ 399947 h 914161"/>
              <a:gd name="connsiteX25" fmla="*/ -1 w 680762"/>
              <a:gd name="connsiteY25" fmla="*/ 452320 h 914161"/>
              <a:gd name="connsiteX26" fmla="*/ 52373 w 680762"/>
              <a:gd name="connsiteY26" fmla="*/ 504693 h 914161"/>
              <a:gd name="connsiteX27" fmla="*/ 103017 w 680762"/>
              <a:gd name="connsiteY27" fmla="*/ 504693 h 914161"/>
              <a:gd name="connsiteX28" fmla="*/ 135696 w 680762"/>
              <a:gd name="connsiteY28" fmla="*/ 861784 h 914161"/>
              <a:gd name="connsiteX29" fmla="*/ 78561 w 680762"/>
              <a:gd name="connsiteY29" fmla="*/ 861784 h 914161"/>
              <a:gd name="connsiteX30" fmla="*/ 52374 w 680762"/>
              <a:gd name="connsiteY30" fmla="*/ 887972 h 914161"/>
              <a:gd name="connsiteX31" fmla="*/ 78561 w 680762"/>
              <a:gd name="connsiteY31" fmla="*/ 914161 h 914161"/>
              <a:gd name="connsiteX32" fmla="*/ 140489 w 680762"/>
              <a:gd name="connsiteY32" fmla="*/ 914161 h 914161"/>
              <a:gd name="connsiteX33" fmla="*/ 538614 w 680762"/>
              <a:gd name="connsiteY33" fmla="*/ 914161 h 914161"/>
              <a:gd name="connsiteX34" fmla="*/ 602298 w 680762"/>
              <a:gd name="connsiteY34" fmla="*/ 914161 h 914161"/>
              <a:gd name="connsiteX35" fmla="*/ 628486 w 680762"/>
              <a:gd name="connsiteY35" fmla="*/ 887972 h 914161"/>
              <a:gd name="connsiteX36" fmla="*/ 602298 w 680762"/>
              <a:gd name="connsiteY36" fmla="*/ 861784 h 914161"/>
              <a:gd name="connsiteX37" fmla="*/ 543406 w 680762"/>
              <a:gd name="connsiteY37" fmla="*/ 861784 h 914161"/>
              <a:gd name="connsiteX38" fmla="*/ 576083 w 680762"/>
              <a:gd name="connsiteY38" fmla="*/ 504693 h 914161"/>
              <a:gd name="connsiteX39" fmla="*/ 628390 w 680762"/>
              <a:gd name="connsiteY39" fmla="*/ 504693 h 914161"/>
              <a:gd name="connsiteX40" fmla="*/ 680762 w 680762"/>
              <a:gd name="connsiteY40" fmla="*/ 452320 h 914161"/>
              <a:gd name="connsiteX41" fmla="*/ 628390 w 680762"/>
              <a:gd name="connsiteY41" fmla="*/ 399947 h 914161"/>
              <a:gd name="connsiteX42" fmla="*/ 527527 w 680762"/>
              <a:gd name="connsiteY42" fmla="*/ 399947 h 914161"/>
              <a:gd name="connsiteX43" fmla="*/ 514872 w 680762"/>
              <a:gd name="connsiteY43" fmla="*/ 356838 h 914161"/>
              <a:gd name="connsiteX44" fmla="*/ 474429 w 680762"/>
              <a:gd name="connsiteY44" fmla="*/ 298512 h 914161"/>
              <a:gd name="connsiteX45" fmla="*/ 341751 w 680762"/>
              <a:gd name="connsiteY45" fmla="*/ 245037 h 914161"/>
              <a:gd name="connsiteX46" fmla="*/ 209075 w 680762"/>
              <a:gd name="connsiteY46" fmla="*/ 298512 h 914161"/>
              <a:gd name="connsiteX47" fmla="*/ 168633 w 680762"/>
              <a:gd name="connsiteY47" fmla="*/ 356838 h 914161"/>
              <a:gd name="connsiteX48" fmla="*/ 474060 w 680762"/>
              <a:gd name="connsiteY48" fmla="*/ 399947 h 914161"/>
              <a:gd name="connsiteX49" fmla="*/ 209446 w 680762"/>
              <a:gd name="connsiteY49" fmla="*/ 399947 h 914161"/>
              <a:gd name="connsiteX50" fmla="*/ 245813 w 680762"/>
              <a:gd name="connsiteY50" fmla="*/ 336312 h 914161"/>
              <a:gd name="connsiteX51" fmla="*/ 341751 w 680762"/>
              <a:gd name="connsiteY51" fmla="*/ 297748 h 914161"/>
              <a:gd name="connsiteX52" fmla="*/ 437694 w 680762"/>
              <a:gd name="connsiteY52" fmla="*/ 336312 h 914161"/>
              <a:gd name="connsiteX53" fmla="*/ 474060 w 680762"/>
              <a:gd name="connsiteY53" fmla="*/ 399947 h 914161"/>
              <a:gd name="connsiteX54" fmla="*/ 151187 w 680762"/>
              <a:gd name="connsiteY54" fmla="*/ 452654 h 914161"/>
              <a:gd name="connsiteX55" fmla="*/ 527914 w 680762"/>
              <a:gd name="connsiteY55" fmla="*/ 452654 h 914161"/>
              <a:gd name="connsiteX56" fmla="*/ 490506 w 680762"/>
              <a:gd name="connsiteY56" fmla="*/ 861450 h 914161"/>
              <a:gd name="connsiteX57" fmla="*/ 188597 w 680762"/>
              <a:gd name="connsiteY57" fmla="*/ 861450 h 914161"/>
              <a:gd name="connsiteX58" fmla="*/ 151187 w 680762"/>
              <a:gd name="connsiteY58" fmla="*/ 452654 h 914161"/>
              <a:gd name="connsiteX59" fmla="*/ 245374 w 680762"/>
              <a:gd name="connsiteY59" fmla="*/ 499931 h 914161"/>
              <a:gd name="connsiteX60" fmla="*/ 219018 w 680762"/>
              <a:gd name="connsiteY60" fmla="*/ 526287 h 914161"/>
              <a:gd name="connsiteX61" fmla="*/ 245374 w 680762"/>
              <a:gd name="connsiteY61" fmla="*/ 552642 h 914161"/>
              <a:gd name="connsiteX62" fmla="*/ 430723 w 680762"/>
              <a:gd name="connsiteY62" fmla="*/ 552642 h 914161"/>
              <a:gd name="connsiteX63" fmla="*/ 457079 w 680762"/>
              <a:gd name="connsiteY63" fmla="*/ 526287 h 914161"/>
              <a:gd name="connsiteX64" fmla="*/ 430723 w 680762"/>
              <a:gd name="connsiteY64" fmla="*/ 499931 h 914161"/>
              <a:gd name="connsiteX65" fmla="*/ 245374 w 680762"/>
              <a:gd name="connsiteY65" fmla="*/ 499931 h 91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80762" h="914161">
                <a:moveTo>
                  <a:pt x="340425" y="241592"/>
                </a:moveTo>
                <a:cubicBezTo>
                  <a:pt x="407139" y="241592"/>
                  <a:pt x="461221" y="187510"/>
                  <a:pt x="461221" y="120796"/>
                </a:cubicBezTo>
                <a:cubicBezTo>
                  <a:pt x="461221" y="54082"/>
                  <a:pt x="407139" y="0"/>
                  <a:pt x="340425" y="0"/>
                </a:cubicBezTo>
                <a:cubicBezTo>
                  <a:pt x="273710" y="0"/>
                  <a:pt x="219629" y="54082"/>
                  <a:pt x="219629" y="120796"/>
                </a:cubicBezTo>
                <a:cubicBezTo>
                  <a:pt x="219629" y="187510"/>
                  <a:pt x="273710" y="241592"/>
                  <a:pt x="340425" y="241592"/>
                </a:cubicBezTo>
                <a:moveTo>
                  <a:pt x="403731" y="95734"/>
                </a:moveTo>
                <a:cubicBezTo>
                  <a:pt x="406915" y="103784"/>
                  <a:pt x="408510" y="112138"/>
                  <a:pt x="408510" y="120796"/>
                </a:cubicBezTo>
                <a:cubicBezTo>
                  <a:pt x="408510" y="129454"/>
                  <a:pt x="406915" y="137807"/>
                  <a:pt x="403731" y="145858"/>
                </a:cubicBezTo>
                <a:cubicBezTo>
                  <a:pt x="400269" y="154598"/>
                  <a:pt x="395214" y="162292"/>
                  <a:pt x="388568" y="168939"/>
                </a:cubicBezTo>
                <a:cubicBezTo>
                  <a:pt x="381922" y="175587"/>
                  <a:pt x="374226" y="180640"/>
                  <a:pt x="365489" y="184100"/>
                </a:cubicBezTo>
                <a:cubicBezTo>
                  <a:pt x="357437" y="187287"/>
                  <a:pt x="349083" y="188881"/>
                  <a:pt x="340425" y="188881"/>
                </a:cubicBezTo>
                <a:cubicBezTo>
                  <a:pt x="331767" y="188881"/>
                  <a:pt x="323412" y="187287"/>
                  <a:pt x="315361" y="184100"/>
                </a:cubicBezTo>
                <a:cubicBezTo>
                  <a:pt x="306624" y="180640"/>
                  <a:pt x="298928" y="175587"/>
                  <a:pt x="292282" y="168939"/>
                </a:cubicBezTo>
                <a:cubicBezTo>
                  <a:pt x="285636" y="162292"/>
                  <a:pt x="280580" y="154598"/>
                  <a:pt x="277119" y="145858"/>
                </a:cubicBezTo>
                <a:cubicBezTo>
                  <a:pt x="273934" y="137807"/>
                  <a:pt x="272340" y="129454"/>
                  <a:pt x="272340" y="120796"/>
                </a:cubicBezTo>
                <a:cubicBezTo>
                  <a:pt x="272340" y="112138"/>
                  <a:pt x="273934" y="103784"/>
                  <a:pt x="277119" y="95734"/>
                </a:cubicBezTo>
                <a:cubicBezTo>
                  <a:pt x="280580" y="86994"/>
                  <a:pt x="285636" y="79300"/>
                  <a:pt x="292282" y="72652"/>
                </a:cubicBezTo>
                <a:cubicBezTo>
                  <a:pt x="298928" y="66005"/>
                  <a:pt x="306624" y="60951"/>
                  <a:pt x="315361" y="57491"/>
                </a:cubicBezTo>
                <a:cubicBezTo>
                  <a:pt x="323412" y="54304"/>
                  <a:pt x="331767" y="52711"/>
                  <a:pt x="340425" y="52711"/>
                </a:cubicBezTo>
                <a:cubicBezTo>
                  <a:pt x="349083" y="52711"/>
                  <a:pt x="357437" y="54304"/>
                  <a:pt x="365489" y="57491"/>
                </a:cubicBezTo>
                <a:cubicBezTo>
                  <a:pt x="374226" y="60951"/>
                  <a:pt x="381922" y="66005"/>
                  <a:pt x="388568" y="72652"/>
                </a:cubicBezTo>
                <a:cubicBezTo>
                  <a:pt x="395214" y="79300"/>
                  <a:pt x="400269" y="86994"/>
                  <a:pt x="403731" y="95734"/>
                </a:cubicBezTo>
                <a:moveTo>
                  <a:pt x="168633" y="356838"/>
                </a:moveTo>
                <a:cubicBezTo>
                  <a:pt x="162555" y="370802"/>
                  <a:pt x="158338" y="385175"/>
                  <a:pt x="155981" y="399947"/>
                </a:cubicBezTo>
                <a:lnTo>
                  <a:pt x="52373" y="399947"/>
                </a:lnTo>
                <a:cubicBezTo>
                  <a:pt x="23448" y="399947"/>
                  <a:pt x="-1" y="423395"/>
                  <a:pt x="-1" y="452320"/>
                </a:cubicBezTo>
                <a:cubicBezTo>
                  <a:pt x="-1" y="481245"/>
                  <a:pt x="23448" y="504693"/>
                  <a:pt x="52373" y="504693"/>
                </a:cubicBezTo>
                <a:lnTo>
                  <a:pt x="103017" y="504693"/>
                </a:lnTo>
                <a:lnTo>
                  <a:pt x="135696" y="861784"/>
                </a:lnTo>
                <a:lnTo>
                  <a:pt x="78561" y="861784"/>
                </a:lnTo>
                <a:cubicBezTo>
                  <a:pt x="64098" y="861784"/>
                  <a:pt x="52374" y="873512"/>
                  <a:pt x="52374" y="887972"/>
                </a:cubicBezTo>
                <a:cubicBezTo>
                  <a:pt x="52374" y="902437"/>
                  <a:pt x="64098" y="914161"/>
                  <a:pt x="78561" y="914161"/>
                </a:cubicBezTo>
                <a:lnTo>
                  <a:pt x="140489" y="914161"/>
                </a:lnTo>
                <a:lnTo>
                  <a:pt x="538614" y="914161"/>
                </a:lnTo>
                <a:lnTo>
                  <a:pt x="602298" y="914161"/>
                </a:lnTo>
                <a:cubicBezTo>
                  <a:pt x="616762" y="914161"/>
                  <a:pt x="628486" y="902437"/>
                  <a:pt x="628486" y="887972"/>
                </a:cubicBezTo>
                <a:cubicBezTo>
                  <a:pt x="628486" y="873512"/>
                  <a:pt x="616762" y="861784"/>
                  <a:pt x="602298" y="861784"/>
                </a:cubicBezTo>
                <a:lnTo>
                  <a:pt x="543406" y="861784"/>
                </a:lnTo>
                <a:lnTo>
                  <a:pt x="576083" y="504693"/>
                </a:lnTo>
                <a:lnTo>
                  <a:pt x="628390" y="504693"/>
                </a:lnTo>
                <a:cubicBezTo>
                  <a:pt x="657315" y="504693"/>
                  <a:pt x="680762" y="481245"/>
                  <a:pt x="680762" y="452320"/>
                </a:cubicBezTo>
                <a:cubicBezTo>
                  <a:pt x="680762" y="423395"/>
                  <a:pt x="657315" y="399947"/>
                  <a:pt x="628390" y="399947"/>
                </a:cubicBezTo>
                <a:lnTo>
                  <a:pt x="527527" y="399947"/>
                </a:lnTo>
                <a:cubicBezTo>
                  <a:pt x="525168" y="385175"/>
                  <a:pt x="520951" y="370802"/>
                  <a:pt x="514872" y="356838"/>
                </a:cubicBezTo>
                <a:cubicBezTo>
                  <a:pt x="505309" y="334867"/>
                  <a:pt x="491828" y="315423"/>
                  <a:pt x="474429" y="298512"/>
                </a:cubicBezTo>
                <a:cubicBezTo>
                  <a:pt x="437751" y="262862"/>
                  <a:pt x="393527" y="245037"/>
                  <a:pt x="341751" y="245037"/>
                </a:cubicBezTo>
                <a:cubicBezTo>
                  <a:pt x="289980" y="245037"/>
                  <a:pt x="245756" y="262862"/>
                  <a:pt x="209075" y="298512"/>
                </a:cubicBezTo>
                <a:cubicBezTo>
                  <a:pt x="191676" y="315423"/>
                  <a:pt x="178195" y="334867"/>
                  <a:pt x="168633" y="356838"/>
                </a:cubicBezTo>
                <a:moveTo>
                  <a:pt x="474060" y="399947"/>
                </a:moveTo>
                <a:lnTo>
                  <a:pt x="209446" y="399947"/>
                </a:lnTo>
                <a:cubicBezTo>
                  <a:pt x="214688" y="375990"/>
                  <a:pt x="226811" y="354783"/>
                  <a:pt x="245813" y="336312"/>
                </a:cubicBezTo>
                <a:cubicBezTo>
                  <a:pt x="272265" y="310602"/>
                  <a:pt x="304243" y="297748"/>
                  <a:pt x="341751" y="297748"/>
                </a:cubicBezTo>
                <a:cubicBezTo>
                  <a:pt x="379260" y="297748"/>
                  <a:pt x="411242" y="310602"/>
                  <a:pt x="437694" y="336312"/>
                </a:cubicBezTo>
                <a:cubicBezTo>
                  <a:pt x="456697" y="354783"/>
                  <a:pt x="468820" y="375990"/>
                  <a:pt x="474060" y="399947"/>
                </a:cubicBezTo>
                <a:moveTo>
                  <a:pt x="151187" y="452654"/>
                </a:moveTo>
                <a:lnTo>
                  <a:pt x="527914" y="452654"/>
                </a:lnTo>
                <a:lnTo>
                  <a:pt x="490506" y="861450"/>
                </a:lnTo>
                <a:lnTo>
                  <a:pt x="188597" y="861450"/>
                </a:lnTo>
                <a:lnTo>
                  <a:pt x="151187" y="452654"/>
                </a:lnTo>
                <a:moveTo>
                  <a:pt x="245374" y="499931"/>
                </a:moveTo>
                <a:cubicBezTo>
                  <a:pt x="230817" y="499931"/>
                  <a:pt x="219018" y="511730"/>
                  <a:pt x="219018" y="526287"/>
                </a:cubicBezTo>
                <a:cubicBezTo>
                  <a:pt x="219018" y="540844"/>
                  <a:pt x="230817" y="552642"/>
                  <a:pt x="245374" y="552642"/>
                </a:cubicBezTo>
                <a:lnTo>
                  <a:pt x="430723" y="552642"/>
                </a:lnTo>
                <a:cubicBezTo>
                  <a:pt x="445280" y="552642"/>
                  <a:pt x="457079" y="540844"/>
                  <a:pt x="457079" y="526287"/>
                </a:cubicBezTo>
                <a:cubicBezTo>
                  <a:pt x="457079" y="511730"/>
                  <a:pt x="445280" y="499931"/>
                  <a:pt x="430723" y="499931"/>
                </a:cubicBezTo>
                <a:lnTo>
                  <a:pt x="245374" y="499931"/>
                </a:lnTo>
              </a:path>
            </a:pathLst>
          </a:custGeom>
          <a:solidFill>
            <a:srgbClr val="FFFFFF"/>
          </a:solidFill>
          <a:ln w="4393" cap="sq">
            <a:noFill/>
            <a:prstDash val="solid"/>
            <a:bevel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18" name="图形 10" descr="投影仪"/>
          <p:cNvSpPr/>
          <p:nvPr>
            <p:custDataLst>
              <p:tags r:id="rId8"/>
            </p:custDataLst>
          </p:nvPr>
        </p:nvSpPr>
        <p:spPr>
          <a:xfrm>
            <a:off x="6993206" y="1955127"/>
            <a:ext cx="661427" cy="509983"/>
          </a:xfrm>
          <a:custGeom>
            <a:avLst/>
            <a:gdLst>
              <a:gd name="connsiteX0" fmla="*/ 376599 w 661436"/>
              <a:gd name="connsiteY0" fmla="*/ 137801 h 509990"/>
              <a:gd name="connsiteX1" fmla="*/ 238801 w 661436"/>
              <a:gd name="connsiteY1" fmla="*/ 275600 h 509990"/>
              <a:gd name="connsiteX2" fmla="*/ 101002 w 661436"/>
              <a:gd name="connsiteY2" fmla="*/ 137801 h 509990"/>
              <a:gd name="connsiteX3" fmla="*/ 238801 w 661436"/>
              <a:gd name="connsiteY3" fmla="*/ 2 h 509990"/>
              <a:gd name="connsiteX4" fmla="*/ 376599 w 661436"/>
              <a:gd name="connsiteY4" fmla="*/ 137801 h 509990"/>
              <a:gd name="connsiteX5" fmla="*/ 338439 w 661436"/>
              <a:gd name="connsiteY5" fmla="*/ 137801 h 509990"/>
              <a:gd name="connsiteX6" fmla="*/ 331443 w 661436"/>
              <a:gd name="connsiteY6" fmla="*/ 101124 h 509990"/>
              <a:gd name="connsiteX7" fmla="*/ 309256 w 661436"/>
              <a:gd name="connsiteY7" fmla="*/ 67345 h 509990"/>
              <a:gd name="connsiteX8" fmla="*/ 275479 w 661436"/>
              <a:gd name="connsiteY8" fmla="*/ 45157 h 509990"/>
              <a:gd name="connsiteX9" fmla="*/ 238801 w 661436"/>
              <a:gd name="connsiteY9" fmla="*/ 38161 h 509990"/>
              <a:gd name="connsiteX10" fmla="*/ 202124 w 661436"/>
              <a:gd name="connsiteY10" fmla="*/ 45157 h 509990"/>
              <a:gd name="connsiteX11" fmla="*/ 168345 w 661436"/>
              <a:gd name="connsiteY11" fmla="*/ 67345 h 509990"/>
              <a:gd name="connsiteX12" fmla="*/ 146157 w 661436"/>
              <a:gd name="connsiteY12" fmla="*/ 101124 h 509990"/>
              <a:gd name="connsiteX13" fmla="*/ 139161 w 661436"/>
              <a:gd name="connsiteY13" fmla="*/ 137801 h 509990"/>
              <a:gd name="connsiteX14" fmla="*/ 146157 w 661436"/>
              <a:gd name="connsiteY14" fmla="*/ 174476 h 509990"/>
              <a:gd name="connsiteX15" fmla="*/ 168345 w 661436"/>
              <a:gd name="connsiteY15" fmla="*/ 208257 h 509990"/>
              <a:gd name="connsiteX16" fmla="*/ 202124 w 661436"/>
              <a:gd name="connsiteY16" fmla="*/ 230444 h 509990"/>
              <a:gd name="connsiteX17" fmla="*/ 238801 w 661436"/>
              <a:gd name="connsiteY17" fmla="*/ 237440 h 509990"/>
              <a:gd name="connsiteX18" fmla="*/ 275479 w 661436"/>
              <a:gd name="connsiteY18" fmla="*/ 230444 h 509990"/>
              <a:gd name="connsiteX19" fmla="*/ 309256 w 661436"/>
              <a:gd name="connsiteY19" fmla="*/ 208257 h 509990"/>
              <a:gd name="connsiteX20" fmla="*/ 331443 w 661436"/>
              <a:gd name="connsiteY20" fmla="*/ 174476 h 509990"/>
              <a:gd name="connsiteX21" fmla="*/ 338439 w 661436"/>
              <a:gd name="connsiteY21" fmla="*/ 137801 h 509990"/>
              <a:gd name="connsiteX22" fmla="*/ 57240 w 661436"/>
              <a:gd name="connsiteY22" fmla="*/ 146281 h 509990"/>
              <a:gd name="connsiteX23" fmla="*/ 69288 w 661436"/>
              <a:gd name="connsiteY23" fmla="*/ 146281 h 509990"/>
              <a:gd name="connsiteX24" fmla="*/ 88368 w 661436"/>
              <a:gd name="connsiteY24" fmla="*/ 127201 h 509990"/>
              <a:gd name="connsiteX25" fmla="*/ 69288 w 661436"/>
              <a:gd name="connsiteY25" fmla="*/ 108121 h 509990"/>
              <a:gd name="connsiteX26" fmla="*/ 57240 w 661436"/>
              <a:gd name="connsiteY26" fmla="*/ 108121 h 509990"/>
              <a:gd name="connsiteX27" fmla="*/ 16765 w 661436"/>
              <a:gd name="connsiteY27" fmla="*/ 124886 h 509990"/>
              <a:gd name="connsiteX28" fmla="*/ 0 w 661436"/>
              <a:gd name="connsiteY28" fmla="*/ 165361 h 509990"/>
              <a:gd name="connsiteX29" fmla="*/ 0 w 661436"/>
              <a:gd name="connsiteY29" fmla="*/ 365698 h 509990"/>
              <a:gd name="connsiteX30" fmla="*/ 16765 w 661436"/>
              <a:gd name="connsiteY30" fmla="*/ 406173 h 509990"/>
              <a:gd name="connsiteX31" fmla="*/ 57240 w 661436"/>
              <a:gd name="connsiteY31" fmla="*/ 422938 h 509990"/>
              <a:gd name="connsiteX32" fmla="*/ 202809 w 661436"/>
              <a:gd name="connsiteY32" fmla="*/ 422938 h 509990"/>
              <a:gd name="connsiteX33" fmla="*/ 157761 w 661436"/>
              <a:gd name="connsiteY33" fmla="*/ 467986 h 509990"/>
              <a:gd name="connsiteX34" fmla="*/ 157761 w 661436"/>
              <a:gd name="connsiteY34" fmla="*/ 502784 h 509990"/>
              <a:gd name="connsiteX35" fmla="*/ 192561 w 661436"/>
              <a:gd name="connsiteY35" fmla="*/ 502784 h 509990"/>
              <a:gd name="connsiteX36" fmla="*/ 269119 w 661436"/>
              <a:gd name="connsiteY36" fmla="*/ 426226 h 509990"/>
              <a:gd name="connsiteX37" fmla="*/ 271885 w 661436"/>
              <a:gd name="connsiteY37" fmla="*/ 422938 h 509990"/>
              <a:gd name="connsiteX38" fmla="*/ 401066 w 661436"/>
              <a:gd name="connsiteY38" fmla="*/ 422938 h 509990"/>
              <a:gd name="connsiteX39" fmla="*/ 403832 w 661436"/>
              <a:gd name="connsiteY39" fmla="*/ 426226 h 509990"/>
              <a:gd name="connsiteX40" fmla="*/ 480390 w 661436"/>
              <a:gd name="connsiteY40" fmla="*/ 502784 h 509990"/>
              <a:gd name="connsiteX41" fmla="*/ 515189 w 661436"/>
              <a:gd name="connsiteY41" fmla="*/ 502784 h 509990"/>
              <a:gd name="connsiteX42" fmla="*/ 515189 w 661436"/>
              <a:gd name="connsiteY42" fmla="*/ 467986 h 509990"/>
              <a:gd name="connsiteX43" fmla="*/ 470141 w 661436"/>
              <a:gd name="connsiteY43" fmla="*/ 422938 h 509990"/>
              <a:gd name="connsiteX44" fmla="*/ 604197 w 661436"/>
              <a:gd name="connsiteY44" fmla="*/ 422938 h 509990"/>
              <a:gd name="connsiteX45" fmla="*/ 644672 w 661436"/>
              <a:gd name="connsiteY45" fmla="*/ 406173 h 509990"/>
              <a:gd name="connsiteX46" fmla="*/ 661436 w 661436"/>
              <a:gd name="connsiteY46" fmla="*/ 365698 h 509990"/>
              <a:gd name="connsiteX47" fmla="*/ 661436 w 661436"/>
              <a:gd name="connsiteY47" fmla="*/ 165361 h 509990"/>
              <a:gd name="connsiteX48" fmla="*/ 644672 w 661436"/>
              <a:gd name="connsiteY48" fmla="*/ 124886 h 509990"/>
              <a:gd name="connsiteX49" fmla="*/ 604197 w 661436"/>
              <a:gd name="connsiteY49" fmla="*/ 108121 h 509990"/>
              <a:gd name="connsiteX50" fmla="*/ 410358 w 661436"/>
              <a:gd name="connsiteY50" fmla="*/ 108121 h 509990"/>
              <a:gd name="connsiteX51" fmla="*/ 391278 w 661436"/>
              <a:gd name="connsiteY51" fmla="*/ 127201 h 509990"/>
              <a:gd name="connsiteX52" fmla="*/ 410358 w 661436"/>
              <a:gd name="connsiteY52" fmla="*/ 146281 h 509990"/>
              <a:gd name="connsiteX53" fmla="*/ 604197 w 661436"/>
              <a:gd name="connsiteY53" fmla="*/ 146281 h 509990"/>
              <a:gd name="connsiteX54" fmla="*/ 617689 w 661436"/>
              <a:gd name="connsiteY54" fmla="*/ 151869 h 509990"/>
              <a:gd name="connsiteX55" fmla="*/ 623277 w 661436"/>
              <a:gd name="connsiteY55" fmla="*/ 165361 h 509990"/>
              <a:gd name="connsiteX56" fmla="*/ 623277 w 661436"/>
              <a:gd name="connsiteY56" fmla="*/ 365698 h 509990"/>
              <a:gd name="connsiteX57" fmla="*/ 617689 w 661436"/>
              <a:gd name="connsiteY57" fmla="*/ 379191 h 509990"/>
              <a:gd name="connsiteX58" fmla="*/ 604197 w 661436"/>
              <a:gd name="connsiteY58" fmla="*/ 384778 h 509990"/>
              <a:gd name="connsiteX59" fmla="*/ 426458 w 661436"/>
              <a:gd name="connsiteY59" fmla="*/ 384778 h 509990"/>
              <a:gd name="connsiteX60" fmla="*/ 416005 w 661436"/>
              <a:gd name="connsiteY60" fmla="*/ 384778 h 509990"/>
              <a:gd name="connsiteX61" fmla="*/ 256946 w 661436"/>
              <a:gd name="connsiteY61" fmla="*/ 384778 h 509990"/>
              <a:gd name="connsiteX62" fmla="*/ 246493 w 661436"/>
              <a:gd name="connsiteY62" fmla="*/ 384778 h 509990"/>
              <a:gd name="connsiteX63" fmla="*/ 57240 w 661436"/>
              <a:gd name="connsiteY63" fmla="*/ 384778 h 509990"/>
              <a:gd name="connsiteX64" fmla="*/ 43748 w 661436"/>
              <a:gd name="connsiteY64" fmla="*/ 379191 h 509990"/>
              <a:gd name="connsiteX65" fmla="*/ 38160 w 661436"/>
              <a:gd name="connsiteY65" fmla="*/ 365698 h 509990"/>
              <a:gd name="connsiteX66" fmla="*/ 38160 w 661436"/>
              <a:gd name="connsiteY66" fmla="*/ 165361 h 509990"/>
              <a:gd name="connsiteX67" fmla="*/ 43748 w 661436"/>
              <a:gd name="connsiteY67" fmla="*/ 151869 h 509990"/>
              <a:gd name="connsiteX68" fmla="*/ 57240 w 661436"/>
              <a:gd name="connsiteY68" fmla="*/ 146281 h 509990"/>
              <a:gd name="connsiteX69" fmla="*/ 408097 w 661436"/>
              <a:gd name="connsiteY69" fmla="*/ 222335 h 509990"/>
              <a:gd name="connsiteX70" fmla="*/ 427177 w 661436"/>
              <a:gd name="connsiteY70" fmla="*/ 203255 h 509990"/>
              <a:gd name="connsiteX71" fmla="*/ 568158 w 661436"/>
              <a:gd name="connsiteY71" fmla="*/ 203255 h 509990"/>
              <a:gd name="connsiteX72" fmla="*/ 587238 w 661436"/>
              <a:gd name="connsiteY72" fmla="*/ 222335 h 509990"/>
              <a:gd name="connsiteX73" fmla="*/ 568158 w 661436"/>
              <a:gd name="connsiteY73" fmla="*/ 241415 h 509990"/>
              <a:gd name="connsiteX74" fmla="*/ 427177 w 661436"/>
              <a:gd name="connsiteY74" fmla="*/ 241415 h 509990"/>
              <a:gd name="connsiteX75" fmla="*/ 408097 w 661436"/>
              <a:gd name="connsiteY75" fmla="*/ 222335 h 509990"/>
              <a:gd name="connsiteX76" fmla="*/ 408097 w 661436"/>
              <a:gd name="connsiteY76" fmla="*/ 287789 h 509990"/>
              <a:gd name="connsiteX77" fmla="*/ 427177 w 661436"/>
              <a:gd name="connsiteY77" fmla="*/ 268709 h 509990"/>
              <a:gd name="connsiteX78" fmla="*/ 568158 w 661436"/>
              <a:gd name="connsiteY78" fmla="*/ 268709 h 509990"/>
              <a:gd name="connsiteX79" fmla="*/ 587238 w 661436"/>
              <a:gd name="connsiteY79" fmla="*/ 287789 h 509990"/>
              <a:gd name="connsiteX80" fmla="*/ 568158 w 661436"/>
              <a:gd name="connsiteY80" fmla="*/ 306869 h 509990"/>
              <a:gd name="connsiteX81" fmla="*/ 427177 w 661436"/>
              <a:gd name="connsiteY81" fmla="*/ 306869 h 509990"/>
              <a:gd name="connsiteX82" fmla="*/ 408097 w 661436"/>
              <a:gd name="connsiteY82" fmla="*/ 287789 h 50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661436" h="509990">
                <a:moveTo>
                  <a:pt x="376599" y="137801"/>
                </a:moveTo>
                <a:cubicBezTo>
                  <a:pt x="376599" y="213905"/>
                  <a:pt x="314904" y="275600"/>
                  <a:pt x="238801" y="275600"/>
                </a:cubicBezTo>
                <a:cubicBezTo>
                  <a:pt x="162696" y="275600"/>
                  <a:pt x="101002" y="213905"/>
                  <a:pt x="101002" y="137801"/>
                </a:cubicBezTo>
                <a:cubicBezTo>
                  <a:pt x="101002" y="61696"/>
                  <a:pt x="162696" y="2"/>
                  <a:pt x="238801" y="2"/>
                </a:cubicBezTo>
                <a:cubicBezTo>
                  <a:pt x="314904" y="2"/>
                  <a:pt x="376599" y="61696"/>
                  <a:pt x="376599" y="137801"/>
                </a:cubicBezTo>
                <a:moveTo>
                  <a:pt x="338439" y="137801"/>
                </a:moveTo>
                <a:cubicBezTo>
                  <a:pt x="338439" y="125130"/>
                  <a:pt x="336108" y="112905"/>
                  <a:pt x="331443" y="101124"/>
                </a:cubicBezTo>
                <a:cubicBezTo>
                  <a:pt x="326381" y="88333"/>
                  <a:pt x="318984" y="77073"/>
                  <a:pt x="309256" y="67345"/>
                </a:cubicBezTo>
                <a:cubicBezTo>
                  <a:pt x="299529" y="57617"/>
                  <a:pt x="288269" y="50222"/>
                  <a:pt x="275479" y="45157"/>
                </a:cubicBezTo>
                <a:cubicBezTo>
                  <a:pt x="263697" y="40493"/>
                  <a:pt x="251473" y="38161"/>
                  <a:pt x="238801" y="38161"/>
                </a:cubicBezTo>
                <a:cubicBezTo>
                  <a:pt x="226130" y="38161"/>
                  <a:pt x="213905" y="40493"/>
                  <a:pt x="202124" y="45157"/>
                </a:cubicBezTo>
                <a:cubicBezTo>
                  <a:pt x="189333" y="50222"/>
                  <a:pt x="178073" y="57617"/>
                  <a:pt x="168345" y="67345"/>
                </a:cubicBezTo>
                <a:cubicBezTo>
                  <a:pt x="158617" y="77073"/>
                  <a:pt x="151222" y="88333"/>
                  <a:pt x="146157" y="101124"/>
                </a:cubicBezTo>
                <a:cubicBezTo>
                  <a:pt x="141493" y="112905"/>
                  <a:pt x="139161" y="125130"/>
                  <a:pt x="139161" y="137801"/>
                </a:cubicBezTo>
                <a:cubicBezTo>
                  <a:pt x="139161" y="150471"/>
                  <a:pt x="141493" y="162697"/>
                  <a:pt x="146157" y="174476"/>
                </a:cubicBezTo>
                <a:cubicBezTo>
                  <a:pt x="151222" y="187270"/>
                  <a:pt x="158617" y="198530"/>
                  <a:pt x="168345" y="208257"/>
                </a:cubicBezTo>
                <a:cubicBezTo>
                  <a:pt x="178073" y="217985"/>
                  <a:pt x="189333" y="225382"/>
                  <a:pt x="202124" y="230444"/>
                </a:cubicBezTo>
                <a:cubicBezTo>
                  <a:pt x="213905" y="235109"/>
                  <a:pt x="226130" y="237440"/>
                  <a:pt x="238801" y="237440"/>
                </a:cubicBezTo>
                <a:cubicBezTo>
                  <a:pt x="251473" y="237440"/>
                  <a:pt x="263697" y="235109"/>
                  <a:pt x="275479" y="230444"/>
                </a:cubicBezTo>
                <a:cubicBezTo>
                  <a:pt x="288269" y="225382"/>
                  <a:pt x="299529" y="217985"/>
                  <a:pt x="309256" y="208257"/>
                </a:cubicBezTo>
                <a:cubicBezTo>
                  <a:pt x="318984" y="198530"/>
                  <a:pt x="326381" y="187270"/>
                  <a:pt x="331443" y="174476"/>
                </a:cubicBezTo>
                <a:cubicBezTo>
                  <a:pt x="336108" y="162697"/>
                  <a:pt x="338439" y="150471"/>
                  <a:pt x="338439" y="137801"/>
                </a:cubicBezTo>
                <a:moveTo>
                  <a:pt x="57240" y="146281"/>
                </a:moveTo>
                <a:lnTo>
                  <a:pt x="69288" y="146281"/>
                </a:lnTo>
                <a:cubicBezTo>
                  <a:pt x="79826" y="146281"/>
                  <a:pt x="88368" y="137738"/>
                  <a:pt x="88368" y="127201"/>
                </a:cubicBezTo>
                <a:cubicBezTo>
                  <a:pt x="88368" y="116663"/>
                  <a:pt x="79826" y="108121"/>
                  <a:pt x="69288" y="108121"/>
                </a:cubicBezTo>
                <a:lnTo>
                  <a:pt x="57240" y="108121"/>
                </a:lnTo>
                <a:cubicBezTo>
                  <a:pt x="41434" y="108121"/>
                  <a:pt x="27942" y="113710"/>
                  <a:pt x="16765" y="124886"/>
                </a:cubicBezTo>
                <a:cubicBezTo>
                  <a:pt x="5588" y="136063"/>
                  <a:pt x="0" y="149555"/>
                  <a:pt x="0" y="165361"/>
                </a:cubicBezTo>
                <a:lnTo>
                  <a:pt x="0" y="365698"/>
                </a:lnTo>
                <a:cubicBezTo>
                  <a:pt x="0" y="381506"/>
                  <a:pt x="5588" y="394999"/>
                  <a:pt x="16765" y="406173"/>
                </a:cubicBezTo>
                <a:cubicBezTo>
                  <a:pt x="27942" y="417351"/>
                  <a:pt x="41434" y="422938"/>
                  <a:pt x="57240" y="422938"/>
                </a:cubicBezTo>
                <a:lnTo>
                  <a:pt x="202809" y="422938"/>
                </a:lnTo>
                <a:lnTo>
                  <a:pt x="157761" y="467986"/>
                </a:lnTo>
                <a:cubicBezTo>
                  <a:pt x="148152" y="477596"/>
                  <a:pt x="148152" y="493174"/>
                  <a:pt x="157761" y="502784"/>
                </a:cubicBezTo>
                <a:cubicBezTo>
                  <a:pt x="167371" y="512394"/>
                  <a:pt x="182951" y="512394"/>
                  <a:pt x="192561" y="502784"/>
                </a:cubicBezTo>
                <a:lnTo>
                  <a:pt x="269119" y="426226"/>
                </a:lnTo>
                <a:cubicBezTo>
                  <a:pt x="270152" y="425196"/>
                  <a:pt x="271074" y="424092"/>
                  <a:pt x="271885" y="422938"/>
                </a:cubicBezTo>
                <a:lnTo>
                  <a:pt x="401066" y="422938"/>
                </a:lnTo>
                <a:cubicBezTo>
                  <a:pt x="401877" y="424092"/>
                  <a:pt x="402799" y="425196"/>
                  <a:pt x="403832" y="426226"/>
                </a:cubicBezTo>
                <a:lnTo>
                  <a:pt x="480390" y="502784"/>
                </a:lnTo>
                <a:cubicBezTo>
                  <a:pt x="490000" y="512394"/>
                  <a:pt x="505579" y="512394"/>
                  <a:pt x="515189" y="502784"/>
                </a:cubicBezTo>
                <a:cubicBezTo>
                  <a:pt x="524799" y="493174"/>
                  <a:pt x="524799" y="477596"/>
                  <a:pt x="515189" y="467986"/>
                </a:cubicBezTo>
                <a:lnTo>
                  <a:pt x="470141" y="422938"/>
                </a:lnTo>
                <a:lnTo>
                  <a:pt x="604197" y="422938"/>
                </a:lnTo>
                <a:cubicBezTo>
                  <a:pt x="620004" y="422938"/>
                  <a:pt x="633494" y="417351"/>
                  <a:pt x="644672" y="406173"/>
                </a:cubicBezTo>
                <a:cubicBezTo>
                  <a:pt x="655849" y="394999"/>
                  <a:pt x="661436" y="381506"/>
                  <a:pt x="661436" y="365698"/>
                </a:cubicBezTo>
                <a:lnTo>
                  <a:pt x="661436" y="165361"/>
                </a:lnTo>
                <a:cubicBezTo>
                  <a:pt x="661436" y="149554"/>
                  <a:pt x="655849" y="136063"/>
                  <a:pt x="644672" y="124886"/>
                </a:cubicBezTo>
                <a:cubicBezTo>
                  <a:pt x="633494" y="113710"/>
                  <a:pt x="620004" y="108121"/>
                  <a:pt x="604197" y="108121"/>
                </a:cubicBezTo>
                <a:lnTo>
                  <a:pt x="410358" y="108121"/>
                </a:lnTo>
                <a:cubicBezTo>
                  <a:pt x="399822" y="108121"/>
                  <a:pt x="391278" y="116663"/>
                  <a:pt x="391278" y="127201"/>
                </a:cubicBezTo>
                <a:cubicBezTo>
                  <a:pt x="391278" y="137738"/>
                  <a:pt x="399822" y="146281"/>
                  <a:pt x="410358" y="146281"/>
                </a:cubicBezTo>
                <a:lnTo>
                  <a:pt x="604197" y="146281"/>
                </a:lnTo>
                <a:cubicBezTo>
                  <a:pt x="609466" y="146281"/>
                  <a:pt x="613962" y="148144"/>
                  <a:pt x="617689" y="151869"/>
                </a:cubicBezTo>
                <a:cubicBezTo>
                  <a:pt x="621413" y="155595"/>
                  <a:pt x="623277" y="160092"/>
                  <a:pt x="623277" y="165361"/>
                </a:cubicBezTo>
                <a:lnTo>
                  <a:pt x="623277" y="365698"/>
                </a:lnTo>
                <a:cubicBezTo>
                  <a:pt x="623277" y="370968"/>
                  <a:pt x="621413" y="375464"/>
                  <a:pt x="617689" y="379191"/>
                </a:cubicBezTo>
                <a:cubicBezTo>
                  <a:pt x="613962" y="382918"/>
                  <a:pt x="609466" y="384778"/>
                  <a:pt x="604197" y="384778"/>
                </a:cubicBezTo>
                <a:lnTo>
                  <a:pt x="426458" y="384778"/>
                </a:lnTo>
                <a:cubicBezTo>
                  <a:pt x="423017" y="384034"/>
                  <a:pt x="419446" y="384034"/>
                  <a:pt x="416005" y="384778"/>
                </a:cubicBezTo>
                <a:lnTo>
                  <a:pt x="256946" y="384778"/>
                </a:lnTo>
                <a:cubicBezTo>
                  <a:pt x="253505" y="384034"/>
                  <a:pt x="249934" y="384034"/>
                  <a:pt x="246493" y="384778"/>
                </a:cubicBezTo>
                <a:lnTo>
                  <a:pt x="57240" y="384778"/>
                </a:lnTo>
                <a:cubicBezTo>
                  <a:pt x="51971" y="384778"/>
                  <a:pt x="47474" y="382918"/>
                  <a:pt x="43748" y="379191"/>
                </a:cubicBezTo>
                <a:cubicBezTo>
                  <a:pt x="40023" y="375464"/>
                  <a:pt x="38160" y="370968"/>
                  <a:pt x="38160" y="365698"/>
                </a:cubicBezTo>
                <a:lnTo>
                  <a:pt x="38160" y="165361"/>
                </a:lnTo>
                <a:cubicBezTo>
                  <a:pt x="38160" y="160092"/>
                  <a:pt x="40023" y="155595"/>
                  <a:pt x="43748" y="151869"/>
                </a:cubicBezTo>
                <a:cubicBezTo>
                  <a:pt x="47474" y="148144"/>
                  <a:pt x="51971" y="146281"/>
                  <a:pt x="57240" y="146281"/>
                </a:cubicBezTo>
                <a:moveTo>
                  <a:pt x="408097" y="222335"/>
                </a:moveTo>
                <a:cubicBezTo>
                  <a:pt x="408097" y="211797"/>
                  <a:pt x="416641" y="203255"/>
                  <a:pt x="427177" y="203255"/>
                </a:cubicBezTo>
                <a:lnTo>
                  <a:pt x="568158" y="203255"/>
                </a:lnTo>
                <a:cubicBezTo>
                  <a:pt x="578696" y="203255"/>
                  <a:pt x="587238" y="211797"/>
                  <a:pt x="587238" y="222335"/>
                </a:cubicBezTo>
                <a:cubicBezTo>
                  <a:pt x="587238" y="232874"/>
                  <a:pt x="578696" y="241415"/>
                  <a:pt x="568158" y="241415"/>
                </a:cubicBezTo>
                <a:lnTo>
                  <a:pt x="427177" y="241415"/>
                </a:lnTo>
                <a:cubicBezTo>
                  <a:pt x="416641" y="241415"/>
                  <a:pt x="408097" y="232874"/>
                  <a:pt x="408097" y="222335"/>
                </a:cubicBezTo>
                <a:moveTo>
                  <a:pt x="408097" y="287789"/>
                </a:moveTo>
                <a:cubicBezTo>
                  <a:pt x="408097" y="277254"/>
                  <a:pt x="416641" y="268709"/>
                  <a:pt x="427177" y="268709"/>
                </a:cubicBezTo>
                <a:lnTo>
                  <a:pt x="568158" y="268709"/>
                </a:lnTo>
                <a:cubicBezTo>
                  <a:pt x="578696" y="268709"/>
                  <a:pt x="587238" y="277254"/>
                  <a:pt x="587238" y="287789"/>
                </a:cubicBezTo>
                <a:cubicBezTo>
                  <a:pt x="587238" y="298327"/>
                  <a:pt x="578696" y="306869"/>
                  <a:pt x="568158" y="306869"/>
                </a:cubicBezTo>
                <a:lnTo>
                  <a:pt x="427177" y="306869"/>
                </a:lnTo>
                <a:cubicBezTo>
                  <a:pt x="416641" y="306869"/>
                  <a:pt x="408097" y="298327"/>
                  <a:pt x="408097" y="287789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159" cap="sq">
            <a:noFill/>
            <a:prstDash val="solid"/>
            <a:bevel/>
          </a:ln>
        </p:spPr>
        <p:txBody>
          <a:bodyPr rtlCol="0" anchor="ctr"/>
          <a:p>
            <a:endParaRPr lang="zh-CN" altLang="en-US" dirty="0"/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/data/temp/c60d4b91-3948-11ef-9fc0-928a97e6fe34.jpg@base@tag=imgScale&amp;m=1&amp;w=1286&amp;h=782&amp;q=95c60d4b91-3948-11ef-9fc0-928a97e6fe3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0210"/>
          <a:stretch>
            <a:fillRect/>
          </a:stretch>
        </p:blipFill>
        <p:spPr>
          <a:xfrm>
            <a:off x="6261402" y="2042885"/>
            <a:ext cx="4631876" cy="281585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95" h="3887">
                <a:moveTo>
                  <a:pt x="189" y="0"/>
                </a:moveTo>
                <a:lnTo>
                  <a:pt x="7106" y="0"/>
                </a:lnTo>
                <a:cubicBezTo>
                  <a:pt x="7210" y="0"/>
                  <a:pt x="7295" y="85"/>
                  <a:pt x="7295" y="189"/>
                </a:cubicBezTo>
                <a:lnTo>
                  <a:pt x="7295" y="3698"/>
                </a:lnTo>
                <a:cubicBezTo>
                  <a:pt x="7295" y="3802"/>
                  <a:pt x="7210" y="3887"/>
                  <a:pt x="7106" y="3887"/>
                </a:cubicBezTo>
                <a:lnTo>
                  <a:pt x="189" y="3887"/>
                </a:lnTo>
                <a:cubicBezTo>
                  <a:pt x="85" y="3887"/>
                  <a:pt x="0" y="3802"/>
                  <a:pt x="0" y="3698"/>
                </a:cubicBezTo>
                <a:lnTo>
                  <a:pt x="0" y="189"/>
                </a:lnTo>
                <a:cubicBezTo>
                  <a:pt x="0" y="85"/>
                  <a:pt x="85" y="0"/>
                  <a:pt x="189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4" name="图片 3" descr="/data/temp/c60d4c8d-3948-11ef-9fc0-928a97e6fe34.jpg@base@tag=imgScale&amp;m=1&amp;w=1286&amp;h=782&amp;q=95c60d4c8d-3948-11ef-9fc0-928a97e6fe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b="8810"/>
          <a:stretch>
            <a:fillRect/>
          </a:stretch>
        </p:blipFill>
        <p:spPr>
          <a:xfrm>
            <a:off x="1307612" y="2042885"/>
            <a:ext cx="4631876" cy="281585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95" h="3887">
                <a:moveTo>
                  <a:pt x="189" y="0"/>
                </a:moveTo>
                <a:lnTo>
                  <a:pt x="7106" y="0"/>
                </a:lnTo>
                <a:cubicBezTo>
                  <a:pt x="7210" y="0"/>
                  <a:pt x="7295" y="85"/>
                  <a:pt x="7295" y="189"/>
                </a:cubicBezTo>
                <a:lnTo>
                  <a:pt x="7295" y="3698"/>
                </a:lnTo>
                <a:cubicBezTo>
                  <a:pt x="7295" y="3802"/>
                  <a:pt x="7210" y="3887"/>
                  <a:pt x="7106" y="3887"/>
                </a:cubicBezTo>
                <a:lnTo>
                  <a:pt x="189" y="3887"/>
                </a:lnTo>
                <a:cubicBezTo>
                  <a:pt x="85" y="3887"/>
                  <a:pt x="0" y="3802"/>
                  <a:pt x="0" y="3698"/>
                </a:cubicBezTo>
                <a:lnTo>
                  <a:pt x="0" y="189"/>
                </a:lnTo>
                <a:cubicBezTo>
                  <a:pt x="0" y="85"/>
                  <a:pt x="85" y="0"/>
                  <a:pt x="189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5249310" y="2566074"/>
            <a:ext cx="1688574" cy="1688574"/>
          </a:xfrm>
          <a:prstGeom prst="ellipse">
            <a:avLst/>
          </a:prstGeom>
          <a:gradFill>
            <a:gsLst>
              <a:gs pos="2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形 11" descr="343439383331313b343532303033393bb8a8d6fabef6b2d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5987" y="2953387"/>
            <a:ext cx="914311" cy="914311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975567" y="5324882"/>
            <a:ext cx="3296076" cy="501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主要厂商包括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6929357" y="5324247"/>
            <a:ext cx="3296076" cy="501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Merck KGaA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11"/>
            </p:custDataLst>
          </p:nvPr>
        </p:nvSpPr>
        <p:spPr>
          <a:xfrm>
            <a:off x="3270842" y="4477874"/>
            <a:ext cx="704782" cy="70478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8224631" y="4477874"/>
            <a:ext cx="704782" cy="70478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cancel_181661"/>
          <p:cNvSpPr/>
          <p:nvPr>
            <p:custDataLst>
              <p:tags r:id="rId13"/>
            </p:custDataLst>
          </p:nvPr>
        </p:nvSpPr>
        <p:spPr>
          <a:xfrm>
            <a:off x="8326222" y="4580734"/>
            <a:ext cx="502090" cy="501332"/>
          </a:xfrm>
          <a:custGeom>
            <a:avLst/>
            <a:gdLst>
              <a:gd name="T0" fmla="*/ 2000 w 4000"/>
              <a:gd name="T1" fmla="*/ 0 h 4000"/>
              <a:gd name="T2" fmla="*/ 0 w 4000"/>
              <a:gd name="T3" fmla="*/ 2000 h 4000"/>
              <a:gd name="T4" fmla="*/ 2000 w 4000"/>
              <a:gd name="T5" fmla="*/ 4000 h 4000"/>
              <a:gd name="T6" fmla="*/ 4000 w 4000"/>
              <a:gd name="T7" fmla="*/ 2000 h 4000"/>
              <a:gd name="T8" fmla="*/ 2000 w 4000"/>
              <a:gd name="T9" fmla="*/ 0 h 4000"/>
              <a:gd name="T10" fmla="*/ 2754 w 4000"/>
              <a:gd name="T11" fmla="*/ 2762 h 4000"/>
              <a:gd name="T12" fmla="*/ 2465 w 4000"/>
              <a:gd name="T13" fmla="*/ 2762 h 4000"/>
              <a:gd name="T14" fmla="*/ 2010 w 4000"/>
              <a:gd name="T15" fmla="*/ 2307 h 4000"/>
              <a:gd name="T16" fmla="*/ 1535 w 4000"/>
              <a:gd name="T17" fmla="*/ 2783 h 4000"/>
              <a:gd name="T18" fmla="*/ 1246 w 4000"/>
              <a:gd name="T19" fmla="*/ 2783 h 4000"/>
              <a:gd name="T20" fmla="*/ 1246 w 4000"/>
              <a:gd name="T21" fmla="*/ 2494 h 4000"/>
              <a:gd name="T22" fmla="*/ 1721 w 4000"/>
              <a:gd name="T23" fmla="*/ 2018 h 4000"/>
              <a:gd name="T24" fmla="*/ 1278 w 4000"/>
              <a:gd name="T25" fmla="*/ 1575 h 4000"/>
              <a:gd name="T26" fmla="*/ 1278 w 4000"/>
              <a:gd name="T27" fmla="*/ 1286 h 4000"/>
              <a:gd name="T28" fmla="*/ 1567 w 4000"/>
              <a:gd name="T29" fmla="*/ 1286 h 4000"/>
              <a:gd name="T30" fmla="*/ 2010 w 4000"/>
              <a:gd name="T31" fmla="*/ 1729 h 4000"/>
              <a:gd name="T32" fmla="*/ 2433 w 4000"/>
              <a:gd name="T33" fmla="*/ 1307 h 4000"/>
              <a:gd name="T34" fmla="*/ 2722 w 4000"/>
              <a:gd name="T35" fmla="*/ 1307 h 4000"/>
              <a:gd name="T36" fmla="*/ 2722 w 4000"/>
              <a:gd name="T37" fmla="*/ 1596 h 4000"/>
              <a:gd name="T38" fmla="*/ 2299 w 4000"/>
              <a:gd name="T39" fmla="*/ 2018 h 4000"/>
              <a:gd name="T40" fmla="*/ 2754 w 4000"/>
              <a:gd name="T41" fmla="*/ 2473 h 4000"/>
              <a:gd name="T42" fmla="*/ 2754 w 4000"/>
              <a:gd name="T43" fmla="*/ 2762 h 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00" h="4000">
                <a:moveTo>
                  <a:pt x="2000" y="0"/>
                </a:moveTo>
                <a:cubicBezTo>
                  <a:pt x="895" y="0"/>
                  <a:pt x="0" y="895"/>
                  <a:pt x="0" y="2000"/>
                </a:cubicBezTo>
                <a:cubicBezTo>
                  <a:pt x="0" y="3105"/>
                  <a:pt x="895" y="4000"/>
                  <a:pt x="2000" y="4000"/>
                </a:cubicBezTo>
                <a:cubicBezTo>
                  <a:pt x="3105" y="4000"/>
                  <a:pt x="4000" y="3105"/>
                  <a:pt x="4000" y="2000"/>
                </a:cubicBezTo>
                <a:cubicBezTo>
                  <a:pt x="4000" y="895"/>
                  <a:pt x="3105" y="0"/>
                  <a:pt x="2000" y="0"/>
                </a:cubicBezTo>
                <a:close/>
                <a:moveTo>
                  <a:pt x="2754" y="2762"/>
                </a:moveTo>
                <a:cubicBezTo>
                  <a:pt x="2675" y="2842"/>
                  <a:pt x="2545" y="2842"/>
                  <a:pt x="2465" y="2762"/>
                </a:cubicBezTo>
                <a:lnTo>
                  <a:pt x="2010" y="2307"/>
                </a:lnTo>
                <a:lnTo>
                  <a:pt x="1535" y="2783"/>
                </a:lnTo>
                <a:cubicBezTo>
                  <a:pt x="1455" y="2863"/>
                  <a:pt x="1325" y="2863"/>
                  <a:pt x="1246" y="2783"/>
                </a:cubicBezTo>
                <a:cubicBezTo>
                  <a:pt x="1166" y="2703"/>
                  <a:pt x="1166" y="2574"/>
                  <a:pt x="1246" y="2494"/>
                </a:cubicBezTo>
                <a:lnTo>
                  <a:pt x="1721" y="2018"/>
                </a:lnTo>
                <a:lnTo>
                  <a:pt x="1278" y="1575"/>
                </a:lnTo>
                <a:cubicBezTo>
                  <a:pt x="1199" y="1495"/>
                  <a:pt x="1199" y="1366"/>
                  <a:pt x="1278" y="1286"/>
                </a:cubicBezTo>
                <a:cubicBezTo>
                  <a:pt x="1358" y="1206"/>
                  <a:pt x="1488" y="1206"/>
                  <a:pt x="1567" y="1286"/>
                </a:cubicBezTo>
                <a:lnTo>
                  <a:pt x="2010" y="1729"/>
                </a:lnTo>
                <a:lnTo>
                  <a:pt x="2433" y="1307"/>
                </a:lnTo>
                <a:cubicBezTo>
                  <a:pt x="2512" y="1227"/>
                  <a:pt x="2642" y="1227"/>
                  <a:pt x="2722" y="1307"/>
                </a:cubicBezTo>
                <a:cubicBezTo>
                  <a:pt x="2802" y="1387"/>
                  <a:pt x="2802" y="1516"/>
                  <a:pt x="2722" y="1596"/>
                </a:cubicBezTo>
                <a:lnTo>
                  <a:pt x="2299" y="2018"/>
                </a:lnTo>
                <a:lnTo>
                  <a:pt x="2754" y="2473"/>
                </a:lnTo>
                <a:cubicBezTo>
                  <a:pt x="2834" y="2553"/>
                  <a:pt x="2834" y="2682"/>
                  <a:pt x="2754" y="2762"/>
                </a:cubicBezTo>
                <a:close/>
              </a:path>
            </a:pathLst>
          </a:custGeom>
          <a:gradFill>
            <a:gsLst>
              <a:gs pos="2000">
                <a:srgbClr val="666666"/>
              </a:gs>
              <a:gs pos="100000">
                <a:srgbClr val="A5A5A5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uccess_149691"/>
          <p:cNvSpPr/>
          <p:nvPr>
            <p:custDataLst>
              <p:tags r:id="rId14"/>
            </p:custDataLst>
          </p:nvPr>
        </p:nvSpPr>
        <p:spPr>
          <a:xfrm>
            <a:off x="3372432" y="4575019"/>
            <a:ext cx="501914" cy="501155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5017 w 6827"/>
              <a:gd name="T11" fmla="*/ 3033 h 6827"/>
              <a:gd name="T12" fmla="*/ 3431 w 6827"/>
              <a:gd name="T13" fmla="*/ 4619 h 6827"/>
              <a:gd name="T14" fmla="*/ 2802 w 6827"/>
              <a:gd name="T15" fmla="*/ 4619 h 6827"/>
              <a:gd name="T16" fmla="*/ 1884 w 6827"/>
              <a:gd name="T17" fmla="*/ 3701 h 6827"/>
              <a:gd name="T18" fmla="*/ 1884 w 6827"/>
              <a:gd name="T19" fmla="*/ 3072 h 6827"/>
              <a:gd name="T20" fmla="*/ 2514 w 6827"/>
              <a:gd name="T21" fmla="*/ 3072 h 6827"/>
              <a:gd name="T22" fmla="*/ 3117 w 6827"/>
              <a:gd name="T23" fmla="*/ 3674 h 6827"/>
              <a:gd name="T24" fmla="*/ 4387 w 6827"/>
              <a:gd name="T25" fmla="*/ 2404 h 6827"/>
              <a:gd name="T26" fmla="*/ 5017 w 6827"/>
              <a:gd name="T27" fmla="*/ 2404 h 6827"/>
              <a:gd name="T28" fmla="*/ 5017 w 6827"/>
              <a:gd name="T29" fmla="*/ 3033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31" y="0"/>
                  <a:pt x="0" y="1531"/>
                  <a:pt x="0" y="3413"/>
                </a:cubicBezTo>
                <a:cubicBezTo>
                  <a:pt x="0" y="5295"/>
                  <a:pt x="1531" y="6827"/>
                  <a:pt x="3413" y="6827"/>
                </a:cubicBezTo>
                <a:cubicBezTo>
                  <a:pt x="5296" y="6827"/>
                  <a:pt x="6827" y="5295"/>
                  <a:pt x="6827" y="3413"/>
                </a:cubicBezTo>
                <a:cubicBezTo>
                  <a:pt x="6827" y="1531"/>
                  <a:pt x="5296" y="0"/>
                  <a:pt x="3413" y="0"/>
                </a:cubicBezTo>
                <a:close/>
                <a:moveTo>
                  <a:pt x="5017" y="3033"/>
                </a:moveTo>
                <a:lnTo>
                  <a:pt x="3431" y="4619"/>
                </a:lnTo>
                <a:cubicBezTo>
                  <a:pt x="3257" y="4792"/>
                  <a:pt x="2976" y="4792"/>
                  <a:pt x="2802" y="4619"/>
                </a:cubicBezTo>
                <a:lnTo>
                  <a:pt x="1884" y="3701"/>
                </a:lnTo>
                <a:cubicBezTo>
                  <a:pt x="1710" y="3527"/>
                  <a:pt x="1710" y="3245"/>
                  <a:pt x="1884" y="3072"/>
                </a:cubicBezTo>
                <a:cubicBezTo>
                  <a:pt x="2058" y="2898"/>
                  <a:pt x="2340" y="2898"/>
                  <a:pt x="2514" y="3072"/>
                </a:cubicBezTo>
                <a:lnTo>
                  <a:pt x="3117" y="3674"/>
                </a:lnTo>
                <a:lnTo>
                  <a:pt x="4387" y="2404"/>
                </a:lnTo>
                <a:cubicBezTo>
                  <a:pt x="4561" y="2230"/>
                  <a:pt x="4843" y="2230"/>
                  <a:pt x="5017" y="2404"/>
                </a:cubicBezTo>
                <a:cubicBezTo>
                  <a:pt x="5190" y="2578"/>
                  <a:pt x="5190" y="2859"/>
                  <a:pt x="5017" y="3033"/>
                </a:cubicBezTo>
                <a:close/>
              </a:path>
            </a:pathLst>
          </a:custGeom>
          <a:gradFill flip="none" rotWithShape="1">
            <a:gsLst>
              <a:gs pos="90800">
                <a:schemeClr val="accent1">
                  <a:lumMod val="60000"/>
                  <a:lumOff val="40000"/>
                </a:schemeClr>
              </a:gs>
              <a:gs pos="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/data/temp/c69b60c0-3948-11ef-9e03-fee6f44454fb.jpg@base@tag=imgScale&amp;m=1&amp;w=1964&amp;h=1666&amp;q=95c69b60c0-3948-11ef-9e03-fee6f44454fb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1478"/>
          <a:stretch>
            <a:fillRect/>
          </a:stretch>
        </p:blipFill>
        <p:spPr>
          <a:xfrm>
            <a:off x="0" y="0"/>
            <a:ext cx="7074535" cy="60032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03" h="9591">
                <a:moveTo>
                  <a:pt x="1" y="0"/>
                </a:moveTo>
                <a:lnTo>
                  <a:pt x="10569" y="0"/>
                </a:lnTo>
                <a:lnTo>
                  <a:pt x="11278" y="1546"/>
                </a:lnTo>
                <a:cubicBezTo>
                  <a:pt x="11309" y="1615"/>
                  <a:pt x="11311" y="1693"/>
                  <a:pt x="11284" y="1763"/>
                </a:cubicBezTo>
                <a:lnTo>
                  <a:pt x="9141" y="7197"/>
                </a:lnTo>
                <a:cubicBezTo>
                  <a:pt x="9114" y="7266"/>
                  <a:pt x="9060" y="7321"/>
                  <a:pt x="8991" y="7350"/>
                </a:cubicBezTo>
                <a:lnTo>
                  <a:pt x="3713" y="9570"/>
                </a:lnTo>
                <a:cubicBezTo>
                  <a:pt x="3646" y="9598"/>
                  <a:pt x="3570" y="9599"/>
                  <a:pt x="3503" y="9572"/>
                </a:cubicBezTo>
                <a:lnTo>
                  <a:pt x="0" y="8166"/>
                </a:lnTo>
                <a:lnTo>
                  <a:pt x="0" y="7336"/>
                </a:lnTo>
                <a:lnTo>
                  <a:pt x="1" y="0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8297545" y="3338195"/>
            <a:ext cx="3206750" cy="47117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BASF</a:t>
            </a:r>
            <a:endParaRPr lang="zh-CN" altLang="en-US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8297545" y="3963670"/>
            <a:ext cx="3206750" cy="47117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Altana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8297545" y="4566285"/>
            <a:ext cx="3206750" cy="47117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Kuncai Material Technologies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8297545" y="5168900"/>
            <a:ext cx="3206750" cy="47117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DIC Corporation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" name="图形 7" descr="12356"/>
          <p:cNvSpPr/>
          <p:nvPr>
            <p:custDataLst>
              <p:tags r:id="rId7"/>
            </p:custDataLst>
          </p:nvPr>
        </p:nvSpPr>
        <p:spPr>
          <a:xfrm>
            <a:off x="7677785" y="3370580"/>
            <a:ext cx="405765" cy="406400"/>
          </a:xfrm>
          <a:custGeom>
            <a:avLst/>
            <a:gdLst>
              <a:gd name="connsiteX0" fmla="*/ 286185 w 421706"/>
              <a:gd name="connsiteY0" fmla="*/ -293 h 421674"/>
              <a:gd name="connsiteX1" fmla="*/ 135134 w 421706"/>
              <a:gd name="connsiteY1" fmla="*/ -293 h 421674"/>
              <a:gd name="connsiteX2" fmla="*/ 114977 w 421706"/>
              <a:gd name="connsiteY2" fmla="*/ 7967 h 421674"/>
              <a:gd name="connsiteX3" fmla="*/ 8162 w 421706"/>
              <a:gd name="connsiteY3" fmla="*/ 114813 h 421674"/>
              <a:gd name="connsiteX4" fmla="*/ -194 w 421706"/>
              <a:gd name="connsiteY4" fmla="*/ 134970 h 421674"/>
              <a:gd name="connsiteX5" fmla="*/ -194 w 421706"/>
              <a:gd name="connsiteY5" fmla="*/ 286054 h 421674"/>
              <a:gd name="connsiteX6" fmla="*/ 8162 w 421706"/>
              <a:gd name="connsiteY6" fmla="*/ 306211 h 421674"/>
              <a:gd name="connsiteX7" fmla="*/ 114977 w 421706"/>
              <a:gd name="connsiteY7" fmla="*/ 413025 h 421674"/>
              <a:gd name="connsiteX8" fmla="*/ 135166 w 421706"/>
              <a:gd name="connsiteY8" fmla="*/ 421381 h 421674"/>
              <a:gd name="connsiteX9" fmla="*/ 286217 w 421706"/>
              <a:gd name="connsiteY9" fmla="*/ 421381 h 421674"/>
              <a:gd name="connsiteX10" fmla="*/ 306342 w 421706"/>
              <a:gd name="connsiteY10" fmla="*/ 413025 h 421674"/>
              <a:gd name="connsiteX11" fmla="*/ 413156 w 421706"/>
              <a:gd name="connsiteY11" fmla="*/ 306179 h 421674"/>
              <a:gd name="connsiteX12" fmla="*/ 421513 w 421706"/>
              <a:gd name="connsiteY12" fmla="*/ 286022 h 421674"/>
              <a:gd name="connsiteX13" fmla="*/ 421513 w 421706"/>
              <a:gd name="connsiteY13" fmla="*/ 135066 h 421674"/>
              <a:gd name="connsiteX14" fmla="*/ 413156 w 421706"/>
              <a:gd name="connsiteY14" fmla="*/ 114909 h 421674"/>
              <a:gd name="connsiteX15" fmla="*/ 306342 w 421706"/>
              <a:gd name="connsiteY15" fmla="*/ 7967 h 421674"/>
              <a:gd name="connsiteX16" fmla="*/ 286185 w 421706"/>
              <a:gd name="connsiteY16" fmla="*/ -293 h 42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1706" h="421674">
                <a:moveTo>
                  <a:pt x="286185" y="-293"/>
                </a:moveTo>
                <a:lnTo>
                  <a:pt x="135134" y="-293"/>
                </a:lnTo>
                <a:cubicBezTo>
                  <a:pt x="127591" y="-297"/>
                  <a:pt x="120351" y="2673"/>
                  <a:pt x="114977" y="7967"/>
                </a:cubicBezTo>
                <a:lnTo>
                  <a:pt x="8162" y="114813"/>
                </a:lnTo>
                <a:cubicBezTo>
                  <a:pt x="2811" y="120155"/>
                  <a:pt x="-194" y="127408"/>
                  <a:pt x="-194" y="134970"/>
                </a:cubicBezTo>
                <a:lnTo>
                  <a:pt x="-194" y="286054"/>
                </a:lnTo>
                <a:cubicBezTo>
                  <a:pt x="-200" y="293616"/>
                  <a:pt x="2804" y="300872"/>
                  <a:pt x="8162" y="306211"/>
                </a:cubicBezTo>
                <a:lnTo>
                  <a:pt x="114977" y="413025"/>
                </a:lnTo>
                <a:cubicBezTo>
                  <a:pt x="120328" y="418380"/>
                  <a:pt x="127594" y="421388"/>
                  <a:pt x="135166" y="421381"/>
                </a:cubicBezTo>
                <a:lnTo>
                  <a:pt x="286217" y="421381"/>
                </a:lnTo>
                <a:cubicBezTo>
                  <a:pt x="293767" y="421372"/>
                  <a:pt x="301007" y="418364"/>
                  <a:pt x="306342" y="413025"/>
                </a:cubicBezTo>
                <a:lnTo>
                  <a:pt x="413156" y="306179"/>
                </a:lnTo>
                <a:cubicBezTo>
                  <a:pt x="418515" y="300840"/>
                  <a:pt x="421519" y="293584"/>
                  <a:pt x="421513" y="286022"/>
                </a:cubicBezTo>
                <a:lnTo>
                  <a:pt x="421513" y="135066"/>
                </a:lnTo>
                <a:cubicBezTo>
                  <a:pt x="421513" y="127504"/>
                  <a:pt x="418508" y="120251"/>
                  <a:pt x="413156" y="114909"/>
                </a:cubicBezTo>
                <a:lnTo>
                  <a:pt x="306342" y="7967"/>
                </a:lnTo>
                <a:cubicBezTo>
                  <a:pt x="300968" y="2673"/>
                  <a:pt x="293728" y="-297"/>
                  <a:pt x="286185" y="-293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图形 7" descr="12356"/>
          <p:cNvSpPr/>
          <p:nvPr>
            <p:custDataLst>
              <p:tags r:id="rId8"/>
            </p:custDataLst>
          </p:nvPr>
        </p:nvSpPr>
        <p:spPr>
          <a:xfrm>
            <a:off x="7677785" y="3996055"/>
            <a:ext cx="405765" cy="406400"/>
          </a:xfrm>
          <a:custGeom>
            <a:avLst/>
            <a:gdLst>
              <a:gd name="connsiteX0" fmla="*/ 286185 w 421706"/>
              <a:gd name="connsiteY0" fmla="*/ -293 h 421674"/>
              <a:gd name="connsiteX1" fmla="*/ 135134 w 421706"/>
              <a:gd name="connsiteY1" fmla="*/ -293 h 421674"/>
              <a:gd name="connsiteX2" fmla="*/ 114977 w 421706"/>
              <a:gd name="connsiteY2" fmla="*/ 7967 h 421674"/>
              <a:gd name="connsiteX3" fmla="*/ 8162 w 421706"/>
              <a:gd name="connsiteY3" fmla="*/ 114813 h 421674"/>
              <a:gd name="connsiteX4" fmla="*/ -194 w 421706"/>
              <a:gd name="connsiteY4" fmla="*/ 134970 h 421674"/>
              <a:gd name="connsiteX5" fmla="*/ -194 w 421706"/>
              <a:gd name="connsiteY5" fmla="*/ 286054 h 421674"/>
              <a:gd name="connsiteX6" fmla="*/ 8162 w 421706"/>
              <a:gd name="connsiteY6" fmla="*/ 306211 h 421674"/>
              <a:gd name="connsiteX7" fmla="*/ 114977 w 421706"/>
              <a:gd name="connsiteY7" fmla="*/ 413025 h 421674"/>
              <a:gd name="connsiteX8" fmla="*/ 135166 w 421706"/>
              <a:gd name="connsiteY8" fmla="*/ 421381 h 421674"/>
              <a:gd name="connsiteX9" fmla="*/ 286217 w 421706"/>
              <a:gd name="connsiteY9" fmla="*/ 421381 h 421674"/>
              <a:gd name="connsiteX10" fmla="*/ 306342 w 421706"/>
              <a:gd name="connsiteY10" fmla="*/ 413025 h 421674"/>
              <a:gd name="connsiteX11" fmla="*/ 413156 w 421706"/>
              <a:gd name="connsiteY11" fmla="*/ 306179 h 421674"/>
              <a:gd name="connsiteX12" fmla="*/ 421513 w 421706"/>
              <a:gd name="connsiteY12" fmla="*/ 286022 h 421674"/>
              <a:gd name="connsiteX13" fmla="*/ 421513 w 421706"/>
              <a:gd name="connsiteY13" fmla="*/ 135066 h 421674"/>
              <a:gd name="connsiteX14" fmla="*/ 413156 w 421706"/>
              <a:gd name="connsiteY14" fmla="*/ 114909 h 421674"/>
              <a:gd name="connsiteX15" fmla="*/ 306342 w 421706"/>
              <a:gd name="connsiteY15" fmla="*/ 7967 h 421674"/>
              <a:gd name="connsiteX16" fmla="*/ 286185 w 421706"/>
              <a:gd name="connsiteY16" fmla="*/ -293 h 42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1706" h="421674">
                <a:moveTo>
                  <a:pt x="286185" y="-293"/>
                </a:moveTo>
                <a:lnTo>
                  <a:pt x="135134" y="-293"/>
                </a:lnTo>
                <a:cubicBezTo>
                  <a:pt x="127591" y="-297"/>
                  <a:pt x="120351" y="2673"/>
                  <a:pt x="114977" y="7967"/>
                </a:cubicBezTo>
                <a:lnTo>
                  <a:pt x="8162" y="114813"/>
                </a:lnTo>
                <a:cubicBezTo>
                  <a:pt x="2811" y="120155"/>
                  <a:pt x="-194" y="127408"/>
                  <a:pt x="-194" y="134970"/>
                </a:cubicBezTo>
                <a:lnTo>
                  <a:pt x="-194" y="286054"/>
                </a:lnTo>
                <a:cubicBezTo>
                  <a:pt x="-200" y="293616"/>
                  <a:pt x="2804" y="300872"/>
                  <a:pt x="8162" y="306211"/>
                </a:cubicBezTo>
                <a:lnTo>
                  <a:pt x="114977" y="413025"/>
                </a:lnTo>
                <a:cubicBezTo>
                  <a:pt x="120328" y="418380"/>
                  <a:pt x="127594" y="421388"/>
                  <a:pt x="135166" y="421381"/>
                </a:cubicBezTo>
                <a:lnTo>
                  <a:pt x="286217" y="421381"/>
                </a:lnTo>
                <a:cubicBezTo>
                  <a:pt x="293767" y="421372"/>
                  <a:pt x="301007" y="418364"/>
                  <a:pt x="306342" y="413025"/>
                </a:cubicBezTo>
                <a:lnTo>
                  <a:pt x="413156" y="306179"/>
                </a:lnTo>
                <a:cubicBezTo>
                  <a:pt x="418515" y="300840"/>
                  <a:pt x="421519" y="293584"/>
                  <a:pt x="421513" y="286022"/>
                </a:cubicBezTo>
                <a:lnTo>
                  <a:pt x="421513" y="135066"/>
                </a:lnTo>
                <a:cubicBezTo>
                  <a:pt x="421513" y="127504"/>
                  <a:pt x="418508" y="120251"/>
                  <a:pt x="413156" y="114909"/>
                </a:cubicBezTo>
                <a:lnTo>
                  <a:pt x="306342" y="7967"/>
                </a:lnTo>
                <a:cubicBezTo>
                  <a:pt x="300968" y="2673"/>
                  <a:pt x="293728" y="-297"/>
                  <a:pt x="286185" y="-293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图形 7" descr="12356"/>
          <p:cNvSpPr/>
          <p:nvPr>
            <p:custDataLst>
              <p:tags r:id="rId9"/>
            </p:custDataLst>
          </p:nvPr>
        </p:nvSpPr>
        <p:spPr>
          <a:xfrm>
            <a:off x="7677785" y="4598670"/>
            <a:ext cx="405765" cy="406400"/>
          </a:xfrm>
          <a:custGeom>
            <a:avLst/>
            <a:gdLst>
              <a:gd name="connsiteX0" fmla="*/ 286185 w 421706"/>
              <a:gd name="connsiteY0" fmla="*/ -293 h 421674"/>
              <a:gd name="connsiteX1" fmla="*/ 135134 w 421706"/>
              <a:gd name="connsiteY1" fmla="*/ -293 h 421674"/>
              <a:gd name="connsiteX2" fmla="*/ 114977 w 421706"/>
              <a:gd name="connsiteY2" fmla="*/ 7967 h 421674"/>
              <a:gd name="connsiteX3" fmla="*/ 8162 w 421706"/>
              <a:gd name="connsiteY3" fmla="*/ 114813 h 421674"/>
              <a:gd name="connsiteX4" fmla="*/ -194 w 421706"/>
              <a:gd name="connsiteY4" fmla="*/ 134970 h 421674"/>
              <a:gd name="connsiteX5" fmla="*/ -194 w 421706"/>
              <a:gd name="connsiteY5" fmla="*/ 286054 h 421674"/>
              <a:gd name="connsiteX6" fmla="*/ 8162 w 421706"/>
              <a:gd name="connsiteY6" fmla="*/ 306211 h 421674"/>
              <a:gd name="connsiteX7" fmla="*/ 114977 w 421706"/>
              <a:gd name="connsiteY7" fmla="*/ 413025 h 421674"/>
              <a:gd name="connsiteX8" fmla="*/ 135166 w 421706"/>
              <a:gd name="connsiteY8" fmla="*/ 421381 h 421674"/>
              <a:gd name="connsiteX9" fmla="*/ 286217 w 421706"/>
              <a:gd name="connsiteY9" fmla="*/ 421381 h 421674"/>
              <a:gd name="connsiteX10" fmla="*/ 306342 w 421706"/>
              <a:gd name="connsiteY10" fmla="*/ 413025 h 421674"/>
              <a:gd name="connsiteX11" fmla="*/ 413156 w 421706"/>
              <a:gd name="connsiteY11" fmla="*/ 306179 h 421674"/>
              <a:gd name="connsiteX12" fmla="*/ 421513 w 421706"/>
              <a:gd name="connsiteY12" fmla="*/ 286022 h 421674"/>
              <a:gd name="connsiteX13" fmla="*/ 421513 w 421706"/>
              <a:gd name="connsiteY13" fmla="*/ 135066 h 421674"/>
              <a:gd name="connsiteX14" fmla="*/ 413156 w 421706"/>
              <a:gd name="connsiteY14" fmla="*/ 114909 h 421674"/>
              <a:gd name="connsiteX15" fmla="*/ 306342 w 421706"/>
              <a:gd name="connsiteY15" fmla="*/ 7967 h 421674"/>
              <a:gd name="connsiteX16" fmla="*/ 286185 w 421706"/>
              <a:gd name="connsiteY16" fmla="*/ -293 h 42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1706" h="421674">
                <a:moveTo>
                  <a:pt x="286185" y="-293"/>
                </a:moveTo>
                <a:lnTo>
                  <a:pt x="135134" y="-293"/>
                </a:lnTo>
                <a:cubicBezTo>
                  <a:pt x="127591" y="-297"/>
                  <a:pt x="120351" y="2673"/>
                  <a:pt x="114977" y="7967"/>
                </a:cubicBezTo>
                <a:lnTo>
                  <a:pt x="8162" y="114813"/>
                </a:lnTo>
                <a:cubicBezTo>
                  <a:pt x="2811" y="120155"/>
                  <a:pt x="-194" y="127408"/>
                  <a:pt x="-194" y="134970"/>
                </a:cubicBezTo>
                <a:lnTo>
                  <a:pt x="-194" y="286054"/>
                </a:lnTo>
                <a:cubicBezTo>
                  <a:pt x="-200" y="293616"/>
                  <a:pt x="2804" y="300872"/>
                  <a:pt x="8162" y="306211"/>
                </a:cubicBezTo>
                <a:lnTo>
                  <a:pt x="114977" y="413025"/>
                </a:lnTo>
                <a:cubicBezTo>
                  <a:pt x="120328" y="418380"/>
                  <a:pt x="127594" y="421388"/>
                  <a:pt x="135166" y="421381"/>
                </a:cubicBezTo>
                <a:lnTo>
                  <a:pt x="286217" y="421381"/>
                </a:lnTo>
                <a:cubicBezTo>
                  <a:pt x="293767" y="421372"/>
                  <a:pt x="301007" y="418364"/>
                  <a:pt x="306342" y="413025"/>
                </a:cubicBezTo>
                <a:lnTo>
                  <a:pt x="413156" y="306179"/>
                </a:lnTo>
                <a:cubicBezTo>
                  <a:pt x="418515" y="300840"/>
                  <a:pt x="421519" y="293584"/>
                  <a:pt x="421513" y="286022"/>
                </a:cubicBezTo>
                <a:lnTo>
                  <a:pt x="421513" y="135066"/>
                </a:lnTo>
                <a:cubicBezTo>
                  <a:pt x="421513" y="127504"/>
                  <a:pt x="418508" y="120251"/>
                  <a:pt x="413156" y="114909"/>
                </a:cubicBezTo>
                <a:lnTo>
                  <a:pt x="306342" y="7967"/>
                </a:lnTo>
                <a:cubicBezTo>
                  <a:pt x="300968" y="2673"/>
                  <a:pt x="293728" y="-297"/>
                  <a:pt x="286185" y="-293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图形 7" descr="12356"/>
          <p:cNvSpPr/>
          <p:nvPr>
            <p:custDataLst>
              <p:tags r:id="rId10"/>
            </p:custDataLst>
          </p:nvPr>
        </p:nvSpPr>
        <p:spPr>
          <a:xfrm>
            <a:off x="7677785" y="5201285"/>
            <a:ext cx="405765" cy="406400"/>
          </a:xfrm>
          <a:custGeom>
            <a:avLst/>
            <a:gdLst>
              <a:gd name="connsiteX0" fmla="*/ 286185 w 421706"/>
              <a:gd name="connsiteY0" fmla="*/ -293 h 421674"/>
              <a:gd name="connsiteX1" fmla="*/ 135134 w 421706"/>
              <a:gd name="connsiteY1" fmla="*/ -293 h 421674"/>
              <a:gd name="connsiteX2" fmla="*/ 114977 w 421706"/>
              <a:gd name="connsiteY2" fmla="*/ 7967 h 421674"/>
              <a:gd name="connsiteX3" fmla="*/ 8162 w 421706"/>
              <a:gd name="connsiteY3" fmla="*/ 114813 h 421674"/>
              <a:gd name="connsiteX4" fmla="*/ -194 w 421706"/>
              <a:gd name="connsiteY4" fmla="*/ 134970 h 421674"/>
              <a:gd name="connsiteX5" fmla="*/ -194 w 421706"/>
              <a:gd name="connsiteY5" fmla="*/ 286054 h 421674"/>
              <a:gd name="connsiteX6" fmla="*/ 8162 w 421706"/>
              <a:gd name="connsiteY6" fmla="*/ 306211 h 421674"/>
              <a:gd name="connsiteX7" fmla="*/ 114977 w 421706"/>
              <a:gd name="connsiteY7" fmla="*/ 413025 h 421674"/>
              <a:gd name="connsiteX8" fmla="*/ 135166 w 421706"/>
              <a:gd name="connsiteY8" fmla="*/ 421381 h 421674"/>
              <a:gd name="connsiteX9" fmla="*/ 286217 w 421706"/>
              <a:gd name="connsiteY9" fmla="*/ 421381 h 421674"/>
              <a:gd name="connsiteX10" fmla="*/ 306342 w 421706"/>
              <a:gd name="connsiteY10" fmla="*/ 413025 h 421674"/>
              <a:gd name="connsiteX11" fmla="*/ 413156 w 421706"/>
              <a:gd name="connsiteY11" fmla="*/ 306179 h 421674"/>
              <a:gd name="connsiteX12" fmla="*/ 421513 w 421706"/>
              <a:gd name="connsiteY12" fmla="*/ 286022 h 421674"/>
              <a:gd name="connsiteX13" fmla="*/ 421513 w 421706"/>
              <a:gd name="connsiteY13" fmla="*/ 135066 h 421674"/>
              <a:gd name="connsiteX14" fmla="*/ 413156 w 421706"/>
              <a:gd name="connsiteY14" fmla="*/ 114909 h 421674"/>
              <a:gd name="connsiteX15" fmla="*/ 306342 w 421706"/>
              <a:gd name="connsiteY15" fmla="*/ 7967 h 421674"/>
              <a:gd name="connsiteX16" fmla="*/ 286185 w 421706"/>
              <a:gd name="connsiteY16" fmla="*/ -293 h 42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1706" h="421674">
                <a:moveTo>
                  <a:pt x="286185" y="-293"/>
                </a:moveTo>
                <a:lnTo>
                  <a:pt x="135134" y="-293"/>
                </a:lnTo>
                <a:cubicBezTo>
                  <a:pt x="127591" y="-297"/>
                  <a:pt x="120351" y="2673"/>
                  <a:pt x="114977" y="7967"/>
                </a:cubicBezTo>
                <a:lnTo>
                  <a:pt x="8162" y="114813"/>
                </a:lnTo>
                <a:cubicBezTo>
                  <a:pt x="2811" y="120155"/>
                  <a:pt x="-194" y="127408"/>
                  <a:pt x="-194" y="134970"/>
                </a:cubicBezTo>
                <a:lnTo>
                  <a:pt x="-194" y="286054"/>
                </a:lnTo>
                <a:cubicBezTo>
                  <a:pt x="-200" y="293616"/>
                  <a:pt x="2804" y="300872"/>
                  <a:pt x="8162" y="306211"/>
                </a:cubicBezTo>
                <a:lnTo>
                  <a:pt x="114977" y="413025"/>
                </a:lnTo>
                <a:cubicBezTo>
                  <a:pt x="120328" y="418380"/>
                  <a:pt x="127594" y="421388"/>
                  <a:pt x="135166" y="421381"/>
                </a:cubicBezTo>
                <a:lnTo>
                  <a:pt x="286217" y="421381"/>
                </a:lnTo>
                <a:cubicBezTo>
                  <a:pt x="293767" y="421372"/>
                  <a:pt x="301007" y="418364"/>
                  <a:pt x="306342" y="413025"/>
                </a:cubicBezTo>
                <a:lnTo>
                  <a:pt x="413156" y="306179"/>
                </a:lnTo>
                <a:cubicBezTo>
                  <a:pt x="418515" y="300840"/>
                  <a:pt x="421519" y="293584"/>
                  <a:pt x="421513" y="286022"/>
                </a:cubicBezTo>
                <a:lnTo>
                  <a:pt x="421513" y="135066"/>
                </a:lnTo>
                <a:cubicBezTo>
                  <a:pt x="421513" y="127504"/>
                  <a:pt x="418508" y="120251"/>
                  <a:pt x="413156" y="114909"/>
                </a:cubicBezTo>
                <a:lnTo>
                  <a:pt x="306342" y="7967"/>
                </a:lnTo>
                <a:cubicBezTo>
                  <a:pt x="300968" y="2673"/>
                  <a:pt x="293728" y="-297"/>
                  <a:pt x="286185" y="-293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任意多边形: 形状 21"/>
          <p:cNvSpPr/>
          <p:nvPr>
            <p:custDataLst>
              <p:tags r:id="rId11"/>
            </p:custDataLst>
          </p:nvPr>
        </p:nvSpPr>
        <p:spPr>
          <a:xfrm>
            <a:off x="7790815" y="3483610"/>
            <a:ext cx="179764" cy="179426"/>
          </a:xfrm>
          <a:custGeom>
            <a:avLst/>
            <a:gdLst>
              <a:gd name="connsiteX0" fmla="*/ 103750 w 179764"/>
              <a:gd name="connsiteY0" fmla="*/ 101798 h 179426"/>
              <a:gd name="connsiteX1" fmla="*/ 156986 w 179764"/>
              <a:gd name="connsiteY1" fmla="*/ 101798 h 179426"/>
              <a:gd name="connsiteX2" fmla="*/ 169477 w 179764"/>
              <a:gd name="connsiteY2" fmla="*/ 114194 h 179426"/>
              <a:gd name="connsiteX3" fmla="*/ 169477 w 179764"/>
              <a:gd name="connsiteY3" fmla="*/ 167030 h 179426"/>
              <a:gd name="connsiteX4" fmla="*/ 156986 w 179764"/>
              <a:gd name="connsiteY4" fmla="*/ 179426 h 179426"/>
              <a:gd name="connsiteX5" fmla="*/ 103750 w 179764"/>
              <a:gd name="connsiteY5" fmla="*/ 179426 h 179426"/>
              <a:gd name="connsiteX6" fmla="*/ 91259 w 179764"/>
              <a:gd name="connsiteY6" fmla="*/ 167030 h 179426"/>
              <a:gd name="connsiteX7" fmla="*/ 91259 w 179764"/>
              <a:gd name="connsiteY7" fmla="*/ 114194 h 179426"/>
              <a:gd name="connsiteX8" fmla="*/ 103750 w 179764"/>
              <a:gd name="connsiteY8" fmla="*/ 101798 h 179426"/>
              <a:gd name="connsiteX9" fmla="*/ 12490 w 179764"/>
              <a:gd name="connsiteY9" fmla="*/ 101798 h 179426"/>
              <a:gd name="connsiteX10" fmla="*/ 65727 w 179764"/>
              <a:gd name="connsiteY10" fmla="*/ 101798 h 179426"/>
              <a:gd name="connsiteX11" fmla="*/ 78218 w 179764"/>
              <a:gd name="connsiteY11" fmla="*/ 114194 h 179426"/>
              <a:gd name="connsiteX12" fmla="*/ 78218 w 179764"/>
              <a:gd name="connsiteY12" fmla="*/ 167030 h 179426"/>
              <a:gd name="connsiteX13" fmla="*/ 65727 w 179764"/>
              <a:gd name="connsiteY13" fmla="*/ 179426 h 179426"/>
              <a:gd name="connsiteX14" fmla="*/ 12490 w 179764"/>
              <a:gd name="connsiteY14" fmla="*/ 179426 h 179426"/>
              <a:gd name="connsiteX15" fmla="*/ 0 w 179764"/>
              <a:gd name="connsiteY15" fmla="*/ 167030 h 179426"/>
              <a:gd name="connsiteX16" fmla="*/ 0 w 179764"/>
              <a:gd name="connsiteY16" fmla="*/ 114194 h 179426"/>
              <a:gd name="connsiteX17" fmla="*/ 12490 w 179764"/>
              <a:gd name="connsiteY17" fmla="*/ 101798 h 179426"/>
              <a:gd name="connsiteX18" fmla="*/ 131939 w 179764"/>
              <a:gd name="connsiteY18" fmla="*/ 29923 h 179426"/>
              <a:gd name="connsiteX19" fmla="*/ 114277 w 179764"/>
              <a:gd name="connsiteY19" fmla="*/ 47452 h 179426"/>
              <a:gd name="connsiteX20" fmla="*/ 131939 w 179764"/>
              <a:gd name="connsiteY20" fmla="*/ 64981 h 179426"/>
              <a:gd name="connsiteX21" fmla="*/ 149602 w 179764"/>
              <a:gd name="connsiteY21" fmla="*/ 47452 h 179426"/>
              <a:gd name="connsiteX22" fmla="*/ 12490 w 179764"/>
              <a:gd name="connsiteY22" fmla="*/ 11227 h 179426"/>
              <a:gd name="connsiteX23" fmla="*/ 65727 w 179764"/>
              <a:gd name="connsiteY23" fmla="*/ 11227 h 179426"/>
              <a:gd name="connsiteX24" fmla="*/ 78218 w 179764"/>
              <a:gd name="connsiteY24" fmla="*/ 23624 h 179426"/>
              <a:gd name="connsiteX25" fmla="*/ 78218 w 179764"/>
              <a:gd name="connsiteY25" fmla="*/ 76459 h 179426"/>
              <a:gd name="connsiteX26" fmla="*/ 65727 w 179764"/>
              <a:gd name="connsiteY26" fmla="*/ 88856 h 179426"/>
              <a:gd name="connsiteX27" fmla="*/ 12490 w 179764"/>
              <a:gd name="connsiteY27" fmla="*/ 88856 h 179426"/>
              <a:gd name="connsiteX28" fmla="*/ 0 w 179764"/>
              <a:gd name="connsiteY28" fmla="*/ 76459 h 179426"/>
              <a:gd name="connsiteX29" fmla="*/ 0 w 179764"/>
              <a:gd name="connsiteY29" fmla="*/ 23624 h 179426"/>
              <a:gd name="connsiteX30" fmla="*/ 12490 w 179764"/>
              <a:gd name="connsiteY30" fmla="*/ 11227 h 179426"/>
              <a:gd name="connsiteX31" fmla="*/ 123096 w 179764"/>
              <a:gd name="connsiteY31" fmla="*/ 3629 h 179426"/>
              <a:gd name="connsiteX32" fmla="*/ 140758 w 179764"/>
              <a:gd name="connsiteY32" fmla="*/ 3629 h 179426"/>
              <a:gd name="connsiteX33" fmla="*/ 140770 w 179764"/>
              <a:gd name="connsiteY33" fmla="*/ 3629 h 179426"/>
              <a:gd name="connsiteX34" fmla="*/ 176107 w 179764"/>
              <a:gd name="connsiteY34" fmla="*/ 38687 h 179426"/>
              <a:gd name="connsiteX35" fmla="*/ 176107 w 179764"/>
              <a:gd name="connsiteY35" fmla="*/ 56216 h 179426"/>
              <a:gd name="connsiteX36" fmla="*/ 140770 w 179764"/>
              <a:gd name="connsiteY36" fmla="*/ 91286 h 179426"/>
              <a:gd name="connsiteX37" fmla="*/ 123108 w 179764"/>
              <a:gd name="connsiteY37" fmla="*/ 91286 h 179426"/>
              <a:gd name="connsiteX38" fmla="*/ 87783 w 179764"/>
              <a:gd name="connsiteY38" fmla="*/ 56216 h 179426"/>
              <a:gd name="connsiteX39" fmla="*/ 87783 w 179764"/>
              <a:gd name="connsiteY39" fmla="*/ 38687 h 1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79764" h="179426">
                <a:moveTo>
                  <a:pt x="103750" y="101798"/>
                </a:moveTo>
                <a:lnTo>
                  <a:pt x="156986" y="101798"/>
                </a:lnTo>
                <a:cubicBezTo>
                  <a:pt x="163885" y="101798"/>
                  <a:pt x="169477" y="107348"/>
                  <a:pt x="169477" y="114194"/>
                </a:cubicBezTo>
                <a:lnTo>
                  <a:pt x="169477" y="167030"/>
                </a:lnTo>
                <a:cubicBezTo>
                  <a:pt x="169477" y="173876"/>
                  <a:pt x="163885" y="179426"/>
                  <a:pt x="156986" y="179426"/>
                </a:cubicBezTo>
                <a:lnTo>
                  <a:pt x="103750" y="179426"/>
                </a:lnTo>
                <a:cubicBezTo>
                  <a:pt x="96851" y="179426"/>
                  <a:pt x="91259" y="173876"/>
                  <a:pt x="91259" y="167030"/>
                </a:cubicBezTo>
                <a:lnTo>
                  <a:pt x="91259" y="114194"/>
                </a:lnTo>
                <a:cubicBezTo>
                  <a:pt x="91259" y="107348"/>
                  <a:pt x="96851" y="101798"/>
                  <a:pt x="103750" y="101798"/>
                </a:cubicBezTo>
                <a:close/>
                <a:moveTo>
                  <a:pt x="12490" y="101798"/>
                </a:moveTo>
                <a:lnTo>
                  <a:pt x="65727" y="101798"/>
                </a:lnTo>
                <a:cubicBezTo>
                  <a:pt x="72626" y="101798"/>
                  <a:pt x="78218" y="107348"/>
                  <a:pt x="78218" y="114194"/>
                </a:cubicBezTo>
                <a:lnTo>
                  <a:pt x="78218" y="167030"/>
                </a:lnTo>
                <a:cubicBezTo>
                  <a:pt x="78218" y="173876"/>
                  <a:pt x="72626" y="179426"/>
                  <a:pt x="65727" y="179426"/>
                </a:cubicBezTo>
                <a:lnTo>
                  <a:pt x="12490" y="179426"/>
                </a:lnTo>
                <a:cubicBezTo>
                  <a:pt x="5592" y="179426"/>
                  <a:pt x="0" y="173876"/>
                  <a:pt x="0" y="167030"/>
                </a:cubicBezTo>
                <a:lnTo>
                  <a:pt x="0" y="114194"/>
                </a:lnTo>
                <a:cubicBezTo>
                  <a:pt x="0" y="107348"/>
                  <a:pt x="5592" y="101798"/>
                  <a:pt x="12490" y="101798"/>
                </a:cubicBezTo>
                <a:close/>
                <a:moveTo>
                  <a:pt x="131939" y="29923"/>
                </a:moveTo>
                <a:lnTo>
                  <a:pt x="114277" y="47452"/>
                </a:lnTo>
                <a:lnTo>
                  <a:pt x="131939" y="64981"/>
                </a:lnTo>
                <a:lnTo>
                  <a:pt x="149602" y="47452"/>
                </a:lnTo>
                <a:close/>
                <a:moveTo>
                  <a:pt x="12490" y="11227"/>
                </a:moveTo>
                <a:lnTo>
                  <a:pt x="65727" y="11227"/>
                </a:lnTo>
                <a:cubicBezTo>
                  <a:pt x="72626" y="11227"/>
                  <a:pt x="78218" y="16777"/>
                  <a:pt x="78218" y="23624"/>
                </a:cubicBezTo>
                <a:lnTo>
                  <a:pt x="78218" y="76459"/>
                </a:lnTo>
                <a:cubicBezTo>
                  <a:pt x="78218" y="83305"/>
                  <a:pt x="72626" y="88856"/>
                  <a:pt x="65727" y="88856"/>
                </a:cubicBezTo>
                <a:lnTo>
                  <a:pt x="12490" y="88856"/>
                </a:lnTo>
                <a:cubicBezTo>
                  <a:pt x="5592" y="88856"/>
                  <a:pt x="0" y="83305"/>
                  <a:pt x="0" y="76459"/>
                </a:cubicBezTo>
                <a:lnTo>
                  <a:pt x="0" y="23624"/>
                </a:lnTo>
                <a:cubicBezTo>
                  <a:pt x="0" y="16777"/>
                  <a:pt x="5592" y="11227"/>
                  <a:pt x="12490" y="11227"/>
                </a:cubicBezTo>
                <a:close/>
                <a:moveTo>
                  <a:pt x="123096" y="3629"/>
                </a:moveTo>
                <a:cubicBezTo>
                  <a:pt x="127973" y="-1210"/>
                  <a:pt x="135880" y="-1210"/>
                  <a:pt x="140758" y="3629"/>
                </a:cubicBezTo>
                <a:lnTo>
                  <a:pt x="140770" y="3629"/>
                </a:lnTo>
                <a:lnTo>
                  <a:pt x="176107" y="38687"/>
                </a:lnTo>
                <a:cubicBezTo>
                  <a:pt x="180983" y="43528"/>
                  <a:pt x="180983" y="51375"/>
                  <a:pt x="176107" y="56216"/>
                </a:cubicBezTo>
                <a:lnTo>
                  <a:pt x="140770" y="91286"/>
                </a:lnTo>
                <a:cubicBezTo>
                  <a:pt x="135892" y="96126"/>
                  <a:pt x="127986" y="96126"/>
                  <a:pt x="123108" y="91286"/>
                </a:cubicBezTo>
                <a:lnTo>
                  <a:pt x="87783" y="56216"/>
                </a:lnTo>
                <a:cubicBezTo>
                  <a:pt x="82907" y="51375"/>
                  <a:pt x="82907" y="43528"/>
                  <a:pt x="87783" y="38687"/>
                </a:cubicBezTo>
                <a:close/>
              </a:path>
            </a:pathLst>
          </a:custGeom>
          <a:solidFill>
            <a:srgbClr val="FFFFFF"/>
          </a:solidFill>
          <a:ln w="612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12"/>
            </p:custDataLst>
          </p:nvPr>
        </p:nvSpPr>
        <p:spPr>
          <a:xfrm>
            <a:off x="7790815" y="4109085"/>
            <a:ext cx="179704" cy="179704"/>
          </a:xfrm>
          <a:custGeom>
            <a:avLst/>
            <a:gdLst>
              <a:gd name="connsiteX0" fmla="*/ 20088 w 179704"/>
              <a:gd name="connsiteY0" fmla="*/ 115 h 179704"/>
              <a:gd name="connsiteX1" fmla="*/ 159847 w 179704"/>
              <a:gd name="connsiteY1" fmla="*/ 115 h 179704"/>
              <a:gd name="connsiteX2" fmla="*/ 179820 w 179704"/>
              <a:gd name="connsiteY2" fmla="*/ 20088 h 179704"/>
              <a:gd name="connsiteX3" fmla="*/ 179820 w 179704"/>
              <a:gd name="connsiteY3" fmla="*/ 119914 h 179704"/>
              <a:gd name="connsiteX4" fmla="*/ 159847 w 179704"/>
              <a:gd name="connsiteY4" fmla="*/ 139887 h 179704"/>
              <a:gd name="connsiteX5" fmla="*/ 20088 w 179704"/>
              <a:gd name="connsiteY5" fmla="*/ 139887 h 179704"/>
              <a:gd name="connsiteX6" fmla="*/ 115 w 179704"/>
              <a:gd name="connsiteY6" fmla="*/ 119914 h 179704"/>
              <a:gd name="connsiteX7" fmla="*/ 115 w 179704"/>
              <a:gd name="connsiteY7" fmla="*/ 20088 h 179704"/>
              <a:gd name="connsiteX8" fmla="*/ 20088 w 179704"/>
              <a:gd name="connsiteY8" fmla="*/ 115 h 179704"/>
              <a:gd name="connsiteX9" fmla="*/ 10101 w 179704"/>
              <a:gd name="connsiteY9" fmla="*/ 159847 h 179704"/>
              <a:gd name="connsiteX10" fmla="*/ 169833 w 179704"/>
              <a:gd name="connsiteY10" fmla="*/ 159847 h 179704"/>
              <a:gd name="connsiteX11" fmla="*/ 179820 w 179704"/>
              <a:gd name="connsiteY11" fmla="*/ 169833 h 179704"/>
              <a:gd name="connsiteX12" fmla="*/ 169833 w 179704"/>
              <a:gd name="connsiteY12" fmla="*/ 179820 h 179704"/>
              <a:gd name="connsiteX13" fmla="*/ 10101 w 179704"/>
              <a:gd name="connsiteY13" fmla="*/ 179820 h 179704"/>
              <a:gd name="connsiteX14" fmla="*/ 115 w 179704"/>
              <a:gd name="connsiteY14" fmla="*/ 169833 h 179704"/>
              <a:gd name="connsiteX15" fmla="*/ 10101 w 179704"/>
              <a:gd name="connsiteY15" fmla="*/ 159847 h 179704"/>
              <a:gd name="connsiteX16" fmla="*/ 89967 w 179704"/>
              <a:gd name="connsiteY16" fmla="*/ 69995 h 179704"/>
              <a:gd name="connsiteX17" fmla="*/ 79981 w 179704"/>
              <a:gd name="connsiteY17" fmla="*/ 79981 h 179704"/>
              <a:gd name="connsiteX18" fmla="*/ 79981 w 179704"/>
              <a:gd name="connsiteY18" fmla="*/ 89967 h 179704"/>
              <a:gd name="connsiteX19" fmla="*/ 89967 w 179704"/>
              <a:gd name="connsiteY19" fmla="*/ 99954 h 179704"/>
              <a:gd name="connsiteX20" fmla="*/ 99954 w 179704"/>
              <a:gd name="connsiteY20" fmla="*/ 89967 h 179704"/>
              <a:gd name="connsiteX21" fmla="*/ 99954 w 179704"/>
              <a:gd name="connsiteY21" fmla="*/ 79981 h 179704"/>
              <a:gd name="connsiteX22" fmla="*/ 89967 w 179704"/>
              <a:gd name="connsiteY22" fmla="*/ 69995 h 179704"/>
              <a:gd name="connsiteX23" fmla="*/ 129901 w 179704"/>
              <a:gd name="connsiteY23" fmla="*/ 60021 h 179704"/>
              <a:gd name="connsiteX24" fmla="*/ 119914 w 179704"/>
              <a:gd name="connsiteY24" fmla="*/ 69995 h 179704"/>
              <a:gd name="connsiteX25" fmla="*/ 119914 w 179704"/>
              <a:gd name="connsiteY25" fmla="*/ 89967 h 179704"/>
              <a:gd name="connsiteX26" fmla="*/ 129901 w 179704"/>
              <a:gd name="connsiteY26" fmla="*/ 99953 h 179704"/>
              <a:gd name="connsiteX27" fmla="*/ 139887 w 179704"/>
              <a:gd name="connsiteY27" fmla="*/ 89967 h 179704"/>
              <a:gd name="connsiteX28" fmla="*/ 139887 w 179704"/>
              <a:gd name="connsiteY28" fmla="*/ 69995 h 179704"/>
              <a:gd name="connsiteX29" fmla="*/ 129901 w 179704"/>
              <a:gd name="connsiteY29" fmla="*/ 60021 h 179704"/>
              <a:gd name="connsiteX30" fmla="*/ 50047 w 179704"/>
              <a:gd name="connsiteY30" fmla="*/ 40035 h 179704"/>
              <a:gd name="connsiteX31" fmla="*/ 50022 w 179704"/>
              <a:gd name="connsiteY31" fmla="*/ 40048 h 179704"/>
              <a:gd name="connsiteX32" fmla="*/ 40035 w 179704"/>
              <a:gd name="connsiteY32" fmla="*/ 50034 h 179704"/>
              <a:gd name="connsiteX33" fmla="*/ 40035 w 179704"/>
              <a:gd name="connsiteY33" fmla="*/ 89967 h 179704"/>
              <a:gd name="connsiteX34" fmla="*/ 50034 w 179704"/>
              <a:gd name="connsiteY34" fmla="*/ 99967 h 179704"/>
              <a:gd name="connsiteX35" fmla="*/ 60034 w 179704"/>
              <a:gd name="connsiteY35" fmla="*/ 89967 h 179704"/>
              <a:gd name="connsiteX36" fmla="*/ 60034 w 179704"/>
              <a:gd name="connsiteY36" fmla="*/ 50022 h 179704"/>
              <a:gd name="connsiteX37" fmla="*/ 50047 w 179704"/>
              <a:gd name="connsiteY37" fmla="*/ 40035 h 17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79704" h="179704">
                <a:moveTo>
                  <a:pt x="20088" y="115"/>
                </a:moveTo>
                <a:lnTo>
                  <a:pt x="159847" y="115"/>
                </a:lnTo>
                <a:cubicBezTo>
                  <a:pt x="170886" y="115"/>
                  <a:pt x="179820" y="9049"/>
                  <a:pt x="179820" y="20088"/>
                </a:cubicBezTo>
                <a:lnTo>
                  <a:pt x="179820" y="119914"/>
                </a:lnTo>
                <a:cubicBezTo>
                  <a:pt x="179820" y="130953"/>
                  <a:pt x="170886" y="139887"/>
                  <a:pt x="159847" y="139887"/>
                </a:cubicBezTo>
                <a:lnTo>
                  <a:pt x="20088" y="139887"/>
                </a:lnTo>
                <a:cubicBezTo>
                  <a:pt x="9049" y="139887"/>
                  <a:pt x="115" y="130940"/>
                  <a:pt x="115" y="119914"/>
                </a:cubicBezTo>
                <a:lnTo>
                  <a:pt x="115" y="20088"/>
                </a:lnTo>
                <a:cubicBezTo>
                  <a:pt x="115" y="9049"/>
                  <a:pt x="9049" y="115"/>
                  <a:pt x="20088" y="115"/>
                </a:cubicBezTo>
                <a:moveTo>
                  <a:pt x="10101" y="159847"/>
                </a:moveTo>
                <a:lnTo>
                  <a:pt x="169833" y="159847"/>
                </a:lnTo>
                <a:cubicBezTo>
                  <a:pt x="175349" y="159847"/>
                  <a:pt x="179820" y="164318"/>
                  <a:pt x="179820" y="169833"/>
                </a:cubicBezTo>
                <a:cubicBezTo>
                  <a:pt x="179820" y="175349"/>
                  <a:pt x="175349" y="179820"/>
                  <a:pt x="169833" y="179820"/>
                </a:cubicBezTo>
                <a:lnTo>
                  <a:pt x="10101" y="179820"/>
                </a:lnTo>
                <a:cubicBezTo>
                  <a:pt x="4586" y="179820"/>
                  <a:pt x="115" y="175349"/>
                  <a:pt x="115" y="169833"/>
                </a:cubicBezTo>
                <a:cubicBezTo>
                  <a:pt x="115" y="164318"/>
                  <a:pt x="4586" y="159847"/>
                  <a:pt x="10101" y="159847"/>
                </a:cubicBezTo>
                <a:moveTo>
                  <a:pt x="89967" y="69995"/>
                </a:moveTo>
                <a:cubicBezTo>
                  <a:pt x="84448" y="69995"/>
                  <a:pt x="79981" y="74462"/>
                  <a:pt x="79981" y="79981"/>
                </a:cubicBezTo>
                <a:lnTo>
                  <a:pt x="79981" y="89967"/>
                </a:lnTo>
                <a:cubicBezTo>
                  <a:pt x="79981" y="95483"/>
                  <a:pt x="84452" y="99954"/>
                  <a:pt x="89967" y="99954"/>
                </a:cubicBezTo>
                <a:cubicBezTo>
                  <a:pt x="95483" y="99954"/>
                  <a:pt x="99954" y="95483"/>
                  <a:pt x="99954" y="89967"/>
                </a:cubicBezTo>
                <a:lnTo>
                  <a:pt x="99954" y="79981"/>
                </a:lnTo>
                <a:cubicBezTo>
                  <a:pt x="99954" y="74474"/>
                  <a:pt x="95487" y="69995"/>
                  <a:pt x="89967" y="69995"/>
                </a:cubicBezTo>
                <a:moveTo>
                  <a:pt x="129901" y="60021"/>
                </a:moveTo>
                <a:cubicBezTo>
                  <a:pt x="124394" y="60021"/>
                  <a:pt x="119914" y="64475"/>
                  <a:pt x="119914" y="69995"/>
                </a:cubicBezTo>
                <a:lnTo>
                  <a:pt x="119914" y="89967"/>
                </a:lnTo>
                <a:cubicBezTo>
                  <a:pt x="119915" y="95482"/>
                  <a:pt x="124386" y="99953"/>
                  <a:pt x="129901" y="99953"/>
                </a:cubicBezTo>
                <a:cubicBezTo>
                  <a:pt x="135416" y="99953"/>
                  <a:pt x="139886" y="95482"/>
                  <a:pt x="139887" y="89967"/>
                </a:cubicBezTo>
                <a:lnTo>
                  <a:pt x="139887" y="69995"/>
                </a:lnTo>
                <a:cubicBezTo>
                  <a:pt x="139887" y="64488"/>
                  <a:pt x="135420" y="60021"/>
                  <a:pt x="129901" y="60021"/>
                </a:cubicBezTo>
                <a:moveTo>
                  <a:pt x="50047" y="40035"/>
                </a:moveTo>
                <a:lnTo>
                  <a:pt x="50022" y="40048"/>
                </a:lnTo>
                <a:cubicBezTo>
                  <a:pt x="44502" y="40048"/>
                  <a:pt x="40035" y="44515"/>
                  <a:pt x="40035" y="50034"/>
                </a:cubicBezTo>
                <a:lnTo>
                  <a:pt x="40035" y="89967"/>
                </a:lnTo>
                <a:cubicBezTo>
                  <a:pt x="40035" y="95490"/>
                  <a:pt x="44512" y="99967"/>
                  <a:pt x="50034" y="99967"/>
                </a:cubicBezTo>
                <a:cubicBezTo>
                  <a:pt x="55557" y="99967"/>
                  <a:pt x="60034" y="95490"/>
                  <a:pt x="60034" y="89967"/>
                </a:cubicBezTo>
                <a:lnTo>
                  <a:pt x="60034" y="50022"/>
                </a:lnTo>
                <a:cubicBezTo>
                  <a:pt x="60034" y="44502"/>
                  <a:pt x="55567" y="40035"/>
                  <a:pt x="50047" y="40035"/>
                </a:cubicBezTo>
              </a:path>
            </a:pathLst>
          </a:custGeom>
          <a:solidFill>
            <a:srgbClr val="FFFFFF"/>
          </a:solidFill>
          <a:ln w="65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任意多边形: 形状 11"/>
          <p:cNvSpPr/>
          <p:nvPr>
            <p:custDataLst>
              <p:tags r:id="rId13"/>
            </p:custDataLst>
          </p:nvPr>
        </p:nvSpPr>
        <p:spPr>
          <a:xfrm>
            <a:off x="7790815" y="4693920"/>
            <a:ext cx="179704" cy="179704"/>
          </a:xfrm>
          <a:custGeom>
            <a:avLst/>
            <a:gdLst>
              <a:gd name="connsiteX0" fmla="*/ 89468 w 179704"/>
              <a:gd name="connsiteY0" fmla="*/ 179321 h 179704"/>
              <a:gd name="connsiteX1" fmla="*/ -384 w 179704"/>
              <a:gd name="connsiteY1" fmla="*/ 89468 h 179704"/>
              <a:gd name="connsiteX2" fmla="*/ 89468 w 179704"/>
              <a:gd name="connsiteY2" fmla="*/ -384 h 179704"/>
              <a:gd name="connsiteX3" fmla="*/ 179321 w 179704"/>
              <a:gd name="connsiteY3" fmla="*/ 89468 h 179704"/>
              <a:gd name="connsiteX4" fmla="*/ 89468 w 179704"/>
              <a:gd name="connsiteY4" fmla="*/ 179321 h 179704"/>
              <a:gd name="connsiteX5" fmla="*/ 95626 w 179704"/>
              <a:gd name="connsiteY5" fmla="*/ 47856 h 179704"/>
              <a:gd name="connsiteX6" fmla="*/ 95626 w 179704"/>
              <a:gd name="connsiteY6" fmla="*/ 67762 h 179704"/>
              <a:gd name="connsiteX7" fmla="*/ 92305 w 179704"/>
              <a:gd name="connsiteY7" fmla="*/ 71084 h 179704"/>
              <a:gd name="connsiteX8" fmla="*/ 66008 w 179704"/>
              <a:gd name="connsiteY8" fmla="*/ 71084 h 179704"/>
              <a:gd name="connsiteX9" fmla="*/ 62687 w 179704"/>
              <a:gd name="connsiteY9" fmla="*/ 74405 h 179704"/>
              <a:gd name="connsiteX10" fmla="*/ 62687 w 179704"/>
              <a:gd name="connsiteY10" fmla="*/ 104531 h 179704"/>
              <a:gd name="connsiteX11" fmla="*/ 66008 w 179704"/>
              <a:gd name="connsiteY11" fmla="*/ 107853 h 179704"/>
              <a:gd name="connsiteX12" fmla="*/ 92297 w 179704"/>
              <a:gd name="connsiteY12" fmla="*/ 107853 h 179704"/>
              <a:gd name="connsiteX13" fmla="*/ 95618 w 179704"/>
              <a:gd name="connsiteY13" fmla="*/ 111174 h 179704"/>
              <a:gd name="connsiteX14" fmla="*/ 95618 w 179704"/>
              <a:gd name="connsiteY14" fmla="*/ 131081 h 179704"/>
              <a:gd name="connsiteX15" fmla="*/ 98940 w 179704"/>
              <a:gd name="connsiteY15" fmla="*/ 134402 h 179704"/>
              <a:gd name="connsiteX16" fmla="*/ 101240 w 179704"/>
              <a:gd name="connsiteY16" fmla="*/ 133477 h 179704"/>
              <a:gd name="connsiteX17" fmla="*/ 144584 w 179704"/>
              <a:gd name="connsiteY17" fmla="*/ 91864 h 179704"/>
              <a:gd name="connsiteX18" fmla="*/ 144680 w 179704"/>
              <a:gd name="connsiteY18" fmla="*/ 87168 h 179704"/>
              <a:gd name="connsiteX19" fmla="*/ 144584 w 179704"/>
              <a:gd name="connsiteY19" fmla="*/ 87072 h 179704"/>
              <a:gd name="connsiteX20" fmla="*/ 101248 w 179704"/>
              <a:gd name="connsiteY20" fmla="*/ 45460 h 179704"/>
              <a:gd name="connsiteX21" fmla="*/ 96552 w 179704"/>
              <a:gd name="connsiteY21" fmla="*/ 45555 h 179704"/>
              <a:gd name="connsiteX22" fmla="*/ 95626 w 179704"/>
              <a:gd name="connsiteY22" fmla="*/ 47856 h 179704"/>
              <a:gd name="connsiteX23" fmla="*/ 54783 w 179704"/>
              <a:gd name="connsiteY23" fmla="*/ 107860 h 179704"/>
              <a:gd name="connsiteX24" fmla="*/ 57823 w 179704"/>
              <a:gd name="connsiteY24" fmla="*/ 104820 h 179704"/>
              <a:gd name="connsiteX25" fmla="*/ 57823 w 179704"/>
              <a:gd name="connsiteY25" fmla="*/ 74131 h 179704"/>
              <a:gd name="connsiteX26" fmla="*/ 54783 w 179704"/>
              <a:gd name="connsiteY26" fmla="*/ 71091 h 179704"/>
              <a:gd name="connsiteX27" fmla="*/ 51743 w 179704"/>
              <a:gd name="connsiteY27" fmla="*/ 74131 h 179704"/>
              <a:gd name="connsiteX28" fmla="*/ 51743 w 179704"/>
              <a:gd name="connsiteY28" fmla="*/ 104820 h 179704"/>
              <a:gd name="connsiteX29" fmla="*/ 54783 w 179704"/>
              <a:gd name="connsiteY29" fmla="*/ 107860 h 179704"/>
              <a:gd name="connsiteX30" fmla="*/ 43838 w 179704"/>
              <a:gd name="connsiteY30" fmla="*/ 107860 h 179704"/>
              <a:gd name="connsiteX31" fmla="*/ 46879 w 179704"/>
              <a:gd name="connsiteY31" fmla="*/ 104820 h 179704"/>
              <a:gd name="connsiteX32" fmla="*/ 46879 w 179704"/>
              <a:gd name="connsiteY32" fmla="*/ 74131 h 179704"/>
              <a:gd name="connsiteX33" fmla="*/ 43838 w 179704"/>
              <a:gd name="connsiteY33" fmla="*/ 71091 h 179704"/>
              <a:gd name="connsiteX34" fmla="*/ 40798 w 179704"/>
              <a:gd name="connsiteY34" fmla="*/ 74131 h 179704"/>
              <a:gd name="connsiteX35" fmla="*/ 40798 w 179704"/>
              <a:gd name="connsiteY35" fmla="*/ 104820 h 179704"/>
              <a:gd name="connsiteX36" fmla="*/ 43838 w 179704"/>
              <a:gd name="connsiteY36" fmla="*/ 107860 h 17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9704" h="179704">
                <a:moveTo>
                  <a:pt x="89468" y="179321"/>
                </a:moveTo>
                <a:cubicBezTo>
                  <a:pt x="39844" y="179321"/>
                  <a:pt x="-384" y="139092"/>
                  <a:pt x="-384" y="89468"/>
                </a:cubicBezTo>
                <a:cubicBezTo>
                  <a:pt x="-384" y="39844"/>
                  <a:pt x="39844" y="-384"/>
                  <a:pt x="89468" y="-384"/>
                </a:cubicBezTo>
                <a:cubicBezTo>
                  <a:pt x="139092" y="-384"/>
                  <a:pt x="179321" y="39844"/>
                  <a:pt x="179321" y="89468"/>
                </a:cubicBezTo>
                <a:cubicBezTo>
                  <a:pt x="179321" y="139092"/>
                  <a:pt x="139092" y="179321"/>
                  <a:pt x="89468" y="179321"/>
                </a:cubicBezTo>
                <a:moveTo>
                  <a:pt x="95626" y="47856"/>
                </a:moveTo>
                <a:lnTo>
                  <a:pt x="95626" y="67762"/>
                </a:lnTo>
                <a:cubicBezTo>
                  <a:pt x="95626" y="69597"/>
                  <a:pt x="94139" y="71084"/>
                  <a:pt x="92305" y="71084"/>
                </a:cubicBezTo>
                <a:lnTo>
                  <a:pt x="66008" y="71084"/>
                </a:lnTo>
                <a:cubicBezTo>
                  <a:pt x="64174" y="71084"/>
                  <a:pt x="62687" y="72571"/>
                  <a:pt x="62687" y="74405"/>
                </a:cubicBezTo>
                <a:lnTo>
                  <a:pt x="62687" y="104531"/>
                </a:lnTo>
                <a:cubicBezTo>
                  <a:pt x="62687" y="106366"/>
                  <a:pt x="64174" y="107853"/>
                  <a:pt x="66008" y="107853"/>
                </a:cubicBezTo>
                <a:lnTo>
                  <a:pt x="92297" y="107853"/>
                </a:lnTo>
                <a:cubicBezTo>
                  <a:pt x="94131" y="107853"/>
                  <a:pt x="95618" y="109340"/>
                  <a:pt x="95618" y="111174"/>
                </a:cubicBezTo>
                <a:lnTo>
                  <a:pt x="95618" y="131081"/>
                </a:lnTo>
                <a:cubicBezTo>
                  <a:pt x="95618" y="132915"/>
                  <a:pt x="97105" y="134402"/>
                  <a:pt x="98940" y="134402"/>
                </a:cubicBezTo>
                <a:cubicBezTo>
                  <a:pt x="99797" y="134402"/>
                  <a:pt x="100621" y="134071"/>
                  <a:pt x="101240" y="133477"/>
                </a:cubicBezTo>
                <a:lnTo>
                  <a:pt x="144584" y="91864"/>
                </a:lnTo>
                <a:cubicBezTo>
                  <a:pt x="145908" y="90593"/>
                  <a:pt x="145950" y="88491"/>
                  <a:pt x="144680" y="87168"/>
                </a:cubicBezTo>
                <a:cubicBezTo>
                  <a:pt x="144649" y="87135"/>
                  <a:pt x="144617" y="87103"/>
                  <a:pt x="144584" y="87072"/>
                </a:cubicBezTo>
                <a:lnTo>
                  <a:pt x="101248" y="45460"/>
                </a:lnTo>
                <a:cubicBezTo>
                  <a:pt x="99925" y="44190"/>
                  <a:pt x="97822" y="44232"/>
                  <a:pt x="96552" y="45555"/>
                </a:cubicBezTo>
                <a:cubicBezTo>
                  <a:pt x="95958" y="46174"/>
                  <a:pt x="95626" y="46998"/>
                  <a:pt x="95626" y="47856"/>
                </a:cubicBezTo>
                <a:moveTo>
                  <a:pt x="54783" y="107860"/>
                </a:moveTo>
                <a:cubicBezTo>
                  <a:pt x="56461" y="107860"/>
                  <a:pt x="57823" y="106499"/>
                  <a:pt x="57823" y="104820"/>
                </a:cubicBezTo>
                <a:lnTo>
                  <a:pt x="57823" y="74131"/>
                </a:lnTo>
                <a:cubicBezTo>
                  <a:pt x="57823" y="72452"/>
                  <a:pt x="56461" y="71091"/>
                  <a:pt x="54783" y="71091"/>
                </a:cubicBezTo>
                <a:cubicBezTo>
                  <a:pt x="53104" y="71091"/>
                  <a:pt x="51743" y="72452"/>
                  <a:pt x="51743" y="74131"/>
                </a:cubicBezTo>
                <a:lnTo>
                  <a:pt x="51743" y="104820"/>
                </a:lnTo>
                <a:cubicBezTo>
                  <a:pt x="51743" y="106499"/>
                  <a:pt x="53104" y="107860"/>
                  <a:pt x="54783" y="107860"/>
                </a:cubicBezTo>
                <a:moveTo>
                  <a:pt x="43838" y="107860"/>
                </a:moveTo>
                <a:cubicBezTo>
                  <a:pt x="45517" y="107860"/>
                  <a:pt x="46879" y="106499"/>
                  <a:pt x="46879" y="104820"/>
                </a:cubicBezTo>
                <a:lnTo>
                  <a:pt x="46879" y="74131"/>
                </a:lnTo>
                <a:cubicBezTo>
                  <a:pt x="46879" y="72452"/>
                  <a:pt x="45517" y="71091"/>
                  <a:pt x="43838" y="71091"/>
                </a:cubicBezTo>
                <a:cubicBezTo>
                  <a:pt x="42159" y="71091"/>
                  <a:pt x="40798" y="72452"/>
                  <a:pt x="40798" y="74131"/>
                </a:cubicBezTo>
                <a:lnTo>
                  <a:pt x="40798" y="104820"/>
                </a:lnTo>
                <a:cubicBezTo>
                  <a:pt x="40798" y="106499"/>
                  <a:pt x="42159" y="107860"/>
                  <a:pt x="43838" y="107860"/>
                </a:cubicBezTo>
              </a:path>
            </a:pathLst>
          </a:custGeom>
          <a:solidFill>
            <a:srgbClr val="FFFFFF"/>
          </a:solidFill>
          <a:ln w="22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14"/>
            </p:custDataLst>
          </p:nvPr>
        </p:nvSpPr>
        <p:spPr>
          <a:xfrm>
            <a:off x="7804150" y="5296535"/>
            <a:ext cx="152940" cy="179705"/>
          </a:xfrm>
          <a:custGeom>
            <a:avLst/>
            <a:gdLst>
              <a:gd name="connsiteX0" fmla="*/ 50430 w 152940"/>
              <a:gd name="connsiteY0" fmla="*/ 18726 h 179705"/>
              <a:gd name="connsiteX1" fmla="*/ 76086 w 152940"/>
              <a:gd name="connsiteY1" fmla="*/ -392 h 179705"/>
              <a:gd name="connsiteX2" fmla="*/ 101743 w 152940"/>
              <a:gd name="connsiteY2" fmla="*/ 18726 h 179705"/>
              <a:gd name="connsiteX3" fmla="*/ 137263 w 152940"/>
              <a:gd name="connsiteY3" fmla="*/ 18726 h 179705"/>
              <a:gd name="connsiteX4" fmla="*/ 152557 w 152940"/>
              <a:gd name="connsiteY4" fmla="*/ 34020 h 179705"/>
              <a:gd name="connsiteX5" fmla="*/ 152557 w 152940"/>
              <a:gd name="connsiteY5" fmla="*/ 164019 h 179705"/>
              <a:gd name="connsiteX6" fmla="*/ 137263 w 152940"/>
              <a:gd name="connsiteY6" fmla="*/ 179313 h 179705"/>
              <a:gd name="connsiteX7" fmla="*/ 14910 w 152940"/>
              <a:gd name="connsiteY7" fmla="*/ 179313 h 179705"/>
              <a:gd name="connsiteX8" fmla="*/ -384 w 152940"/>
              <a:gd name="connsiteY8" fmla="*/ 164019 h 179705"/>
              <a:gd name="connsiteX9" fmla="*/ -384 w 152940"/>
              <a:gd name="connsiteY9" fmla="*/ 34020 h 179705"/>
              <a:gd name="connsiteX10" fmla="*/ 14910 w 152940"/>
              <a:gd name="connsiteY10" fmla="*/ 18726 h 179705"/>
              <a:gd name="connsiteX11" fmla="*/ 50430 w 152940"/>
              <a:gd name="connsiteY11" fmla="*/ 18726 h 179705"/>
              <a:gd name="connsiteX12" fmla="*/ 76086 w 152940"/>
              <a:gd name="connsiteY12" fmla="*/ 30196 h 179705"/>
              <a:gd name="connsiteX13" fmla="*/ 83733 w 152940"/>
              <a:gd name="connsiteY13" fmla="*/ 22549 h 179705"/>
              <a:gd name="connsiteX14" fmla="*/ 76086 w 152940"/>
              <a:gd name="connsiteY14" fmla="*/ 14902 h 179705"/>
              <a:gd name="connsiteX15" fmla="*/ 68439 w 152940"/>
              <a:gd name="connsiteY15" fmla="*/ 22549 h 179705"/>
              <a:gd name="connsiteX16" fmla="*/ 76086 w 152940"/>
              <a:gd name="connsiteY16" fmla="*/ 30196 h 179705"/>
              <a:gd name="connsiteX17" fmla="*/ 37851 w 152940"/>
              <a:gd name="connsiteY17" fmla="*/ 56961 h 179705"/>
              <a:gd name="connsiteX18" fmla="*/ 30204 w 152940"/>
              <a:gd name="connsiteY18" fmla="*/ 64608 h 179705"/>
              <a:gd name="connsiteX19" fmla="*/ 37851 w 152940"/>
              <a:gd name="connsiteY19" fmla="*/ 72255 h 179705"/>
              <a:gd name="connsiteX20" fmla="*/ 114321 w 152940"/>
              <a:gd name="connsiteY20" fmla="*/ 72255 h 179705"/>
              <a:gd name="connsiteX21" fmla="*/ 121969 w 152940"/>
              <a:gd name="connsiteY21" fmla="*/ 64608 h 179705"/>
              <a:gd name="connsiteX22" fmla="*/ 114321 w 152940"/>
              <a:gd name="connsiteY22" fmla="*/ 56961 h 179705"/>
              <a:gd name="connsiteX23" fmla="*/ 37851 w 152940"/>
              <a:gd name="connsiteY23" fmla="*/ 56961 h 179705"/>
              <a:gd name="connsiteX24" fmla="*/ 37851 w 152940"/>
              <a:gd name="connsiteY24" fmla="*/ 91372 h 179705"/>
              <a:gd name="connsiteX25" fmla="*/ 30204 w 152940"/>
              <a:gd name="connsiteY25" fmla="*/ 99019 h 179705"/>
              <a:gd name="connsiteX26" fmla="*/ 37851 w 152940"/>
              <a:gd name="connsiteY26" fmla="*/ 106666 h 179705"/>
              <a:gd name="connsiteX27" fmla="*/ 114321 w 152940"/>
              <a:gd name="connsiteY27" fmla="*/ 106666 h 179705"/>
              <a:gd name="connsiteX28" fmla="*/ 121969 w 152940"/>
              <a:gd name="connsiteY28" fmla="*/ 99019 h 179705"/>
              <a:gd name="connsiteX29" fmla="*/ 114321 w 152940"/>
              <a:gd name="connsiteY29" fmla="*/ 91372 h 179705"/>
              <a:gd name="connsiteX30" fmla="*/ 37851 w 152940"/>
              <a:gd name="connsiteY30" fmla="*/ 91372 h 179705"/>
              <a:gd name="connsiteX31" fmla="*/ 37851 w 152940"/>
              <a:gd name="connsiteY31" fmla="*/ 125784 h 179705"/>
              <a:gd name="connsiteX32" fmla="*/ 30204 w 152940"/>
              <a:gd name="connsiteY32" fmla="*/ 133431 h 179705"/>
              <a:gd name="connsiteX33" fmla="*/ 37851 w 152940"/>
              <a:gd name="connsiteY33" fmla="*/ 141078 h 179705"/>
              <a:gd name="connsiteX34" fmla="*/ 76086 w 152940"/>
              <a:gd name="connsiteY34" fmla="*/ 141078 h 179705"/>
              <a:gd name="connsiteX35" fmla="*/ 83733 w 152940"/>
              <a:gd name="connsiteY35" fmla="*/ 133431 h 179705"/>
              <a:gd name="connsiteX36" fmla="*/ 76086 w 152940"/>
              <a:gd name="connsiteY36" fmla="*/ 125784 h 179705"/>
              <a:gd name="connsiteX37" fmla="*/ 37851 w 152940"/>
              <a:gd name="connsiteY37" fmla="*/ 125784 h 17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2940" h="179705">
                <a:moveTo>
                  <a:pt x="50430" y="18726"/>
                </a:moveTo>
                <a:cubicBezTo>
                  <a:pt x="53720" y="7670"/>
                  <a:pt x="63962" y="-392"/>
                  <a:pt x="76086" y="-392"/>
                </a:cubicBezTo>
                <a:cubicBezTo>
                  <a:pt x="88211" y="-392"/>
                  <a:pt x="98452" y="7670"/>
                  <a:pt x="101743" y="18726"/>
                </a:cubicBezTo>
                <a:lnTo>
                  <a:pt x="137263" y="18726"/>
                </a:lnTo>
                <a:cubicBezTo>
                  <a:pt x="145709" y="18726"/>
                  <a:pt x="152557" y="25573"/>
                  <a:pt x="152557" y="34020"/>
                </a:cubicBezTo>
                <a:lnTo>
                  <a:pt x="152557" y="164019"/>
                </a:lnTo>
                <a:cubicBezTo>
                  <a:pt x="152557" y="172466"/>
                  <a:pt x="145709" y="179313"/>
                  <a:pt x="137263" y="179313"/>
                </a:cubicBezTo>
                <a:lnTo>
                  <a:pt x="14910" y="179313"/>
                </a:lnTo>
                <a:cubicBezTo>
                  <a:pt x="6463" y="179313"/>
                  <a:pt x="-384" y="172466"/>
                  <a:pt x="-384" y="164019"/>
                </a:cubicBezTo>
                <a:lnTo>
                  <a:pt x="-384" y="34020"/>
                </a:lnTo>
                <a:cubicBezTo>
                  <a:pt x="-384" y="25573"/>
                  <a:pt x="6463" y="18726"/>
                  <a:pt x="14910" y="18726"/>
                </a:cubicBezTo>
                <a:lnTo>
                  <a:pt x="50430" y="18726"/>
                </a:lnTo>
                <a:moveTo>
                  <a:pt x="76086" y="30196"/>
                </a:moveTo>
                <a:cubicBezTo>
                  <a:pt x="80310" y="30196"/>
                  <a:pt x="83733" y="26772"/>
                  <a:pt x="83733" y="22549"/>
                </a:cubicBezTo>
                <a:cubicBezTo>
                  <a:pt x="83733" y="18326"/>
                  <a:pt x="80310" y="14902"/>
                  <a:pt x="76086" y="14902"/>
                </a:cubicBezTo>
                <a:cubicBezTo>
                  <a:pt x="71863" y="14902"/>
                  <a:pt x="68439" y="18326"/>
                  <a:pt x="68439" y="22549"/>
                </a:cubicBezTo>
                <a:cubicBezTo>
                  <a:pt x="68439" y="26772"/>
                  <a:pt x="71863" y="30196"/>
                  <a:pt x="76086" y="30196"/>
                </a:cubicBezTo>
                <a:moveTo>
                  <a:pt x="37851" y="56961"/>
                </a:moveTo>
                <a:cubicBezTo>
                  <a:pt x="33628" y="56961"/>
                  <a:pt x="30204" y="60384"/>
                  <a:pt x="30204" y="64608"/>
                </a:cubicBezTo>
                <a:cubicBezTo>
                  <a:pt x="30204" y="68831"/>
                  <a:pt x="33628" y="72255"/>
                  <a:pt x="37851" y="72255"/>
                </a:cubicBezTo>
                <a:lnTo>
                  <a:pt x="114321" y="72255"/>
                </a:lnTo>
                <a:cubicBezTo>
                  <a:pt x="118545" y="72255"/>
                  <a:pt x="121969" y="68831"/>
                  <a:pt x="121969" y="64608"/>
                </a:cubicBezTo>
                <a:cubicBezTo>
                  <a:pt x="121969" y="60384"/>
                  <a:pt x="118545" y="56961"/>
                  <a:pt x="114321" y="56961"/>
                </a:cubicBezTo>
                <a:lnTo>
                  <a:pt x="37851" y="56961"/>
                </a:lnTo>
                <a:moveTo>
                  <a:pt x="37851" y="91372"/>
                </a:moveTo>
                <a:cubicBezTo>
                  <a:pt x="33628" y="91372"/>
                  <a:pt x="30204" y="94796"/>
                  <a:pt x="30204" y="99019"/>
                </a:cubicBezTo>
                <a:cubicBezTo>
                  <a:pt x="30204" y="103243"/>
                  <a:pt x="33628" y="106666"/>
                  <a:pt x="37851" y="106666"/>
                </a:cubicBezTo>
                <a:lnTo>
                  <a:pt x="114321" y="106666"/>
                </a:lnTo>
                <a:cubicBezTo>
                  <a:pt x="118545" y="106666"/>
                  <a:pt x="121969" y="103243"/>
                  <a:pt x="121969" y="99019"/>
                </a:cubicBezTo>
                <a:cubicBezTo>
                  <a:pt x="121969" y="94796"/>
                  <a:pt x="118545" y="91372"/>
                  <a:pt x="114321" y="91372"/>
                </a:cubicBezTo>
                <a:lnTo>
                  <a:pt x="37851" y="91372"/>
                </a:lnTo>
                <a:moveTo>
                  <a:pt x="37851" y="125784"/>
                </a:moveTo>
                <a:cubicBezTo>
                  <a:pt x="33628" y="125784"/>
                  <a:pt x="30204" y="129208"/>
                  <a:pt x="30204" y="133431"/>
                </a:cubicBezTo>
                <a:cubicBezTo>
                  <a:pt x="30204" y="137654"/>
                  <a:pt x="33628" y="141078"/>
                  <a:pt x="37851" y="141078"/>
                </a:cubicBezTo>
                <a:lnTo>
                  <a:pt x="76086" y="141078"/>
                </a:lnTo>
                <a:cubicBezTo>
                  <a:pt x="80310" y="141078"/>
                  <a:pt x="83733" y="137654"/>
                  <a:pt x="83733" y="133431"/>
                </a:cubicBezTo>
                <a:cubicBezTo>
                  <a:pt x="83733" y="129208"/>
                  <a:pt x="80310" y="125784"/>
                  <a:pt x="76086" y="125784"/>
                </a:cubicBezTo>
                <a:lnTo>
                  <a:pt x="37851" y="125784"/>
                </a:lnTo>
              </a:path>
            </a:pathLst>
          </a:custGeom>
          <a:solidFill>
            <a:srgbClr val="FFFFFF"/>
          </a:solidFill>
          <a:ln w="22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1516214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Ruicheng New Materials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4198409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Volor Pearl Pigment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3"/>
            </p:custDataLst>
          </p:nvPr>
        </p:nvSpPr>
        <p:spPr>
          <a:xfrm>
            <a:off x="6863459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CQV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4"/>
            </p:custDataLst>
          </p:nvPr>
        </p:nvSpPr>
        <p:spPr>
          <a:xfrm>
            <a:off x="9553274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Guangxi Chesir Pearl Material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pic>
        <p:nvPicPr>
          <p:cNvPr id="19" name="图片 18" descr="/data/temp/c6bb92b1-3948-11ef-9fc0-928a97e6fe34.jpg@base@tag=imgScale&amp;m=1&amp;w=590&amp;h=557&amp;q=95c6bb92b1-3948-11ef-9fc0-928a97e6fe3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r="1987"/>
          <a:stretch>
            <a:fillRect/>
          </a:stretch>
        </p:blipFill>
        <p:spPr>
          <a:xfrm>
            <a:off x="6392297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0" name="图片 19" descr="/data/temp/c6bb92ee-3948-11ef-9fc0-928a97e6fe34.jpg@base@tag=imgScale&amp;m=1&amp;w=590&amp;h=557&amp;q=95c6bb92ee-3948-11ef-9fc0-928a97e6fe34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 l="14753" r="14753"/>
          <a:stretch>
            <a:fillRect/>
          </a:stretch>
        </p:blipFill>
        <p:spPr>
          <a:xfrm>
            <a:off x="3714547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1" name="图片 20" descr="/data/temp/c6bb95b5-3948-11ef-9fc0-928a97e6fe34.jpg@base@tag=imgScale&amp;m=1&amp;w=590&amp;h=557&amp;q=95c6bb95b5-3948-11ef-9fc0-928a97e6fe34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t="2800" b="2800"/>
          <a:stretch>
            <a:fillRect/>
          </a:stretch>
        </p:blipFill>
        <p:spPr>
          <a:xfrm>
            <a:off x="9070682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2" name="图片 21" descr="/data/temp/c6bb9240-3948-11ef-9fc0-928a97e6fe34.jpg@base@tag=imgScale&amp;m=1&amp;w=590&amp;h=557&amp;q=95c6bb9240-3948-11ef-9fc0-928a97e6fe34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l="14711" r="14711"/>
          <a:stretch>
            <a:fillRect/>
          </a:stretch>
        </p:blipFill>
        <p:spPr>
          <a:xfrm>
            <a:off x="1042512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23" name="任意多边形: 形状 10"/>
          <p:cNvSpPr/>
          <p:nvPr>
            <p:custDataLst>
              <p:tags r:id="rId13"/>
            </p:custDataLst>
          </p:nvPr>
        </p:nvSpPr>
        <p:spPr>
          <a:xfrm>
            <a:off x="1332702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任意多边形: 形状 11"/>
          <p:cNvSpPr/>
          <p:nvPr>
            <p:custDataLst>
              <p:tags r:id="rId14"/>
            </p:custDataLst>
          </p:nvPr>
        </p:nvSpPr>
        <p:spPr>
          <a:xfrm>
            <a:off x="4004737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12"/>
          <p:cNvSpPr/>
          <p:nvPr>
            <p:custDataLst>
              <p:tags r:id="rId15"/>
            </p:custDataLst>
          </p:nvPr>
        </p:nvSpPr>
        <p:spPr>
          <a:xfrm>
            <a:off x="6683122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任意多边形: 形状 13"/>
          <p:cNvSpPr/>
          <p:nvPr>
            <p:custDataLst>
              <p:tags r:id="rId16"/>
            </p:custDataLst>
          </p:nvPr>
        </p:nvSpPr>
        <p:spPr>
          <a:xfrm>
            <a:off x="9360872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 rot="2398441">
            <a:off x="6957786" y="1978730"/>
            <a:ext cx="4051244" cy="4051244"/>
          </a:xfrm>
          <a:prstGeom prst="rect">
            <a:avLst/>
          </a:prstGeom>
          <a:noFill/>
          <a:ln>
            <a:solidFill>
              <a:schemeClr val="accent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/data/temp/c6bcde02-3948-11ef-9fd8-6a7c1e3f433a.jpg@base@tag=imgScale&amp;m=1&amp;w=1496&amp;h=1767&amp;q=95c6bcde02-3948-11ef-9fd8-6a7c1e3f433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1139"/>
          <a:stretch>
            <a:fillRect/>
          </a:stretch>
        </p:blipFill>
        <p:spPr>
          <a:xfrm>
            <a:off x="6819896" y="492726"/>
            <a:ext cx="5388953" cy="6365274"/>
          </a:xfrm>
          <a:custGeom>
            <a:avLst/>
            <a:gdLst>
              <a:gd name="connsiteX0" fmla="*/ 3133628 w 5388954"/>
              <a:gd name="connsiteY0" fmla="*/ 0 h 6365274"/>
              <a:gd name="connsiteX1" fmla="*/ 5388954 w 5388954"/>
              <a:gd name="connsiteY1" fmla="*/ 1902469 h 6365274"/>
              <a:gd name="connsiteX2" fmla="*/ 5388954 w 5388954"/>
              <a:gd name="connsiteY2" fmla="*/ 4863833 h 6365274"/>
              <a:gd name="connsiteX3" fmla="*/ 4122421 w 5388954"/>
              <a:gd name="connsiteY3" fmla="*/ 6365274 h 6365274"/>
              <a:gd name="connsiteX4" fmla="*/ 3142028 w 5388954"/>
              <a:gd name="connsiteY4" fmla="*/ 6365274 h 6365274"/>
              <a:gd name="connsiteX5" fmla="*/ 0 w 5388954"/>
              <a:gd name="connsiteY5" fmla="*/ 3714833 h 636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8954" h="6365274">
                <a:moveTo>
                  <a:pt x="3133628" y="0"/>
                </a:moveTo>
                <a:lnTo>
                  <a:pt x="5388954" y="1902469"/>
                </a:lnTo>
                <a:lnTo>
                  <a:pt x="5388954" y="4863833"/>
                </a:lnTo>
                <a:lnTo>
                  <a:pt x="4122421" y="6365274"/>
                </a:lnTo>
                <a:lnTo>
                  <a:pt x="3142028" y="6365274"/>
                </a:lnTo>
                <a:lnTo>
                  <a:pt x="0" y="3714833"/>
                </a:ln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95170" y="2076841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RIKA Technology</a:t>
            </a:r>
            <a:endParaRPr lang="zh-CN" altLang="en-US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95170" y="1603131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 dirty="0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8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695170" y="3259211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Nihon Koken Kogyo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95170" y="2785501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8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695170" y="4442216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YAYANG Global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695170" y="3968506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 dirty="0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8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695170" y="5624586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Zhejiang Angel New Materials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695805" y="5181356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28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/data/temp/c6ef8557-3948-11ef-892d-3e5b13db995d.jpg@base@tag=imgScale&amp;m=1&amp;w=799&amp;h=486&amp;q=95c6ef8557-3948-11ef-892d-3e5b13db995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4360" b="4360"/>
          <a:stretch>
            <a:fillRect/>
          </a:stretch>
        </p:blipFill>
        <p:spPr>
          <a:xfrm>
            <a:off x="8337868" y="2375038"/>
            <a:ext cx="2877012" cy="1750739"/>
          </a:xfrm>
          <a:custGeom>
            <a:avLst/>
            <a:gdLst>
              <a:gd name="connsiteX0" fmla="*/ 816826 w 2877013"/>
              <a:gd name="connsiteY0" fmla="*/ 0 h 1750741"/>
              <a:gd name="connsiteX1" fmla="*/ 2877013 w 2877013"/>
              <a:gd name="connsiteY1" fmla="*/ 0 h 1750741"/>
              <a:gd name="connsiteX2" fmla="*/ 2060187 w 2877013"/>
              <a:gd name="connsiteY2" fmla="*/ 1750741 h 1750741"/>
              <a:gd name="connsiteX3" fmla="*/ 0 w 2877013"/>
              <a:gd name="connsiteY3" fmla="*/ 1750741 h 175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013" h="1750741">
                <a:moveTo>
                  <a:pt x="816826" y="0"/>
                </a:moveTo>
                <a:lnTo>
                  <a:pt x="2877013" y="0"/>
                </a:lnTo>
                <a:lnTo>
                  <a:pt x="2060187" y="1750741"/>
                </a:lnTo>
                <a:lnTo>
                  <a:pt x="0" y="17507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8" name="图片 7" descr="/data/temp/c6ef8463-3948-11ef-892d-3e5b13db995d.jpg@base@tag=imgScale&amp;m=1&amp;w=799&amp;h=486&amp;q=95c6ef8463-3948-11ef-892d-3e5b13db995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4360" b="4360"/>
          <a:stretch>
            <a:fillRect/>
          </a:stretch>
        </p:blipFill>
        <p:spPr>
          <a:xfrm>
            <a:off x="5884228" y="2375038"/>
            <a:ext cx="2877012" cy="1750739"/>
          </a:xfrm>
          <a:custGeom>
            <a:avLst/>
            <a:gdLst>
              <a:gd name="connsiteX0" fmla="*/ 816826 w 2877013"/>
              <a:gd name="connsiteY0" fmla="*/ 0 h 1750741"/>
              <a:gd name="connsiteX1" fmla="*/ 2877013 w 2877013"/>
              <a:gd name="connsiteY1" fmla="*/ 0 h 1750741"/>
              <a:gd name="connsiteX2" fmla="*/ 2060187 w 2877013"/>
              <a:gd name="connsiteY2" fmla="*/ 1750741 h 1750741"/>
              <a:gd name="connsiteX3" fmla="*/ 0 w 2877013"/>
              <a:gd name="connsiteY3" fmla="*/ 1750741 h 175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013" h="1750741">
                <a:moveTo>
                  <a:pt x="816826" y="0"/>
                </a:moveTo>
                <a:lnTo>
                  <a:pt x="2877013" y="0"/>
                </a:lnTo>
                <a:lnTo>
                  <a:pt x="2060187" y="1750741"/>
                </a:lnTo>
                <a:lnTo>
                  <a:pt x="0" y="17507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2" name="图片 11" descr="/data/temp/c6ef84d7-3948-11ef-892d-3e5b13db995d.jpg@base@tag=imgScale&amp;m=1&amp;w=799&amp;h=486&amp;q=95c6ef84d7-3948-11ef-892d-3e5b13db995d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9272" r="7276" b="6467"/>
          <a:stretch>
            <a:fillRect/>
          </a:stretch>
        </p:blipFill>
        <p:spPr>
          <a:xfrm>
            <a:off x="3431223" y="2375038"/>
            <a:ext cx="2877012" cy="1750739"/>
          </a:xfrm>
          <a:custGeom>
            <a:avLst/>
            <a:gdLst>
              <a:gd name="connsiteX0" fmla="*/ 816826 w 2877013"/>
              <a:gd name="connsiteY0" fmla="*/ 0 h 1750741"/>
              <a:gd name="connsiteX1" fmla="*/ 2877013 w 2877013"/>
              <a:gd name="connsiteY1" fmla="*/ 0 h 1750741"/>
              <a:gd name="connsiteX2" fmla="*/ 2060187 w 2877013"/>
              <a:gd name="connsiteY2" fmla="*/ 1750741 h 1750741"/>
              <a:gd name="connsiteX3" fmla="*/ 0 w 2877013"/>
              <a:gd name="connsiteY3" fmla="*/ 1750741 h 175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013" h="1750741">
                <a:moveTo>
                  <a:pt x="816826" y="0"/>
                </a:moveTo>
                <a:lnTo>
                  <a:pt x="2877013" y="0"/>
                </a:lnTo>
                <a:lnTo>
                  <a:pt x="2060187" y="1750741"/>
                </a:lnTo>
                <a:lnTo>
                  <a:pt x="0" y="17507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3" name="图片 12" descr="/data/temp/c6ef82e3-3948-11ef-892d-3e5b13db995d.jpg@base@tag=imgScale&amp;m=1&amp;w=799&amp;h=486&amp;q=95c6ef82e3-3948-11ef-892d-3e5b13db995d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4493" b="14370"/>
          <a:stretch>
            <a:fillRect/>
          </a:stretch>
        </p:blipFill>
        <p:spPr>
          <a:xfrm>
            <a:off x="977583" y="2375038"/>
            <a:ext cx="2877012" cy="1750739"/>
          </a:xfrm>
          <a:custGeom>
            <a:avLst/>
            <a:gdLst>
              <a:gd name="connsiteX0" fmla="*/ 816826 w 2877013"/>
              <a:gd name="connsiteY0" fmla="*/ 0 h 1750741"/>
              <a:gd name="connsiteX1" fmla="*/ 2877013 w 2877013"/>
              <a:gd name="connsiteY1" fmla="*/ 0 h 1750741"/>
              <a:gd name="connsiteX2" fmla="*/ 2060187 w 2877013"/>
              <a:gd name="connsiteY2" fmla="*/ 1750741 h 1750741"/>
              <a:gd name="connsiteX3" fmla="*/ 0 w 2877013"/>
              <a:gd name="connsiteY3" fmla="*/ 1750741 h 175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013" h="1750741">
                <a:moveTo>
                  <a:pt x="816826" y="0"/>
                </a:moveTo>
                <a:lnTo>
                  <a:pt x="2877013" y="0"/>
                </a:lnTo>
                <a:lnTo>
                  <a:pt x="2060187" y="1750741"/>
                </a:lnTo>
                <a:lnTo>
                  <a:pt x="0" y="17507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3678873" y="3930788"/>
            <a:ext cx="1605773" cy="390292"/>
          </a:xfrm>
          <a:prstGeom prst="parallelogram">
            <a:avLst>
              <a:gd name="adj" fmla="val 466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b="1" dirty="0"/>
              <a:t>NO.2</a:t>
            </a:r>
            <a:endParaRPr lang="zh-CN" altLang="en-US" b="1" dirty="0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6133783" y="3930788"/>
            <a:ext cx="1605773" cy="390292"/>
          </a:xfrm>
          <a:prstGeom prst="parallelogram">
            <a:avLst>
              <a:gd name="adj" fmla="val 466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b="1" dirty="0"/>
              <a:t>NO.3</a:t>
            </a:r>
            <a:endParaRPr lang="zh-CN" altLang="en-US" b="1" dirty="0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8589328" y="3930788"/>
            <a:ext cx="1605773" cy="390292"/>
          </a:xfrm>
          <a:prstGeom prst="parallelogram">
            <a:avLst>
              <a:gd name="adj" fmla="val 466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b="1" dirty="0"/>
              <a:t>NO.4</a:t>
            </a:r>
            <a:endParaRPr lang="zh-CN" altLang="en-US" b="1" dirty="0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223963" y="3930788"/>
            <a:ext cx="1605773" cy="390292"/>
          </a:xfrm>
          <a:prstGeom prst="parallelogram">
            <a:avLst>
              <a:gd name="adj" fmla="val 466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b="1" dirty="0"/>
              <a:t>NO.1</a:t>
            </a:r>
            <a:endParaRPr lang="zh-CN" altLang="en-US" b="1" dirty="0"/>
          </a:p>
        </p:txBody>
      </p:sp>
      <p:sp>
        <p:nvSpPr>
          <p:cNvPr id="18" name="矩形 17"/>
          <p:cNvSpPr/>
          <p:nvPr>
            <p:custDataLst>
              <p:tags r:id="rId13"/>
            </p:custDataLst>
          </p:nvPr>
        </p:nvSpPr>
        <p:spPr>
          <a:xfrm>
            <a:off x="1062673" y="4486413"/>
            <a:ext cx="1662378" cy="932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Yipin Pigments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3469323" y="4486413"/>
            <a:ext cx="1662378" cy="932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Hebei Oxen New Materials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6020753" y="4486413"/>
            <a:ext cx="1662378" cy="932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Kolortek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8427403" y="4486413"/>
            <a:ext cx="1662378" cy="932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ISuo Chem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>
            <p:custDataLst>
              <p:tags r:id="rId1"/>
            </p:custDataLst>
          </p:nvPr>
        </p:nvSpPr>
        <p:spPr bwMode="auto">
          <a:xfrm>
            <a:off x="5360035" y="5002213"/>
            <a:ext cx="1285875" cy="1235075"/>
          </a:xfrm>
          <a:custGeom>
            <a:avLst/>
            <a:gdLst>
              <a:gd name="T0" fmla="*/ 625 w 810"/>
              <a:gd name="T1" fmla="*/ 0 h 778"/>
              <a:gd name="T2" fmla="*/ 810 w 810"/>
              <a:gd name="T3" fmla="*/ 626 h 778"/>
              <a:gd name="T4" fmla="*/ 186 w 810"/>
              <a:gd name="T5" fmla="*/ 778 h 778"/>
              <a:gd name="T6" fmla="*/ 0 w 810"/>
              <a:gd name="T7" fmla="*/ 150 h 778"/>
              <a:gd name="T8" fmla="*/ 625 w 810"/>
              <a:gd name="T9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778">
                <a:moveTo>
                  <a:pt x="625" y="0"/>
                </a:moveTo>
                <a:lnTo>
                  <a:pt x="810" y="626"/>
                </a:lnTo>
                <a:lnTo>
                  <a:pt x="186" y="778"/>
                </a:lnTo>
                <a:lnTo>
                  <a:pt x="0" y="150"/>
                </a:lnTo>
                <a:lnTo>
                  <a:pt x="625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2022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7" name="Freeform 6"/>
          <p:cNvSpPr/>
          <p:nvPr>
            <p:custDataLst>
              <p:tags r:id="rId2"/>
            </p:custDataLst>
          </p:nvPr>
        </p:nvSpPr>
        <p:spPr bwMode="auto">
          <a:xfrm>
            <a:off x="6349365" y="4731068"/>
            <a:ext cx="516255" cy="1264920"/>
          </a:xfrm>
          <a:custGeom>
            <a:avLst/>
            <a:gdLst>
              <a:gd name="T0" fmla="*/ 0 w 325"/>
              <a:gd name="T1" fmla="*/ 171 h 797"/>
              <a:gd name="T2" fmla="*/ 140 w 325"/>
              <a:gd name="T3" fmla="*/ 0 h 797"/>
              <a:gd name="T4" fmla="*/ 325 w 325"/>
              <a:gd name="T5" fmla="*/ 626 h 797"/>
              <a:gd name="T6" fmla="*/ 185 w 325"/>
              <a:gd name="T7" fmla="*/ 797 h 797"/>
              <a:gd name="T8" fmla="*/ 0 w 325"/>
              <a:gd name="T9" fmla="*/ 171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5" h="797">
                <a:moveTo>
                  <a:pt x="0" y="171"/>
                </a:moveTo>
                <a:lnTo>
                  <a:pt x="140" y="0"/>
                </a:lnTo>
                <a:lnTo>
                  <a:pt x="325" y="626"/>
                </a:lnTo>
                <a:lnTo>
                  <a:pt x="185" y="797"/>
                </a:lnTo>
                <a:lnTo>
                  <a:pt x="0" y="17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312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8" name="Freeform 7"/>
          <p:cNvSpPr/>
          <p:nvPr>
            <p:custDataLst>
              <p:tags r:id="rId3"/>
            </p:custDataLst>
          </p:nvPr>
        </p:nvSpPr>
        <p:spPr bwMode="auto">
          <a:xfrm>
            <a:off x="5357495" y="4737418"/>
            <a:ext cx="1214755" cy="509270"/>
          </a:xfrm>
          <a:custGeom>
            <a:avLst/>
            <a:gdLst>
              <a:gd name="T0" fmla="*/ 0 w 765"/>
              <a:gd name="T1" fmla="*/ 321 h 321"/>
              <a:gd name="T2" fmla="*/ 139 w 765"/>
              <a:gd name="T3" fmla="*/ 151 h 321"/>
              <a:gd name="T4" fmla="*/ 765 w 765"/>
              <a:gd name="T5" fmla="*/ 0 h 321"/>
              <a:gd name="T6" fmla="*/ 625 w 765"/>
              <a:gd name="T7" fmla="*/ 171 h 321"/>
              <a:gd name="T8" fmla="*/ 0 w 765"/>
              <a:gd name="T9" fmla="*/ 32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321">
                <a:moveTo>
                  <a:pt x="0" y="321"/>
                </a:moveTo>
                <a:lnTo>
                  <a:pt x="139" y="151"/>
                </a:lnTo>
                <a:lnTo>
                  <a:pt x="765" y="0"/>
                </a:lnTo>
                <a:lnTo>
                  <a:pt x="625" y="171"/>
                </a:lnTo>
                <a:lnTo>
                  <a:pt x="0" y="321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9" name="Freeform 8"/>
          <p:cNvSpPr/>
          <p:nvPr>
            <p:custDataLst>
              <p:tags r:id="rId4"/>
            </p:custDataLst>
          </p:nvPr>
        </p:nvSpPr>
        <p:spPr bwMode="auto">
          <a:xfrm>
            <a:off x="4880610" y="2930842"/>
            <a:ext cx="1149350" cy="1222375"/>
          </a:xfrm>
          <a:custGeom>
            <a:avLst/>
            <a:gdLst>
              <a:gd name="T0" fmla="*/ 724 w 724"/>
              <a:gd name="T1" fmla="*/ 123 h 770"/>
              <a:gd name="T2" fmla="*/ 631 w 724"/>
              <a:gd name="T3" fmla="*/ 770 h 770"/>
              <a:gd name="T4" fmla="*/ 0 w 724"/>
              <a:gd name="T5" fmla="*/ 647 h 770"/>
              <a:gd name="T6" fmla="*/ 94 w 724"/>
              <a:gd name="T7" fmla="*/ 0 h 770"/>
              <a:gd name="T8" fmla="*/ 724 w 724"/>
              <a:gd name="T9" fmla="*/ 123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4" h="770">
                <a:moveTo>
                  <a:pt x="724" y="123"/>
                </a:moveTo>
                <a:lnTo>
                  <a:pt x="631" y="770"/>
                </a:lnTo>
                <a:lnTo>
                  <a:pt x="0" y="647"/>
                </a:lnTo>
                <a:lnTo>
                  <a:pt x="94" y="0"/>
                </a:lnTo>
                <a:lnTo>
                  <a:pt x="724" y="12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18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/>
          <a:lstStyle/>
          <a:p>
            <a:endParaRPr lang="en-US" sz="1350"/>
          </a:p>
        </p:txBody>
      </p:sp>
      <p:sp>
        <p:nvSpPr>
          <p:cNvPr id="10" name="Freeform 9"/>
          <p:cNvSpPr/>
          <p:nvPr>
            <p:custDataLst>
              <p:tags r:id="rId5"/>
            </p:custDataLst>
          </p:nvPr>
        </p:nvSpPr>
        <p:spPr bwMode="auto">
          <a:xfrm>
            <a:off x="5879465" y="2972117"/>
            <a:ext cx="462280" cy="1181100"/>
          </a:xfrm>
          <a:custGeom>
            <a:avLst/>
            <a:gdLst>
              <a:gd name="T0" fmla="*/ 93 w 291"/>
              <a:gd name="T1" fmla="*/ 97 h 744"/>
              <a:gd name="T2" fmla="*/ 291 w 291"/>
              <a:gd name="T3" fmla="*/ 0 h 744"/>
              <a:gd name="T4" fmla="*/ 198 w 291"/>
              <a:gd name="T5" fmla="*/ 647 h 744"/>
              <a:gd name="T6" fmla="*/ 0 w 291"/>
              <a:gd name="T7" fmla="*/ 744 h 744"/>
              <a:gd name="T8" fmla="*/ 93 w 291"/>
              <a:gd name="T9" fmla="*/ 97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" h="744">
                <a:moveTo>
                  <a:pt x="93" y="97"/>
                </a:moveTo>
                <a:lnTo>
                  <a:pt x="291" y="0"/>
                </a:lnTo>
                <a:lnTo>
                  <a:pt x="198" y="647"/>
                </a:lnTo>
                <a:lnTo>
                  <a:pt x="0" y="744"/>
                </a:lnTo>
                <a:lnTo>
                  <a:pt x="93" y="9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70000"/>
                  <a:lumOff val="30000"/>
                </a:schemeClr>
              </a:gs>
              <a:gs pos="54000">
                <a:schemeClr val="accent1">
                  <a:lumMod val="50000"/>
                  <a:lumOff val="50000"/>
                </a:schemeClr>
              </a:gs>
            </a:gsLst>
            <a:lin ang="1326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1" name="Freeform 10"/>
          <p:cNvSpPr/>
          <p:nvPr>
            <p:custDataLst>
              <p:tags r:id="rId6"/>
            </p:custDataLst>
          </p:nvPr>
        </p:nvSpPr>
        <p:spPr bwMode="auto">
          <a:xfrm>
            <a:off x="5027295" y="2779712"/>
            <a:ext cx="1314450" cy="349250"/>
          </a:xfrm>
          <a:custGeom>
            <a:avLst/>
            <a:gdLst>
              <a:gd name="T0" fmla="*/ 0 w 828"/>
              <a:gd name="T1" fmla="*/ 97 h 220"/>
              <a:gd name="T2" fmla="*/ 198 w 828"/>
              <a:gd name="T3" fmla="*/ 0 h 220"/>
              <a:gd name="T4" fmla="*/ 828 w 828"/>
              <a:gd name="T5" fmla="*/ 123 h 220"/>
              <a:gd name="T6" fmla="*/ 630 w 828"/>
              <a:gd name="T7" fmla="*/ 220 h 220"/>
              <a:gd name="T8" fmla="*/ 0 w 828"/>
              <a:gd name="T9" fmla="*/ 97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8" h="220">
                <a:moveTo>
                  <a:pt x="0" y="97"/>
                </a:moveTo>
                <a:lnTo>
                  <a:pt x="198" y="0"/>
                </a:lnTo>
                <a:lnTo>
                  <a:pt x="828" y="123"/>
                </a:lnTo>
                <a:lnTo>
                  <a:pt x="630" y="220"/>
                </a:lnTo>
                <a:lnTo>
                  <a:pt x="0" y="97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13" name="Freeform 11"/>
          <p:cNvSpPr/>
          <p:nvPr>
            <p:custDataLst>
              <p:tags r:id="rId7"/>
            </p:custDataLst>
          </p:nvPr>
        </p:nvSpPr>
        <p:spPr bwMode="auto">
          <a:xfrm>
            <a:off x="5944870" y="1700847"/>
            <a:ext cx="1182370" cy="1163320"/>
          </a:xfrm>
          <a:custGeom>
            <a:avLst/>
            <a:gdLst>
              <a:gd name="T0" fmla="*/ 601 w 745"/>
              <a:gd name="T1" fmla="*/ 0 h 733"/>
              <a:gd name="T2" fmla="*/ 745 w 745"/>
              <a:gd name="T3" fmla="*/ 641 h 733"/>
              <a:gd name="T4" fmla="*/ 142 w 745"/>
              <a:gd name="T5" fmla="*/ 733 h 733"/>
              <a:gd name="T6" fmla="*/ 0 w 745"/>
              <a:gd name="T7" fmla="*/ 91 h 733"/>
              <a:gd name="T8" fmla="*/ 601 w 745"/>
              <a:gd name="T9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5" h="733">
                <a:moveTo>
                  <a:pt x="601" y="0"/>
                </a:moveTo>
                <a:lnTo>
                  <a:pt x="745" y="641"/>
                </a:lnTo>
                <a:lnTo>
                  <a:pt x="142" y="733"/>
                </a:lnTo>
                <a:lnTo>
                  <a:pt x="0" y="91"/>
                </a:lnTo>
                <a:lnTo>
                  <a:pt x="601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30000"/>
                  <a:lumOff val="7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5" name="Freeform 12"/>
          <p:cNvSpPr/>
          <p:nvPr>
            <p:custDataLst>
              <p:tags r:id="rId8"/>
            </p:custDataLst>
          </p:nvPr>
        </p:nvSpPr>
        <p:spPr bwMode="auto">
          <a:xfrm>
            <a:off x="5763895" y="2718117"/>
            <a:ext cx="1363345" cy="393700"/>
          </a:xfrm>
          <a:custGeom>
            <a:avLst/>
            <a:gdLst>
              <a:gd name="T0" fmla="*/ 859 w 859"/>
              <a:gd name="T1" fmla="*/ 0 h 248"/>
              <a:gd name="T2" fmla="*/ 603 w 859"/>
              <a:gd name="T3" fmla="*/ 156 h 248"/>
              <a:gd name="T4" fmla="*/ 0 w 859"/>
              <a:gd name="T5" fmla="*/ 248 h 248"/>
              <a:gd name="T6" fmla="*/ 256 w 859"/>
              <a:gd name="T7" fmla="*/ 92 h 248"/>
              <a:gd name="T8" fmla="*/ 859 w 859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9" h="248">
                <a:moveTo>
                  <a:pt x="859" y="0"/>
                </a:moveTo>
                <a:lnTo>
                  <a:pt x="603" y="156"/>
                </a:lnTo>
                <a:lnTo>
                  <a:pt x="0" y="248"/>
                </a:lnTo>
                <a:lnTo>
                  <a:pt x="256" y="92"/>
                </a:lnTo>
                <a:lnTo>
                  <a:pt x="85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6" name="Freeform 13"/>
          <p:cNvSpPr/>
          <p:nvPr>
            <p:custDataLst>
              <p:tags r:id="rId9"/>
            </p:custDataLst>
          </p:nvPr>
        </p:nvSpPr>
        <p:spPr bwMode="auto">
          <a:xfrm>
            <a:off x="5538470" y="1844992"/>
            <a:ext cx="631825" cy="1266825"/>
          </a:xfrm>
          <a:custGeom>
            <a:avLst/>
            <a:gdLst>
              <a:gd name="T0" fmla="*/ 398 w 398"/>
              <a:gd name="T1" fmla="*/ 642 h 798"/>
              <a:gd name="T2" fmla="*/ 142 w 398"/>
              <a:gd name="T3" fmla="*/ 798 h 798"/>
              <a:gd name="T4" fmla="*/ 0 w 398"/>
              <a:gd name="T5" fmla="*/ 157 h 798"/>
              <a:gd name="T6" fmla="*/ 256 w 398"/>
              <a:gd name="T7" fmla="*/ 0 h 798"/>
              <a:gd name="T8" fmla="*/ 398 w 398"/>
              <a:gd name="T9" fmla="*/ 642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798">
                <a:moveTo>
                  <a:pt x="398" y="642"/>
                </a:moveTo>
                <a:lnTo>
                  <a:pt x="142" y="798"/>
                </a:lnTo>
                <a:lnTo>
                  <a:pt x="0" y="157"/>
                </a:lnTo>
                <a:lnTo>
                  <a:pt x="256" y="0"/>
                </a:lnTo>
                <a:lnTo>
                  <a:pt x="398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5000"/>
                </a:schemeClr>
              </a:gs>
              <a:gs pos="100000">
                <a:schemeClr val="accent1"/>
              </a:gs>
            </a:gsLst>
            <a:lin ang="18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7" name="Freeform 14"/>
          <p:cNvSpPr/>
          <p:nvPr>
            <p:custDataLst>
              <p:tags r:id="rId10"/>
            </p:custDataLst>
          </p:nvPr>
        </p:nvSpPr>
        <p:spPr bwMode="auto">
          <a:xfrm>
            <a:off x="6142990" y="3770312"/>
            <a:ext cx="1283970" cy="1368425"/>
          </a:xfrm>
          <a:custGeom>
            <a:avLst/>
            <a:gdLst>
              <a:gd name="connsiteX0" fmla="*/ 1397 w 2022"/>
              <a:gd name="connsiteY0" fmla="*/ 0 h 2155"/>
              <a:gd name="connsiteX1" fmla="*/ 2022 w 2022"/>
              <a:gd name="connsiteY1" fmla="*/ 1460 h 2155"/>
              <a:gd name="connsiteX2" fmla="*/ 600 w 2022"/>
              <a:gd name="connsiteY2" fmla="*/ 2155 h 2155"/>
              <a:gd name="connsiteX3" fmla="*/ 0 w 2022"/>
              <a:gd name="connsiteY3" fmla="*/ 648 h 2155"/>
              <a:gd name="connsiteX4" fmla="*/ 1397 w 2022"/>
              <a:gd name="connsiteY4" fmla="*/ 0 h 2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022" h="2155">
                <a:moveTo>
                  <a:pt x="1397" y="0"/>
                </a:moveTo>
                <a:lnTo>
                  <a:pt x="2022" y="1460"/>
                </a:lnTo>
                <a:lnTo>
                  <a:pt x="600" y="2155"/>
                </a:lnTo>
                <a:lnTo>
                  <a:pt x="0" y="648"/>
                </a:lnTo>
                <a:lnTo>
                  <a:pt x="1397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8" name="Freeform 15"/>
          <p:cNvSpPr/>
          <p:nvPr>
            <p:custDataLst>
              <p:tags r:id="rId11"/>
            </p:custDataLst>
          </p:nvPr>
        </p:nvSpPr>
        <p:spPr bwMode="auto">
          <a:xfrm>
            <a:off x="5690870" y="4119563"/>
            <a:ext cx="833755" cy="1019175"/>
          </a:xfrm>
          <a:custGeom>
            <a:avLst/>
            <a:gdLst>
              <a:gd name="T0" fmla="*/ 525 w 525"/>
              <a:gd name="T1" fmla="*/ 642 h 642"/>
              <a:gd name="T2" fmla="*/ 240 w 525"/>
              <a:gd name="T3" fmla="*/ 603 h 642"/>
              <a:gd name="T4" fmla="*/ 0 w 525"/>
              <a:gd name="T5" fmla="*/ 0 h 642"/>
              <a:gd name="T6" fmla="*/ 285 w 525"/>
              <a:gd name="T7" fmla="*/ 39 h 642"/>
              <a:gd name="T8" fmla="*/ 525 w 525"/>
              <a:gd name="T9" fmla="*/ 642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5" h="642">
                <a:moveTo>
                  <a:pt x="525" y="642"/>
                </a:moveTo>
                <a:lnTo>
                  <a:pt x="240" y="603"/>
                </a:lnTo>
                <a:lnTo>
                  <a:pt x="0" y="0"/>
                </a:lnTo>
                <a:lnTo>
                  <a:pt x="285" y="39"/>
                </a:lnTo>
                <a:lnTo>
                  <a:pt x="525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</a:schemeClr>
              </a:gs>
              <a:gs pos="100000">
                <a:schemeClr val="accent1"/>
              </a:gs>
            </a:gsLst>
            <a:lin ang="16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9" name="Freeform 16"/>
          <p:cNvSpPr/>
          <p:nvPr>
            <p:custDataLst>
              <p:tags r:id="rId12"/>
            </p:custDataLst>
          </p:nvPr>
        </p:nvSpPr>
        <p:spPr bwMode="auto">
          <a:xfrm>
            <a:off x="5690870" y="3696652"/>
            <a:ext cx="1336675" cy="487680"/>
          </a:xfrm>
          <a:custGeom>
            <a:avLst/>
            <a:gdLst>
              <a:gd name="connsiteX0" fmla="*/ 713 w 2105"/>
              <a:gd name="connsiteY0" fmla="*/ 768 h 768"/>
              <a:gd name="connsiteX1" fmla="*/ 0 w 2105"/>
              <a:gd name="connsiteY1" fmla="*/ 671 h 768"/>
              <a:gd name="connsiteX2" fmla="*/ 1431 w 2105"/>
              <a:gd name="connsiteY2" fmla="*/ 0 h 768"/>
              <a:gd name="connsiteX3" fmla="*/ 2105 w 2105"/>
              <a:gd name="connsiteY3" fmla="*/ 119 h 768"/>
              <a:gd name="connsiteX4" fmla="*/ 713 w 2105"/>
              <a:gd name="connsiteY4" fmla="*/ 768 h 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105" h="768">
                <a:moveTo>
                  <a:pt x="713" y="768"/>
                </a:moveTo>
                <a:lnTo>
                  <a:pt x="0" y="671"/>
                </a:lnTo>
                <a:lnTo>
                  <a:pt x="1431" y="0"/>
                </a:lnTo>
                <a:lnTo>
                  <a:pt x="2105" y="119"/>
                </a:lnTo>
                <a:lnTo>
                  <a:pt x="713" y="7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  <a:lumOff val="10000"/>
                </a:schemeClr>
              </a:gs>
              <a:gs pos="100000">
                <a:schemeClr val="accent1">
                  <a:lumMod val="90000"/>
                  <a:lumOff val="1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cxnSp>
        <p:nvCxnSpPr>
          <p:cNvPr id="20" name="Straight Connector 28"/>
          <p:cNvCxnSpPr/>
          <p:nvPr>
            <p:custDataLst>
              <p:tags r:id="rId13"/>
            </p:custDataLst>
          </p:nvPr>
        </p:nvCxnSpPr>
        <p:spPr>
          <a:xfrm flipH="1">
            <a:off x="4175760" y="4483418"/>
            <a:ext cx="152590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9"/>
          <p:cNvCxnSpPr/>
          <p:nvPr>
            <p:custDataLst>
              <p:tags r:id="rId14"/>
            </p:custDataLst>
          </p:nvPr>
        </p:nvCxnSpPr>
        <p:spPr>
          <a:xfrm flipH="1">
            <a:off x="4175760" y="2288222"/>
            <a:ext cx="12833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0"/>
          <p:cNvCxnSpPr/>
          <p:nvPr>
            <p:custDataLst>
              <p:tags r:id="rId15"/>
            </p:custDataLst>
          </p:nvPr>
        </p:nvCxnSpPr>
        <p:spPr>
          <a:xfrm>
            <a:off x="6939280" y="5570538"/>
            <a:ext cx="10801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0"/>
          <p:cNvCxnSpPr/>
          <p:nvPr>
            <p:custDataLst>
              <p:tags r:id="rId16"/>
            </p:custDataLst>
          </p:nvPr>
        </p:nvCxnSpPr>
        <p:spPr>
          <a:xfrm>
            <a:off x="6422390" y="3378517"/>
            <a:ext cx="1593850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695960" y="1709737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Nanyang LingBao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695960" y="390493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Yortay Fine Chemicals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8296910" y="280638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Longhua Pearl Lustre Pigments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8296910" y="5001578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Leio Industrial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2" name="任意多边形: 形状 26"/>
          <p:cNvSpPr/>
          <p:nvPr>
            <p:custDataLst>
              <p:tags r:id="rId21"/>
            </p:custDataLst>
          </p:nvPr>
        </p:nvSpPr>
        <p:spPr>
          <a:xfrm rot="20940000">
            <a:off x="6330950" y="2085657"/>
            <a:ext cx="445193" cy="444357"/>
          </a:xfrm>
          <a:custGeom>
            <a:avLst/>
            <a:gdLst>
              <a:gd name="connsiteX0" fmla="*/ 31048 w 419801"/>
              <a:gd name="connsiteY0" fmla="*/ 121 h 416634"/>
              <a:gd name="connsiteX1" fmla="*/ 162916 w 419801"/>
              <a:gd name="connsiteY1" fmla="*/ 121 h 416634"/>
              <a:gd name="connsiteX2" fmla="*/ 193857 w 419801"/>
              <a:gd name="connsiteY2" fmla="*/ 30828 h 416634"/>
              <a:gd name="connsiteX3" fmla="*/ 193857 w 419801"/>
              <a:gd name="connsiteY3" fmla="*/ 161703 h 416634"/>
              <a:gd name="connsiteX4" fmla="*/ 162916 w 419801"/>
              <a:gd name="connsiteY4" fmla="*/ 192410 h 416634"/>
              <a:gd name="connsiteX5" fmla="*/ 31048 w 419801"/>
              <a:gd name="connsiteY5" fmla="*/ 192410 h 416634"/>
              <a:gd name="connsiteX6" fmla="*/ 108 w 419801"/>
              <a:gd name="connsiteY6" fmla="*/ 161703 h 416634"/>
              <a:gd name="connsiteX7" fmla="*/ 108 w 419801"/>
              <a:gd name="connsiteY7" fmla="*/ 30828 h 416634"/>
              <a:gd name="connsiteX8" fmla="*/ 31048 w 419801"/>
              <a:gd name="connsiteY8" fmla="*/ 121 h 416634"/>
              <a:gd name="connsiteX9" fmla="*/ 31048 w 419801"/>
              <a:gd name="connsiteY9" fmla="*/ 224468 h 416634"/>
              <a:gd name="connsiteX10" fmla="*/ 162916 w 419801"/>
              <a:gd name="connsiteY10" fmla="*/ 224468 h 416634"/>
              <a:gd name="connsiteX11" fmla="*/ 193857 w 419801"/>
              <a:gd name="connsiteY11" fmla="*/ 255174 h 416634"/>
              <a:gd name="connsiteX12" fmla="*/ 193857 w 419801"/>
              <a:gd name="connsiteY12" fmla="*/ 386049 h 416634"/>
              <a:gd name="connsiteX13" fmla="*/ 162916 w 419801"/>
              <a:gd name="connsiteY13" fmla="*/ 416756 h 416634"/>
              <a:gd name="connsiteX14" fmla="*/ 31048 w 419801"/>
              <a:gd name="connsiteY14" fmla="*/ 416756 h 416634"/>
              <a:gd name="connsiteX15" fmla="*/ 108 w 419801"/>
              <a:gd name="connsiteY15" fmla="*/ 386049 h 416634"/>
              <a:gd name="connsiteX16" fmla="*/ 108 w 419801"/>
              <a:gd name="connsiteY16" fmla="*/ 255174 h 416634"/>
              <a:gd name="connsiteX17" fmla="*/ 31048 w 419801"/>
              <a:gd name="connsiteY17" fmla="*/ 224468 h 416634"/>
              <a:gd name="connsiteX18" fmla="*/ 257100 w 419801"/>
              <a:gd name="connsiteY18" fmla="*/ 224468 h 416634"/>
              <a:gd name="connsiteX19" fmla="*/ 388968 w 419801"/>
              <a:gd name="connsiteY19" fmla="*/ 224468 h 416634"/>
              <a:gd name="connsiteX20" fmla="*/ 419909 w 419801"/>
              <a:gd name="connsiteY20" fmla="*/ 255174 h 416634"/>
              <a:gd name="connsiteX21" fmla="*/ 419909 w 419801"/>
              <a:gd name="connsiteY21" fmla="*/ 386049 h 416634"/>
              <a:gd name="connsiteX22" fmla="*/ 388968 w 419801"/>
              <a:gd name="connsiteY22" fmla="*/ 416756 h 416634"/>
              <a:gd name="connsiteX23" fmla="*/ 257100 w 419801"/>
              <a:gd name="connsiteY23" fmla="*/ 416756 h 416634"/>
              <a:gd name="connsiteX24" fmla="*/ 226160 w 419801"/>
              <a:gd name="connsiteY24" fmla="*/ 386049 h 416634"/>
              <a:gd name="connsiteX25" fmla="*/ 226160 w 419801"/>
              <a:gd name="connsiteY25" fmla="*/ 255174 h 416634"/>
              <a:gd name="connsiteX26" fmla="*/ 257100 w 419801"/>
              <a:gd name="connsiteY26" fmla="*/ 224468 h 41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01" h="700">
                <a:moveTo>
                  <a:pt x="49" y="44"/>
                </a:moveTo>
                <a:lnTo>
                  <a:pt x="256" y="44"/>
                </a:lnTo>
                <a:cubicBezTo>
                  <a:pt x="283" y="44"/>
                  <a:pt x="305" y="65"/>
                  <a:pt x="305" y="92"/>
                </a:cubicBezTo>
                <a:lnTo>
                  <a:pt x="305" y="298"/>
                </a:lnTo>
                <a:cubicBezTo>
                  <a:pt x="305" y="325"/>
                  <a:pt x="283" y="346"/>
                  <a:pt x="256" y="346"/>
                </a:cubicBezTo>
                <a:lnTo>
                  <a:pt x="49" y="346"/>
                </a:lnTo>
                <a:cubicBezTo>
                  <a:pt x="22" y="346"/>
                  <a:pt x="0" y="325"/>
                  <a:pt x="0" y="298"/>
                </a:cubicBezTo>
                <a:lnTo>
                  <a:pt x="0" y="92"/>
                </a:lnTo>
                <a:cubicBezTo>
                  <a:pt x="0" y="65"/>
                  <a:pt x="22" y="44"/>
                  <a:pt x="49" y="44"/>
                </a:cubicBezTo>
                <a:close/>
                <a:moveTo>
                  <a:pt x="49" y="397"/>
                </a:moveTo>
                <a:lnTo>
                  <a:pt x="256" y="397"/>
                </a:lnTo>
                <a:cubicBezTo>
                  <a:pt x="283" y="397"/>
                  <a:pt x="305" y="419"/>
                  <a:pt x="305" y="445"/>
                </a:cubicBezTo>
                <a:lnTo>
                  <a:pt x="305" y="651"/>
                </a:lnTo>
                <a:cubicBezTo>
                  <a:pt x="305" y="678"/>
                  <a:pt x="283" y="700"/>
                  <a:pt x="256" y="700"/>
                </a:cubicBezTo>
                <a:lnTo>
                  <a:pt x="49" y="700"/>
                </a:lnTo>
                <a:cubicBezTo>
                  <a:pt x="22" y="700"/>
                  <a:pt x="0" y="678"/>
                  <a:pt x="0" y="651"/>
                </a:cubicBezTo>
                <a:lnTo>
                  <a:pt x="0" y="445"/>
                </a:lnTo>
                <a:cubicBezTo>
                  <a:pt x="0" y="419"/>
                  <a:pt x="22" y="397"/>
                  <a:pt x="49" y="397"/>
                </a:cubicBezTo>
                <a:close/>
                <a:moveTo>
                  <a:pt x="405" y="397"/>
                </a:moveTo>
                <a:lnTo>
                  <a:pt x="612" y="397"/>
                </a:lnTo>
                <a:cubicBezTo>
                  <a:pt x="639" y="397"/>
                  <a:pt x="661" y="419"/>
                  <a:pt x="661" y="445"/>
                </a:cubicBezTo>
                <a:lnTo>
                  <a:pt x="661" y="651"/>
                </a:lnTo>
                <a:cubicBezTo>
                  <a:pt x="661" y="678"/>
                  <a:pt x="639" y="700"/>
                  <a:pt x="612" y="700"/>
                </a:cubicBezTo>
                <a:lnTo>
                  <a:pt x="405" y="700"/>
                </a:lnTo>
                <a:cubicBezTo>
                  <a:pt x="378" y="700"/>
                  <a:pt x="356" y="678"/>
                  <a:pt x="356" y="651"/>
                </a:cubicBezTo>
                <a:lnTo>
                  <a:pt x="356" y="445"/>
                </a:lnTo>
                <a:cubicBezTo>
                  <a:pt x="356" y="419"/>
                  <a:pt x="378" y="397"/>
                  <a:pt x="405" y="397"/>
                </a:cubicBezTo>
                <a:close/>
                <a:moveTo>
                  <a:pt x="515" y="117"/>
                </a:moveTo>
                <a:lnTo>
                  <a:pt x="446" y="185"/>
                </a:lnTo>
                <a:lnTo>
                  <a:pt x="515" y="253"/>
                </a:lnTo>
                <a:lnTo>
                  <a:pt x="583" y="185"/>
                </a:lnTo>
                <a:lnTo>
                  <a:pt x="515" y="117"/>
                </a:lnTo>
                <a:close/>
                <a:moveTo>
                  <a:pt x="549" y="14"/>
                </a:moveTo>
                <a:lnTo>
                  <a:pt x="687" y="151"/>
                </a:lnTo>
                <a:cubicBezTo>
                  <a:pt x="706" y="170"/>
                  <a:pt x="706" y="200"/>
                  <a:pt x="687" y="219"/>
                </a:cubicBezTo>
                <a:lnTo>
                  <a:pt x="549" y="356"/>
                </a:lnTo>
                <a:cubicBezTo>
                  <a:pt x="530" y="375"/>
                  <a:pt x="499" y="375"/>
                  <a:pt x="480" y="356"/>
                </a:cubicBezTo>
                <a:lnTo>
                  <a:pt x="342" y="219"/>
                </a:lnTo>
                <a:cubicBezTo>
                  <a:pt x="323" y="200"/>
                  <a:pt x="323" y="170"/>
                  <a:pt x="342" y="151"/>
                </a:cubicBezTo>
                <a:lnTo>
                  <a:pt x="480" y="14"/>
                </a:lnTo>
                <a:cubicBezTo>
                  <a:pt x="499" y="-5"/>
                  <a:pt x="530" y="-5"/>
                  <a:pt x="549" y="14"/>
                </a:cubicBezTo>
                <a:lnTo>
                  <a:pt x="549" y="14"/>
                </a:lnTo>
                <a:close/>
              </a:path>
            </a:pathLst>
          </a:custGeom>
          <a:solidFill>
            <a:srgbClr val="FFFFFF"/>
          </a:solidFill>
          <a:ln w="156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27"/>
          <p:cNvSpPr/>
          <p:nvPr>
            <p:custDataLst>
              <p:tags r:id="rId22"/>
            </p:custDataLst>
          </p:nvPr>
        </p:nvSpPr>
        <p:spPr>
          <a:xfrm rot="481356">
            <a:off x="5212080" y="3344862"/>
            <a:ext cx="444955" cy="445134"/>
          </a:xfrm>
          <a:custGeom>
            <a:avLst/>
            <a:gdLst>
              <a:gd name="connsiteX0" fmla="*/ 404163 w 444955"/>
              <a:gd name="connsiteY0" fmla="*/ 114 h 445134"/>
              <a:gd name="connsiteX1" fmla="*/ 325219 w 444955"/>
              <a:gd name="connsiteY1" fmla="*/ 114 h 445134"/>
              <a:gd name="connsiteX2" fmla="*/ 323066 w 444955"/>
              <a:gd name="connsiteY2" fmla="*/ 114 h 445134"/>
              <a:gd name="connsiteX3" fmla="*/ 69728 w 444955"/>
              <a:gd name="connsiteY3" fmla="*/ 833 h 445134"/>
              <a:gd name="connsiteX4" fmla="*/ 29539 w 444955"/>
              <a:gd name="connsiteY4" fmla="*/ 41104 h 445134"/>
              <a:gd name="connsiteX5" fmla="*/ 29539 w 444955"/>
              <a:gd name="connsiteY5" fmla="*/ 101510 h 445134"/>
              <a:gd name="connsiteX6" fmla="*/ 75470 w 444955"/>
              <a:gd name="connsiteY6" fmla="*/ 101510 h 445134"/>
              <a:gd name="connsiteX7" fmla="*/ 90541 w 444955"/>
              <a:gd name="connsiteY7" fmla="*/ 116611 h 445134"/>
              <a:gd name="connsiteX8" fmla="*/ 90541 w 444955"/>
              <a:gd name="connsiteY8" fmla="*/ 126679 h 445134"/>
              <a:gd name="connsiteX9" fmla="*/ 75470 w 444955"/>
              <a:gd name="connsiteY9" fmla="*/ 141781 h 445134"/>
              <a:gd name="connsiteX10" fmla="*/ 70446 w 444955"/>
              <a:gd name="connsiteY10" fmla="*/ 141781 h 445134"/>
              <a:gd name="connsiteX11" fmla="*/ 70446 w 444955"/>
              <a:gd name="connsiteY11" fmla="*/ 136747 h 445134"/>
              <a:gd name="connsiteX12" fmla="*/ 55375 w 444955"/>
              <a:gd name="connsiteY12" fmla="*/ 121645 h 445134"/>
              <a:gd name="connsiteX13" fmla="*/ 13750 w 444955"/>
              <a:gd name="connsiteY13" fmla="*/ 121645 h 445134"/>
              <a:gd name="connsiteX14" fmla="*/ 832 w 444955"/>
              <a:gd name="connsiteY14" fmla="*/ 131713 h 445134"/>
              <a:gd name="connsiteX15" fmla="*/ 114 w 444955"/>
              <a:gd name="connsiteY15" fmla="*/ 136747 h 445134"/>
              <a:gd name="connsiteX16" fmla="*/ 114 w 444955"/>
              <a:gd name="connsiteY16" fmla="*/ 146814 h 445134"/>
              <a:gd name="connsiteX17" fmla="*/ 15185 w 444955"/>
              <a:gd name="connsiteY17" fmla="*/ 161915 h 445134"/>
              <a:gd name="connsiteX18" fmla="*/ 30256 w 444955"/>
              <a:gd name="connsiteY18" fmla="*/ 161915 h 445134"/>
              <a:gd name="connsiteX19" fmla="*/ 30256 w 444955"/>
              <a:gd name="connsiteY19" fmla="*/ 273379 h 445134"/>
              <a:gd name="connsiteX20" fmla="*/ 76187 w 444955"/>
              <a:gd name="connsiteY20" fmla="*/ 273379 h 445134"/>
              <a:gd name="connsiteX21" fmla="*/ 91258 w 444955"/>
              <a:gd name="connsiteY21" fmla="*/ 288482 h 445134"/>
              <a:gd name="connsiteX22" fmla="*/ 91258 w 444955"/>
              <a:gd name="connsiteY22" fmla="*/ 298548 h 445134"/>
              <a:gd name="connsiteX23" fmla="*/ 76187 w 444955"/>
              <a:gd name="connsiteY23" fmla="*/ 313650 h 445134"/>
              <a:gd name="connsiteX24" fmla="*/ 71163 w 444955"/>
              <a:gd name="connsiteY24" fmla="*/ 313650 h 445134"/>
              <a:gd name="connsiteX25" fmla="*/ 71163 w 444955"/>
              <a:gd name="connsiteY25" fmla="*/ 309336 h 445134"/>
              <a:gd name="connsiteX26" fmla="*/ 56092 w 444955"/>
              <a:gd name="connsiteY26" fmla="*/ 294234 h 445134"/>
              <a:gd name="connsiteX27" fmla="*/ 14467 w 444955"/>
              <a:gd name="connsiteY27" fmla="*/ 294234 h 445134"/>
              <a:gd name="connsiteX28" fmla="*/ 1549 w 444955"/>
              <a:gd name="connsiteY28" fmla="*/ 304302 h 445134"/>
              <a:gd name="connsiteX29" fmla="*/ 832 w 444955"/>
              <a:gd name="connsiteY29" fmla="*/ 309336 h 445134"/>
              <a:gd name="connsiteX30" fmla="*/ 832 w 444955"/>
              <a:gd name="connsiteY30" fmla="*/ 319403 h 445134"/>
              <a:gd name="connsiteX31" fmla="*/ 15903 w 444955"/>
              <a:gd name="connsiteY31" fmla="*/ 334505 h 445134"/>
              <a:gd name="connsiteX32" fmla="*/ 30974 w 444955"/>
              <a:gd name="connsiteY32" fmla="*/ 334505 h 445134"/>
              <a:gd name="connsiteX33" fmla="*/ 30974 w 444955"/>
              <a:gd name="connsiteY33" fmla="*/ 404979 h 445134"/>
              <a:gd name="connsiteX34" fmla="*/ 71163 w 444955"/>
              <a:gd name="connsiteY34" fmla="*/ 445248 h 445134"/>
              <a:gd name="connsiteX35" fmla="*/ 404880 w 444955"/>
              <a:gd name="connsiteY35" fmla="*/ 445248 h 445134"/>
              <a:gd name="connsiteX36" fmla="*/ 445070 w 444955"/>
              <a:gd name="connsiteY36" fmla="*/ 404979 h 445134"/>
              <a:gd name="connsiteX37" fmla="*/ 445070 w 444955"/>
              <a:gd name="connsiteY37" fmla="*/ 40385 h 445134"/>
              <a:gd name="connsiteX38" fmla="*/ 404163 w 444955"/>
              <a:gd name="connsiteY38" fmla="*/ 114 h 445134"/>
              <a:gd name="connsiteX39" fmla="*/ 374739 w 444955"/>
              <a:gd name="connsiteY39" fmla="*/ 329470 h 445134"/>
              <a:gd name="connsiteX40" fmla="*/ 374022 w 444955"/>
              <a:gd name="connsiteY40" fmla="*/ 331629 h 445134"/>
              <a:gd name="connsiteX41" fmla="*/ 369715 w 444955"/>
              <a:gd name="connsiteY41" fmla="*/ 336662 h 445134"/>
              <a:gd name="connsiteX42" fmla="*/ 365409 w 444955"/>
              <a:gd name="connsiteY42" fmla="*/ 338819 h 445134"/>
              <a:gd name="connsiteX43" fmla="*/ 362538 w 444955"/>
              <a:gd name="connsiteY43" fmla="*/ 339538 h 445134"/>
              <a:gd name="connsiteX44" fmla="*/ 145801 w 444955"/>
              <a:gd name="connsiteY44" fmla="*/ 339538 h 445134"/>
              <a:gd name="connsiteX45" fmla="*/ 140778 w 444955"/>
              <a:gd name="connsiteY45" fmla="*/ 337381 h 445134"/>
              <a:gd name="connsiteX46" fmla="*/ 137189 w 444955"/>
              <a:gd name="connsiteY46" fmla="*/ 332348 h 445134"/>
              <a:gd name="connsiteX47" fmla="*/ 136472 w 444955"/>
              <a:gd name="connsiteY47" fmla="*/ 330189 h 445134"/>
              <a:gd name="connsiteX48" fmla="*/ 136472 w 444955"/>
              <a:gd name="connsiteY48" fmla="*/ 310055 h 445134"/>
              <a:gd name="connsiteX49" fmla="*/ 136472 w 444955"/>
              <a:gd name="connsiteY49" fmla="*/ 309336 h 445134"/>
              <a:gd name="connsiteX50" fmla="*/ 137189 w 444955"/>
              <a:gd name="connsiteY50" fmla="*/ 308616 h 445134"/>
              <a:gd name="connsiteX51" fmla="*/ 180250 w 444955"/>
              <a:gd name="connsiteY51" fmla="*/ 279133 h 445134"/>
              <a:gd name="connsiteX52" fmla="*/ 222592 w 444955"/>
              <a:gd name="connsiteY52" fmla="*/ 248211 h 445134"/>
              <a:gd name="connsiteX53" fmla="*/ 222592 w 444955"/>
              <a:gd name="connsiteY53" fmla="*/ 243895 h 445134"/>
              <a:gd name="connsiteX54" fmla="*/ 220440 w 444955"/>
              <a:gd name="connsiteY54" fmla="*/ 238862 h 445134"/>
              <a:gd name="connsiteX55" fmla="*/ 197474 w 444955"/>
              <a:gd name="connsiteY55" fmla="*/ 180613 h 445134"/>
              <a:gd name="connsiteX56" fmla="*/ 255604 w 444955"/>
              <a:gd name="connsiteY56" fmla="*/ 107263 h 445134"/>
              <a:gd name="connsiteX57" fmla="*/ 313736 w 444955"/>
              <a:gd name="connsiteY57" fmla="*/ 180613 h 445134"/>
              <a:gd name="connsiteX58" fmla="*/ 290771 w 444955"/>
              <a:gd name="connsiteY58" fmla="*/ 238862 h 445134"/>
              <a:gd name="connsiteX59" fmla="*/ 288618 w 444955"/>
              <a:gd name="connsiteY59" fmla="*/ 243895 h 445134"/>
              <a:gd name="connsiteX60" fmla="*/ 288618 w 444955"/>
              <a:gd name="connsiteY60" fmla="*/ 248211 h 445134"/>
              <a:gd name="connsiteX61" fmla="*/ 330960 w 444955"/>
              <a:gd name="connsiteY61" fmla="*/ 279133 h 445134"/>
              <a:gd name="connsiteX62" fmla="*/ 374022 w 444955"/>
              <a:gd name="connsiteY62" fmla="*/ 308616 h 445134"/>
              <a:gd name="connsiteX63" fmla="*/ 374739 w 444955"/>
              <a:gd name="connsiteY63" fmla="*/ 309336 h 445134"/>
              <a:gd name="connsiteX64" fmla="*/ 374739 w 444955"/>
              <a:gd name="connsiteY64" fmla="*/ 310055 h 445134"/>
              <a:gd name="connsiteX65" fmla="*/ 374739 w 444955"/>
              <a:gd name="connsiteY65" fmla="*/ 329470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4955" h="445134">
                <a:moveTo>
                  <a:pt x="404163" y="114"/>
                </a:moveTo>
                <a:lnTo>
                  <a:pt x="325219" y="114"/>
                </a:lnTo>
                <a:lnTo>
                  <a:pt x="323066" y="114"/>
                </a:lnTo>
                <a:lnTo>
                  <a:pt x="69728" y="833"/>
                </a:lnTo>
                <a:cubicBezTo>
                  <a:pt x="47480" y="833"/>
                  <a:pt x="29539" y="18811"/>
                  <a:pt x="29539" y="41104"/>
                </a:cubicBezTo>
                <a:lnTo>
                  <a:pt x="29539" y="101510"/>
                </a:lnTo>
                <a:lnTo>
                  <a:pt x="75470" y="101510"/>
                </a:lnTo>
                <a:cubicBezTo>
                  <a:pt x="84082" y="101510"/>
                  <a:pt x="90541" y="107982"/>
                  <a:pt x="90541" y="116611"/>
                </a:cubicBezTo>
                <a:lnTo>
                  <a:pt x="90541" y="126679"/>
                </a:lnTo>
                <a:cubicBezTo>
                  <a:pt x="90541" y="135309"/>
                  <a:pt x="84082" y="141781"/>
                  <a:pt x="75470" y="141781"/>
                </a:cubicBezTo>
                <a:lnTo>
                  <a:pt x="70446" y="141781"/>
                </a:lnTo>
                <a:lnTo>
                  <a:pt x="70446" y="136747"/>
                </a:lnTo>
                <a:cubicBezTo>
                  <a:pt x="70446" y="128117"/>
                  <a:pt x="63987" y="121645"/>
                  <a:pt x="55375" y="121645"/>
                </a:cubicBezTo>
                <a:lnTo>
                  <a:pt x="13750" y="121645"/>
                </a:lnTo>
                <a:cubicBezTo>
                  <a:pt x="8008" y="122364"/>
                  <a:pt x="2985" y="125960"/>
                  <a:pt x="832" y="131713"/>
                </a:cubicBezTo>
                <a:cubicBezTo>
                  <a:pt x="114" y="133151"/>
                  <a:pt x="114" y="135309"/>
                  <a:pt x="114" y="136747"/>
                </a:cubicBezTo>
                <a:lnTo>
                  <a:pt x="114" y="146814"/>
                </a:lnTo>
                <a:cubicBezTo>
                  <a:pt x="114" y="155444"/>
                  <a:pt x="6573" y="161915"/>
                  <a:pt x="15185" y="161915"/>
                </a:cubicBezTo>
                <a:lnTo>
                  <a:pt x="30256" y="161915"/>
                </a:lnTo>
                <a:lnTo>
                  <a:pt x="30256" y="273379"/>
                </a:lnTo>
                <a:lnTo>
                  <a:pt x="76187" y="273379"/>
                </a:lnTo>
                <a:cubicBezTo>
                  <a:pt x="84799" y="273379"/>
                  <a:pt x="91258" y="279852"/>
                  <a:pt x="91258" y="288482"/>
                </a:cubicBezTo>
                <a:lnTo>
                  <a:pt x="91258" y="298548"/>
                </a:lnTo>
                <a:cubicBezTo>
                  <a:pt x="91258" y="307178"/>
                  <a:pt x="84799" y="313650"/>
                  <a:pt x="76187" y="313650"/>
                </a:cubicBezTo>
                <a:lnTo>
                  <a:pt x="71163" y="313650"/>
                </a:lnTo>
                <a:lnTo>
                  <a:pt x="71163" y="309336"/>
                </a:lnTo>
                <a:cubicBezTo>
                  <a:pt x="71163" y="300707"/>
                  <a:pt x="64704" y="294234"/>
                  <a:pt x="56092" y="294234"/>
                </a:cubicBezTo>
                <a:lnTo>
                  <a:pt x="14467" y="294234"/>
                </a:lnTo>
                <a:cubicBezTo>
                  <a:pt x="8726" y="294953"/>
                  <a:pt x="3702" y="298548"/>
                  <a:pt x="1549" y="304302"/>
                </a:cubicBezTo>
                <a:cubicBezTo>
                  <a:pt x="832" y="305740"/>
                  <a:pt x="832" y="307897"/>
                  <a:pt x="832" y="309336"/>
                </a:cubicBezTo>
                <a:lnTo>
                  <a:pt x="832" y="319403"/>
                </a:lnTo>
                <a:cubicBezTo>
                  <a:pt x="832" y="328032"/>
                  <a:pt x="7291" y="334505"/>
                  <a:pt x="15903" y="334505"/>
                </a:cubicBezTo>
                <a:lnTo>
                  <a:pt x="30974" y="334505"/>
                </a:lnTo>
                <a:lnTo>
                  <a:pt x="30974" y="404979"/>
                </a:lnTo>
                <a:cubicBezTo>
                  <a:pt x="30974" y="427272"/>
                  <a:pt x="48916" y="445248"/>
                  <a:pt x="71163" y="445248"/>
                </a:cubicBezTo>
                <a:lnTo>
                  <a:pt x="404880" y="445248"/>
                </a:lnTo>
                <a:cubicBezTo>
                  <a:pt x="427128" y="445248"/>
                  <a:pt x="445070" y="427272"/>
                  <a:pt x="445070" y="404979"/>
                </a:cubicBezTo>
                <a:lnTo>
                  <a:pt x="445070" y="40385"/>
                </a:lnTo>
                <a:cubicBezTo>
                  <a:pt x="444353" y="18092"/>
                  <a:pt x="426411" y="114"/>
                  <a:pt x="404163" y="114"/>
                </a:cubicBezTo>
                <a:moveTo>
                  <a:pt x="374739" y="329470"/>
                </a:moveTo>
                <a:cubicBezTo>
                  <a:pt x="374739" y="329470"/>
                  <a:pt x="374022" y="330910"/>
                  <a:pt x="374022" y="331629"/>
                </a:cubicBezTo>
                <a:cubicBezTo>
                  <a:pt x="373303" y="333067"/>
                  <a:pt x="371150" y="335224"/>
                  <a:pt x="369715" y="336662"/>
                </a:cubicBezTo>
                <a:lnTo>
                  <a:pt x="365409" y="338819"/>
                </a:lnTo>
                <a:lnTo>
                  <a:pt x="362538" y="339538"/>
                </a:lnTo>
                <a:lnTo>
                  <a:pt x="145801" y="339538"/>
                </a:lnTo>
                <a:cubicBezTo>
                  <a:pt x="144366" y="338819"/>
                  <a:pt x="142213" y="338100"/>
                  <a:pt x="140778" y="337381"/>
                </a:cubicBezTo>
                <a:cubicBezTo>
                  <a:pt x="139342" y="336662"/>
                  <a:pt x="137907" y="334505"/>
                  <a:pt x="137189" y="332348"/>
                </a:cubicBezTo>
                <a:cubicBezTo>
                  <a:pt x="137189" y="331629"/>
                  <a:pt x="136472" y="330189"/>
                  <a:pt x="136472" y="330189"/>
                </a:cubicBezTo>
                <a:cubicBezTo>
                  <a:pt x="135754" y="329470"/>
                  <a:pt x="133601" y="320123"/>
                  <a:pt x="136472" y="310055"/>
                </a:cubicBezTo>
                <a:lnTo>
                  <a:pt x="136472" y="309336"/>
                </a:lnTo>
                <a:lnTo>
                  <a:pt x="137189" y="308616"/>
                </a:lnTo>
                <a:cubicBezTo>
                  <a:pt x="144366" y="299269"/>
                  <a:pt x="161590" y="289201"/>
                  <a:pt x="180250" y="279133"/>
                </a:cubicBezTo>
                <a:cubicBezTo>
                  <a:pt x="197474" y="269784"/>
                  <a:pt x="222592" y="255401"/>
                  <a:pt x="222592" y="248211"/>
                </a:cubicBezTo>
                <a:lnTo>
                  <a:pt x="222592" y="243895"/>
                </a:lnTo>
                <a:cubicBezTo>
                  <a:pt x="222592" y="241738"/>
                  <a:pt x="221874" y="240300"/>
                  <a:pt x="220440" y="238862"/>
                </a:cubicBezTo>
                <a:cubicBezTo>
                  <a:pt x="205367" y="223760"/>
                  <a:pt x="197474" y="202905"/>
                  <a:pt x="197474" y="180613"/>
                </a:cubicBezTo>
                <a:cubicBezTo>
                  <a:pt x="197474" y="144657"/>
                  <a:pt x="204650" y="107263"/>
                  <a:pt x="255604" y="107263"/>
                </a:cubicBezTo>
                <a:cubicBezTo>
                  <a:pt x="306560" y="107263"/>
                  <a:pt x="313736" y="143938"/>
                  <a:pt x="313736" y="180613"/>
                </a:cubicBezTo>
                <a:cubicBezTo>
                  <a:pt x="313736" y="202905"/>
                  <a:pt x="305843" y="223760"/>
                  <a:pt x="290771" y="238862"/>
                </a:cubicBezTo>
                <a:cubicBezTo>
                  <a:pt x="289336" y="240300"/>
                  <a:pt x="288618" y="241738"/>
                  <a:pt x="288618" y="243895"/>
                </a:cubicBezTo>
                <a:lnTo>
                  <a:pt x="288618" y="248211"/>
                </a:lnTo>
                <a:cubicBezTo>
                  <a:pt x="288618" y="255401"/>
                  <a:pt x="314453" y="269784"/>
                  <a:pt x="330960" y="279133"/>
                </a:cubicBezTo>
                <a:cubicBezTo>
                  <a:pt x="349620" y="289201"/>
                  <a:pt x="366844" y="299269"/>
                  <a:pt x="374022" y="308616"/>
                </a:cubicBezTo>
                <a:lnTo>
                  <a:pt x="374739" y="309336"/>
                </a:lnTo>
                <a:lnTo>
                  <a:pt x="374739" y="310055"/>
                </a:lnTo>
                <a:cubicBezTo>
                  <a:pt x="378328" y="319403"/>
                  <a:pt x="375456" y="328751"/>
                  <a:pt x="374739" y="329470"/>
                </a:cubicBezTo>
              </a:path>
            </a:pathLst>
          </a:custGeom>
          <a:solidFill>
            <a:srgbClr val="FFFFFF"/>
          </a:solidFill>
          <a:ln w="1566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任意多边形: 形状 28"/>
          <p:cNvSpPr/>
          <p:nvPr>
            <p:custDataLst>
              <p:tags r:id="rId23"/>
            </p:custDataLst>
          </p:nvPr>
        </p:nvSpPr>
        <p:spPr>
          <a:xfrm rot="20250057">
            <a:off x="6534785" y="4259263"/>
            <a:ext cx="445134" cy="413236"/>
          </a:xfrm>
          <a:custGeom>
            <a:avLst/>
            <a:gdLst>
              <a:gd name="connsiteX0" fmla="*/ 393014 w 445134"/>
              <a:gd name="connsiteY0" fmla="*/ 115 h 413236"/>
              <a:gd name="connsiteX1" fmla="*/ 51214 w 445134"/>
              <a:gd name="connsiteY1" fmla="*/ 115 h 413236"/>
              <a:gd name="connsiteX2" fmla="*/ 114 w 445134"/>
              <a:gd name="connsiteY2" fmla="*/ 51626 h 413236"/>
              <a:gd name="connsiteX3" fmla="*/ 114 w 445134"/>
              <a:gd name="connsiteY3" fmla="*/ 273698 h 413236"/>
              <a:gd name="connsiteX4" fmla="*/ 51214 w 445134"/>
              <a:gd name="connsiteY4" fmla="*/ 325209 h 413236"/>
              <a:gd name="connsiteX5" fmla="*/ 179531 w 445134"/>
              <a:gd name="connsiteY5" fmla="*/ 325209 h 413236"/>
              <a:gd name="connsiteX6" fmla="*/ 179531 w 445134"/>
              <a:gd name="connsiteY6" fmla="*/ 388168 h 413236"/>
              <a:gd name="connsiteX7" fmla="*/ 109127 w 445134"/>
              <a:gd name="connsiteY7" fmla="*/ 388168 h 413236"/>
              <a:gd name="connsiteX8" fmla="*/ 96636 w 445134"/>
              <a:gd name="connsiteY8" fmla="*/ 400759 h 413236"/>
              <a:gd name="connsiteX9" fmla="*/ 109127 w 445134"/>
              <a:gd name="connsiteY9" fmla="*/ 413352 h 413236"/>
              <a:gd name="connsiteX10" fmla="*/ 326017 w 445134"/>
              <a:gd name="connsiteY10" fmla="*/ 413352 h 413236"/>
              <a:gd name="connsiteX11" fmla="*/ 338507 w 445134"/>
              <a:gd name="connsiteY11" fmla="*/ 400759 h 413236"/>
              <a:gd name="connsiteX12" fmla="*/ 326017 w 445134"/>
              <a:gd name="connsiteY12" fmla="*/ 388168 h 413236"/>
              <a:gd name="connsiteX13" fmla="*/ 256749 w 445134"/>
              <a:gd name="connsiteY13" fmla="*/ 388168 h 413236"/>
              <a:gd name="connsiteX14" fmla="*/ 256749 w 445134"/>
              <a:gd name="connsiteY14" fmla="*/ 325209 h 413236"/>
              <a:gd name="connsiteX15" fmla="*/ 394149 w 445134"/>
              <a:gd name="connsiteY15" fmla="*/ 325209 h 413236"/>
              <a:gd name="connsiteX16" fmla="*/ 445249 w 445134"/>
              <a:gd name="connsiteY16" fmla="*/ 273698 h 413236"/>
              <a:gd name="connsiteX17" fmla="*/ 445249 w 445134"/>
              <a:gd name="connsiteY17" fmla="*/ 51626 h 413236"/>
              <a:gd name="connsiteX18" fmla="*/ 393014 w 445134"/>
              <a:gd name="connsiteY18" fmla="*/ 115 h 413236"/>
              <a:gd name="connsiteX19" fmla="*/ 370302 w 445134"/>
              <a:gd name="connsiteY19" fmla="*/ 76810 h 413236"/>
              <a:gd name="connsiteX20" fmla="*/ 370302 w 445134"/>
              <a:gd name="connsiteY20" fmla="*/ 76810 h 413236"/>
              <a:gd name="connsiteX21" fmla="*/ 370302 w 445134"/>
              <a:gd name="connsiteY21" fmla="*/ 77954 h 413236"/>
              <a:gd name="connsiteX22" fmla="*/ 243122 w 445134"/>
              <a:gd name="connsiteY22" fmla="*/ 248515 h 413236"/>
              <a:gd name="connsiteX23" fmla="*/ 239715 w 445134"/>
              <a:gd name="connsiteY23" fmla="*/ 246225 h 413236"/>
              <a:gd name="connsiteX24" fmla="*/ 139786 w 445134"/>
              <a:gd name="connsiteY24" fmla="*/ 172965 h 413236"/>
              <a:gd name="connsiteX25" fmla="*/ 104585 w 445134"/>
              <a:gd name="connsiteY25" fmla="*/ 218753 h 413236"/>
              <a:gd name="connsiteX26" fmla="*/ 88687 w 445134"/>
              <a:gd name="connsiteY26" fmla="*/ 224476 h 413236"/>
              <a:gd name="connsiteX27" fmla="*/ 80738 w 445134"/>
              <a:gd name="connsiteY27" fmla="*/ 207306 h 413236"/>
              <a:gd name="connsiteX28" fmla="*/ 81873 w 445134"/>
              <a:gd name="connsiteY28" fmla="*/ 205016 h 413236"/>
              <a:gd name="connsiteX29" fmla="*/ 129566 w 445134"/>
              <a:gd name="connsiteY29" fmla="*/ 142058 h 413236"/>
              <a:gd name="connsiteX30" fmla="*/ 134109 w 445134"/>
              <a:gd name="connsiteY30" fmla="*/ 136334 h 413236"/>
              <a:gd name="connsiteX31" fmla="*/ 237443 w 445134"/>
              <a:gd name="connsiteY31" fmla="*/ 213029 h 413236"/>
              <a:gd name="connsiteX32" fmla="*/ 349864 w 445134"/>
              <a:gd name="connsiteY32" fmla="*/ 63073 h 413236"/>
              <a:gd name="connsiteX33" fmla="*/ 363489 w 445134"/>
              <a:gd name="connsiteY33" fmla="*/ 60784 h 413236"/>
              <a:gd name="connsiteX34" fmla="*/ 370302 w 445134"/>
              <a:gd name="connsiteY34" fmla="*/ 76810 h 41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5134" h="413236">
                <a:moveTo>
                  <a:pt x="393014" y="115"/>
                </a:moveTo>
                <a:lnTo>
                  <a:pt x="51214" y="115"/>
                </a:lnTo>
                <a:cubicBezTo>
                  <a:pt x="22825" y="115"/>
                  <a:pt x="114" y="23009"/>
                  <a:pt x="114" y="51626"/>
                </a:cubicBezTo>
                <a:lnTo>
                  <a:pt x="114" y="273698"/>
                </a:lnTo>
                <a:cubicBezTo>
                  <a:pt x="114" y="302316"/>
                  <a:pt x="22825" y="325209"/>
                  <a:pt x="51214" y="325209"/>
                </a:cubicBezTo>
                <a:lnTo>
                  <a:pt x="179531" y="325209"/>
                </a:lnTo>
                <a:lnTo>
                  <a:pt x="179531" y="388168"/>
                </a:lnTo>
                <a:lnTo>
                  <a:pt x="109127" y="388168"/>
                </a:lnTo>
                <a:cubicBezTo>
                  <a:pt x="102313" y="388168"/>
                  <a:pt x="96636" y="393892"/>
                  <a:pt x="96636" y="400759"/>
                </a:cubicBezTo>
                <a:cubicBezTo>
                  <a:pt x="96636" y="407628"/>
                  <a:pt x="102313" y="413352"/>
                  <a:pt x="109127" y="413352"/>
                </a:cubicBezTo>
                <a:lnTo>
                  <a:pt x="326017" y="413352"/>
                </a:lnTo>
                <a:cubicBezTo>
                  <a:pt x="332830" y="413352"/>
                  <a:pt x="338507" y="407628"/>
                  <a:pt x="338507" y="400759"/>
                </a:cubicBezTo>
                <a:cubicBezTo>
                  <a:pt x="338507" y="393892"/>
                  <a:pt x="332830" y="388168"/>
                  <a:pt x="326017" y="388168"/>
                </a:cubicBezTo>
                <a:lnTo>
                  <a:pt x="256749" y="388168"/>
                </a:lnTo>
                <a:lnTo>
                  <a:pt x="256749" y="325209"/>
                </a:lnTo>
                <a:lnTo>
                  <a:pt x="394149" y="325209"/>
                </a:lnTo>
                <a:cubicBezTo>
                  <a:pt x="422538" y="325209"/>
                  <a:pt x="445249" y="302316"/>
                  <a:pt x="445249" y="273698"/>
                </a:cubicBezTo>
                <a:lnTo>
                  <a:pt x="445249" y="51626"/>
                </a:lnTo>
                <a:cubicBezTo>
                  <a:pt x="444113" y="24154"/>
                  <a:pt x="421402" y="115"/>
                  <a:pt x="393014" y="115"/>
                </a:cubicBezTo>
                <a:moveTo>
                  <a:pt x="370302" y="76810"/>
                </a:moveTo>
                <a:cubicBezTo>
                  <a:pt x="370302" y="76810"/>
                  <a:pt x="370302" y="77954"/>
                  <a:pt x="370302" y="76810"/>
                </a:cubicBezTo>
                <a:lnTo>
                  <a:pt x="370302" y="77954"/>
                </a:lnTo>
                <a:lnTo>
                  <a:pt x="243122" y="248515"/>
                </a:lnTo>
                <a:lnTo>
                  <a:pt x="239715" y="246225"/>
                </a:lnTo>
                <a:lnTo>
                  <a:pt x="139786" y="172965"/>
                </a:lnTo>
                <a:lnTo>
                  <a:pt x="104585" y="218753"/>
                </a:lnTo>
                <a:cubicBezTo>
                  <a:pt x="101178" y="224476"/>
                  <a:pt x="94365" y="226766"/>
                  <a:pt x="88687" y="224476"/>
                </a:cubicBezTo>
                <a:cubicBezTo>
                  <a:pt x="81873" y="222186"/>
                  <a:pt x="78467" y="214173"/>
                  <a:pt x="80738" y="207306"/>
                </a:cubicBezTo>
                <a:cubicBezTo>
                  <a:pt x="80738" y="206162"/>
                  <a:pt x="80738" y="206162"/>
                  <a:pt x="81873" y="205016"/>
                </a:cubicBezTo>
                <a:lnTo>
                  <a:pt x="129566" y="142058"/>
                </a:lnTo>
                <a:lnTo>
                  <a:pt x="134109" y="136334"/>
                </a:lnTo>
                <a:lnTo>
                  <a:pt x="237443" y="213029"/>
                </a:lnTo>
                <a:lnTo>
                  <a:pt x="349864" y="63073"/>
                </a:lnTo>
                <a:cubicBezTo>
                  <a:pt x="353270" y="59639"/>
                  <a:pt x="358948" y="58495"/>
                  <a:pt x="363489" y="60784"/>
                </a:cubicBezTo>
                <a:cubicBezTo>
                  <a:pt x="370302" y="63073"/>
                  <a:pt x="373709" y="69942"/>
                  <a:pt x="370302" y="76810"/>
                </a:cubicBezTo>
              </a:path>
            </a:pathLst>
          </a:custGeom>
          <a:solidFill>
            <a:srgbClr val="FFFFFF"/>
          </a:solidFill>
          <a:ln w="1566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任意多边形: 形状 29"/>
          <p:cNvSpPr/>
          <p:nvPr>
            <p:custDataLst>
              <p:tags r:id="rId24"/>
            </p:custDataLst>
          </p:nvPr>
        </p:nvSpPr>
        <p:spPr>
          <a:xfrm rot="20640000">
            <a:off x="5776595" y="5422583"/>
            <a:ext cx="411270" cy="445134"/>
          </a:xfrm>
          <a:custGeom>
            <a:avLst/>
            <a:gdLst>
              <a:gd name="connsiteX0" fmla="*/ 387872 w 387762"/>
              <a:gd name="connsiteY0" fmla="*/ 221813 h 445134"/>
              <a:gd name="connsiteX1" fmla="*/ 244912 w 387762"/>
              <a:gd name="connsiteY1" fmla="*/ 361274 h 445134"/>
              <a:gd name="connsiteX2" fmla="*/ 208881 w 387762"/>
              <a:gd name="connsiteY2" fmla="*/ 325800 h 445134"/>
              <a:gd name="connsiteX3" fmla="*/ 153912 w 387762"/>
              <a:gd name="connsiteY3" fmla="*/ 325800 h 445134"/>
              <a:gd name="connsiteX4" fmla="*/ 153912 w 387762"/>
              <a:gd name="connsiteY4" fmla="*/ 379787 h 445134"/>
              <a:gd name="connsiteX5" fmla="*/ 212166 w 387762"/>
              <a:gd name="connsiteY5" fmla="*/ 445248 h 445134"/>
              <a:gd name="connsiteX6" fmla="*/ 72678 w 387762"/>
              <a:gd name="connsiteY6" fmla="*/ 443376 h 445134"/>
              <a:gd name="connsiteX7" fmla="*/ 109 w 387762"/>
              <a:gd name="connsiteY7" fmla="*/ 369498 h 445134"/>
              <a:gd name="connsiteX8" fmla="*/ 109 w 387762"/>
              <a:gd name="connsiteY8" fmla="*/ 73991 h 445134"/>
              <a:gd name="connsiteX9" fmla="*/ 72678 w 387762"/>
              <a:gd name="connsiteY9" fmla="*/ 114 h 445134"/>
              <a:gd name="connsiteX10" fmla="*/ 314573 w 387762"/>
              <a:gd name="connsiteY10" fmla="*/ 114 h 445134"/>
              <a:gd name="connsiteX11" fmla="*/ 387142 w 387762"/>
              <a:gd name="connsiteY11" fmla="*/ 73991 h 445134"/>
              <a:gd name="connsiteX12" fmla="*/ 387872 w 387762"/>
              <a:gd name="connsiteY12" fmla="*/ 221813 h 445134"/>
              <a:gd name="connsiteX13" fmla="*/ 193625 w 387762"/>
              <a:gd name="connsiteY13" fmla="*/ 197118 h 445134"/>
              <a:gd name="connsiteX14" fmla="*/ 290384 w 387762"/>
              <a:gd name="connsiteY14" fmla="*/ 98617 h 445134"/>
              <a:gd name="connsiteX15" fmla="*/ 266195 w 387762"/>
              <a:gd name="connsiteY15" fmla="*/ 73991 h 445134"/>
              <a:gd name="connsiteX16" fmla="*/ 242004 w 387762"/>
              <a:gd name="connsiteY16" fmla="*/ 98617 h 445134"/>
              <a:gd name="connsiteX17" fmla="*/ 193625 w 387762"/>
              <a:gd name="connsiteY17" fmla="*/ 147868 h 445134"/>
              <a:gd name="connsiteX18" fmla="*/ 145246 w 387762"/>
              <a:gd name="connsiteY18" fmla="*/ 98617 h 445134"/>
              <a:gd name="connsiteX19" fmla="*/ 121057 w 387762"/>
              <a:gd name="connsiteY19" fmla="*/ 73991 h 445134"/>
              <a:gd name="connsiteX20" fmla="*/ 96867 w 387762"/>
              <a:gd name="connsiteY20" fmla="*/ 98617 h 445134"/>
              <a:gd name="connsiteX21" fmla="*/ 193625 w 387762"/>
              <a:gd name="connsiteY21" fmla="*/ 197118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48" h="701">
                <a:moveTo>
                  <a:pt x="611" y="349"/>
                </a:moveTo>
                <a:lnTo>
                  <a:pt x="386" y="569"/>
                </a:lnTo>
                <a:lnTo>
                  <a:pt x="329" y="513"/>
                </a:lnTo>
                <a:cubicBezTo>
                  <a:pt x="305" y="489"/>
                  <a:pt x="266" y="489"/>
                  <a:pt x="242" y="513"/>
                </a:cubicBezTo>
                <a:cubicBezTo>
                  <a:pt x="218" y="537"/>
                  <a:pt x="218" y="574"/>
                  <a:pt x="242" y="598"/>
                </a:cubicBezTo>
                <a:lnTo>
                  <a:pt x="334" y="701"/>
                </a:lnTo>
                <a:lnTo>
                  <a:pt x="114" y="698"/>
                </a:lnTo>
                <a:cubicBezTo>
                  <a:pt x="50" y="698"/>
                  <a:pt x="0" y="648"/>
                  <a:pt x="0" y="582"/>
                </a:cubicBezTo>
                <a:lnTo>
                  <a:pt x="0" y="116"/>
                </a:lnTo>
                <a:cubicBezTo>
                  <a:pt x="0" y="50"/>
                  <a:pt x="50" y="0"/>
                  <a:pt x="114" y="0"/>
                </a:cubicBezTo>
                <a:lnTo>
                  <a:pt x="495" y="0"/>
                </a:lnTo>
                <a:cubicBezTo>
                  <a:pt x="560" y="0"/>
                  <a:pt x="610" y="50"/>
                  <a:pt x="610" y="116"/>
                </a:cubicBezTo>
                <a:lnTo>
                  <a:pt x="611" y="349"/>
                </a:lnTo>
                <a:close/>
                <a:moveTo>
                  <a:pt x="305" y="310"/>
                </a:moveTo>
                <a:cubicBezTo>
                  <a:pt x="389" y="310"/>
                  <a:pt x="457" y="240"/>
                  <a:pt x="457" y="155"/>
                </a:cubicBezTo>
                <a:cubicBezTo>
                  <a:pt x="457" y="132"/>
                  <a:pt x="442" y="116"/>
                  <a:pt x="419" y="116"/>
                </a:cubicBezTo>
                <a:cubicBezTo>
                  <a:pt x="396" y="116"/>
                  <a:pt x="381" y="132"/>
                  <a:pt x="381" y="155"/>
                </a:cubicBezTo>
                <a:cubicBezTo>
                  <a:pt x="381" y="198"/>
                  <a:pt x="347" y="233"/>
                  <a:pt x="305" y="233"/>
                </a:cubicBezTo>
                <a:cubicBezTo>
                  <a:pt x="263" y="233"/>
                  <a:pt x="229" y="198"/>
                  <a:pt x="229" y="155"/>
                </a:cubicBezTo>
                <a:cubicBezTo>
                  <a:pt x="229" y="132"/>
                  <a:pt x="213" y="116"/>
                  <a:pt x="190" y="116"/>
                </a:cubicBezTo>
                <a:cubicBezTo>
                  <a:pt x="168" y="116"/>
                  <a:pt x="152" y="132"/>
                  <a:pt x="152" y="155"/>
                </a:cubicBezTo>
                <a:cubicBezTo>
                  <a:pt x="152" y="240"/>
                  <a:pt x="221" y="310"/>
                  <a:pt x="305" y="310"/>
                </a:cubicBezTo>
                <a:close/>
                <a:moveTo>
                  <a:pt x="389" y="698"/>
                </a:moveTo>
                <a:cubicBezTo>
                  <a:pt x="377" y="698"/>
                  <a:pt x="366" y="694"/>
                  <a:pt x="358" y="687"/>
                </a:cubicBezTo>
                <a:lnTo>
                  <a:pt x="267" y="590"/>
                </a:lnTo>
                <a:cubicBezTo>
                  <a:pt x="251" y="574"/>
                  <a:pt x="251" y="551"/>
                  <a:pt x="267" y="535"/>
                </a:cubicBezTo>
                <a:cubicBezTo>
                  <a:pt x="282" y="520"/>
                  <a:pt x="305" y="520"/>
                  <a:pt x="320" y="535"/>
                </a:cubicBezTo>
                <a:lnTo>
                  <a:pt x="389" y="605"/>
                </a:lnTo>
                <a:lnTo>
                  <a:pt x="583" y="407"/>
                </a:lnTo>
                <a:cubicBezTo>
                  <a:pt x="598" y="392"/>
                  <a:pt x="621" y="392"/>
                  <a:pt x="636" y="407"/>
                </a:cubicBezTo>
                <a:cubicBezTo>
                  <a:pt x="651" y="423"/>
                  <a:pt x="651" y="446"/>
                  <a:pt x="636" y="462"/>
                </a:cubicBezTo>
                <a:lnTo>
                  <a:pt x="408" y="694"/>
                </a:lnTo>
                <a:lnTo>
                  <a:pt x="389" y="698"/>
                </a:lnTo>
                <a:close/>
              </a:path>
            </a:pathLst>
          </a:custGeom>
          <a:solidFill>
            <a:srgbClr val="FFFFFF"/>
          </a:solidFill>
          <a:ln w="155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9"/>
          <p:cNvSpPr/>
          <p:nvPr>
            <p:custDataLst>
              <p:tags r:id="rId1"/>
            </p:custDataLst>
          </p:nvPr>
        </p:nvSpPr>
        <p:spPr>
          <a:xfrm>
            <a:off x="3774760" y="2349638"/>
            <a:ext cx="1922103" cy="1922103"/>
          </a:xfrm>
          <a:custGeom>
            <a:avLst/>
            <a:gdLst/>
            <a:ahLst/>
            <a:cxnLst/>
            <a:rect l="0" t="0" r="0" b="0"/>
            <a:pathLst>
              <a:path w="3619501" h="3619501">
                <a:moveTo>
                  <a:pt x="1809750" y="3619500"/>
                </a:moveTo>
                <a:lnTo>
                  <a:pt x="3619500" y="1809750"/>
                </a:lnTo>
                <a:lnTo>
                  <a:pt x="1809750" y="0"/>
                </a:lnTo>
                <a:lnTo>
                  <a:pt x="0" y="1809750"/>
                </a:lnTo>
                <a:close/>
              </a:path>
            </a:pathLst>
          </a:custGeom>
          <a:noFill/>
          <a:ln w="101600">
            <a:solidFill>
              <a:schemeClr val="accent1"/>
            </a:solidFill>
          </a:ln>
          <a:effectLst>
            <a:outerShdw blurRad="50800" dist="1270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10"/>
          <p:cNvSpPr/>
          <p:nvPr>
            <p:custDataLst>
              <p:tags r:id="rId2"/>
            </p:custDataLst>
          </p:nvPr>
        </p:nvSpPr>
        <p:spPr>
          <a:xfrm>
            <a:off x="1049213" y="2349638"/>
            <a:ext cx="1922103" cy="1922103"/>
          </a:xfrm>
          <a:custGeom>
            <a:avLst/>
            <a:gdLst/>
            <a:ahLst/>
            <a:cxnLst/>
            <a:rect l="0" t="0" r="0" b="0"/>
            <a:pathLst>
              <a:path w="3619501" h="3619501">
                <a:moveTo>
                  <a:pt x="1809750" y="3619500"/>
                </a:moveTo>
                <a:lnTo>
                  <a:pt x="3619500" y="1809750"/>
                </a:lnTo>
                <a:lnTo>
                  <a:pt x="1809750" y="0"/>
                </a:lnTo>
                <a:lnTo>
                  <a:pt x="0" y="1809750"/>
                </a:lnTo>
                <a:close/>
              </a:path>
            </a:pathLst>
          </a:custGeom>
          <a:noFill/>
          <a:ln w="101600">
            <a:solidFill>
              <a:schemeClr val="accent1"/>
            </a:solidFill>
          </a:ln>
          <a:effectLst>
            <a:outerShdw blurRad="50800" dist="1270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12"/>
          <p:cNvSpPr/>
          <p:nvPr>
            <p:custDataLst>
              <p:tags r:id="rId3"/>
            </p:custDataLst>
          </p:nvPr>
        </p:nvSpPr>
        <p:spPr>
          <a:xfrm>
            <a:off x="6493956" y="2349638"/>
            <a:ext cx="1922103" cy="1922103"/>
          </a:xfrm>
          <a:custGeom>
            <a:avLst/>
            <a:gdLst/>
            <a:ahLst/>
            <a:cxnLst/>
            <a:rect l="0" t="0" r="0" b="0"/>
            <a:pathLst>
              <a:path w="3619501" h="3619501">
                <a:moveTo>
                  <a:pt x="1809750" y="3619500"/>
                </a:moveTo>
                <a:lnTo>
                  <a:pt x="3619500" y="1809750"/>
                </a:lnTo>
                <a:lnTo>
                  <a:pt x="1809750" y="0"/>
                </a:lnTo>
                <a:lnTo>
                  <a:pt x="0" y="1809750"/>
                </a:lnTo>
                <a:close/>
              </a:path>
            </a:pathLst>
          </a:custGeom>
          <a:noFill/>
          <a:ln w="101600">
            <a:solidFill>
              <a:schemeClr val="accent1"/>
            </a:solidFill>
          </a:ln>
          <a:effectLst>
            <a:outerShdw blurRad="50800" dist="1270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3975429" y="4397608"/>
            <a:ext cx="1532961" cy="50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 anchorCtr="0"/>
          <a:lstStyle/>
          <a:p>
            <a:pPr algn="ct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NO. 02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97252" y="4913887"/>
            <a:ext cx="2477333" cy="719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Geotech International B.V.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1249882" y="4397608"/>
            <a:ext cx="1532961" cy="50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 anchorCtr="0"/>
          <a:lstStyle/>
          <a:p>
            <a:pPr algn="ct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NO.01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771705" y="4913887"/>
            <a:ext cx="2477333" cy="719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Pritty Pearlescent Pigments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6694626" y="4397608"/>
            <a:ext cx="1532961" cy="50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 anchorCtr="0"/>
          <a:lstStyle/>
          <a:p>
            <a:pPr algn="ct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NO. 03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6216449" y="4913887"/>
            <a:ext cx="2477333" cy="719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按照不同产品类型，包括如下几个类别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5" name="任意多边形: 形状 14"/>
          <p:cNvSpPr/>
          <p:nvPr>
            <p:custDataLst>
              <p:tags r:id="rId10"/>
            </p:custDataLst>
          </p:nvPr>
        </p:nvSpPr>
        <p:spPr>
          <a:xfrm>
            <a:off x="9225854" y="2349638"/>
            <a:ext cx="1922103" cy="1922103"/>
          </a:xfrm>
          <a:custGeom>
            <a:avLst/>
            <a:gdLst/>
            <a:ahLst/>
            <a:cxnLst/>
            <a:rect l="0" t="0" r="0" b="0"/>
            <a:pathLst>
              <a:path w="3619501" h="3619501">
                <a:moveTo>
                  <a:pt x="1809750" y="3619500"/>
                </a:moveTo>
                <a:lnTo>
                  <a:pt x="3619500" y="1809750"/>
                </a:lnTo>
                <a:lnTo>
                  <a:pt x="1809750" y="0"/>
                </a:lnTo>
                <a:lnTo>
                  <a:pt x="0" y="1809750"/>
                </a:lnTo>
                <a:close/>
              </a:path>
            </a:pathLst>
          </a:custGeom>
          <a:noFill/>
          <a:ln w="101600">
            <a:solidFill>
              <a:schemeClr val="accent1"/>
            </a:solidFill>
          </a:ln>
          <a:effectLst>
            <a:outerShdw blurRad="50800" dist="1270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1"/>
            </p:custDataLst>
          </p:nvPr>
        </p:nvSpPr>
        <p:spPr>
          <a:xfrm>
            <a:off x="9426523" y="4380462"/>
            <a:ext cx="1532961" cy="50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 anchorCtr="0"/>
          <a:lstStyle/>
          <a:p>
            <a:pPr algn="ct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NO. 04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8947711" y="4913887"/>
            <a:ext cx="2477333" cy="719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工业级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pic>
        <p:nvPicPr>
          <p:cNvPr id="28" name="图片 27" descr="/data/temp/c91f6e3d-3948-11ef-ba2f-26a5882d2f77.jpg@base@tag=imgScale&amp;m=1&amp;w=687&amp;h=687&amp;q=95c91f6e3d-3948-11ef-ba2f-26a5882d2f7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5039" r="5039"/>
          <a:stretch>
            <a:fillRect/>
          </a:stretch>
        </p:blipFill>
        <p:spPr>
          <a:xfrm>
            <a:off x="8948346" y="1631419"/>
            <a:ext cx="2476915" cy="2476915"/>
          </a:xfrm>
          <a:custGeom>
            <a:avLst/>
            <a:gdLst>
              <a:gd name="connsiteX0" fmla="*/ 1434600 w 2869199"/>
              <a:gd name="connsiteY0" fmla="*/ 0 h 2869199"/>
              <a:gd name="connsiteX1" fmla="*/ 2869199 w 2869199"/>
              <a:gd name="connsiteY1" fmla="*/ 1434600 h 2869199"/>
              <a:gd name="connsiteX2" fmla="*/ 1434600 w 2869199"/>
              <a:gd name="connsiteY2" fmla="*/ 2869199 h 2869199"/>
              <a:gd name="connsiteX3" fmla="*/ 0 w 2869199"/>
              <a:gd name="connsiteY3" fmla="*/ 1434600 h 28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9199" h="2869199">
                <a:moveTo>
                  <a:pt x="1434600" y="0"/>
                </a:moveTo>
                <a:lnTo>
                  <a:pt x="2869199" y="1434600"/>
                </a:lnTo>
                <a:lnTo>
                  <a:pt x="1434600" y="2869199"/>
                </a:lnTo>
                <a:lnTo>
                  <a:pt x="0" y="1434600"/>
                </a:ln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30" name="图片 29" descr="/data/temp/c91f6783-3948-11ef-ba2f-26a5882d2f77.jpg@base@tag=imgScale&amp;m=1&amp;w=687&amp;h=687&amp;q=95c91f6783-3948-11ef-ba2f-26a5882d2f7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14478" r="14478"/>
          <a:stretch>
            <a:fillRect/>
          </a:stretch>
        </p:blipFill>
        <p:spPr>
          <a:xfrm>
            <a:off x="3497252" y="1631419"/>
            <a:ext cx="2476915" cy="2476915"/>
          </a:xfrm>
          <a:custGeom>
            <a:avLst/>
            <a:gdLst>
              <a:gd name="connsiteX0" fmla="*/ 1434600 w 2869199"/>
              <a:gd name="connsiteY0" fmla="*/ 0 h 2869199"/>
              <a:gd name="connsiteX1" fmla="*/ 2869199 w 2869199"/>
              <a:gd name="connsiteY1" fmla="*/ 1434600 h 2869199"/>
              <a:gd name="connsiteX2" fmla="*/ 1434600 w 2869199"/>
              <a:gd name="connsiteY2" fmla="*/ 2869199 h 2869199"/>
              <a:gd name="connsiteX3" fmla="*/ 0 w 2869199"/>
              <a:gd name="connsiteY3" fmla="*/ 1434600 h 28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9199" h="2869199">
                <a:moveTo>
                  <a:pt x="1434600" y="0"/>
                </a:moveTo>
                <a:lnTo>
                  <a:pt x="2869199" y="1434600"/>
                </a:lnTo>
                <a:lnTo>
                  <a:pt x="1434600" y="2869199"/>
                </a:lnTo>
                <a:lnTo>
                  <a:pt x="0" y="1434600"/>
                </a:ln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6" name="图片 15" descr="/data/temp/c91f6e18-3948-11ef-ba2f-26a5882d2f77.jpg@base@tag=imgScale&amp;m=1&amp;w=687&amp;h=687&amp;q=95c91f6e18-3948-11ef-ba2f-26a5882d2f7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t="16683" b="16683"/>
          <a:stretch>
            <a:fillRect/>
          </a:stretch>
        </p:blipFill>
        <p:spPr>
          <a:xfrm>
            <a:off x="6222799" y="1631419"/>
            <a:ext cx="2476915" cy="2476915"/>
          </a:xfrm>
          <a:custGeom>
            <a:avLst/>
            <a:gdLst>
              <a:gd name="connsiteX0" fmla="*/ 1434600 w 2869199"/>
              <a:gd name="connsiteY0" fmla="*/ 0 h 2869199"/>
              <a:gd name="connsiteX1" fmla="*/ 2869199 w 2869199"/>
              <a:gd name="connsiteY1" fmla="*/ 1434600 h 2869199"/>
              <a:gd name="connsiteX2" fmla="*/ 1434600 w 2869199"/>
              <a:gd name="connsiteY2" fmla="*/ 2869199 h 2869199"/>
              <a:gd name="connsiteX3" fmla="*/ 0 w 2869199"/>
              <a:gd name="connsiteY3" fmla="*/ 1434600 h 28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9199" h="2869199">
                <a:moveTo>
                  <a:pt x="1434600" y="0"/>
                </a:moveTo>
                <a:lnTo>
                  <a:pt x="2869199" y="1434600"/>
                </a:lnTo>
                <a:lnTo>
                  <a:pt x="1434600" y="2869199"/>
                </a:lnTo>
                <a:lnTo>
                  <a:pt x="0" y="1434600"/>
                </a:ln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32" name="图片 31" descr="/data/temp/c91f672f-3948-11ef-ba2f-26a5882d2f77.jpg@base@tag=imgScale&amp;m=1&amp;w=687&amp;h=687&amp;q=95c91f672f-3948-11ef-ba2f-26a5882d2f7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l="30844" r="3298" b="1164"/>
          <a:stretch>
            <a:fillRect/>
          </a:stretch>
        </p:blipFill>
        <p:spPr>
          <a:xfrm>
            <a:off x="772340" y="1631419"/>
            <a:ext cx="2476915" cy="2476915"/>
          </a:xfrm>
          <a:custGeom>
            <a:avLst/>
            <a:gdLst>
              <a:gd name="connsiteX0" fmla="*/ 1434600 w 2869199"/>
              <a:gd name="connsiteY0" fmla="*/ 0 h 2869199"/>
              <a:gd name="connsiteX1" fmla="*/ 2869199 w 2869199"/>
              <a:gd name="connsiteY1" fmla="*/ 1434600 h 2869199"/>
              <a:gd name="connsiteX2" fmla="*/ 1434600 w 2869199"/>
              <a:gd name="connsiteY2" fmla="*/ 2869199 h 2869199"/>
              <a:gd name="connsiteX3" fmla="*/ 0 w 2869199"/>
              <a:gd name="connsiteY3" fmla="*/ 1434600 h 28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9199" h="2869199">
                <a:moveTo>
                  <a:pt x="1434600" y="0"/>
                </a:moveTo>
                <a:lnTo>
                  <a:pt x="2869199" y="1434600"/>
                </a:lnTo>
                <a:lnTo>
                  <a:pt x="1434600" y="2869199"/>
                </a:lnTo>
                <a:lnTo>
                  <a:pt x="0" y="1434600"/>
                </a:ln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/data/temp/c835dc85-3948-11ef-892d-3e5b13db995d.jpg@base@tag=imgScale&amp;m=1&amp;w=1394&amp;h=1904&amp;q=95c835dc85-3948-11ef-892d-3e5b13db995d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1234" r="16083"/>
          <a:stretch>
            <a:fillRect/>
          </a:stretch>
        </p:blipFill>
        <p:spPr>
          <a:xfrm>
            <a:off x="0" y="0"/>
            <a:ext cx="5021920" cy="6858000"/>
          </a:xfrm>
          <a:custGeom>
            <a:avLst/>
            <a:gdLst>
              <a:gd name="connsiteX0" fmla="*/ 0 w 4150320"/>
              <a:gd name="connsiteY0" fmla="*/ 0 h 6227312"/>
              <a:gd name="connsiteX1" fmla="*/ 4150320 w 4150320"/>
              <a:gd name="connsiteY1" fmla="*/ 0 h 6227312"/>
              <a:gd name="connsiteX2" fmla="*/ 4150320 w 4150320"/>
              <a:gd name="connsiteY2" fmla="*/ 6227312 h 6227312"/>
              <a:gd name="connsiteX3" fmla="*/ 0 w 4150320"/>
              <a:gd name="connsiteY3" fmla="*/ 6227312 h 622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0320" h="6227312">
                <a:moveTo>
                  <a:pt x="0" y="0"/>
                </a:moveTo>
                <a:lnTo>
                  <a:pt x="4150320" y="0"/>
                </a:lnTo>
                <a:lnTo>
                  <a:pt x="4150320" y="6227312"/>
                </a:lnTo>
                <a:lnTo>
                  <a:pt x="0" y="6227312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4494508" y="855294"/>
            <a:ext cx="7002167" cy="18337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5772438" y="3876444"/>
            <a:ext cx="2149811" cy="7302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化妆品级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5772438" y="3412925"/>
            <a:ext cx="2149811" cy="41026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8804361" y="3876444"/>
            <a:ext cx="2149811" cy="7302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按照不同应用，主要包括如下几个方面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8804361" y="3412925"/>
            <a:ext cx="2149811" cy="41026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5772438" y="5404153"/>
            <a:ext cx="2149811" cy="7302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汽车行业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5772438" y="4940633"/>
            <a:ext cx="2149811" cy="41026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8804361" y="5404153"/>
            <a:ext cx="2149811" cy="7302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建筑施工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8804361" y="4940633"/>
            <a:ext cx="2149811" cy="41026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梯形 3"/>
          <p:cNvSpPr/>
          <p:nvPr>
            <p:custDataLst>
              <p:tags r:id="rId1"/>
            </p:custDataLst>
          </p:nvPr>
        </p:nvSpPr>
        <p:spPr>
          <a:xfrm>
            <a:off x="1019810" y="2212073"/>
            <a:ext cx="2290589" cy="2380129"/>
          </a:xfrm>
          <a:prstGeom prst="trapezoid">
            <a:avLst/>
          </a:prstGeom>
          <a:solidFill>
            <a:srgbClr val="FFFFFF"/>
          </a:solidFill>
          <a:ln w="44450">
            <a:noFill/>
          </a:ln>
          <a:effectLst>
            <a:glow>
              <a:schemeClr val="accent1">
                <a:alpha val="11000"/>
              </a:schemeClr>
            </a:glow>
            <a:outerShdw blurRad="127000" dist="38100" dir="2700000" algn="tl" rotWithShape="0">
              <a:schemeClr val="accent1">
                <a:lumMod val="50000"/>
                <a:alpha val="15000"/>
              </a:schemeClr>
            </a:outerShdw>
            <a:softEdge rad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125862" y="5044986"/>
            <a:ext cx="2078485" cy="7918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印刷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744131" y="2145394"/>
            <a:ext cx="2078485" cy="7918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塑料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333189" y="5044986"/>
            <a:ext cx="2078485" cy="7918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化妆品和个人护理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951458" y="2145394"/>
            <a:ext cx="2078485" cy="7918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皮革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梯形 9"/>
          <p:cNvSpPr/>
          <p:nvPr>
            <p:custDataLst>
              <p:tags r:id="rId6"/>
            </p:custDataLst>
          </p:nvPr>
        </p:nvSpPr>
        <p:spPr>
          <a:xfrm rot="10800000">
            <a:off x="3638079" y="3243378"/>
            <a:ext cx="2290589" cy="2380129"/>
          </a:xfrm>
          <a:prstGeom prst="trapezoid">
            <a:avLst/>
          </a:prstGeom>
          <a:solidFill>
            <a:srgbClr val="FFFFFF"/>
          </a:solidFill>
          <a:ln w="44450">
            <a:noFill/>
          </a:ln>
          <a:effectLst>
            <a:glow>
              <a:schemeClr val="accent1">
                <a:alpha val="11000"/>
              </a:schemeClr>
            </a:glow>
            <a:outerShdw blurRad="127000" dist="38100" dir="2700000" algn="tl" rotWithShape="0">
              <a:schemeClr val="accent1">
                <a:lumMod val="50000"/>
                <a:alpha val="15000"/>
              </a:schemeClr>
            </a:outerShdw>
            <a:softEdge rad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梯形 10"/>
          <p:cNvSpPr/>
          <p:nvPr>
            <p:custDataLst>
              <p:tags r:id="rId7"/>
            </p:custDataLst>
          </p:nvPr>
        </p:nvSpPr>
        <p:spPr>
          <a:xfrm>
            <a:off x="6227137" y="2212073"/>
            <a:ext cx="2290589" cy="2380129"/>
          </a:xfrm>
          <a:prstGeom prst="trapezoid">
            <a:avLst/>
          </a:prstGeom>
          <a:solidFill>
            <a:srgbClr val="FFFFFF"/>
          </a:solidFill>
          <a:ln w="44450">
            <a:noFill/>
          </a:ln>
          <a:effectLst>
            <a:glow>
              <a:schemeClr val="accent1">
                <a:alpha val="11000"/>
              </a:schemeClr>
            </a:glow>
            <a:outerShdw blurRad="127000" dist="38100" dir="2700000" algn="tl" rotWithShape="0">
              <a:schemeClr val="accent1">
                <a:lumMod val="50000"/>
                <a:alpha val="15000"/>
              </a:schemeClr>
            </a:outerShdw>
            <a:softEdge rad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梯形 13"/>
          <p:cNvSpPr/>
          <p:nvPr>
            <p:custDataLst>
              <p:tags r:id="rId8"/>
            </p:custDataLst>
          </p:nvPr>
        </p:nvSpPr>
        <p:spPr>
          <a:xfrm rot="10800000">
            <a:off x="8845406" y="3243378"/>
            <a:ext cx="2290589" cy="2380129"/>
          </a:xfrm>
          <a:prstGeom prst="trapezoid">
            <a:avLst/>
          </a:prstGeom>
          <a:solidFill>
            <a:srgbClr val="FFFFFF"/>
          </a:solidFill>
          <a:ln w="44450">
            <a:noFill/>
          </a:ln>
          <a:effectLst>
            <a:glow>
              <a:schemeClr val="accent1">
                <a:alpha val="11000"/>
              </a:schemeClr>
            </a:glow>
            <a:outerShdw blurRad="127000" dist="38100" dir="2700000" algn="tl" rotWithShape="0">
              <a:schemeClr val="accent1">
                <a:lumMod val="50000"/>
                <a:alpha val="15000"/>
              </a:schemeClr>
            </a:outerShdw>
            <a:softEdge rad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5" name="图片 14" descr="/data/temp/c9884390-3948-11ef-892d-3e5b13db995d.jpg@base@tag=imgScale&amp;m=1&amp;w=554&amp;h=602&amp;q=95c9884390-3948-11ef-892d-3e5b13db995d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16278" r="16278"/>
          <a:stretch>
            <a:fillRect/>
          </a:stretch>
        </p:blipFill>
        <p:spPr>
          <a:xfrm>
            <a:off x="1167139" y="2318125"/>
            <a:ext cx="1995295" cy="21692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42" h="3416">
                <a:moveTo>
                  <a:pt x="799" y="0"/>
                </a:moveTo>
                <a:lnTo>
                  <a:pt x="2344" y="0"/>
                </a:lnTo>
                <a:lnTo>
                  <a:pt x="3142" y="3416"/>
                </a:lnTo>
                <a:lnTo>
                  <a:pt x="0" y="3416"/>
                </a:lnTo>
                <a:lnTo>
                  <a:pt x="799" y="0"/>
                </a:lnTo>
                <a:close/>
              </a:path>
            </a:pathLst>
          </a:custGeom>
        </p:spPr>
      </p:pic>
      <p:pic>
        <p:nvPicPr>
          <p:cNvPr id="16" name="图片 15" descr="/data/temp/c9884a82-3948-11ef-892d-3e5b13db995d.jpg@base@tag=imgScale&amp;m=1&amp;w=554&amp;h=602&amp;q=95c9884a82-3948-11ef-892d-3e5b13db995d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16319" r="16319"/>
          <a:stretch>
            <a:fillRect/>
          </a:stretch>
        </p:blipFill>
        <p:spPr>
          <a:xfrm>
            <a:off x="8992736" y="3353875"/>
            <a:ext cx="1995295" cy="21692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42" h="3416">
                <a:moveTo>
                  <a:pt x="0" y="0"/>
                </a:moveTo>
                <a:lnTo>
                  <a:pt x="3142" y="0"/>
                </a:lnTo>
                <a:lnTo>
                  <a:pt x="2343" y="3416"/>
                </a:lnTo>
                <a:lnTo>
                  <a:pt x="798" y="34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7" name="图片 16" descr="/data/temp/c98849cf-3948-11ef-892d-3e5b13db995d.jpg@base@tag=imgScale&amp;m=1&amp;w=554&amp;h=602&amp;q=95c98849cf-3948-11ef-892d-3e5b13db995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t="13760" b="13760"/>
          <a:stretch>
            <a:fillRect/>
          </a:stretch>
        </p:blipFill>
        <p:spPr>
          <a:xfrm>
            <a:off x="6374466" y="2318760"/>
            <a:ext cx="1995295" cy="21692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42" h="3416">
                <a:moveTo>
                  <a:pt x="799" y="0"/>
                </a:moveTo>
                <a:lnTo>
                  <a:pt x="2344" y="0"/>
                </a:lnTo>
                <a:lnTo>
                  <a:pt x="3142" y="3416"/>
                </a:lnTo>
                <a:lnTo>
                  <a:pt x="0" y="3416"/>
                </a:lnTo>
                <a:lnTo>
                  <a:pt x="799" y="0"/>
                </a:lnTo>
                <a:close/>
              </a:path>
            </a:pathLst>
          </a:custGeom>
        </p:spPr>
      </p:pic>
      <p:pic>
        <p:nvPicPr>
          <p:cNvPr id="18" name="图片 17" descr="/data/temp/c98844da-3948-11ef-892d-3e5b13db995d.jpg@base@tag=imgScale&amp;m=1&amp;w=554&amp;h=602&amp;q=95c98844da-3948-11ef-892d-3e5b13db995d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882" t="16245" b="11913"/>
          <a:stretch>
            <a:fillRect/>
          </a:stretch>
        </p:blipFill>
        <p:spPr>
          <a:xfrm>
            <a:off x="3785409" y="3348795"/>
            <a:ext cx="1995295" cy="21692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42" h="3416">
                <a:moveTo>
                  <a:pt x="0" y="0"/>
                </a:moveTo>
                <a:lnTo>
                  <a:pt x="3142" y="0"/>
                </a:lnTo>
                <a:lnTo>
                  <a:pt x="2343" y="3416"/>
                </a:lnTo>
                <a:lnTo>
                  <a:pt x="798" y="34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9" name="椭圆 18"/>
          <p:cNvSpPr/>
          <p:nvPr>
            <p:custDataLst>
              <p:tags r:id="rId17"/>
            </p:custDataLst>
          </p:nvPr>
        </p:nvSpPr>
        <p:spPr>
          <a:xfrm>
            <a:off x="1844727" y="4241026"/>
            <a:ext cx="640120" cy="640120"/>
          </a:xfrm>
          <a:prstGeom prst="ellipse">
            <a:avLst/>
          </a:prstGeom>
          <a:solidFill>
            <a:schemeClr val="accent1"/>
          </a:solidFill>
          <a:ln w="317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28" name="椭圆 27"/>
          <p:cNvSpPr/>
          <p:nvPr>
            <p:custDataLst>
              <p:tags r:id="rId18"/>
            </p:custDataLst>
          </p:nvPr>
        </p:nvSpPr>
        <p:spPr>
          <a:xfrm>
            <a:off x="7052054" y="4241026"/>
            <a:ext cx="640120" cy="640120"/>
          </a:xfrm>
          <a:prstGeom prst="ellipse">
            <a:avLst/>
          </a:prstGeom>
          <a:solidFill>
            <a:schemeClr val="accent1"/>
          </a:solidFill>
          <a:ln w="317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/>
              <a:t>03</a:t>
            </a:r>
            <a:endParaRPr lang="en-US" altLang="zh-CN" b="1" dirty="0"/>
          </a:p>
        </p:txBody>
      </p:sp>
      <p:sp>
        <p:nvSpPr>
          <p:cNvPr id="29" name="椭圆 28"/>
          <p:cNvSpPr/>
          <p:nvPr>
            <p:custDataLst>
              <p:tags r:id="rId19"/>
            </p:custDataLst>
          </p:nvPr>
        </p:nvSpPr>
        <p:spPr>
          <a:xfrm>
            <a:off x="9670323" y="2937289"/>
            <a:ext cx="640120" cy="640120"/>
          </a:xfrm>
          <a:prstGeom prst="ellipse">
            <a:avLst/>
          </a:prstGeom>
          <a:solidFill>
            <a:schemeClr val="accent1"/>
          </a:solidFill>
          <a:ln w="317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/>
              <a:t>04</a:t>
            </a:r>
            <a:endParaRPr lang="en-US" altLang="zh-CN" b="1" dirty="0"/>
          </a:p>
        </p:txBody>
      </p:sp>
      <p:sp>
        <p:nvSpPr>
          <p:cNvPr id="30" name="椭圆 29"/>
          <p:cNvSpPr/>
          <p:nvPr>
            <p:custDataLst>
              <p:tags r:id="rId20"/>
            </p:custDataLst>
          </p:nvPr>
        </p:nvSpPr>
        <p:spPr>
          <a:xfrm>
            <a:off x="4462996" y="2937289"/>
            <a:ext cx="640120" cy="640120"/>
          </a:xfrm>
          <a:prstGeom prst="ellipse">
            <a:avLst/>
          </a:prstGeom>
          <a:solidFill>
            <a:schemeClr val="accent1"/>
          </a:solidFill>
          <a:ln w="317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/>
              <a:t>02</a:t>
            </a:r>
            <a:endParaRPr lang="en-US" altLang="zh-CN" b="1" dirty="0"/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>
            <p:custDataLst>
              <p:tags r:id="rId1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2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c98a3abc-3948-11ef-9e03-fee6f44454fb.jpg@base@tag=imgScale&amp;m=1&amp;w=3384&amp;h=1384&amp;q=95c98a3abc-3948-11ef-9e03-fee6f44454fb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r="1458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98640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其他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98640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62865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重点关注如下几个地区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62865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891315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欧洲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891315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04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627090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北美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627090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03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8529579" y="1736465"/>
            <a:ext cx="2360328" cy="891785"/>
          </a:xfrm>
          <a:prstGeom prst="roundRect">
            <a:avLst/>
          </a:prstGeom>
          <a:solidFill>
            <a:schemeClr val="accent1"/>
          </a:solidFill>
          <a:ln>
            <a:noFill/>
            <a:prstDash val="sysDash"/>
          </a:ln>
        </p:spPr>
        <p:txBody>
          <a:bodyPr vert="horz" wrap="square" lIns="90170" tIns="90000" rIns="90170" bIns="9000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l">
              <a:buClrTx/>
              <a:buSzTx/>
              <a:buNone/>
            </a:pPr>
            <a:r>
              <a:rPr lang="zh-CN" altLang="en-US" sz="1600" spc="0" dirty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ea typeface="+mn-ea"/>
                <a:cs typeface="+mn-ea"/>
                <a:sym typeface="+mn-ea"/>
              </a:rPr>
              <a:t>日本</a:t>
            </a:r>
            <a:endParaRPr lang="zh-CN" altLang="en-US" sz="1600" spc="0" dirty="0">
              <a:ln>
                <a:noFill/>
                <a:prstDash val="sysDot"/>
              </a:ln>
              <a:solidFill>
                <a:srgbClr val="FFFFFF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322523" y="5295340"/>
            <a:ext cx="2360328" cy="891785"/>
          </a:xfrm>
          <a:prstGeom prst="roundRect">
            <a:avLst/>
          </a:prstGeom>
          <a:solidFill>
            <a:schemeClr val="accent1"/>
          </a:solidFill>
          <a:ln>
            <a:noFill/>
            <a:prstDash val="sysDash"/>
          </a:ln>
        </p:spPr>
        <p:txBody>
          <a:bodyPr vert="horz" wrap="square" lIns="90170" tIns="90000" rIns="90170" bIns="9000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l">
              <a:buClrTx/>
              <a:buSzTx/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ea typeface="+mn-ea"/>
                <a:cs typeface="+mn-ea"/>
                <a:sym typeface="+mn-ea"/>
              </a:rPr>
              <a:t>印度</a:t>
            </a:r>
            <a:endParaRPr lang="zh-CN" altLang="en-US" sz="1600" spc="0">
              <a:ln>
                <a:noFill/>
                <a:prstDash val="sysDot"/>
              </a:ln>
              <a:solidFill>
                <a:srgbClr val="FFFFFF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341909" y="5261016"/>
            <a:ext cx="2360328" cy="907040"/>
          </a:xfrm>
          <a:prstGeom prst="roundRect">
            <a:avLst/>
          </a:prstGeom>
          <a:solidFill>
            <a:schemeClr val="accent1"/>
          </a:solidFill>
          <a:ln>
            <a:noFill/>
            <a:prstDash val="sysDash"/>
          </a:ln>
        </p:spPr>
        <p:txBody>
          <a:bodyPr vert="horz" wrap="square" lIns="90170" tIns="90000" rIns="90170" bIns="9000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r">
              <a:buClrTx/>
              <a:buSzTx/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ea typeface="+mn-ea"/>
                <a:cs typeface="+mn-ea"/>
                <a:sym typeface="+mn-ea"/>
              </a:rPr>
              <a:t>东南亚</a:t>
            </a:r>
            <a:endParaRPr lang="zh-CN" altLang="en-US" sz="1600" spc="0">
              <a:ln>
                <a:noFill/>
                <a:prstDash val="sysDot"/>
              </a:ln>
              <a:solidFill>
                <a:srgbClr val="FFFFFF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2088135" y="1736465"/>
            <a:ext cx="2360328" cy="932465"/>
          </a:xfrm>
          <a:prstGeom prst="roundRect">
            <a:avLst/>
          </a:prstGeom>
          <a:solidFill>
            <a:schemeClr val="accent1"/>
          </a:solidFill>
          <a:ln>
            <a:noFill/>
            <a:prstDash val="sysDash"/>
          </a:ln>
        </p:spPr>
        <p:txBody>
          <a:bodyPr vert="horz" wrap="square" lIns="90170" tIns="90000" rIns="90170" bIns="9000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r">
              <a:buClrTx/>
              <a:buSzTx/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ea typeface="+mn-ea"/>
                <a:cs typeface="+mn-ea"/>
                <a:sym typeface="+mn-ea"/>
              </a:rPr>
              <a:t>中国</a:t>
            </a:r>
            <a:endParaRPr lang="zh-CN" altLang="en-US" sz="1600" spc="0">
              <a:ln>
                <a:noFill/>
                <a:prstDash val="sysDot"/>
              </a:ln>
              <a:solidFill>
                <a:srgbClr val="FFFFFF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5"/>
            </p:custDataLst>
          </p:nvPr>
        </p:nvCxnSpPr>
        <p:spPr>
          <a:xfrm flipV="1">
            <a:off x="3698178" y="2581213"/>
            <a:ext cx="1503718" cy="1895223"/>
          </a:xfrm>
          <a:prstGeom prst="line">
            <a:avLst/>
          </a:prstGeom>
          <a:ln w="190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6744103" y="3142472"/>
            <a:ext cx="1180763" cy="1840251"/>
          </a:xfrm>
          <a:prstGeom prst="line">
            <a:avLst/>
          </a:prstGeom>
          <a:ln w="190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7"/>
            </p:custDataLst>
          </p:nvPr>
        </p:nvCxnSpPr>
        <p:spPr>
          <a:xfrm>
            <a:off x="5232582" y="2597104"/>
            <a:ext cx="2692247" cy="536714"/>
          </a:xfrm>
          <a:prstGeom prst="line">
            <a:avLst/>
          </a:prstGeom>
          <a:ln w="190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8"/>
            </p:custDataLst>
          </p:nvPr>
        </p:nvCxnSpPr>
        <p:spPr>
          <a:xfrm flipH="1" flipV="1">
            <a:off x="3698178" y="4449956"/>
            <a:ext cx="3056627" cy="531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9"/>
            </p:custDataLst>
          </p:nvPr>
        </p:nvCxnSpPr>
        <p:spPr>
          <a:xfrm flipH="1" flipV="1">
            <a:off x="5232582" y="2597104"/>
            <a:ext cx="1511485" cy="2385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0"/>
            </p:custDataLst>
          </p:nvPr>
        </p:nvCxnSpPr>
        <p:spPr>
          <a:xfrm flipH="1">
            <a:off x="3708984" y="3133573"/>
            <a:ext cx="4215778" cy="1342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https://photo-static-api.fotomore.com/creative/vcg/400/new/VCG41N1406026806.jpg" descr="/data/temp/c9263688-3948-11ef-9e03-fee6f44454fb.jpg@base@tag=imgScale&amp;m=1&amp;w=433&amp;h=433&amp;q=95c9263688-3948-11ef-9e03-fee6f44454fb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33076"/>
          <a:stretch>
            <a:fillRect/>
          </a:stretch>
        </p:blipFill>
        <p:spPr>
          <a:xfrm>
            <a:off x="5965460" y="4202697"/>
            <a:ext cx="1560573" cy="1560573"/>
          </a:xfrm>
          <a:prstGeom prst="ellipse">
            <a:avLst/>
          </a:prstGeom>
          <a:noFill/>
          <a:ln w="12700" cmpd="sng">
            <a:solidFill>
              <a:schemeClr val="accent1">
                <a:alpha val="30000"/>
              </a:schemeClr>
            </a:solidFill>
          </a:ln>
        </p:spPr>
      </p:pic>
      <p:pic>
        <p:nvPicPr>
          <p:cNvPr id="23" name="https://photo-static-api.fotomore.com/creative/vcg/400/new/VCG41N1367343469.jpg" descr="/data/temp/c926350a-3948-11ef-9e03-fee6f44454fb.jpg@base@tag=imgScale&amp;m=1&amp;w=550&amp;h=550&amp;q=95c926350a-3948-11ef-9e03-fee6f44454fb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16667" r="16667"/>
          <a:stretch>
            <a:fillRect/>
          </a:stretch>
        </p:blipFill>
        <p:spPr>
          <a:xfrm>
            <a:off x="2716770" y="3457743"/>
            <a:ext cx="1984365" cy="1984365"/>
          </a:xfrm>
          <a:prstGeom prst="ellipse">
            <a:avLst/>
          </a:prstGeom>
          <a:ln w="12700" cmpd="sng">
            <a:solidFill>
              <a:schemeClr val="accent1">
                <a:alpha val="30000"/>
              </a:schemeClr>
            </a:solidFill>
          </a:ln>
        </p:spPr>
      </p:pic>
      <p:pic>
        <p:nvPicPr>
          <p:cNvPr id="25" name="https://photo-static-api.fotomore.com/creative/vcg/400/new/VCG211128975254.jpg" descr="/data/temp/c9263495-3948-11ef-9e03-fee6f44454fb.jpg@base@tag=imgScale&amp;m=1&amp;w=477&amp;h=477&amp;q=95c9263495-3948-11ef-9e03-fee6f44454fb"/>
          <p:cNvPicPr/>
          <p:nvPr>
            <p:custDataLst>
              <p:tags r:id="rId15"/>
            </p:custDataLst>
          </p:nvPr>
        </p:nvPicPr>
        <p:blipFill>
          <a:blip r:embed="rId16"/>
          <a:srcRect l="16329" r="16329"/>
          <a:stretch>
            <a:fillRect/>
          </a:stretch>
        </p:blipFill>
        <p:spPr>
          <a:xfrm>
            <a:off x="4371943" y="1736465"/>
            <a:ext cx="1720797" cy="1721600"/>
          </a:xfrm>
          <a:prstGeom prst="ellipse">
            <a:avLst/>
          </a:prstGeom>
          <a:ln w="12700" cmpd="sng">
            <a:solidFill>
              <a:schemeClr val="accent1">
                <a:alpha val="30000"/>
              </a:schemeClr>
            </a:solidFill>
          </a:ln>
        </p:spPr>
      </p:pic>
      <p:pic>
        <p:nvPicPr>
          <p:cNvPr id="26" name="https://photo-static-api.fotomore.com/creative/vcg/400/new/VCG41N1369329772.jpg" descr="/data/temp/c9263537-3948-11ef-9e03-fee6f44454fb.jpg@base@tag=imgScale&amp;m=1&amp;w=521&amp;h=521&amp;q=95c9263537-3948-11ef-9e03-fee6f44454fb"/>
          <p:cNvPicPr/>
          <p:nvPr>
            <p:custDataLst>
              <p:tags r:id="rId17"/>
            </p:custDataLst>
          </p:nvPr>
        </p:nvPicPr>
        <p:blipFill rotWithShape="1">
          <a:blip r:embed="rId18"/>
          <a:srcRect l="25212" b="192"/>
          <a:stretch>
            <a:fillRect/>
          </a:stretch>
        </p:blipFill>
        <p:spPr>
          <a:xfrm>
            <a:off x="6985005" y="2202379"/>
            <a:ext cx="1879418" cy="1880218"/>
          </a:xfrm>
          <a:prstGeom prst="ellipse">
            <a:avLst/>
          </a:prstGeom>
          <a:ln w="12700" cmpd="sng">
            <a:solidFill>
              <a:schemeClr val="accent1">
                <a:alpha val="30000"/>
              </a:schemeClr>
            </a:solidFill>
          </a:ln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>
            <p:custDataLst>
              <p:tags r:id="rId1"/>
            </p:custDataLst>
          </p:nvPr>
        </p:nvCxnSpPr>
        <p:spPr>
          <a:xfrm>
            <a:off x="9091663" y="1621450"/>
            <a:ext cx="541492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>
            <p:custDataLst>
              <p:tags r:id="rId2"/>
            </p:custDataLst>
          </p:nvPr>
        </p:nvCxnSpPr>
        <p:spPr>
          <a:xfrm>
            <a:off x="7769062" y="2801188"/>
            <a:ext cx="1078621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6427412" y="4243160"/>
            <a:ext cx="1078621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5059729" y="5421627"/>
            <a:ext cx="1078621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>
            <p:custDataLst>
              <p:tags r:id="rId5"/>
            </p:custDataLst>
          </p:nvPr>
        </p:nvSpPr>
        <p:spPr>
          <a:xfrm>
            <a:off x="3863483" y="3817743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第1章：报告统计范围、产品细分及主要的下游市场，行业背景、发展历史、现状及趋势等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9" name="矩形 38"/>
          <p:cNvSpPr/>
          <p:nvPr>
            <p:custDataLst>
              <p:tags r:id="rId6"/>
            </p:custDataLst>
          </p:nvPr>
        </p:nvSpPr>
        <p:spPr>
          <a:xfrm>
            <a:off x="2872961" y="3813933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2023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3" name="矩形 42"/>
          <p:cNvSpPr/>
          <p:nvPr>
            <p:custDataLst>
              <p:tags r:id="rId7"/>
            </p:custDataLst>
          </p:nvPr>
        </p:nvSpPr>
        <p:spPr>
          <a:xfrm>
            <a:off x="3626012" y="3892667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8"/>
            </p:custDataLst>
          </p:nvPr>
        </p:nvSpPr>
        <p:spPr>
          <a:xfrm>
            <a:off x="2509769" y="5276859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本文正文共10章，各章节主要内容如下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1" name="矩形 40"/>
          <p:cNvSpPr/>
          <p:nvPr>
            <p:custDataLst>
              <p:tags r:id="rId9"/>
            </p:custDataLst>
          </p:nvPr>
        </p:nvSpPr>
        <p:spPr>
          <a:xfrm>
            <a:off x="1495754" y="5269239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2022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4" name="矩形 43"/>
          <p:cNvSpPr/>
          <p:nvPr>
            <p:custDataLst>
              <p:tags r:id="rId10"/>
            </p:custDataLst>
          </p:nvPr>
        </p:nvSpPr>
        <p:spPr>
          <a:xfrm>
            <a:off x="2264678" y="5347973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5212752" y="2362437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第2章：全球总体规模（产能、产量、销量、需求量、销售收入等数据，2019-2030年）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2" name="矩形 41"/>
          <p:cNvSpPr/>
          <p:nvPr>
            <p:custDataLst>
              <p:tags r:id="rId12"/>
            </p:custDataLst>
          </p:nvPr>
        </p:nvSpPr>
        <p:spPr>
          <a:xfrm>
            <a:off x="4972106" y="2436091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>
            <p:custDataLst>
              <p:tags r:id="rId13"/>
            </p:custDataLst>
          </p:nvPr>
        </p:nvSpPr>
        <p:spPr>
          <a:xfrm>
            <a:off x="4199372" y="2352913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2024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5" name="任意多边形: 形状 24"/>
          <p:cNvSpPr/>
          <p:nvPr>
            <p:custDataLst>
              <p:tags r:id="rId14"/>
            </p:custDataLst>
          </p:nvPr>
        </p:nvSpPr>
        <p:spPr>
          <a:xfrm>
            <a:off x="5847068" y="4868586"/>
            <a:ext cx="2164538" cy="1138477"/>
          </a:xfrm>
          <a:custGeom>
            <a:avLst/>
            <a:gdLst>
              <a:gd name="connsiteX0" fmla="*/ 1334340 w 2668680"/>
              <a:gd name="connsiteY0" fmla="*/ 1534736 h 1534735"/>
              <a:gd name="connsiteX1" fmla="*/ 0 w 2668680"/>
              <a:gd name="connsiteY1" fmla="*/ 757593 h 1534735"/>
              <a:gd name="connsiteX2" fmla="*/ 1334340 w 2668680"/>
              <a:gd name="connsiteY2" fmla="*/ 0 h 1534735"/>
              <a:gd name="connsiteX3" fmla="*/ 2668681 w 2668680"/>
              <a:gd name="connsiteY3" fmla="*/ 76248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6" name="任意多边形: 形状 25"/>
          <p:cNvSpPr/>
          <p:nvPr>
            <p:custDataLst>
              <p:tags r:id="rId15"/>
            </p:custDataLst>
          </p:nvPr>
        </p:nvSpPr>
        <p:spPr>
          <a:xfrm>
            <a:off x="6261690" y="5085104"/>
            <a:ext cx="1334666" cy="705808"/>
          </a:xfrm>
          <a:custGeom>
            <a:avLst/>
            <a:gdLst>
              <a:gd name="connsiteX0" fmla="*/ 826020 w 1645523"/>
              <a:gd name="connsiteY0" fmla="*/ 951471 h 951471"/>
              <a:gd name="connsiteX1" fmla="*/ 0 w 1645523"/>
              <a:gd name="connsiteY1" fmla="*/ 457814 h 951471"/>
              <a:gd name="connsiteX2" fmla="*/ 817874 w 1645523"/>
              <a:gd name="connsiteY2" fmla="*/ 0 h 951471"/>
              <a:gd name="connsiteX3" fmla="*/ 1645523 w 1645523"/>
              <a:gd name="connsiteY3" fmla="*/ 469219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7" name="任意多边形: 形状 26"/>
          <p:cNvSpPr/>
          <p:nvPr>
            <p:custDataLst>
              <p:tags r:id="rId16"/>
            </p:custDataLst>
          </p:nvPr>
        </p:nvSpPr>
        <p:spPr>
          <a:xfrm>
            <a:off x="6929023" y="3691388"/>
            <a:ext cx="2163216" cy="1138477"/>
          </a:xfrm>
          <a:custGeom>
            <a:avLst/>
            <a:gdLst>
              <a:gd name="connsiteX0" fmla="*/ 1334340 w 2667051"/>
              <a:gd name="connsiteY0" fmla="*/ 1534736 h 1534735"/>
              <a:gd name="connsiteX1" fmla="*/ 0 w 2667051"/>
              <a:gd name="connsiteY1" fmla="*/ 757592 h 1534735"/>
              <a:gd name="connsiteX2" fmla="*/ 1334340 w 2667051"/>
              <a:gd name="connsiteY2" fmla="*/ 0 h 1534735"/>
              <a:gd name="connsiteX3" fmla="*/ 2667052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8" name="任意多边形: 形状 27"/>
          <p:cNvSpPr/>
          <p:nvPr>
            <p:custDataLst>
              <p:tags r:id="rId17"/>
            </p:custDataLst>
          </p:nvPr>
        </p:nvSpPr>
        <p:spPr>
          <a:xfrm>
            <a:off x="7344280" y="3907906"/>
            <a:ext cx="1334666" cy="705807"/>
          </a:xfrm>
          <a:custGeom>
            <a:avLst/>
            <a:gdLst>
              <a:gd name="connsiteX0" fmla="*/ 826020 w 1645523"/>
              <a:gd name="connsiteY0" fmla="*/ 951471 h 951470"/>
              <a:gd name="connsiteX1" fmla="*/ 0 w 1645523"/>
              <a:gd name="connsiteY1" fmla="*/ 459443 h 951470"/>
              <a:gd name="connsiteX2" fmla="*/ 817874 w 1645523"/>
              <a:gd name="connsiteY2" fmla="*/ 0 h 951470"/>
              <a:gd name="connsiteX3" fmla="*/ 1645523 w 1645523"/>
              <a:gd name="connsiteY3" fmla="*/ 470848 h 95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9" name="任意多边形: 形状 28"/>
          <p:cNvSpPr/>
          <p:nvPr>
            <p:custDataLst>
              <p:tags r:id="rId18"/>
            </p:custDataLst>
          </p:nvPr>
        </p:nvSpPr>
        <p:spPr>
          <a:xfrm>
            <a:off x="8011613" y="2514190"/>
            <a:ext cx="2163216" cy="1138477"/>
          </a:xfrm>
          <a:custGeom>
            <a:avLst/>
            <a:gdLst>
              <a:gd name="connsiteX0" fmla="*/ 1332711 w 2667051"/>
              <a:gd name="connsiteY0" fmla="*/ 1534736 h 1534735"/>
              <a:gd name="connsiteX1" fmla="*/ 0 w 2667051"/>
              <a:gd name="connsiteY1" fmla="*/ 759222 h 1534735"/>
              <a:gd name="connsiteX2" fmla="*/ 1332711 w 2667051"/>
              <a:gd name="connsiteY2" fmla="*/ 0 h 1534735"/>
              <a:gd name="connsiteX3" fmla="*/ 2667051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任意多边形: 形状 29"/>
          <p:cNvSpPr/>
          <p:nvPr>
            <p:custDataLst>
              <p:tags r:id="rId19"/>
            </p:custDataLst>
          </p:nvPr>
        </p:nvSpPr>
        <p:spPr>
          <a:xfrm>
            <a:off x="8424965" y="2730708"/>
            <a:ext cx="1335988" cy="705808"/>
          </a:xfrm>
          <a:custGeom>
            <a:avLst/>
            <a:gdLst>
              <a:gd name="connsiteX0" fmla="*/ 827649 w 1647152"/>
              <a:gd name="connsiteY0" fmla="*/ 951471 h 951471"/>
              <a:gd name="connsiteX1" fmla="*/ 0 w 1647152"/>
              <a:gd name="connsiteY1" fmla="*/ 459443 h 951471"/>
              <a:gd name="connsiteX2" fmla="*/ 819503 w 1647152"/>
              <a:gd name="connsiteY2" fmla="*/ 0 h 951471"/>
              <a:gd name="connsiteX3" fmla="*/ 1647153 w 1647152"/>
              <a:gd name="connsiteY3" fmla="*/ 470848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1" name="任意多边形: 形状 30"/>
          <p:cNvSpPr/>
          <p:nvPr>
            <p:custDataLst>
              <p:tags r:id="rId20"/>
            </p:custDataLst>
          </p:nvPr>
        </p:nvSpPr>
        <p:spPr>
          <a:xfrm>
            <a:off x="6929023" y="4253319"/>
            <a:ext cx="1082269" cy="1180778"/>
          </a:xfrm>
          <a:custGeom>
            <a:avLst/>
            <a:gdLst>
              <a:gd name="connsiteX0" fmla="*/ 0 w 1334340"/>
              <a:gd name="connsiteY0" fmla="*/ 0 h 1591759"/>
              <a:gd name="connsiteX1" fmla="*/ 0 w 1334340"/>
              <a:gd name="connsiteY1" fmla="*/ 829279 h 1591759"/>
              <a:gd name="connsiteX2" fmla="*/ 1334340 w 1334340"/>
              <a:gd name="connsiteY2" fmla="*/ 1591759 h 1591759"/>
              <a:gd name="connsiteX3" fmla="*/ 1334340 w 1334340"/>
              <a:gd name="connsiteY3" fmla="*/ 777144 h 159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2" name="任意多边形: 形状 31"/>
          <p:cNvSpPr/>
          <p:nvPr>
            <p:custDataLst>
              <p:tags r:id="rId21"/>
            </p:custDataLst>
          </p:nvPr>
        </p:nvSpPr>
        <p:spPr>
          <a:xfrm>
            <a:off x="8011613" y="3077391"/>
            <a:ext cx="1080947" cy="1180777"/>
          </a:xfrm>
          <a:custGeom>
            <a:avLst/>
            <a:gdLst>
              <a:gd name="connsiteX0" fmla="*/ 0 w 1332711"/>
              <a:gd name="connsiteY0" fmla="*/ 0 h 1591758"/>
              <a:gd name="connsiteX1" fmla="*/ 0 w 1332711"/>
              <a:gd name="connsiteY1" fmla="*/ 827650 h 1591758"/>
              <a:gd name="connsiteX2" fmla="*/ 1332711 w 1332711"/>
              <a:gd name="connsiteY2" fmla="*/ 1591759 h 1591758"/>
              <a:gd name="connsiteX3" fmla="*/ 1332711 w 1332711"/>
              <a:gd name="connsiteY3" fmla="*/ 775514 h 159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" name="任意多边形: 形状 33"/>
          <p:cNvSpPr/>
          <p:nvPr>
            <p:custDataLst>
              <p:tags r:id="rId22"/>
            </p:custDataLst>
          </p:nvPr>
        </p:nvSpPr>
        <p:spPr>
          <a:xfrm>
            <a:off x="8886574" y="2929448"/>
            <a:ext cx="412436" cy="307936"/>
          </a:xfrm>
          <a:custGeom>
            <a:avLst/>
            <a:gdLst>
              <a:gd name="connsiteX0" fmla="*/ 54985 w 360000"/>
              <a:gd name="connsiteY0" fmla="*/ 182858 h 293890"/>
              <a:gd name="connsiteX1" fmla="*/ 54985 w 360000"/>
              <a:gd name="connsiteY1" fmla="*/ 236325 h 293890"/>
              <a:gd name="connsiteX2" fmla="*/ 63497 w 360000"/>
              <a:gd name="connsiteY2" fmla="*/ 248835 h 293890"/>
              <a:gd name="connsiteX3" fmla="*/ 175595 w 360000"/>
              <a:gd name="connsiteY3" fmla="*/ 293069 h 293890"/>
              <a:gd name="connsiteX4" fmla="*/ 185583 w 360000"/>
              <a:gd name="connsiteY4" fmla="*/ 293023 h 293890"/>
              <a:gd name="connsiteX5" fmla="*/ 298242 w 360000"/>
              <a:gd name="connsiteY5" fmla="*/ 247361 h 293890"/>
              <a:gd name="connsiteX6" fmla="*/ 306639 w 360000"/>
              <a:gd name="connsiteY6" fmla="*/ 234897 h 293890"/>
              <a:gd name="connsiteX7" fmla="*/ 306639 w 360000"/>
              <a:gd name="connsiteY7" fmla="*/ 180962 h 293890"/>
              <a:gd name="connsiteX8" fmla="*/ 351916 w 360000"/>
              <a:gd name="connsiteY8" fmla="*/ 161747 h 293890"/>
              <a:gd name="connsiteX9" fmla="*/ 359041 w 360000"/>
              <a:gd name="connsiteY9" fmla="*/ 144113 h 293890"/>
              <a:gd name="connsiteX10" fmla="*/ 356283 w 360000"/>
              <a:gd name="connsiteY10" fmla="*/ 139970 h 293890"/>
              <a:gd name="connsiteX11" fmla="*/ 306235 w 360000"/>
              <a:gd name="connsiteY11" fmla="*/ 88731 h 293890"/>
              <a:gd name="connsiteX12" fmla="*/ 351981 w 360000"/>
              <a:gd name="connsiteY12" fmla="*/ 44654 h 293890"/>
              <a:gd name="connsiteX13" fmla="*/ 352335 w 360000"/>
              <a:gd name="connsiteY13" fmla="*/ 25638 h 293890"/>
              <a:gd name="connsiteX14" fmla="*/ 345554 w 360000"/>
              <a:gd name="connsiteY14" fmla="*/ 21838 h 293890"/>
              <a:gd name="connsiteX15" fmla="*/ 249635 w 360000"/>
              <a:gd name="connsiteY15" fmla="*/ 623 h 293890"/>
              <a:gd name="connsiteX16" fmla="*/ 238181 w 360000"/>
              <a:gd name="connsiteY16" fmla="*/ 3373 h 293890"/>
              <a:gd name="connsiteX17" fmla="*/ 184467 w 360000"/>
              <a:gd name="connsiteY17" fmla="*/ 47611 h 293890"/>
              <a:gd name="connsiteX18" fmla="*/ 125846 w 360000"/>
              <a:gd name="connsiteY18" fmla="*/ 2875 h 293890"/>
              <a:gd name="connsiteX19" fmla="*/ 115109 w 360000"/>
              <a:gd name="connsiteY19" fmla="*/ 367 h 293890"/>
              <a:gd name="connsiteX20" fmla="*/ 16071 w 360000"/>
              <a:gd name="connsiteY20" fmla="*/ 19712 h 293890"/>
              <a:gd name="connsiteX21" fmla="*/ 5451 w 360000"/>
              <a:gd name="connsiteY21" fmla="*/ 35489 h 293890"/>
              <a:gd name="connsiteX22" fmla="*/ 9170 w 360000"/>
              <a:gd name="connsiteY22" fmla="*/ 42450 h 293890"/>
              <a:gd name="connsiteX23" fmla="*/ 56123 w 360000"/>
              <a:gd name="connsiteY23" fmla="*/ 89112 h 293890"/>
              <a:gd name="connsiteX24" fmla="*/ 64571 w 360000"/>
              <a:gd name="connsiteY24" fmla="*/ 89112 h 293890"/>
              <a:gd name="connsiteX25" fmla="*/ 180599 w 360000"/>
              <a:gd name="connsiteY25" fmla="*/ 51860 h 293890"/>
              <a:gd name="connsiteX26" fmla="*/ 297029 w 360000"/>
              <a:gd name="connsiteY26" fmla="*/ 89112 h 293890"/>
              <a:gd name="connsiteX27" fmla="*/ 187528 w 360000"/>
              <a:gd name="connsiteY27" fmla="*/ 136757 h 293890"/>
              <a:gd name="connsiteX28" fmla="*/ 64571 w 360000"/>
              <a:gd name="connsiteY28" fmla="*/ 89112 h 293890"/>
              <a:gd name="connsiteX29" fmla="*/ 55901 w 360000"/>
              <a:gd name="connsiteY29" fmla="*/ 89112 h 293890"/>
              <a:gd name="connsiteX30" fmla="*/ 4092 w 360000"/>
              <a:gd name="connsiteY30" fmla="*/ 140500 h 293890"/>
              <a:gd name="connsiteX31" fmla="*/ 4014 w 360000"/>
              <a:gd name="connsiteY31" fmla="*/ 159518 h 293890"/>
              <a:gd name="connsiteX32" fmla="*/ 8170 w 360000"/>
              <a:gd name="connsiteY32" fmla="*/ 162368 h 293890"/>
              <a:gd name="connsiteX33" fmla="*/ 54985 w 360000"/>
              <a:gd name="connsiteY33" fmla="*/ 182858 h 29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214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5" name="任意多边形: 形状 34"/>
          <p:cNvSpPr/>
          <p:nvPr>
            <p:custDataLst>
              <p:tags r:id="rId23"/>
            </p:custDataLst>
          </p:nvPr>
        </p:nvSpPr>
        <p:spPr>
          <a:xfrm>
            <a:off x="7826842" y="4071723"/>
            <a:ext cx="369179" cy="377205"/>
          </a:xfrm>
          <a:custGeom>
            <a:avLst/>
            <a:gdLst>
              <a:gd name="connsiteX0" fmla="*/ 171978 w 322243"/>
              <a:gd name="connsiteY0" fmla="*/ 2949 h 359999"/>
              <a:gd name="connsiteX1" fmla="*/ 311617 w 322243"/>
              <a:gd name="connsiteY1" fmla="*/ 82365 h 359999"/>
              <a:gd name="connsiteX2" fmla="*/ 322359 w 322243"/>
              <a:gd name="connsiteY2" fmla="*/ 100692 h 359999"/>
              <a:gd name="connsiteX3" fmla="*/ 322359 w 322243"/>
              <a:gd name="connsiteY3" fmla="*/ 259524 h 359999"/>
              <a:gd name="connsiteX4" fmla="*/ 311617 w 322243"/>
              <a:gd name="connsiteY4" fmla="*/ 277851 h 359999"/>
              <a:gd name="connsiteX5" fmla="*/ 171978 w 322243"/>
              <a:gd name="connsiteY5" fmla="*/ 357279 h 359999"/>
              <a:gd name="connsiteX6" fmla="*/ 150496 w 322243"/>
              <a:gd name="connsiteY6" fmla="*/ 357279 h 359999"/>
              <a:gd name="connsiteX7" fmla="*/ 10856 w 322243"/>
              <a:gd name="connsiteY7" fmla="*/ 277851 h 359999"/>
              <a:gd name="connsiteX8" fmla="*/ 115 w 322243"/>
              <a:gd name="connsiteY8" fmla="*/ 259524 h 359999"/>
              <a:gd name="connsiteX9" fmla="*/ 115 w 322243"/>
              <a:gd name="connsiteY9" fmla="*/ 100692 h 359999"/>
              <a:gd name="connsiteX10" fmla="*/ 10856 w 322243"/>
              <a:gd name="connsiteY10" fmla="*/ 82365 h 359999"/>
              <a:gd name="connsiteX11" fmla="*/ 150496 w 322243"/>
              <a:gd name="connsiteY11" fmla="*/ 2949 h 359999"/>
              <a:gd name="connsiteX12" fmla="*/ 171978 w 322243"/>
              <a:gd name="connsiteY12" fmla="*/ 2949 h 359999"/>
              <a:gd name="connsiteX13" fmla="*/ 165673 w 322243"/>
              <a:gd name="connsiteY13" fmla="*/ 17656 h 359999"/>
              <a:gd name="connsiteX14" fmla="*/ 156801 w 322243"/>
              <a:gd name="connsiteY14" fmla="*/ 17656 h 359999"/>
              <a:gd name="connsiteX15" fmla="*/ 20631 w 322243"/>
              <a:gd name="connsiteY15" fmla="*/ 95089 h 359999"/>
              <a:gd name="connsiteX16" fmla="*/ 16195 w 322243"/>
              <a:gd name="connsiteY16" fmla="*/ 102665 h 359999"/>
              <a:gd name="connsiteX17" fmla="*/ 16195 w 322243"/>
              <a:gd name="connsiteY17" fmla="*/ 257551 h 359999"/>
              <a:gd name="connsiteX18" fmla="*/ 20631 w 322243"/>
              <a:gd name="connsiteY18" fmla="*/ 265123 h 359999"/>
              <a:gd name="connsiteX19" fmla="*/ 156801 w 322243"/>
              <a:gd name="connsiteY19" fmla="*/ 342571 h 359999"/>
              <a:gd name="connsiteX20" fmla="*/ 165673 w 322243"/>
              <a:gd name="connsiteY20" fmla="*/ 342571 h 359999"/>
              <a:gd name="connsiteX21" fmla="*/ 301843 w 322243"/>
              <a:gd name="connsiteY21" fmla="*/ 265123 h 359999"/>
              <a:gd name="connsiteX22" fmla="*/ 306279 w 322243"/>
              <a:gd name="connsiteY22" fmla="*/ 257551 h 359999"/>
              <a:gd name="connsiteX23" fmla="*/ 306279 w 322243"/>
              <a:gd name="connsiteY23" fmla="*/ 102670 h 359999"/>
              <a:gd name="connsiteX24" fmla="*/ 301843 w 322243"/>
              <a:gd name="connsiteY24" fmla="*/ 95094 h 359999"/>
              <a:gd name="connsiteX25" fmla="*/ 165673 w 322243"/>
              <a:gd name="connsiteY25" fmla="*/ 17651 h 359999"/>
              <a:gd name="connsiteX26" fmla="*/ 165673 w 322243"/>
              <a:gd name="connsiteY26" fmla="*/ 17656 h 359999"/>
              <a:gd name="connsiteX27" fmla="*/ 158551 w 322243"/>
              <a:gd name="connsiteY27" fmla="*/ 35232 h 359999"/>
              <a:gd name="connsiteX28" fmla="*/ 163922 w 322243"/>
              <a:gd name="connsiteY28" fmla="*/ 35232 h 359999"/>
              <a:gd name="connsiteX29" fmla="*/ 287261 w 322243"/>
              <a:gd name="connsiteY29" fmla="*/ 105374 h 359999"/>
              <a:gd name="connsiteX30" fmla="*/ 289946 w 322243"/>
              <a:gd name="connsiteY30" fmla="*/ 109955 h 359999"/>
              <a:gd name="connsiteX31" fmla="*/ 289946 w 322243"/>
              <a:gd name="connsiteY31" fmla="*/ 250250 h 359999"/>
              <a:gd name="connsiteX32" fmla="*/ 287261 w 322243"/>
              <a:gd name="connsiteY32" fmla="*/ 254832 h 359999"/>
              <a:gd name="connsiteX33" fmla="*/ 163922 w 322243"/>
              <a:gd name="connsiteY33" fmla="*/ 324985 h 359999"/>
              <a:gd name="connsiteX34" fmla="*/ 158551 w 322243"/>
              <a:gd name="connsiteY34" fmla="*/ 324985 h 359999"/>
              <a:gd name="connsiteX35" fmla="*/ 35213 w 322243"/>
              <a:gd name="connsiteY35" fmla="*/ 254837 h 359999"/>
              <a:gd name="connsiteX36" fmla="*/ 32527 w 322243"/>
              <a:gd name="connsiteY36" fmla="*/ 250256 h 359999"/>
              <a:gd name="connsiteX37" fmla="*/ 32527 w 322243"/>
              <a:gd name="connsiteY37" fmla="*/ 109961 h 359999"/>
              <a:gd name="connsiteX38" fmla="*/ 35213 w 322243"/>
              <a:gd name="connsiteY38" fmla="*/ 105379 h 359999"/>
              <a:gd name="connsiteX39" fmla="*/ 158551 w 322243"/>
              <a:gd name="connsiteY39" fmla="*/ 35242 h 359999"/>
              <a:gd name="connsiteX40" fmla="*/ 158551 w 322243"/>
              <a:gd name="connsiteY40" fmla="*/ 35232 h 359999"/>
              <a:gd name="connsiteX41" fmla="*/ 147026 w 322243"/>
              <a:gd name="connsiteY41" fmla="*/ 95454 h 359999"/>
              <a:gd name="connsiteX42" fmla="*/ 144490 w 322243"/>
              <a:gd name="connsiteY42" fmla="*/ 97221 h 359999"/>
              <a:gd name="connsiteX43" fmla="*/ 114162 w 322243"/>
              <a:gd name="connsiteY43" fmla="*/ 181870 h 359999"/>
              <a:gd name="connsiteX44" fmla="*/ 114504 w 322243"/>
              <a:gd name="connsiteY44" fmla="*/ 184277 h 359999"/>
              <a:gd name="connsiteX45" fmla="*/ 116697 w 322243"/>
              <a:gd name="connsiteY45" fmla="*/ 185393 h 359999"/>
              <a:gd name="connsiteX46" fmla="*/ 158235 w 322243"/>
              <a:gd name="connsiteY46" fmla="*/ 185393 h 359999"/>
              <a:gd name="connsiteX47" fmla="*/ 160235 w 322243"/>
              <a:gd name="connsiteY47" fmla="*/ 186274 h 359999"/>
              <a:gd name="connsiteX48" fmla="*/ 160904 w 322243"/>
              <a:gd name="connsiteY48" fmla="*/ 188330 h 359999"/>
              <a:gd name="connsiteX49" fmla="*/ 152240 w 322243"/>
              <a:gd name="connsiteY49" fmla="*/ 265170 h 359999"/>
              <a:gd name="connsiteX50" fmla="*/ 154172 w 322243"/>
              <a:gd name="connsiteY50" fmla="*/ 267991 h 359999"/>
              <a:gd name="connsiteX51" fmla="*/ 157327 w 322243"/>
              <a:gd name="connsiteY51" fmla="*/ 266604 h 359999"/>
              <a:gd name="connsiteX52" fmla="*/ 213096 w 322243"/>
              <a:gd name="connsiteY52" fmla="*/ 152164 h 359999"/>
              <a:gd name="connsiteX53" fmla="*/ 212952 w 322243"/>
              <a:gd name="connsiteY53" fmla="*/ 149609 h 359999"/>
              <a:gd name="connsiteX54" fmla="*/ 210680 w 322243"/>
              <a:gd name="connsiteY54" fmla="*/ 148370 h 359999"/>
              <a:gd name="connsiteX55" fmla="*/ 177854 w 322243"/>
              <a:gd name="connsiteY55" fmla="*/ 148370 h 359999"/>
              <a:gd name="connsiteX56" fmla="*/ 175656 w 322243"/>
              <a:gd name="connsiteY56" fmla="*/ 147244 h 359999"/>
              <a:gd name="connsiteX57" fmla="*/ 175330 w 322243"/>
              <a:gd name="connsiteY57" fmla="*/ 144825 h 359999"/>
              <a:gd name="connsiteX58" fmla="*/ 192156 w 322243"/>
              <a:gd name="connsiteY58" fmla="*/ 99009 h 359999"/>
              <a:gd name="connsiteX59" fmla="*/ 191829 w 322243"/>
              <a:gd name="connsiteY59" fmla="*/ 96591 h 359999"/>
              <a:gd name="connsiteX60" fmla="*/ 189632 w 322243"/>
              <a:gd name="connsiteY60" fmla="*/ 95465 h 359999"/>
              <a:gd name="connsiteX61" fmla="*/ 147026 w 322243"/>
              <a:gd name="connsiteY61" fmla="*/ 95465 h 359999"/>
              <a:gd name="connsiteX62" fmla="*/ 147026 w 322243"/>
              <a:gd name="connsiteY62" fmla="*/ 95454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22243" h="359999">
                <a:moveTo>
                  <a:pt x="171978" y="2949"/>
                </a:moveTo>
                <a:lnTo>
                  <a:pt x="311617" y="82365"/>
                </a:lnTo>
                <a:cubicBezTo>
                  <a:pt x="318264" y="86145"/>
                  <a:pt x="322359" y="93131"/>
                  <a:pt x="322359" y="100692"/>
                </a:cubicBezTo>
                <a:lnTo>
                  <a:pt x="322359" y="259524"/>
                </a:lnTo>
                <a:cubicBezTo>
                  <a:pt x="322359" y="267086"/>
                  <a:pt x="318264" y="274071"/>
                  <a:pt x="311617" y="277851"/>
                </a:cubicBezTo>
                <a:lnTo>
                  <a:pt x="171978" y="357279"/>
                </a:lnTo>
                <a:cubicBezTo>
                  <a:pt x="165331" y="361058"/>
                  <a:pt x="157142" y="361058"/>
                  <a:pt x="150496" y="357279"/>
                </a:cubicBezTo>
                <a:lnTo>
                  <a:pt x="10856" y="277851"/>
                </a:lnTo>
                <a:cubicBezTo>
                  <a:pt x="4210" y="274071"/>
                  <a:pt x="115" y="267086"/>
                  <a:pt x="115" y="259524"/>
                </a:cubicBezTo>
                <a:lnTo>
                  <a:pt x="115" y="100692"/>
                </a:lnTo>
                <a:cubicBezTo>
                  <a:pt x="115" y="93131"/>
                  <a:pt x="4210" y="86145"/>
                  <a:pt x="10856" y="82365"/>
                </a:cubicBezTo>
                <a:lnTo>
                  <a:pt x="150496" y="2949"/>
                </a:lnTo>
                <a:cubicBezTo>
                  <a:pt x="157142" y="-832"/>
                  <a:pt x="165331" y="-832"/>
                  <a:pt x="171978" y="2949"/>
                </a:cubicBezTo>
                <a:moveTo>
                  <a:pt x="165673" y="17656"/>
                </a:moveTo>
                <a:cubicBezTo>
                  <a:pt x="162928" y="16096"/>
                  <a:pt x="159546" y="16096"/>
                  <a:pt x="156801" y="17656"/>
                </a:cubicBezTo>
                <a:lnTo>
                  <a:pt x="20631" y="95089"/>
                </a:lnTo>
                <a:cubicBezTo>
                  <a:pt x="17885" y="96652"/>
                  <a:pt x="16194" y="99540"/>
                  <a:pt x="16195" y="102665"/>
                </a:cubicBezTo>
                <a:lnTo>
                  <a:pt x="16195" y="257551"/>
                </a:lnTo>
                <a:cubicBezTo>
                  <a:pt x="16195" y="260673"/>
                  <a:pt x="17887" y="263562"/>
                  <a:pt x="20631" y="265123"/>
                </a:cubicBezTo>
                <a:lnTo>
                  <a:pt x="156801" y="342571"/>
                </a:lnTo>
                <a:cubicBezTo>
                  <a:pt x="159546" y="344130"/>
                  <a:pt x="162928" y="344130"/>
                  <a:pt x="165673" y="342571"/>
                </a:cubicBezTo>
                <a:lnTo>
                  <a:pt x="301843" y="265123"/>
                </a:lnTo>
                <a:cubicBezTo>
                  <a:pt x="304587" y="263562"/>
                  <a:pt x="306279" y="260678"/>
                  <a:pt x="306279" y="257551"/>
                </a:cubicBezTo>
                <a:lnTo>
                  <a:pt x="306279" y="102670"/>
                </a:lnTo>
                <a:cubicBezTo>
                  <a:pt x="306279" y="99544"/>
                  <a:pt x="304587" y="96655"/>
                  <a:pt x="301843" y="95094"/>
                </a:cubicBezTo>
                <a:lnTo>
                  <a:pt x="165673" y="17651"/>
                </a:lnTo>
                <a:lnTo>
                  <a:pt x="165673" y="17656"/>
                </a:lnTo>
                <a:moveTo>
                  <a:pt x="158551" y="35232"/>
                </a:moveTo>
                <a:cubicBezTo>
                  <a:pt x="160214" y="34287"/>
                  <a:pt x="162260" y="34287"/>
                  <a:pt x="163922" y="35232"/>
                </a:cubicBezTo>
                <a:lnTo>
                  <a:pt x="287261" y="105374"/>
                </a:lnTo>
                <a:cubicBezTo>
                  <a:pt x="288923" y="106319"/>
                  <a:pt x="289946" y="108065"/>
                  <a:pt x="289946" y="109955"/>
                </a:cubicBezTo>
                <a:lnTo>
                  <a:pt x="289946" y="250250"/>
                </a:lnTo>
                <a:cubicBezTo>
                  <a:pt x="289946" y="252141"/>
                  <a:pt x="288923" y="253886"/>
                  <a:pt x="287261" y="254832"/>
                </a:cubicBezTo>
                <a:lnTo>
                  <a:pt x="163922" y="324985"/>
                </a:lnTo>
                <a:cubicBezTo>
                  <a:pt x="162260" y="325930"/>
                  <a:pt x="160214" y="325930"/>
                  <a:pt x="158551" y="324985"/>
                </a:cubicBezTo>
                <a:lnTo>
                  <a:pt x="35213" y="254837"/>
                </a:lnTo>
                <a:cubicBezTo>
                  <a:pt x="33551" y="253892"/>
                  <a:pt x="32527" y="252146"/>
                  <a:pt x="32527" y="250256"/>
                </a:cubicBezTo>
                <a:lnTo>
                  <a:pt x="32527" y="109961"/>
                </a:lnTo>
                <a:cubicBezTo>
                  <a:pt x="32527" y="108071"/>
                  <a:pt x="33551" y="106324"/>
                  <a:pt x="35213" y="105379"/>
                </a:cubicBezTo>
                <a:lnTo>
                  <a:pt x="158551" y="35242"/>
                </a:lnTo>
                <a:lnTo>
                  <a:pt x="158551" y="35232"/>
                </a:lnTo>
                <a:moveTo>
                  <a:pt x="147026" y="95454"/>
                </a:moveTo>
                <a:cubicBezTo>
                  <a:pt x="145886" y="95453"/>
                  <a:pt x="144869" y="96162"/>
                  <a:pt x="144490" y="97221"/>
                </a:cubicBezTo>
                <a:lnTo>
                  <a:pt x="114162" y="181870"/>
                </a:lnTo>
                <a:cubicBezTo>
                  <a:pt x="113873" y="182679"/>
                  <a:pt x="114001" y="183577"/>
                  <a:pt x="114504" y="184277"/>
                </a:cubicBezTo>
                <a:cubicBezTo>
                  <a:pt x="115008" y="184978"/>
                  <a:pt x="115826" y="185393"/>
                  <a:pt x="116697" y="185393"/>
                </a:cubicBezTo>
                <a:lnTo>
                  <a:pt x="158235" y="185393"/>
                </a:lnTo>
                <a:cubicBezTo>
                  <a:pt x="158998" y="185393"/>
                  <a:pt x="159726" y="185714"/>
                  <a:pt x="160235" y="186274"/>
                </a:cubicBezTo>
                <a:cubicBezTo>
                  <a:pt x="160745" y="186835"/>
                  <a:pt x="160987" y="187582"/>
                  <a:pt x="160904" y="188330"/>
                </a:cubicBezTo>
                <a:lnTo>
                  <a:pt x="152240" y="265170"/>
                </a:lnTo>
                <a:cubicBezTo>
                  <a:pt x="152104" y="266447"/>
                  <a:pt x="152918" y="267638"/>
                  <a:pt x="154172" y="267991"/>
                </a:cubicBezTo>
                <a:cubicBezTo>
                  <a:pt x="155426" y="268344"/>
                  <a:pt x="156757" y="267760"/>
                  <a:pt x="157327" y="266604"/>
                </a:cubicBezTo>
                <a:lnTo>
                  <a:pt x="213096" y="152164"/>
                </a:lnTo>
                <a:cubicBezTo>
                  <a:pt x="213497" y="151344"/>
                  <a:pt x="213443" y="150380"/>
                  <a:pt x="212952" y="149609"/>
                </a:cubicBezTo>
                <a:cubicBezTo>
                  <a:pt x="212460" y="148839"/>
                  <a:pt x="211603" y="148371"/>
                  <a:pt x="210680" y="148370"/>
                </a:cubicBezTo>
                <a:lnTo>
                  <a:pt x="177854" y="148370"/>
                </a:lnTo>
                <a:cubicBezTo>
                  <a:pt x="176979" y="148370"/>
                  <a:pt x="176159" y="147950"/>
                  <a:pt x="175656" y="147244"/>
                </a:cubicBezTo>
                <a:cubicBezTo>
                  <a:pt x="175154" y="146538"/>
                  <a:pt x="175032" y="145636"/>
                  <a:pt x="175330" y="144825"/>
                </a:cubicBezTo>
                <a:lnTo>
                  <a:pt x="192156" y="99009"/>
                </a:lnTo>
                <a:cubicBezTo>
                  <a:pt x="192454" y="98199"/>
                  <a:pt x="192332" y="97296"/>
                  <a:pt x="191829" y="96591"/>
                </a:cubicBezTo>
                <a:cubicBezTo>
                  <a:pt x="191326" y="95885"/>
                  <a:pt x="190507" y="95465"/>
                  <a:pt x="189632" y="95465"/>
                </a:cubicBezTo>
                <a:lnTo>
                  <a:pt x="147026" y="95465"/>
                </a:lnTo>
                <a:lnTo>
                  <a:pt x="147026" y="95454"/>
                </a:lnTo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12128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6" name="任意多边形: 形状 35"/>
          <p:cNvSpPr/>
          <p:nvPr>
            <p:custDataLst>
              <p:tags r:id="rId24"/>
            </p:custDataLst>
          </p:nvPr>
        </p:nvSpPr>
        <p:spPr>
          <a:xfrm>
            <a:off x="6722664" y="5255905"/>
            <a:ext cx="412436" cy="363845"/>
          </a:xfrm>
          <a:custGeom>
            <a:avLst/>
            <a:gdLst>
              <a:gd name="connsiteX0" fmla="*/ 272320 w 359999"/>
              <a:gd name="connsiteY0" fmla="*/ 271816 h 347249"/>
              <a:gd name="connsiteX1" fmla="*/ 195993 w 359999"/>
              <a:gd name="connsiteY1" fmla="*/ 214436 h 347249"/>
              <a:gd name="connsiteX2" fmla="*/ 191472 w 359999"/>
              <a:gd name="connsiteY2" fmla="*/ 202384 h 347249"/>
              <a:gd name="connsiteX3" fmla="*/ 191472 w 359999"/>
              <a:gd name="connsiteY3" fmla="*/ 202204 h 347249"/>
              <a:gd name="connsiteX4" fmla="*/ 192014 w 359999"/>
              <a:gd name="connsiteY4" fmla="*/ 201126 h 347249"/>
              <a:gd name="connsiteX5" fmla="*/ 220592 w 359999"/>
              <a:gd name="connsiteY5" fmla="*/ 124319 h 347249"/>
              <a:gd name="connsiteX6" fmla="*/ 190748 w 359999"/>
              <a:gd name="connsiteY6" fmla="*/ 42296 h 347249"/>
              <a:gd name="connsiteX7" fmla="*/ 189120 w 359999"/>
              <a:gd name="connsiteY7" fmla="*/ 32043 h 347249"/>
              <a:gd name="connsiteX8" fmla="*/ 238679 w 359999"/>
              <a:gd name="connsiteY8" fmla="*/ 205 h 347249"/>
              <a:gd name="connsiteX9" fmla="*/ 303791 w 359999"/>
              <a:gd name="connsiteY9" fmla="*/ 55966 h 347249"/>
              <a:gd name="connsiteX10" fmla="*/ 282087 w 359999"/>
              <a:gd name="connsiteY10" fmla="*/ 138709 h 347249"/>
              <a:gd name="connsiteX11" fmla="*/ 274852 w 359999"/>
              <a:gd name="connsiteY11" fmla="*/ 147703 h 347249"/>
              <a:gd name="connsiteX12" fmla="*/ 274128 w 359999"/>
              <a:gd name="connsiteY12" fmla="*/ 161553 h 347249"/>
              <a:gd name="connsiteX13" fmla="*/ 276842 w 359999"/>
              <a:gd name="connsiteY13" fmla="*/ 166050 h 347249"/>
              <a:gd name="connsiteX14" fmla="*/ 298546 w 359999"/>
              <a:gd name="connsiteY14" fmla="*/ 176662 h 347249"/>
              <a:gd name="connsiteX15" fmla="*/ 322058 w 359999"/>
              <a:gd name="connsiteY15" fmla="*/ 187455 h 347249"/>
              <a:gd name="connsiteX16" fmla="*/ 358232 w 359999"/>
              <a:gd name="connsiteY16" fmla="*/ 219833 h 347249"/>
              <a:gd name="connsiteX17" fmla="*/ 354615 w 359999"/>
              <a:gd name="connsiteY17" fmla="*/ 254008 h 347249"/>
              <a:gd name="connsiteX18" fmla="*/ 281182 w 359999"/>
              <a:gd name="connsiteY18" fmla="*/ 276672 h 347249"/>
              <a:gd name="connsiteX19" fmla="*/ 272320 w 359999"/>
              <a:gd name="connsiteY19" fmla="*/ 271816 h 347249"/>
              <a:gd name="connsiteX20" fmla="*/ 114 w 359999"/>
              <a:gd name="connsiteY20" fmla="*/ 307791 h 347249"/>
              <a:gd name="connsiteX21" fmla="*/ 114 w 359999"/>
              <a:gd name="connsiteY21" fmla="*/ 295199 h 347249"/>
              <a:gd name="connsiteX22" fmla="*/ 3731 w 359999"/>
              <a:gd name="connsiteY22" fmla="*/ 284408 h 347249"/>
              <a:gd name="connsiteX23" fmla="*/ 37554 w 359999"/>
              <a:gd name="connsiteY23" fmla="*/ 252389 h 347249"/>
              <a:gd name="connsiteX24" fmla="*/ 38639 w 359999"/>
              <a:gd name="connsiteY24" fmla="*/ 251670 h 347249"/>
              <a:gd name="connsiteX25" fmla="*/ 72461 w 359999"/>
              <a:gd name="connsiteY25" fmla="*/ 235841 h 347249"/>
              <a:gd name="connsiteX26" fmla="*/ 83313 w 359999"/>
              <a:gd name="connsiteY26" fmla="*/ 231344 h 347249"/>
              <a:gd name="connsiteX27" fmla="*/ 86388 w 359999"/>
              <a:gd name="connsiteY27" fmla="*/ 229006 h 347249"/>
              <a:gd name="connsiteX28" fmla="*/ 92176 w 359999"/>
              <a:gd name="connsiteY28" fmla="*/ 199866 h 347249"/>
              <a:gd name="connsiteX29" fmla="*/ 85122 w 359999"/>
              <a:gd name="connsiteY29" fmla="*/ 191052 h 347249"/>
              <a:gd name="connsiteX30" fmla="*/ 84760 w 359999"/>
              <a:gd name="connsiteY30" fmla="*/ 190693 h 347249"/>
              <a:gd name="connsiteX31" fmla="*/ 57811 w 359999"/>
              <a:gd name="connsiteY31" fmla="*/ 106331 h 347249"/>
              <a:gd name="connsiteX32" fmla="*/ 124732 w 359999"/>
              <a:gd name="connsiteY32" fmla="*/ 45174 h 347249"/>
              <a:gd name="connsiteX33" fmla="*/ 193462 w 359999"/>
              <a:gd name="connsiteY33" fmla="*/ 105972 h 347249"/>
              <a:gd name="connsiteX34" fmla="*/ 193642 w 359999"/>
              <a:gd name="connsiteY34" fmla="*/ 106871 h 347249"/>
              <a:gd name="connsiteX35" fmla="*/ 184599 w 359999"/>
              <a:gd name="connsiteY35" fmla="*/ 160474 h 347249"/>
              <a:gd name="connsiteX36" fmla="*/ 166874 w 359999"/>
              <a:gd name="connsiteY36" fmla="*/ 190513 h 347249"/>
              <a:gd name="connsiteX37" fmla="*/ 166151 w 359999"/>
              <a:gd name="connsiteY37" fmla="*/ 191593 h 347249"/>
              <a:gd name="connsiteX38" fmla="*/ 159639 w 359999"/>
              <a:gd name="connsiteY38" fmla="*/ 199146 h 347249"/>
              <a:gd name="connsiteX39" fmla="*/ 158916 w 359999"/>
              <a:gd name="connsiteY39" fmla="*/ 200945 h 347249"/>
              <a:gd name="connsiteX40" fmla="*/ 162895 w 359999"/>
              <a:gd name="connsiteY40" fmla="*/ 230624 h 347249"/>
              <a:gd name="connsiteX41" fmla="*/ 177003 w 359999"/>
              <a:gd name="connsiteY41" fmla="*/ 235841 h 347249"/>
              <a:gd name="connsiteX42" fmla="*/ 177906 w 359999"/>
              <a:gd name="connsiteY42" fmla="*/ 236200 h 347249"/>
              <a:gd name="connsiteX43" fmla="*/ 236869 w 359999"/>
              <a:gd name="connsiteY43" fmla="*/ 270018 h 347249"/>
              <a:gd name="connsiteX44" fmla="*/ 237412 w 359999"/>
              <a:gd name="connsiteY44" fmla="*/ 270377 h 347249"/>
              <a:gd name="connsiteX45" fmla="*/ 250797 w 359999"/>
              <a:gd name="connsiteY45" fmla="*/ 289984 h 347249"/>
              <a:gd name="connsiteX46" fmla="*/ 251520 w 359999"/>
              <a:gd name="connsiteY46" fmla="*/ 296099 h 347249"/>
              <a:gd name="connsiteX47" fmla="*/ 251520 w 359999"/>
              <a:gd name="connsiteY47" fmla="*/ 310130 h 347249"/>
              <a:gd name="connsiteX48" fmla="*/ 251159 w 359999"/>
              <a:gd name="connsiteY48" fmla="*/ 312648 h 347249"/>
              <a:gd name="connsiteX49" fmla="*/ 197260 w 359999"/>
              <a:gd name="connsiteY49" fmla="*/ 341968 h 347249"/>
              <a:gd name="connsiteX50" fmla="*/ 59800 w 359999"/>
              <a:gd name="connsiteY50" fmla="*/ 341968 h 347249"/>
              <a:gd name="connsiteX51" fmla="*/ 7349 w 359999"/>
              <a:gd name="connsiteY51" fmla="*/ 320382 h 347249"/>
              <a:gd name="connsiteX52" fmla="*/ 114 w 35999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999" h="347249">
                <a:moveTo>
                  <a:pt x="272320" y="271816"/>
                </a:moveTo>
                <a:cubicBezTo>
                  <a:pt x="256765" y="242497"/>
                  <a:pt x="228188" y="227208"/>
                  <a:pt x="195993" y="214436"/>
                </a:cubicBezTo>
                <a:cubicBezTo>
                  <a:pt x="191110" y="212458"/>
                  <a:pt x="189120" y="206882"/>
                  <a:pt x="191472" y="202384"/>
                </a:cubicBezTo>
                <a:lnTo>
                  <a:pt x="191472" y="202204"/>
                </a:lnTo>
                <a:lnTo>
                  <a:pt x="192014" y="201126"/>
                </a:lnTo>
                <a:cubicBezTo>
                  <a:pt x="206304" y="181339"/>
                  <a:pt x="218782" y="156336"/>
                  <a:pt x="220592" y="124319"/>
                </a:cubicBezTo>
                <a:cubicBezTo>
                  <a:pt x="224028" y="87624"/>
                  <a:pt x="210101" y="61722"/>
                  <a:pt x="190748" y="42296"/>
                </a:cubicBezTo>
                <a:cubicBezTo>
                  <a:pt x="188035" y="39598"/>
                  <a:pt x="187312" y="35461"/>
                  <a:pt x="189120" y="32043"/>
                </a:cubicBezTo>
                <a:cubicBezTo>
                  <a:pt x="198344" y="15135"/>
                  <a:pt x="212634" y="1824"/>
                  <a:pt x="238679" y="205"/>
                </a:cubicBezTo>
                <a:cubicBezTo>
                  <a:pt x="278470" y="-1594"/>
                  <a:pt x="300174" y="23589"/>
                  <a:pt x="303791" y="55966"/>
                </a:cubicBezTo>
                <a:cubicBezTo>
                  <a:pt x="309217" y="91941"/>
                  <a:pt x="296557" y="120721"/>
                  <a:pt x="282087" y="138709"/>
                </a:cubicBezTo>
                <a:cubicBezTo>
                  <a:pt x="280278" y="142307"/>
                  <a:pt x="276660" y="144105"/>
                  <a:pt x="274852" y="147703"/>
                </a:cubicBezTo>
                <a:cubicBezTo>
                  <a:pt x="273405" y="150580"/>
                  <a:pt x="273043" y="157236"/>
                  <a:pt x="274128" y="161553"/>
                </a:cubicBezTo>
                <a:cubicBezTo>
                  <a:pt x="274491" y="163352"/>
                  <a:pt x="275394" y="164791"/>
                  <a:pt x="276842" y="166050"/>
                </a:cubicBezTo>
                <a:cubicBezTo>
                  <a:pt x="281906" y="170367"/>
                  <a:pt x="292215" y="173425"/>
                  <a:pt x="298546" y="176662"/>
                </a:cubicBezTo>
                <a:cubicBezTo>
                  <a:pt x="307589" y="180260"/>
                  <a:pt x="314824" y="183857"/>
                  <a:pt x="322058" y="187455"/>
                </a:cubicBezTo>
                <a:cubicBezTo>
                  <a:pt x="336528" y="194650"/>
                  <a:pt x="352805" y="205442"/>
                  <a:pt x="358232" y="219833"/>
                </a:cubicBezTo>
                <a:cubicBezTo>
                  <a:pt x="361850" y="228827"/>
                  <a:pt x="360040" y="246813"/>
                  <a:pt x="354615" y="254008"/>
                </a:cubicBezTo>
                <a:cubicBezTo>
                  <a:pt x="342858" y="270737"/>
                  <a:pt x="309035" y="273435"/>
                  <a:pt x="281182" y="276672"/>
                </a:cubicBezTo>
                <a:cubicBezTo>
                  <a:pt x="277565" y="276853"/>
                  <a:pt x="274128" y="275053"/>
                  <a:pt x="272320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3" y="288004"/>
                  <a:pt x="3731" y="284408"/>
                </a:cubicBezTo>
                <a:cubicBezTo>
                  <a:pt x="10785" y="270197"/>
                  <a:pt x="25074" y="261204"/>
                  <a:pt x="37554" y="252389"/>
                </a:cubicBezTo>
                <a:cubicBezTo>
                  <a:pt x="37915" y="252210"/>
                  <a:pt x="38277" y="251850"/>
                  <a:pt x="38639" y="251670"/>
                </a:cubicBezTo>
                <a:cubicBezTo>
                  <a:pt x="49310" y="246454"/>
                  <a:pt x="59981" y="241057"/>
                  <a:pt x="72461" y="235841"/>
                </a:cubicBezTo>
                <a:cubicBezTo>
                  <a:pt x="75536" y="234403"/>
                  <a:pt x="79877" y="232784"/>
                  <a:pt x="83313" y="231344"/>
                </a:cubicBezTo>
                <a:cubicBezTo>
                  <a:pt x="84579" y="230805"/>
                  <a:pt x="85664" y="230085"/>
                  <a:pt x="86388" y="229006"/>
                </a:cubicBezTo>
                <a:cubicBezTo>
                  <a:pt x="91633" y="222710"/>
                  <a:pt x="97240" y="209759"/>
                  <a:pt x="92176" y="199866"/>
                </a:cubicBezTo>
                <a:cubicBezTo>
                  <a:pt x="90367" y="196269"/>
                  <a:pt x="88558" y="194470"/>
                  <a:pt x="85122" y="191052"/>
                </a:cubicBezTo>
                <a:lnTo>
                  <a:pt x="84760" y="190693"/>
                </a:lnTo>
                <a:cubicBezTo>
                  <a:pt x="68482" y="172705"/>
                  <a:pt x="54193" y="142127"/>
                  <a:pt x="57811" y="106331"/>
                </a:cubicBezTo>
                <a:cubicBezTo>
                  <a:pt x="61428" y="70356"/>
                  <a:pt x="84941" y="45174"/>
                  <a:pt x="124732" y="45174"/>
                </a:cubicBezTo>
                <a:cubicBezTo>
                  <a:pt x="164341" y="45174"/>
                  <a:pt x="187855" y="70176"/>
                  <a:pt x="193462" y="105972"/>
                </a:cubicBezTo>
                <a:cubicBezTo>
                  <a:pt x="193462" y="106331"/>
                  <a:pt x="193462" y="106511"/>
                  <a:pt x="193642" y="106871"/>
                </a:cubicBezTo>
                <a:cubicBezTo>
                  <a:pt x="195270" y="128276"/>
                  <a:pt x="190025" y="147883"/>
                  <a:pt x="184599" y="160474"/>
                </a:cubicBezTo>
                <a:cubicBezTo>
                  <a:pt x="179354" y="172885"/>
                  <a:pt x="173927" y="181699"/>
                  <a:pt x="166874" y="190513"/>
                </a:cubicBezTo>
                <a:cubicBezTo>
                  <a:pt x="166512" y="190872"/>
                  <a:pt x="166331" y="191232"/>
                  <a:pt x="166151" y="191593"/>
                </a:cubicBezTo>
                <a:cubicBezTo>
                  <a:pt x="164341" y="194470"/>
                  <a:pt x="161447" y="196269"/>
                  <a:pt x="159639" y="199146"/>
                </a:cubicBezTo>
                <a:cubicBezTo>
                  <a:pt x="159278" y="199687"/>
                  <a:pt x="159096" y="200226"/>
                  <a:pt x="158916" y="200945"/>
                </a:cubicBezTo>
                <a:cubicBezTo>
                  <a:pt x="155840" y="211558"/>
                  <a:pt x="159278" y="225409"/>
                  <a:pt x="162895" y="230624"/>
                </a:cubicBezTo>
                <a:cubicBezTo>
                  <a:pt x="164703" y="234042"/>
                  <a:pt x="171576" y="234223"/>
                  <a:pt x="177003" y="235841"/>
                </a:cubicBezTo>
                <a:cubicBezTo>
                  <a:pt x="177365" y="236022"/>
                  <a:pt x="177545" y="236022"/>
                  <a:pt x="177906" y="236200"/>
                </a:cubicBezTo>
                <a:cubicBezTo>
                  <a:pt x="199430" y="245194"/>
                  <a:pt x="220773" y="255807"/>
                  <a:pt x="236869" y="270018"/>
                </a:cubicBezTo>
                <a:cubicBezTo>
                  <a:pt x="237051" y="270197"/>
                  <a:pt x="237231" y="270377"/>
                  <a:pt x="237412" y="270377"/>
                </a:cubicBezTo>
                <a:cubicBezTo>
                  <a:pt x="242114" y="275053"/>
                  <a:pt x="248264" y="281350"/>
                  <a:pt x="250797" y="289984"/>
                </a:cubicBezTo>
                <a:cubicBezTo>
                  <a:pt x="251339" y="291962"/>
                  <a:pt x="251520" y="294121"/>
                  <a:pt x="251520" y="296099"/>
                </a:cubicBezTo>
                <a:lnTo>
                  <a:pt x="251520" y="310130"/>
                </a:lnTo>
                <a:cubicBezTo>
                  <a:pt x="251520" y="311029"/>
                  <a:pt x="251339" y="311929"/>
                  <a:pt x="251159" y="312648"/>
                </a:cubicBezTo>
                <a:cubicBezTo>
                  <a:pt x="245009" y="331355"/>
                  <a:pt x="220230" y="336751"/>
                  <a:pt x="197260" y="341968"/>
                </a:cubicBezTo>
                <a:cubicBezTo>
                  <a:pt x="157468" y="349163"/>
                  <a:pt x="101400" y="349163"/>
                  <a:pt x="59800" y="341968"/>
                </a:cubicBezTo>
                <a:cubicBezTo>
                  <a:pt x="39905" y="338370"/>
                  <a:pt x="18201" y="332974"/>
                  <a:pt x="7349" y="320382"/>
                </a:cubicBezTo>
                <a:cubicBezTo>
                  <a:pt x="3731" y="318584"/>
                  <a:pt x="1923" y="314986"/>
                  <a:pt x="114" y="307791"/>
                </a:cubicBezTo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16218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25"/>
            </p:custDataLst>
          </p:nvPr>
        </p:nvSpPr>
        <p:spPr>
          <a:xfrm>
            <a:off x="9091663" y="1338897"/>
            <a:ext cx="2163216" cy="1138477"/>
          </a:xfrm>
          <a:custGeom>
            <a:avLst/>
            <a:gdLst>
              <a:gd name="connsiteX0" fmla="*/ 1332711 w 2667051"/>
              <a:gd name="connsiteY0" fmla="*/ 1534736 h 1534735"/>
              <a:gd name="connsiteX1" fmla="*/ 0 w 2667051"/>
              <a:gd name="connsiteY1" fmla="*/ 759222 h 1534735"/>
              <a:gd name="connsiteX2" fmla="*/ 1332711 w 2667051"/>
              <a:gd name="connsiteY2" fmla="*/ 0 h 1534735"/>
              <a:gd name="connsiteX3" fmla="*/ 2667051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9" name="任意多边形: 形状 48"/>
          <p:cNvSpPr/>
          <p:nvPr>
            <p:custDataLst>
              <p:tags r:id="rId26"/>
            </p:custDataLst>
          </p:nvPr>
        </p:nvSpPr>
        <p:spPr>
          <a:xfrm>
            <a:off x="9505016" y="1555415"/>
            <a:ext cx="1335988" cy="705808"/>
          </a:xfrm>
          <a:custGeom>
            <a:avLst/>
            <a:gdLst>
              <a:gd name="connsiteX0" fmla="*/ 827649 w 1647152"/>
              <a:gd name="connsiteY0" fmla="*/ 951471 h 951471"/>
              <a:gd name="connsiteX1" fmla="*/ 0 w 1647152"/>
              <a:gd name="connsiteY1" fmla="*/ 459443 h 951471"/>
              <a:gd name="connsiteX2" fmla="*/ 819503 w 1647152"/>
              <a:gd name="connsiteY2" fmla="*/ 0 h 951471"/>
              <a:gd name="connsiteX3" fmla="*/ 1647153 w 1647152"/>
              <a:gd name="connsiteY3" fmla="*/ 470848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0" name="任意多边形: 形状 49"/>
          <p:cNvSpPr/>
          <p:nvPr>
            <p:custDataLst>
              <p:tags r:id="rId27"/>
            </p:custDataLst>
          </p:nvPr>
        </p:nvSpPr>
        <p:spPr>
          <a:xfrm>
            <a:off x="9091663" y="1902098"/>
            <a:ext cx="1080947" cy="1180777"/>
          </a:xfrm>
          <a:custGeom>
            <a:avLst/>
            <a:gdLst>
              <a:gd name="connsiteX0" fmla="*/ 0 w 1332711"/>
              <a:gd name="connsiteY0" fmla="*/ 0 h 1591758"/>
              <a:gd name="connsiteX1" fmla="*/ 0 w 1332711"/>
              <a:gd name="connsiteY1" fmla="*/ 827650 h 1591758"/>
              <a:gd name="connsiteX2" fmla="*/ 1332711 w 1332711"/>
              <a:gd name="connsiteY2" fmla="*/ 1591759 h 1591758"/>
              <a:gd name="connsiteX3" fmla="*/ 1332711 w 1332711"/>
              <a:gd name="connsiteY3" fmla="*/ 775514 h 159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5" name="任意多边形: 形状 54"/>
          <p:cNvSpPr/>
          <p:nvPr>
            <p:custDataLst>
              <p:tags r:id="rId28"/>
            </p:custDataLst>
          </p:nvPr>
        </p:nvSpPr>
        <p:spPr>
          <a:xfrm>
            <a:off x="6929023" y="1902098"/>
            <a:ext cx="4327758" cy="4254786"/>
          </a:xfrm>
          <a:custGeom>
            <a:avLst/>
            <a:gdLst>
              <a:gd name="connsiteX0" fmla="*/ 1362480 w 1362480"/>
              <a:gd name="connsiteY0" fmla="*/ 0 h 1660183"/>
              <a:gd name="connsiteX1" fmla="*/ 1362480 w 1362480"/>
              <a:gd name="connsiteY1" fmla="*/ 177660 h 1660183"/>
              <a:gd name="connsiteX2" fmla="*/ 163757 w 1362480"/>
              <a:gd name="connsiteY2" fmla="*/ 804785 h 1660183"/>
              <a:gd name="connsiteX3" fmla="*/ 163757 w 1362480"/>
              <a:gd name="connsiteY3" fmla="*/ 1573125 h 1660183"/>
              <a:gd name="connsiteX4" fmla="*/ 0 w 1362480"/>
              <a:gd name="connsiteY4" fmla="*/ 1660183 h 1660183"/>
              <a:gd name="connsiteX5" fmla="*/ 0 w 1362480"/>
              <a:gd name="connsiteY5" fmla="*/ 1480414 h 1660183"/>
              <a:gd name="connsiteX6" fmla="*/ 2711 w 1362480"/>
              <a:gd name="connsiteY6" fmla="*/ 1478980 h 1660183"/>
              <a:gd name="connsiteX7" fmla="*/ 2711 w 1362480"/>
              <a:gd name="connsiteY7" fmla="*/ 719751 h 1660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16" h="6701">
                <a:moveTo>
                  <a:pt x="6816" y="0"/>
                </a:moveTo>
                <a:lnTo>
                  <a:pt x="6816" y="223"/>
                </a:lnTo>
                <a:lnTo>
                  <a:pt x="5313" y="1009"/>
                </a:lnTo>
                <a:lnTo>
                  <a:pt x="5313" y="1972"/>
                </a:lnTo>
                <a:lnTo>
                  <a:pt x="5111" y="2079"/>
                </a:lnTo>
                <a:lnTo>
                  <a:pt x="5111" y="2079"/>
                </a:lnTo>
                <a:lnTo>
                  <a:pt x="3609" y="2866"/>
                </a:lnTo>
                <a:lnTo>
                  <a:pt x="3609" y="3829"/>
                </a:lnTo>
                <a:lnTo>
                  <a:pt x="1919" y="4727"/>
                </a:lnTo>
                <a:lnTo>
                  <a:pt x="1919" y="5681"/>
                </a:lnTo>
                <a:lnTo>
                  <a:pt x="0" y="6701"/>
                </a:lnTo>
                <a:lnTo>
                  <a:pt x="0" y="6465"/>
                </a:lnTo>
                <a:lnTo>
                  <a:pt x="1704" y="5563"/>
                </a:lnTo>
                <a:lnTo>
                  <a:pt x="1704" y="4611"/>
                </a:lnTo>
                <a:lnTo>
                  <a:pt x="3407" y="3711"/>
                </a:lnTo>
                <a:lnTo>
                  <a:pt x="3407" y="2759"/>
                </a:lnTo>
                <a:lnTo>
                  <a:pt x="5108" y="1859"/>
                </a:lnTo>
                <a:lnTo>
                  <a:pt x="5108" y="1856"/>
                </a:lnTo>
                <a:lnTo>
                  <a:pt x="5111" y="1854"/>
                </a:lnTo>
                <a:lnTo>
                  <a:pt x="5111" y="902"/>
                </a:lnTo>
                <a:lnTo>
                  <a:pt x="6816" y="0"/>
                </a:lnTo>
                <a:close/>
              </a:path>
            </a:pathLst>
          </a:custGeom>
          <a:solidFill>
            <a:schemeClr val="tx1">
              <a:lumMod val="35000"/>
              <a:lumOff val="65000"/>
              <a:alpha val="35000"/>
            </a:schemeClr>
          </a:solidFill>
          <a:ln w="162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56" name="任意多边形: 形状 55"/>
          <p:cNvSpPr/>
          <p:nvPr>
            <p:custDataLst>
              <p:tags r:id="rId29"/>
            </p:custDataLst>
          </p:nvPr>
        </p:nvSpPr>
        <p:spPr>
          <a:xfrm>
            <a:off x="5847068" y="5428612"/>
            <a:ext cx="1082269" cy="726353"/>
          </a:xfrm>
          <a:custGeom>
            <a:avLst/>
            <a:gdLst>
              <a:gd name="connsiteX0" fmla="*/ 1334340 w 1334340"/>
              <a:gd name="connsiteY0" fmla="*/ 777143 h 979167"/>
              <a:gd name="connsiteX1" fmla="*/ 0 w 1334340"/>
              <a:gd name="connsiteY1" fmla="*/ 0 h 979167"/>
              <a:gd name="connsiteX2" fmla="*/ 0 w 1334340"/>
              <a:gd name="connsiteY2" fmla="*/ 215058 h 979167"/>
              <a:gd name="connsiteX3" fmla="*/ 1334340 w 1334340"/>
              <a:gd name="connsiteY3" fmla="*/ 979168 h 97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0"/>
            </p:custDataLst>
          </p:nvPr>
        </p:nvSpPr>
        <p:spPr>
          <a:xfrm>
            <a:off x="6550592" y="901417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第3章：全球范围内珠光材料主要厂商竞争分析，主要包括珠光材料产能、产量、销量、收入、市场份额、价格、产地及行业集中度分析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31"/>
            </p:custDataLst>
          </p:nvPr>
        </p:nvSpPr>
        <p:spPr>
          <a:xfrm>
            <a:off x="6310581" y="974436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2"/>
            </p:custDataLst>
          </p:nvPr>
        </p:nvSpPr>
        <p:spPr>
          <a:xfrm>
            <a:off x="5537212" y="891258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2025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80" name="任意多边形: 形状 7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9993292" y="1710978"/>
            <a:ext cx="359972" cy="394365"/>
          </a:xfrm>
          <a:custGeom>
            <a:avLst/>
            <a:gdLst>
              <a:gd name="connsiteX0" fmla="*/ 561441 w 834648"/>
              <a:gd name="connsiteY0" fmla="*/ 792470 h 914400"/>
              <a:gd name="connsiteX1" fmla="*/ 425089 w 834648"/>
              <a:gd name="connsiteY1" fmla="*/ 815857 h 914400"/>
              <a:gd name="connsiteX2" fmla="*/ 280166 w 834648"/>
              <a:gd name="connsiteY2" fmla="*/ 789316 h 914400"/>
              <a:gd name="connsiteX3" fmla="*/ 214276 w 834648"/>
              <a:gd name="connsiteY3" fmla="*/ 903562 h 914400"/>
              <a:gd name="connsiteX4" fmla="*/ 185751 w 834648"/>
              <a:gd name="connsiteY4" fmla="*/ 911220 h 914400"/>
              <a:gd name="connsiteX5" fmla="*/ 177459 w 834648"/>
              <a:gd name="connsiteY5" fmla="*/ 902376 h 914400"/>
              <a:gd name="connsiteX6" fmla="*/ 135778 w 834648"/>
              <a:gd name="connsiteY6" fmla="*/ 817987 h 914400"/>
              <a:gd name="connsiteX7" fmla="*/ 115707 w 834648"/>
              <a:gd name="connsiteY7" fmla="*/ 806395 h 914400"/>
              <a:gd name="connsiteX8" fmla="*/ 21847 w 834648"/>
              <a:gd name="connsiteY8" fmla="*/ 812454 h 914400"/>
              <a:gd name="connsiteX9" fmla="*/ -341 w 834648"/>
              <a:gd name="connsiteY9" fmla="*/ 792959 h 914400"/>
              <a:gd name="connsiteX10" fmla="*/ 2409 w 834648"/>
              <a:gd name="connsiteY10" fmla="*/ 781178 h 914400"/>
              <a:gd name="connsiteX11" fmla="*/ 86577 w 834648"/>
              <a:gd name="connsiteY11" fmla="*/ 635240 h 914400"/>
              <a:gd name="connsiteX12" fmla="*/ 17408 w 834648"/>
              <a:gd name="connsiteY12" fmla="*/ 407736 h 914400"/>
              <a:gd name="connsiteX13" fmla="*/ 425089 w 834648"/>
              <a:gd name="connsiteY13" fmla="*/ -384 h 914400"/>
              <a:gd name="connsiteX14" fmla="*/ 832769 w 834648"/>
              <a:gd name="connsiteY14" fmla="*/ 407736 h 914400"/>
              <a:gd name="connsiteX15" fmla="*/ 757943 w 834648"/>
              <a:gd name="connsiteY15" fmla="*/ 643444 h 914400"/>
              <a:gd name="connsiteX16" fmla="*/ 831472 w 834648"/>
              <a:gd name="connsiteY16" fmla="*/ 770935 h 914400"/>
              <a:gd name="connsiteX17" fmla="*/ 834221 w 834648"/>
              <a:gd name="connsiteY17" fmla="*/ 782715 h 914400"/>
              <a:gd name="connsiteX18" fmla="*/ 812033 w 834648"/>
              <a:gd name="connsiteY18" fmla="*/ 802212 h 914400"/>
              <a:gd name="connsiteX19" fmla="*/ 718174 w 834648"/>
              <a:gd name="connsiteY19" fmla="*/ 796151 h 914400"/>
              <a:gd name="connsiteX20" fmla="*/ 698103 w 834648"/>
              <a:gd name="connsiteY20" fmla="*/ 807745 h 914400"/>
              <a:gd name="connsiteX21" fmla="*/ 656422 w 834648"/>
              <a:gd name="connsiteY21" fmla="*/ 892134 h 914400"/>
              <a:gd name="connsiteX22" fmla="*/ 648130 w 834648"/>
              <a:gd name="connsiteY22" fmla="*/ 900976 h 914400"/>
              <a:gd name="connsiteX23" fmla="*/ 619604 w 834648"/>
              <a:gd name="connsiteY23" fmla="*/ 893319 h 914400"/>
              <a:gd name="connsiteX24" fmla="*/ 561441 w 834648"/>
              <a:gd name="connsiteY24" fmla="*/ 792470 h 914400"/>
              <a:gd name="connsiteX25" fmla="*/ 425089 w 834648"/>
              <a:gd name="connsiteY25" fmla="*/ 754638 h 914400"/>
              <a:gd name="connsiteX26" fmla="*/ 771618 w 834648"/>
              <a:gd name="connsiteY26" fmla="*/ 407736 h 914400"/>
              <a:gd name="connsiteX27" fmla="*/ 425089 w 834648"/>
              <a:gd name="connsiteY27" fmla="*/ 60834 h 914400"/>
              <a:gd name="connsiteX28" fmla="*/ 78561 w 834648"/>
              <a:gd name="connsiteY28" fmla="*/ 407736 h 914400"/>
              <a:gd name="connsiteX29" fmla="*/ 425089 w 834648"/>
              <a:gd name="connsiteY29" fmla="*/ 754638 h 914400"/>
              <a:gd name="connsiteX30" fmla="*/ 425089 w 834648"/>
              <a:gd name="connsiteY30" fmla="*/ 693421 h 914400"/>
              <a:gd name="connsiteX31" fmla="*/ 139712 w 834648"/>
              <a:gd name="connsiteY31" fmla="*/ 407736 h 914400"/>
              <a:gd name="connsiteX32" fmla="*/ 425089 w 834648"/>
              <a:gd name="connsiteY32" fmla="*/ 122052 h 914400"/>
              <a:gd name="connsiteX33" fmla="*/ 710465 w 834648"/>
              <a:gd name="connsiteY33" fmla="*/ 407736 h 914400"/>
              <a:gd name="connsiteX34" fmla="*/ 425089 w 834648"/>
              <a:gd name="connsiteY34" fmla="*/ 693421 h 914400"/>
              <a:gd name="connsiteX35" fmla="*/ 415362 w 834648"/>
              <a:gd name="connsiteY35" fmla="*/ 504683 h 914400"/>
              <a:gd name="connsiteX36" fmla="*/ 434816 w 834648"/>
              <a:gd name="connsiteY36" fmla="*/ 504683 h 914400"/>
              <a:gd name="connsiteX37" fmla="*/ 495461 w 834648"/>
              <a:gd name="connsiteY37" fmla="*/ 536600 h 914400"/>
              <a:gd name="connsiteX38" fmla="*/ 508715 w 834648"/>
              <a:gd name="connsiteY38" fmla="*/ 538703 h 914400"/>
              <a:gd name="connsiteX39" fmla="*/ 525774 w 834648"/>
              <a:gd name="connsiteY39" fmla="*/ 514591 h 914400"/>
              <a:gd name="connsiteX40" fmla="*/ 514180 w 834648"/>
              <a:gd name="connsiteY40" fmla="*/ 446925 h 914400"/>
              <a:gd name="connsiteX41" fmla="*/ 520179 w 834648"/>
              <a:gd name="connsiteY41" fmla="*/ 428450 h 914400"/>
              <a:gd name="connsiteX42" fmla="*/ 569306 w 834648"/>
              <a:gd name="connsiteY42" fmla="*/ 380513 h 914400"/>
              <a:gd name="connsiteX43" fmla="*/ 575386 w 834648"/>
              <a:gd name="connsiteY43" fmla="*/ 368572 h 914400"/>
              <a:gd name="connsiteX44" fmla="*/ 557726 w 834648"/>
              <a:gd name="connsiteY44" fmla="*/ 344898 h 914400"/>
              <a:gd name="connsiteX45" fmla="*/ 489875 w 834648"/>
              <a:gd name="connsiteY45" fmla="*/ 335027 h 914400"/>
              <a:gd name="connsiteX46" fmla="*/ 474149 w 834648"/>
              <a:gd name="connsiteY46" fmla="*/ 323595 h 914400"/>
              <a:gd name="connsiteX47" fmla="*/ 443821 w 834648"/>
              <a:gd name="connsiteY47" fmla="*/ 262079 h 914400"/>
              <a:gd name="connsiteX48" fmla="*/ 434324 w 834648"/>
              <a:gd name="connsiteY48" fmla="*/ 252581 h 914400"/>
              <a:gd name="connsiteX49" fmla="*/ 406356 w 834648"/>
              <a:gd name="connsiteY49" fmla="*/ 262079 h 914400"/>
              <a:gd name="connsiteX50" fmla="*/ 376029 w 834648"/>
              <a:gd name="connsiteY50" fmla="*/ 323595 h 914400"/>
              <a:gd name="connsiteX51" fmla="*/ 360303 w 834648"/>
              <a:gd name="connsiteY51" fmla="*/ 335027 h 914400"/>
              <a:gd name="connsiteX52" fmla="*/ 292453 w 834648"/>
              <a:gd name="connsiteY52" fmla="*/ 344898 h 914400"/>
              <a:gd name="connsiteX53" fmla="*/ 280511 w 834648"/>
              <a:gd name="connsiteY53" fmla="*/ 350980 h 914400"/>
              <a:gd name="connsiteX54" fmla="*/ 280873 w 834648"/>
              <a:gd name="connsiteY54" fmla="*/ 380513 h 914400"/>
              <a:gd name="connsiteX55" fmla="*/ 329999 w 834648"/>
              <a:gd name="connsiteY55" fmla="*/ 428450 h 914400"/>
              <a:gd name="connsiteX56" fmla="*/ 335998 w 834648"/>
              <a:gd name="connsiteY56" fmla="*/ 446925 h 914400"/>
              <a:gd name="connsiteX57" fmla="*/ 324405 w 834648"/>
              <a:gd name="connsiteY57" fmla="*/ 514591 h 914400"/>
              <a:gd name="connsiteX58" fmla="*/ 326508 w 834648"/>
              <a:gd name="connsiteY58" fmla="*/ 527845 h 914400"/>
              <a:gd name="connsiteX59" fmla="*/ 354717 w 834648"/>
              <a:gd name="connsiteY59" fmla="*/ 536600 h 914400"/>
              <a:gd name="connsiteX60" fmla="*/ 415362 w 834648"/>
              <a:gd name="connsiteY60" fmla="*/ 504683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34648" h="914400">
                <a:moveTo>
                  <a:pt x="561441" y="792470"/>
                </a:moveTo>
                <a:cubicBezTo>
                  <a:pt x="518807" y="807613"/>
                  <a:pt x="472910" y="815857"/>
                  <a:pt x="425089" y="815857"/>
                </a:cubicBezTo>
                <a:cubicBezTo>
                  <a:pt x="374047" y="815857"/>
                  <a:pt x="325196" y="806466"/>
                  <a:pt x="280166" y="789316"/>
                </a:cubicBezTo>
                <a:lnTo>
                  <a:pt x="214276" y="903562"/>
                </a:lnTo>
                <a:cubicBezTo>
                  <a:pt x="208514" y="913554"/>
                  <a:pt x="195743" y="916982"/>
                  <a:pt x="185751" y="911220"/>
                </a:cubicBezTo>
                <a:cubicBezTo>
                  <a:pt x="182173" y="909156"/>
                  <a:pt x="179287" y="906080"/>
                  <a:pt x="177459" y="902376"/>
                </a:cubicBezTo>
                <a:lnTo>
                  <a:pt x="135778" y="817987"/>
                </a:lnTo>
                <a:cubicBezTo>
                  <a:pt x="132043" y="810424"/>
                  <a:pt x="124124" y="805852"/>
                  <a:pt x="115707" y="806395"/>
                </a:cubicBezTo>
                <a:lnTo>
                  <a:pt x="21847" y="812454"/>
                </a:lnTo>
                <a:cubicBezTo>
                  <a:pt x="10337" y="813197"/>
                  <a:pt x="403" y="804469"/>
                  <a:pt x="-341" y="792959"/>
                </a:cubicBezTo>
                <a:cubicBezTo>
                  <a:pt x="-606" y="788846"/>
                  <a:pt x="350" y="784748"/>
                  <a:pt x="2409" y="781178"/>
                </a:cubicBezTo>
                <a:lnTo>
                  <a:pt x="86577" y="635240"/>
                </a:lnTo>
                <a:cubicBezTo>
                  <a:pt x="42898" y="570237"/>
                  <a:pt x="17408" y="491967"/>
                  <a:pt x="17408" y="407736"/>
                </a:cubicBezTo>
                <a:cubicBezTo>
                  <a:pt x="17408" y="182337"/>
                  <a:pt x="199933" y="-384"/>
                  <a:pt x="425089" y="-384"/>
                </a:cubicBezTo>
                <a:cubicBezTo>
                  <a:pt x="650245" y="-384"/>
                  <a:pt x="832769" y="182337"/>
                  <a:pt x="832769" y="407736"/>
                </a:cubicBezTo>
                <a:cubicBezTo>
                  <a:pt x="832769" y="495541"/>
                  <a:pt x="805070" y="576870"/>
                  <a:pt x="757943" y="643444"/>
                </a:cubicBezTo>
                <a:lnTo>
                  <a:pt x="831472" y="770935"/>
                </a:lnTo>
                <a:cubicBezTo>
                  <a:pt x="833530" y="774505"/>
                  <a:pt x="834486" y="778603"/>
                  <a:pt x="834221" y="782715"/>
                </a:cubicBezTo>
                <a:cubicBezTo>
                  <a:pt x="833478" y="794225"/>
                  <a:pt x="823544" y="802954"/>
                  <a:pt x="812033" y="802212"/>
                </a:cubicBezTo>
                <a:lnTo>
                  <a:pt x="718174" y="796151"/>
                </a:lnTo>
                <a:cubicBezTo>
                  <a:pt x="709756" y="795608"/>
                  <a:pt x="701838" y="800181"/>
                  <a:pt x="698103" y="807745"/>
                </a:cubicBezTo>
                <a:lnTo>
                  <a:pt x="656422" y="892134"/>
                </a:lnTo>
                <a:cubicBezTo>
                  <a:pt x="654593" y="895836"/>
                  <a:pt x="651708" y="898913"/>
                  <a:pt x="648130" y="900976"/>
                </a:cubicBezTo>
                <a:cubicBezTo>
                  <a:pt x="638138" y="906739"/>
                  <a:pt x="625366" y="903311"/>
                  <a:pt x="619604" y="893319"/>
                </a:cubicBezTo>
                <a:lnTo>
                  <a:pt x="561441" y="792470"/>
                </a:lnTo>
                <a:moveTo>
                  <a:pt x="425089" y="754638"/>
                </a:moveTo>
                <a:cubicBezTo>
                  <a:pt x="616472" y="754638"/>
                  <a:pt x="771618" y="599325"/>
                  <a:pt x="771618" y="407736"/>
                </a:cubicBezTo>
                <a:cubicBezTo>
                  <a:pt x="771618" y="216148"/>
                  <a:pt x="616472" y="60834"/>
                  <a:pt x="425089" y="60834"/>
                </a:cubicBezTo>
                <a:cubicBezTo>
                  <a:pt x="233707" y="60834"/>
                  <a:pt x="78561" y="216148"/>
                  <a:pt x="78561" y="407736"/>
                </a:cubicBezTo>
                <a:cubicBezTo>
                  <a:pt x="78561" y="599325"/>
                  <a:pt x="233707" y="754638"/>
                  <a:pt x="425089" y="754638"/>
                </a:cubicBezTo>
                <a:moveTo>
                  <a:pt x="425089" y="693421"/>
                </a:moveTo>
                <a:cubicBezTo>
                  <a:pt x="267480" y="693421"/>
                  <a:pt x="139712" y="565515"/>
                  <a:pt x="139712" y="407736"/>
                </a:cubicBezTo>
                <a:cubicBezTo>
                  <a:pt x="139712" y="249957"/>
                  <a:pt x="267480" y="122052"/>
                  <a:pt x="425089" y="122052"/>
                </a:cubicBezTo>
                <a:cubicBezTo>
                  <a:pt x="582698" y="122052"/>
                  <a:pt x="710465" y="249957"/>
                  <a:pt x="710465" y="407736"/>
                </a:cubicBezTo>
                <a:cubicBezTo>
                  <a:pt x="710465" y="565515"/>
                  <a:pt x="582698" y="693421"/>
                  <a:pt x="425089" y="693421"/>
                </a:cubicBezTo>
                <a:moveTo>
                  <a:pt x="415362" y="504683"/>
                </a:moveTo>
                <a:cubicBezTo>
                  <a:pt x="421451" y="501478"/>
                  <a:pt x="428727" y="501478"/>
                  <a:pt x="434816" y="504683"/>
                </a:cubicBezTo>
                <a:lnTo>
                  <a:pt x="495461" y="536600"/>
                </a:lnTo>
                <a:cubicBezTo>
                  <a:pt x="499528" y="538740"/>
                  <a:pt x="504186" y="539479"/>
                  <a:pt x="508715" y="538703"/>
                </a:cubicBezTo>
                <a:cubicBezTo>
                  <a:pt x="520084" y="536755"/>
                  <a:pt x="527722" y="525959"/>
                  <a:pt x="525774" y="514591"/>
                </a:cubicBezTo>
                <a:lnTo>
                  <a:pt x="514180" y="446925"/>
                </a:lnTo>
                <a:cubicBezTo>
                  <a:pt x="513020" y="440155"/>
                  <a:pt x="515264" y="433248"/>
                  <a:pt x="520179" y="428450"/>
                </a:cubicBezTo>
                <a:lnTo>
                  <a:pt x="569306" y="380513"/>
                </a:lnTo>
                <a:cubicBezTo>
                  <a:pt x="572589" y="377309"/>
                  <a:pt x="574726" y="373112"/>
                  <a:pt x="575386" y="368572"/>
                </a:cubicBezTo>
                <a:cubicBezTo>
                  <a:pt x="577047" y="357157"/>
                  <a:pt x="569140" y="346558"/>
                  <a:pt x="557726" y="344898"/>
                </a:cubicBezTo>
                <a:lnTo>
                  <a:pt x="489875" y="335027"/>
                </a:lnTo>
                <a:cubicBezTo>
                  <a:pt x="483071" y="334038"/>
                  <a:pt x="477189" y="329762"/>
                  <a:pt x="474149" y="323595"/>
                </a:cubicBezTo>
                <a:lnTo>
                  <a:pt x="443821" y="262079"/>
                </a:lnTo>
                <a:cubicBezTo>
                  <a:pt x="441788" y="257954"/>
                  <a:pt x="438450" y="254615"/>
                  <a:pt x="434324" y="252581"/>
                </a:cubicBezTo>
                <a:cubicBezTo>
                  <a:pt x="423978" y="247482"/>
                  <a:pt x="411457" y="251734"/>
                  <a:pt x="406356" y="262079"/>
                </a:cubicBezTo>
                <a:lnTo>
                  <a:pt x="376029" y="323595"/>
                </a:lnTo>
                <a:cubicBezTo>
                  <a:pt x="372989" y="329762"/>
                  <a:pt x="367108" y="334038"/>
                  <a:pt x="360303" y="335027"/>
                </a:cubicBezTo>
                <a:lnTo>
                  <a:pt x="292453" y="344898"/>
                </a:lnTo>
                <a:cubicBezTo>
                  <a:pt x="287912" y="345558"/>
                  <a:pt x="283716" y="347695"/>
                  <a:pt x="280511" y="350980"/>
                </a:cubicBezTo>
                <a:cubicBezTo>
                  <a:pt x="272455" y="359234"/>
                  <a:pt x="272617" y="372458"/>
                  <a:pt x="280873" y="380513"/>
                </a:cubicBezTo>
                <a:lnTo>
                  <a:pt x="329999" y="428450"/>
                </a:lnTo>
                <a:cubicBezTo>
                  <a:pt x="334915" y="433248"/>
                  <a:pt x="337157" y="440155"/>
                  <a:pt x="335998" y="446925"/>
                </a:cubicBezTo>
                <a:lnTo>
                  <a:pt x="324405" y="514591"/>
                </a:lnTo>
                <a:cubicBezTo>
                  <a:pt x="323629" y="519121"/>
                  <a:pt x="324368" y="523779"/>
                  <a:pt x="326508" y="527845"/>
                </a:cubicBezTo>
                <a:cubicBezTo>
                  <a:pt x="331880" y="538052"/>
                  <a:pt x="344510" y="541971"/>
                  <a:pt x="354717" y="536600"/>
                </a:cubicBezTo>
                <a:lnTo>
                  <a:pt x="415362" y="504683"/>
                </a:lnTo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214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3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2"/>
          <p:cNvSpPr/>
          <p:nvPr>
            <p:custDataLst>
              <p:tags r:id="rId1"/>
            </p:custDataLst>
          </p:nvPr>
        </p:nvSpPr>
        <p:spPr>
          <a:xfrm>
            <a:off x="695751" y="2432050"/>
            <a:ext cx="4225925" cy="1250950"/>
          </a:xfrm>
          <a:prstGeom prst="roundRect">
            <a:avLst>
              <a:gd name="adj" fmla="val 7221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065" tIns="200025" rIns="752258" bIns="80962" rtlCol="0" anchor="ctr"/>
          <a:p>
            <a:pPr algn="just" fontAlgn="b">
              <a:lnSpc>
                <a:spcPct val="15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全球珠光材料主要地区分析，包括销量、销售收入等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: 圆角 4"/>
          <p:cNvSpPr/>
          <p:nvPr>
            <p:custDataLst>
              <p:tags r:id="rId2"/>
            </p:custDataLst>
          </p:nvPr>
        </p:nvSpPr>
        <p:spPr>
          <a:xfrm>
            <a:off x="695751" y="2046605"/>
            <a:ext cx="2217600" cy="53975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524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第4章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矩形: 圆角 6"/>
          <p:cNvSpPr/>
          <p:nvPr>
            <p:custDataLst>
              <p:tags r:id="rId3"/>
            </p:custDataLst>
          </p:nvPr>
        </p:nvSpPr>
        <p:spPr>
          <a:xfrm>
            <a:off x="6454566" y="2432050"/>
            <a:ext cx="4225925" cy="1250950"/>
          </a:xfrm>
          <a:prstGeom prst="roundRect">
            <a:avLst>
              <a:gd name="adj" fmla="val 7221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065" tIns="200025" rIns="752258" bIns="80962" rtlCol="0" anchor="ctr"/>
          <a:p>
            <a:pPr algn="just" fontAlgn="b">
              <a:lnSpc>
                <a:spcPct val="15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全球珠光材料主要厂商基本情况介绍，包括公司简介、珠光材料产品型号、销量、收入、价格及最新动态等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矩形: 圆角 8"/>
          <p:cNvSpPr/>
          <p:nvPr>
            <p:custDataLst>
              <p:tags r:id="rId4"/>
            </p:custDataLst>
          </p:nvPr>
        </p:nvSpPr>
        <p:spPr>
          <a:xfrm>
            <a:off x="6454566" y="2046605"/>
            <a:ext cx="2217600" cy="53975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524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第5章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矩形: 圆角 7"/>
          <p:cNvSpPr/>
          <p:nvPr>
            <p:custDataLst>
              <p:tags r:id="rId5"/>
            </p:custDataLst>
          </p:nvPr>
        </p:nvSpPr>
        <p:spPr>
          <a:xfrm>
            <a:off x="698926" y="5038725"/>
            <a:ext cx="4225925" cy="1250950"/>
          </a:xfrm>
          <a:prstGeom prst="roundRect">
            <a:avLst>
              <a:gd name="adj" fmla="val 7221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065" tIns="200025" rIns="752258" bIns="80962" rtlCol="0" anchor="ctr"/>
          <a:p>
            <a:pPr algn="just" fontAlgn="b">
              <a:lnSpc>
                <a:spcPct val="15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全球不同产品类型珠光材料销量、收入、价格及份额等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0" name="矩形: 圆角 9"/>
          <p:cNvSpPr/>
          <p:nvPr>
            <p:custDataLst>
              <p:tags r:id="rId6"/>
            </p:custDataLst>
          </p:nvPr>
        </p:nvSpPr>
        <p:spPr>
          <a:xfrm>
            <a:off x="698926" y="4652645"/>
            <a:ext cx="2217600" cy="53975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524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第6章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矩形: 圆角 13"/>
          <p:cNvSpPr/>
          <p:nvPr>
            <p:custDataLst>
              <p:tags r:id="rId7"/>
            </p:custDataLst>
          </p:nvPr>
        </p:nvSpPr>
        <p:spPr>
          <a:xfrm>
            <a:off x="6448851" y="5038725"/>
            <a:ext cx="4225925" cy="1250950"/>
          </a:xfrm>
          <a:prstGeom prst="roundRect">
            <a:avLst>
              <a:gd name="adj" fmla="val 7221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065" tIns="200025" rIns="752258" bIns="80962" rtlCol="0" anchor="ctr"/>
          <a:p>
            <a:pPr algn="just" fontAlgn="b">
              <a:lnSpc>
                <a:spcPct val="15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全球不同应用珠光材料销量、收入、价格及份额等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2" name="矩形: 圆角 14"/>
          <p:cNvSpPr/>
          <p:nvPr>
            <p:custDataLst>
              <p:tags r:id="rId8"/>
            </p:custDataLst>
          </p:nvPr>
        </p:nvSpPr>
        <p:spPr>
          <a:xfrm>
            <a:off x="6448851" y="4652645"/>
            <a:ext cx="2217600" cy="53975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524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第7章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3" name="图片 22" descr="/data/temp/caa81e3b-3948-11ef-ba2f-26a5882d2f77.jpg@base@tag=imgScale&amp;m=1&amp;w=449&amp;h=449&amp;q=95caa81e3b-3948-11ef-ba2f-26a5882d2f77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l="14308" r="14308"/>
          <a:stretch>
            <a:fillRect/>
          </a:stretch>
        </p:blipFill>
        <p:spPr>
          <a:xfrm>
            <a:off x="4117131" y="1358900"/>
            <a:ext cx="1618619" cy="1618619"/>
          </a:xfrm>
          <a:prstGeom prst="ellipse">
            <a:avLst/>
          </a:prstGeom>
          <a:noFill/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4" name="图片 23" descr="/data/temp/caa81e63-3948-11ef-ba2f-26a5882d2f77.jpg@base@tag=imgScale&amp;m=1&amp;w=449&amp;h=449&amp;q=95caa81e63-3948-11ef-ba2f-26a5882d2f77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r="31135"/>
          <a:stretch>
            <a:fillRect/>
          </a:stretch>
        </p:blipFill>
        <p:spPr>
          <a:xfrm>
            <a:off x="9875311" y="1358900"/>
            <a:ext cx="1618619" cy="1618619"/>
          </a:xfrm>
          <a:prstGeom prst="ellipse">
            <a:avLst/>
          </a:prstGeom>
          <a:noFill/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caa81ee7-3948-11ef-ba2f-26a5882d2f77.jpg@base@tag=imgScale&amp;m=1&amp;w=449&amp;h=449&amp;q=95caa81ee7-3948-11ef-ba2f-26a5882d2f77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 t="11581" r="41098"/>
          <a:stretch>
            <a:fillRect/>
          </a:stretch>
        </p:blipFill>
        <p:spPr>
          <a:xfrm>
            <a:off x="4117131" y="3965575"/>
            <a:ext cx="1618619" cy="1618619"/>
          </a:xfrm>
          <a:prstGeom prst="ellipse">
            <a:avLst/>
          </a:prstGeom>
          <a:noFill/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caa81fbf-3948-11ef-ba2f-26a5882d2f77.jpg@base@tag=imgScale&amp;m=1&amp;w=449&amp;h=449&amp;q=95caa81fbf-3948-11ef-ba2f-26a5882d2f77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16"/>
          <a:srcRect l="664"/>
          <a:stretch>
            <a:fillRect/>
          </a:stretch>
        </p:blipFill>
        <p:spPr>
          <a:xfrm>
            <a:off x="9866421" y="3965575"/>
            <a:ext cx="1618619" cy="1618619"/>
          </a:xfrm>
          <a:prstGeom prst="ellipse">
            <a:avLst/>
          </a:prstGeom>
          <a:noFill/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>
            <p:custDataLst>
              <p:tags r:id="rId1"/>
            </p:custDataLst>
          </p:nvPr>
        </p:nvSpPr>
        <p:spPr>
          <a:xfrm>
            <a:off x="8441699" y="530206"/>
            <a:ext cx="1871225" cy="1871225"/>
          </a:xfrm>
          <a:prstGeom prst="ellipse">
            <a:avLst/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>
            <a:off x="10228793" y="-3888"/>
            <a:ext cx="1830008" cy="884407"/>
          </a:xfrm>
          <a:custGeom>
            <a:avLst/>
            <a:gdLst>
              <a:gd name="connsiteX0" fmla="*/ 0 w 1830008"/>
              <a:gd name="connsiteY0" fmla="*/ 0 h 884407"/>
              <a:gd name="connsiteX1" fmla="*/ 1830008 w 1830008"/>
              <a:gd name="connsiteY1" fmla="*/ 0 h 884407"/>
              <a:gd name="connsiteX2" fmla="*/ 1826903 w 1830008"/>
              <a:gd name="connsiteY2" fmla="*/ 61496 h 884407"/>
              <a:gd name="connsiteX3" fmla="*/ 915004 w 1830008"/>
              <a:gd name="connsiteY3" fmla="*/ 884407 h 884407"/>
              <a:gd name="connsiteX4" fmla="*/ 3105 w 1830008"/>
              <a:gd name="connsiteY4" fmla="*/ 61496 h 884407"/>
              <a:gd name="connsiteX5" fmla="*/ 0 w 1830008"/>
              <a:gd name="connsiteY5" fmla="*/ 0 h 88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0008" h="884407">
                <a:moveTo>
                  <a:pt x="0" y="0"/>
                </a:moveTo>
                <a:lnTo>
                  <a:pt x="1830008" y="0"/>
                </a:lnTo>
                <a:lnTo>
                  <a:pt x="1826903" y="61496"/>
                </a:lnTo>
                <a:cubicBezTo>
                  <a:pt x="1779962" y="523713"/>
                  <a:pt x="1389605" y="884407"/>
                  <a:pt x="915004" y="884407"/>
                </a:cubicBezTo>
                <a:cubicBezTo>
                  <a:pt x="440403" y="884407"/>
                  <a:pt x="50046" y="523713"/>
                  <a:pt x="3105" y="6149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3"/>
            </p:custDataLst>
          </p:nvPr>
        </p:nvSpPr>
        <p:spPr>
          <a:xfrm>
            <a:off x="5519420" y="5098415"/>
            <a:ext cx="3309620" cy="1759585"/>
          </a:xfrm>
          <a:custGeom>
            <a:avLst/>
            <a:gdLst>
              <a:gd name="connsiteX0" fmla="*/ 1772998 w 3545996"/>
              <a:gd name="connsiteY0" fmla="*/ 0 h 1920395"/>
              <a:gd name="connsiteX1" fmla="*/ 3545996 w 3545996"/>
              <a:gd name="connsiteY1" fmla="*/ 1772998 h 1920395"/>
              <a:gd name="connsiteX2" fmla="*/ 3538553 w 3545996"/>
              <a:gd name="connsiteY2" fmla="*/ 1920395 h 1920395"/>
              <a:gd name="connsiteX3" fmla="*/ 7443 w 3545996"/>
              <a:gd name="connsiteY3" fmla="*/ 1920395 h 1920395"/>
              <a:gd name="connsiteX4" fmla="*/ 0 w 3545996"/>
              <a:gd name="connsiteY4" fmla="*/ 1772998 h 1920395"/>
              <a:gd name="connsiteX5" fmla="*/ 1772998 w 3545996"/>
              <a:gd name="connsiteY5" fmla="*/ 0 h 192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45996" h="1920395">
                <a:moveTo>
                  <a:pt x="1772998" y="0"/>
                </a:moveTo>
                <a:cubicBezTo>
                  <a:pt x="2752198" y="0"/>
                  <a:pt x="3545996" y="793798"/>
                  <a:pt x="3545996" y="1772998"/>
                </a:cubicBezTo>
                <a:lnTo>
                  <a:pt x="3538553" y="1920395"/>
                </a:lnTo>
                <a:lnTo>
                  <a:pt x="7443" y="1920395"/>
                </a:lnTo>
                <a:lnTo>
                  <a:pt x="0" y="1772998"/>
                </a:lnTo>
                <a:cubicBezTo>
                  <a:pt x="0" y="793798"/>
                  <a:pt x="793798" y="0"/>
                  <a:pt x="1772998" y="0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4"/>
            </p:custDataLst>
          </p:nvPr>
        </p:nvSpPr>
        <p:spPr>
          <a:xfrm>
            <a:off x="62542" y="1"/>
            <a:ext cx="1169874" cy="778919"/>
          </a:xfrm>
          <a:custGeom>
            <a:avLst/>
            <a:gdLst>
              <a:gd name="connsiteX0" fmla="*/ 35505 w 1169874"/>
              <a:gd name="connsiteY0" fmla="*/ 0 h 778919"/>
              <a:gd name="connsiteX1" fmla="*/ 1134369 w 1169874"/>
              <a:gd name="connsiteY1" fmla="*/ 0 h 778919"/>
              <a:gd name="connsiteX2" fmla="*/ 1157990 w 1169874"/>
              <a:gd name="connsiteY2" fmla="*/ 76097 h 778919"/>
              <a:gd name="connsiteX3" fmla="*/ 1169874 w 1169874"/>
              <a:gd name="connsiteY3" fmla="*/ 193982 h 778919"/>
              <a:gd name="connsiteX4" fmla="*/ 584937 w 1169874"/>
              <a:gd name="connsiteY4" fmla="*/ 778919 h 778919"/>
              <a:gd name="connsiteX5" fmla="*/ 0 w 1169874"/>
              <a:gd name="connsiteY5" fmla="*/ 193982 h 778919"/>
              <a:gd name="connsiteX6" fmla="*/ 11884 w 1169874"/>
              <a:gd name="connsiteY6" fmla="*/ 76097 h 778919"/>
              <a:gd name="connsiteX7" fmla="*/ 35505 w 1169874"/>
              <a:gd name="connsiteY7" fmla="*/ 0 h 77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9874" h="778919">
                <a:moveTo>
                  <a:pt x="35505" y="0"/>
                </a:moveTo>
                <a:lnTo>
                  <a:pt x="1134369" y="0"/>
                </a:lnTo>
                <a:lnTo>
                  <a:pt x="1157990" y="76097"/>
                </a:lnTo>
                <a:cubicBezTo>
                  <a:pt x="1165782" y="114175"/>
                  <a:pt x="1169874" y="153601"/>
                  <a:pt x="1169874" y="193982"/>
                </a:cubicBezTo>
                <a:cubicBezTo>
                  <a:pt x="1169874" y="517034"/>
                  <a:pt x="907989" y="778919"/>
                  <a:pt x="584937" y="778919"/>
                </a:cubicBezTo>
                <a:cubicBezTo>
                  <a:pt x="261885" y="778919"/>
                  <a:pt x="0" y="517034"/>
                  <a:pt x="0" y="193982"/>
                </a:cubicBezTo>
                <a:cubicBezTo>
                  <a:pt x="0" y="153601"/>
                  <a:pt x="4092" y="114175"/>
                  <a:pt x="11884" y="76097"/>
                </a:cubicBezTo>
                <a:lnTo>
                  <a:pt x="35505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/data/temp/cb061a67-3948-11ef-ac97-ee19b2fe9fd0.jpg@base@tag=imgScale&amp;m=1&amp;w=1502&amp;h=1497&amp;q=95cb061a67-3948-11ef-ac97-ee19b2fe9fd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57" b="157"/>
          <a:stretch>
            <a:fillRect/>
          </a:stretch>
        </p:blipFill>
        <p:spPr>
          <a:xfrm>
            <a:off x="6215143" y="513580"/>
            <a:ext cx="5410888" cy="5393938"/>
          </a:xfrm>
          <a:custGeom>
            <a:avLst/>
            <a:gdLst>
              <a:gd name="connsiteX0" fmla="*/ 989815 w 5410888"/>
              <a:gd name="connsiteY0" fmla="*/ 0 h 5393938"/>
              <a:gd name="connsiteX1" fmla="*/ 1974519 w 5410888"/>
              <a:gd name="connsiteY1" fmla="*/ 888612 h 5393938"/>
              <a:gd name="connsiteX2" fmla="*/ 1979442 w 5410888"/>
              <a:gd name="connsiteY2" fmla="*/ 986104 h 5393938"/>
              <a:gd name="connsiteX3" fmla="*/ 1980571 w 5410888"/>
              <a:gd name="connsiteY3" fmla="*/ 985995 h 5393938"/>
              <a:gd name="connsiteX4" fmla="*/ 1985485 w 5410888"/>
              <a:gd name="connsiteY4" fmla="*/ 1083303 h 5393938"/>
              <a:gd name="connsiteX5" fmla="*/ 3113630 w 5410888"/>
              <a:gd name="connsiteY5" fmla="*/ 2101358 h 5393938"/>
              <a:gd name="connsiteX6" fmla="*/ 3229575 w 5410888"/>
              <a:gd name="connsiteY6" fmla="*/ 2095503 h 5393938"/>
              <a:gd name="connsiteX7" fmla="*/ 3269085 w 5410888"/>
              <a:gd name="connsiteY7" fmla="*/ 2089473 h 5393938"/>
              <a:gd name="connsiteX8" fmla="*/ 3272119 w 5410888"/>
              <a:gd name="connsiteY8" fmla="*/ 2092831 h 5393938"/>
              <a:gd name="connsiteX9" fmla="*/ 3389084 w 5410888"/>
              <a:gd name="connsiteY9" fmla="*/ 2062756 h 5393938"/>
              <a:gd name="connsiteX10" fmla="*/ 3728204 w 5410888"/>
              <a:gd name="connsiteY10" fmla="*/ 2028570 h 5393938"/>
              <a:gd name="connsiteX11" fmla="*/ 5410888 w 5410888"/>
              <a:gd name="connsiteY11" fmla="*/ 3711254 h 5393938"/>
              <a:gd name="connsiteX12" fmla="*/ 3728204 w 5410888"/>
              <a:gd name="connsiteY12" fmla="*/ 5393938 h 5393938"/>
              <a:gd name="connsiteX13" fmla="*/ 2045520 w 5410888"/>
              <a:gd name="connsiteY13" fmla="*/ 3711254 h 5393938"/>
              <a:gd name="connsiteX14" fmla="*/ 2079706 w 5410888"/>
              <a:gd name="connsiteY14" fmla="*/ 3372135 h 5393938"/>
              <a:gd name="connsiteX15" fmla="*/ 2088475 w 5410888"/>
              <a:gd name="connsiteY15" fmla="*/ 3338034 h 5393938"/>
              <a:gd name="connsiteX16" fmla="*/ 2100768 w 5410888"/>
              <a:gd name="connsiteY16" fmla="*/ 3175552 h 5393938"/>
              <a:gd name="connsiteX17" fmla="*/ 1022845 w 5410888"/>
              <a:gd name="connsiteY17" fmla="*/ 1981065 h 5393938"/>
              <a:gd name="connsiteX18" fmla="*/ 992119 w 5410888"/>
              <a:gd name="connsiteY18" fmla="*/ 1979514 h 5393938"/>
              <a:gd name="connsiteX19" fmla="*/ 989815 w 5410888"/>
              <a:gd name="connsiteY19" fmla="*/ 1979630 h 5393938"/>
              <a:gd name="connsiteX20" fmla="*/ 0 w 5410888"/>
              <a:gd name="connsiteY20" fmla="*/ 989815 h 5393938"/>
              <a:gd name="connsiteX21" fmla="*/ 989815 w 5410888"/>
              <a:gd name="connsiteY21" fmla="*/ 0 h 539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10888" h="5393938">
                <a:moveTo>
                  <a:pt x="989815" y="0"/>
                </a:moveTo>
                <a:cubicBezTo>
                  <a:pt x="1502309" y="0"/>
                  <a:pt x="1923831" y="389492"/>
                  <a:pt x="1974519" y="888612"/>
                </a:cubicBezTo>
                <a:lnTo>
                  <a:pt x="1979442" y="986104"/>
                </a:lnTo>
                <a:lnTo>
                  <a:pt x="1980571" y="985995"/>
                </a:lnTo>
                <a:lnTo>
                  <a:pt x="1985485" y="1083303"/>
                </a:lnTo>
                <a:cubicBezTo>
                  <a:pt x="2043557" y="1655129"/>
                  <a:pt x="2526482" y="2101358"/>
                  <a:pt x="3113630" y="2101358"/>
                </a:cubicBezTo>
                <a:cubicBezTo>
                  <a:pt x="3152773" y="2101358"/>
                  <a:pt x="3191453" y="2099375"/>
                  <a:pt x="3229575" y="2095503"/>
                </a:cubicBezTo>
                <a:lnTo>
                  <a:pt x="3269085" y="2089473"/>
                </a:lnTo>
                <a:lnTo>
                  <a:pt x="3272119" y="2092831"/>
                </a:lnTo>
                <a:lnTo>
                  <a:pt x="3389084" y="2062756"/>
                </a:lnTo>
                <a:cubicBezTo>
                  <a:pt x="3498623" y="2040341"/>
                  <a:pt x="3612039" y="2028570"/>
                  <a:pt x="3728204" y="2028570"/>
                </a:cubicBezTo>
                <a:cubicBezTo>
                  <a:pt x="4657525" y="2028570"/>
                  <a:pt x="5410888" y="2781933"/>
                  <a:pt x="5410888" y="3711254"/>
                </a:cubicBezTo>
                <a:cubicBezTo>
                  <a:pt x="5410888" y="4640575"/>
                  <a:pt x="4657525" y="5393938"/>
                  <a:pt x="3728204" y="5393938"/>
                </a:cubicBezTo>
                <a:cubicBezTo>
                  <a:pt x="2798883" y="5393938"/>
                  <a:pt x="2045520" y="4640575"/>
                  <a:pt x="2045520" y="3711254"/>
                </a:cubicBezTo>
                <a:cubicBezTo>
                  <a:pt x="2045520" y="3595089"/>
                  <a:pt x="2057292" y="3481673"/>
                  <a:pt x="2079706" y="3372135"/>
                </a:cubicBezTo>
                <a:lnTo>
                  <a:pt x="2088475" y="3338034"/>
                </a:lnTo>
                <a:lnTo>
                  <a:pt x="2100768" y="3175552"/>
                </a:lnTo>
                <a:cubicBezTo>
                  <a:pt x="2100768" y="2553876"/>
                  <a:pt x="1628299" y="2042552"/>
                  <a:pt x="1022845" y="1981065"/>
                </a:cubicBezTo>
                <a:lnTo>
                  <a:pt x="992119" y="1979514"/>
                </a:lnTo>
                <a:lnTo>
                  <a:pt x="989815" y="1979630"/>
                </a:lnTo>
                <a:cubicBezTo>
                  <a:pt x="443155" y="1979630"/>
                  <a:pt x="0" y="1536475"/>
                  <a:pt x="0" y="989815"/>
                </a:cubicBezTo>
                <a:cubicBezTo>
                  <a:pt x="0" y="443155"/>
                  <a:pt x="443155" y="0"/>
                  <a:pt x="989815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691969" y="3986781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第10章：报告结论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691969" y="2874885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第9章：行业动态、增长驱动因素、发展机遇、有利因素、不利及阻碍因素、行业政策等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691969" y="5099312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标题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691969" y="1762988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第8章：产业链、上下游分析、销售渠道分析等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燕尾形 60"/>
          <p:cNvSpPr/>
          <p:nvPr>
            <p:custDataLst>
              <p:tags r:id="rId1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2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1.2.3 化妆品级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3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5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6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1.2.2 工业级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7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8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9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1.2.1 全球不同产品类型珠光材料销售额增长趋势2019 VS 2023 VS 2030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0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1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2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1.2 按照不同产品类型，珠光材料主要可以分为如下几个类别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3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4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5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1.1 产品定义及统计范围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6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7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8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19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0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1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2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4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5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6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7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8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29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0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0"/>
          <p:cNvSpPr/>
          <p:nvPr>
            <p:custDataLst>
              <p:tags r:id="rId1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2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3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4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5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6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7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8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9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0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1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2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3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 从不同应用，珠光材料主要包括如下几个方面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4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1.3.4 印刷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5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1.3.2 汽车行业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6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1.3.3 建筑施工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7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1.3.1 全球不同应用珠光材料销售额增长趋势2019 VS 2023 VS 2030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8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19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0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1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2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3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4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5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6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7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34"/>
          <p:cNvSpPr/>
          <p:nvPr>
            <p:custDataLst>
              <p:tags r:id="rId1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2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3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4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5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6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7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8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9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0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1.3.6 化妆品和个人护理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7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1.3.7 皮革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8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1.3.5 塑料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1.4 珠光材料行业背景、发展历史、现状及趋势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1.3.8 其他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1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2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3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4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5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7"/>
          <p:cNvSpPr/>
          <p:nvPr>
            <p:custDataLst>
              <p:tags r:id="rId1"/>
            </p:custDataLst>
          </p:nvPr>
        </p:nvSpPr>
        <p:spPr>
          <a:xfrm>
            <a:off x="1047624" y="2677083"/>
            <a:ext cx="5196801" cy="2443099"/>
          </a:xfrm>
          <a:custGeom>
            <a:avLst/>
            <a:gdLst>
              <a:gd name="connsiteX0" fmla="*/ 4268455 w 5196959"/>
              <a:gd name="connsiteY0" fmla="*/ 2443174 h 2443174"/>
              <a:gd name="connsiteX1" fmla="*/ 0 w 5196959"/>
              <a:gd name="connsiteY1" fmla="*/ 2443174 h 2443174"/>
              <a:gd name="connsiteX2" fmla="*/ 0 w 5196959"/>
              <a:gd name="connsiteY2" fmla="*/ 0 h 2443174"/>
              <a:gd name="connsiteX3" fmla="*/ 4998766 w 5196959"/>
              <a:gd name="connsiteY3" fmla="*/ 0 h 2443174"/>
              <a:gd name="connsiteX4" fmla="*/ 5188277 w 5196959"/>
              <a:gd name="connsiteY4" fmla="*/ 255708 h 2443174"/>
              <a:gd name="connsiteX5" fmla="*/ 4597293 w 5196959"/>
              <a:gd name="connsiteY5" fmla="*/ 2199517 h 2443174"/>
              <a:gd name="connsiteX6" fmla="*/ 4268455 w 5196959"/>
              <a:gd name="connsiteY6" fmla="*/ 2443174 h 2443174"/>
              <a:gd name="connsiteX0-1" fmla="*/ 0 w 5196960"/>
              <a:gd name="connsiteY0-2" fmla="*/ 0 h 2443174"/>
              <a:gd name="connsiteX1-3" fmla="*/ 4998766 w 5196960"/>
              <a:gd name="connsiteY1-4" fmla="*/ 0 h 2443174"/>
              <a:gd name="connsiteX2-5" fmla="*/ 5188277 w 5196960"/>
              <a:gd name="connsiteY2-6" fmla="*/ 255708 h 2443174"/>
              <a:gd name="connsiteX3-7" fmla="*/ 4597293 w 5196960"/>
              <a:gd name="connsiteY3-8" fmla="*/ 2199517 h 2443174"/>
              <a:gd name="connsiteX4-9" fmla="*/ 4268455 w 5196960"/>
              <a:gd name="connsiteY4-10" fmla="*/ 2443174 h 2443174"/>
              <a:gd name="connsiteX5-11" fmla="*/ 0 w 5196960"/>
              <a:gd name="connsiteY5-12" fmla="*/ 2443174 h 2443174"/>
              <a:gd name="connsiteX6-13" fmla="*/ 91440 w 5196960"/>
              <a:gd name="connsiteY6-14" fmla="*/ 91440 h 2443174"/>
              <a:gd name="connsiteX0-15" fmla="*/ 41910 w 5238870"/>
              <a:gd name="connsiteY0-16" fmla="*/ 0 h 2443174"/>
              <a:gd name="connsiteX1-17" fmla="*/ 5040676 w 5238870"/>
              <a:gd name="connsiteY1-18" fmla="*/ 0 h 2443174"/>
              <a:gd name="connsiteX2-19" fmla="*/ 5230187 w 5238870"/>
              <a:gd name="connsiteY2-20" fmla="*/ 255708 h 2443174"/>
              <a:gd name="connsiteX3-21" fmla="*/ 4639203 w 5238870"/>
              <a:gd name="connsiteY3-22" fmla="*/ 2199517 h 2443174"/>
              <a:gd name="connsiteX4-23" fmla="*/ 4310365 w 5238870"/>
              <a:gd name="connsiteY4-24" fmla="*/ 2443174 h 2443174"/>
              <a:gd name="connsiteX5-25" fmla="*/ 41910 w 5238870"/>
              <a:gd name="connsiteY5-26" fmla="*/ 2443174 h 2443174"/>
              <a:gd name="connsiteX6-27" fmla="*/ 0 w 5238870"/>
              <a:gd name="connsiteY6-28" fmla="*/ 415290 h 2443174"/>
              <a:gd name="connsiteX0-29" fmla="*/ 0 w 5196960"/>
              <a:gd name="connsiteY0-30" fmla="*/ 0 h 2443174"/>
              <a:gd name="connsiteX1-31" fmla="*/ 4998766 w 5196960"/>
              <a:gd name="connsiteY1-32" fmla="*/ 0 h 2443174"/>
              <a:gd name="connsiteX2-33" fmla="*/ 5188277 w 5196960"/>
              <a:gd name="connsiteY2-34" fmla="*/ 255708 h 2443174"/>
              <a:gd name="connsiteX3-35" fmla="*/ 4597293 w 5196960"/>
              <a:gd name="connsiteY3-36" fmla="*/ 2199517 h 2443174"/>
              <a:gd name="connsiteX4-37" fmla="*/ 4268455 w 5196960"/>
              <a:gd name="connsiteY4-38" fmla="*/ 2443174 h 2443174"/>
              <a:gd name="connsiteX5-39" fmla="*/ 0 w 5196960"/>
              <a:gd name="connsiteY5-40" fmla="*/ 2443174 h 24431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196960" h="2443174">
                <a:moveTo>
                  <a:pt x="0" y="0"/>
                </a:moveTo>
                <a:lnTo>
                  <a:pt x="4998766" y="0"/>
                </a:lnTo>
                <a:cubicBezTo>
                  <a:pt x="5131820" y="0"/>
                  <a:pt x="5226906" y="128432"/>
                  <a:pt x="5188277" y="255708"/>
                </a:cubicBezTo>
                <a:lnTo>
                  <a:pt x="4597293" y="2199517"/>
                </a:lnTo>
                <a:cubicBezTo>
                  <a:pt x="4553217" y="2344292"/>
                  <a:pt x="4419833" y="2443174"/>
                  <a:pt x="4268455" y="2443174"/>
                </a:cubicBezTo>
                <a:lnTo>
                  <a:pt x="0" y="2443174"/>
                </a:lnTo>
              </a:path>
            </a:pathLst>
          </a:custGeom>
          <a:gradFill>
            <a:gsLst>
              <a:gs pos="45000">
                <a:schemeClr val="accent1"/>
              </a:gs>
              <a:gs pos="0">
                <a:schemeClr val="accent1">
                  <a:alpha val="0"/>
                </a:schemeClr>
              </a:gs>
            </a:gsLst>
            <a:lin ang="0" scaled="1"/>
          </a:gradFill>
          <a:ln w="22225" cap="flat">
            <a:gradFill>
              <a:gsLst>
                <a:gs pos="47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740000" scaled="0"/>
            </a:gra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8"/>
          <p:cNvSpPr/>
          <p:nvPr>
            <p:custDataLst>
              <p:tags r:id="rId2"/>
            </p:custDataLst>
          </p:nvPr>
        </p:nvSpPr>
        <p:spPr>
          <a:xfrm>
            <a:off x="5969994" y="2673273"/>
            <a:ext cx="5196801" cy="2446909"/>
          </a:xfrm>
          <a:custGeom>
            <a:avLst/>
            <a:gdLst>
              <a:gd name="connsiteX0" fmla="*/ 970270 w 5196959"/>
              <a:gd name="connsiteY0" fmla="*/ 0 h 2443174"/>
              <a:gd name="connsiteX1" fmla="*/ 5196960 w 5196959"/>
              <a:gd name="connsiteY1" fmla="*/ 0 h 2443174"/>
              <a:gd name="connsiteX2" fmla="*/ 5196960 w 5196959"/>
              <a:gd name="connsiteY2" fmla="*/ 2443174 h 2443174"/>
              <a:gd name="connsiteX3" fmla="*/ 198194 w 5196959"/>
              <a:gd name="connsiteY3" fmla="*/ 2443174 h 2443174"/>
              <a:gd name="connsiteX4" fmla="*/ 8683 w 5196959"/>
              <a:gd name="connsiteY4" fmla="*/ 2187466 h 2443174"/>
              <a:gd name="connsiteX5" fmla="*/ 587616 w 5196959"/>
              <a:gd name="connsiteY5" fmla="*/ 283606 h 2443174"/>
              <a:gd name="connsiteX6" fmla="*/ 970270 w 5196959"/>
              <a:gd name="connsiteY6" fmla="*/ 0 h 2443174"/>
              <a:gd name="connsiteX0-1" fmla="*/ 5196960 w 5288400"/>
              <a:gd name="connsiteY0-2" fmla="*/ 0 h 2443174"/>
              <a:gd name="connsiteX1-3" fmla="*/ 5196960 w 5288400"/>
              <a:gd name="connsiteY1-4" fmla="*/ 2443174 h 2443174"/>
              <a:gd name="connsiteX2-5" fmla="*/ 198194 w 5288400"/>
              <a:gd name="connsiteY2-6" fmla="*/ 2443174 h 2443174"/>
              <a:gd name="connsiteX3-7" fmla="*/ 8683 w 5288400"/>
              <a:gd name="connsiteY3-8" fmla="*/ 2187466 h 2443174"/>
              <a:gd name="connsiteX4-9" fmla="*/ 587616 w 5288400"/>
              <a:gd name="connsiteY4-10" fmla="*/ 283606 h 2443174"/>
              <a:gd name="connsiteX5-11" fmla="*/ 970270 w 5288400"/>
              <a:gd name="connsiteY5-12" fmla="*/ 0 h 2443174"/>
              <a:gd name="connsiteX6-13" fmla="*/ 5288400 w 5288400"/>
              <a:gd name="connsiteY6-14" fmla="*/ 91440 h 2443174"/>
              <a:gd name="connsiteX0-15" fmla="*/ 5196960 w 5196960"/>
              <a:gd name="connsiteY0-16" fmla="*/ 0 h 2443174"/>
              <a:gd name="connsiteX1-17" fmla="*/ 5196960 w 5196960"/>
              <a:gd name="connsiteY1-18" fmla="*/ 2443174 h 2443174"/>
              <a:gd name="connsiteX2-19" fmla="*/ 198194 w 5196960"/>
              <a:gd name="connsiteY2-20" fmla="*/ 2443174 h 2443174"/>
              <a:gd name="connsiteX3-21" fmla="*/ 8683 w 5196960"/>
              <a:gd name="connsiteY3-22" fmla="*/ 2187466 h 2443174"/>
              <a:gd name="connsiteX4-23" fmla="*/ 587616 w 5196960"/>
              <a:gd name="connsiteY4-24" fmla="*/ 283606 h 2443174"/>
              <a:gd name="connsiteX5-25" fmla="*/ 970270 w 5196960"/>
              <a:gd name="connsiteY5-26" fmla="*/ 0 h 2443174"/>
              <a:gd name="connsiteX6-27" fmla="*/ 5183625 w 5196960"/>
              <a:gd name="connsiteY6-28" fmla="*/ 34290 h 2443174"/>
              <a:gd name="connsiteX0-29" fmla="*/ 5196960 w 5196960"/>
              <a:gd name="connsiteY0-30" fmla="*/ 0 h 2443174"/>
              <a:gd name="connsiteX1-31" fmla="*/ 5196960 w 5196960"/>
              <a:gd name="connsiteY1-32" fmla="*/ 2443174 h 2443174"/>
              <a:gd name="connsiteX2-33" fmla="*/ 198194 w 5196960"/>
              <a:gd name="connsiteY2-34" fmla="*/ 2443174 h 2443174"/>
              <a:gd name="connsiteX3-35" fmla="*/ 8683 w 5196960"/>
              <a:gd name="connsiteY3-36" fmla="*/ 2187466 h 2443174"/>
              <a:gd name="connsiteX4-37" fmla="*/ 587616 w 5196960"/>
              <a:gd name="connsiteY4-38" fmla="*/ 283606 h 2443174"/>
              <a:gd name="connsiteX5-39" fmla="*/ 970270 w 5196960"/>
              <a:gd name="connsiteY5-40" fmla="*/ 0 h 2443174"/>
              <a:gd name="connsiteX6-41" fmla="*/ 5183625 w 5196960"/>
              <a:gd name="connsiteY6-42" fmla="*/ 5715 h 2443174"/>
              <a:gd name="connsiteX0-43" fmla="*/ 5196960 w 5196960"/>
              <a:gd name="connsiteY0-44" fmla="*/ 3810 h 2446984"/>
              <a:gd name="connsiteX1-45" fmla="*/ 5196960 w 5196960"/>
              <a:gd name="connsiteY1-46" fmla="*/ 2446984 h 2446984"/>
              <a:gd name="connsiteX2-47" fmla="*/ 198194 w 5196960"/>
              <a:gd name="connsiteY2-48" fmla="*/ 2446984 h 2446984"/>
              <a:gd name="connsiteX3-49" fmla="*/ 8683 w 5196960"/>
              <a:gd name="connsiteY3-50" fmla="*/ 2191276 h 2446984"/>
              <a:gd name="connsiteX4-51" fmla="*/ 587616 w 5196960"/>
              <a:gd name="connsiteY4-52" fmla="*/ 287416 h 2446984"/>
              <a:gd name="connsiteX5-53" fmla="*/ 970270 w 5196960"/>
              <a:gd name="connsiteY5-54" fmla="*/ 3810 h 2446984"/>
              <a:gd name="connsiteX6-55" fmla="*/ 4840725 w 5196960"/>
              <a:gd name="connsiteY6-56" fmla="*/ 0 h 2446984"/>
              <a:gd name="connsiteX0-57" fmla="*/ 5196960 w 5196960"/>
              <a:gd name="connsiteY0-58" fmla="*/ 2446984 h 2446984"/>
              <a:gd name="connsiteX1-59" fmla="*/ 198194 w 5196960"/>
              <a:gd name="connsiteY1-60" fmla="*/ 2446984 h 2446984"/>
              <a:gd name="connsiteX2-61" fmla="*/ 8683 w 5196960"/>
              <a:gd name="connsiteY2-62" fmla="*/ 2191276 h 2446984"/>
              <a:gd name="connsiteX3-63" fmla="*/ 587616 w 5196960"/>
              <a:gd name="connsiteY3-64" fmla="*/ 287416 h 2446984"/>
              <a:gd name="connsiteX4-65" fmla="*/ 970270 w 5196960"/>
              <a:gd name="connsiteY4-66" fmla="*/ 3810 h 2446984"/>
              <a:gd name="connsiteX5-67" fmla="*/ 4840725 w 5196960"/>
              <a:gd name="connsiteY5-68" fmla="*/ 0 h 2446984"/>
              <a:gd name="connsiteX0-69" fmla="*/ 5196960 w 5196960"/>
              <a:gd name="connsiteY0-70" fmla="*/ 2446984 h 2446984"/>
              <a:gd name="connsiteX1-71" fmla="*/ 198194 w 5196960"/>
              <a:gd name="connsiteY1-72" fmla="*/ 2446984 h 2446984"/>
              <a:gd name="connsiteX2-73" fmla="*/ 8683 w 5196960"/>
              <a:gd name="connsiteY2-74" fmla="*/ 2191276 h 2446984"/>
              <a:gd name="connsiteX3-75" fmla="*/ 587616 w 5196960"/>
              <a:gd name="connsiteY3-76" fmla="*/ 287416 h 2446984"/>
              <a:gd name="connsiteX4-77" fmla="*/ 970270 w 5196960"/>
              <a:gd name="connsiteY4-78" fmla="*/ 3810 h 2446984"/>
              <a:gd name="connsiteX5-79" fmla="*/ 5174100 w 5196960"/>
              <a:gd name="connsiteY5-80" fmla="*/ 0 h 24469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196960" h="2446984">
                <a:moveTo>
                  <a:pt x="5196960" y="2446984"/>
                </a:moveTo>
                <a:lnTo>
                  <a:pt x="198194" y="2446984"/>
                </a:lnTo>
                <a:cubicBezTo>
                  <a:pt x="65140" y="2446984"/>
                  <a:pt x="-29945" y="2318552"/>
                  <a:pt x="8683" y="2191276"/>
                </a:cubicBezTo>
                <a:lnTo>
                  <a:pt x="587616" y="287416"/>
                </a:lnTo>
                <a:cubicBezTo>
                  <a:pt x="638791" y="119035"/>
                  <a:pt x="794131" y="3810"/>
                  <a:pt x="970270" y="3810"/>
                </a:cubicBezTo>
                <a:lnTo>
                  <a:pt x="5174100" y="0"/>
                </a:lnTo>
              </a:path>
            </a:pathLst>
          </a:cu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alpha val="0"/>
                  <a:lumMod val="95000"/>
                </a:schemeClr>
              </a:gs>
            </a:gsLst>
            <a:lin ang="0" scaled="1"/>
            <a:tileRect/>
          </a:gradFill>
          <a:ln w="22225" cap="flat">
            <a:gradFill>
              <a:gsLst>
                <a:gs pos="57000">
                  <a:schemeClr val="accent1">
                    <a:lumMod val="75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08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>
            <p:custDataLst>
              <p:tags r:id="rId3"/>
            </p:custDataLst>
          </p:nvPr>
        </p:nvSpPr>
        <p:spPr>
          <a:xfrm>
            <a:off x="5372477" y="3205387"/>
            <a:ext cx="1370116" cy="1370116"/>
          </a:xfrm>
          <a:custGeom>
            <a:avLst/>
            <a:gdLst>
              <a:gd name="connsiteX0" fmla="*/ 1370158 w 1370158"/>
              <a:gd name="connsiteY0" fmla="*/ 685079 h 1370158"/>
              <a:gd name="connsiteX1" fmla="*/ 685079 w 1370158"/>
              <a:gd name="connsiteY1" fmla="*/ 1370158 h 1370158"/>
              <a:gd name="connsiteX2" fmla="*/ 0 w 1370158"/>
              <a:gd name="connsiteY2" fmla="*/ 685079 h 1370158"/>
              <a:gd name="connsiteX3" fmla="*/ 685079 w 1370158"/>
              <a:gd name="connsiteY3" fmla="*/ 0 h 1370158"/>
              <a:gd name="connsiteX4" fmla="*/ 1370158 w 1370158"/>
              <a:gd name="connsiteY4" fmla="*/ 685079 h 137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0158" h="1370158">
                <a:moveTo>
                  <a:pt x="1370158" y="685079"/>
                </a:moveTo>
                <a:cubicBezTo>
                  <a:pt x="1370158" y="1063438"/>
                  <a:pt x="1063438" y="1370158"/>
                  <a:pt x="685079" y="1370158"/>
                </a:cubicBezTo>
                <a:cubicBezTo>
                  <a:pt x="306720" y="1370158"/>
                  <a:pt x="0" y="1063438"/>
                  <a:pt x="0" y="685079"/>
                </a:cubicBezTo>
                <a:cubicBezTo>
                  <a:pt x="0" y="306720"/>
                  <a:pt x="306720" y="0"/>
                  <a:pt x="685079" y="0"/>
                </a:cubicBezTo>
                <a:cubicBezTo>
                  <a:pt x="1063438" y="0"/>
                  <a:pt x="1370158" y="306720"/>
                  <a:pt x="1370158" y="685079"/>
                </a:cubicBezTo>
                <a:close/>
              </a:path>
            </a:pathLst>
          </a:custGeom>
          <a:solidFill>
            <a:srgbClr val="FFFFFF"/>
          </a:solidFill>
          <a:ln w="1650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>
            <p:custDataLst>
              <p:tags r:id="rId4"/>
            </p:custDataLst>
          </p:nvPr>
        </p:nvSpPr>
        <p:spPr>
          <a:xfrm>
            <a:off x="5491853" y="3326668"/>
            <a:ext cx="1135050" cy="1135050"/>
          </a:xfrm>
          <a:custGeom>
            <a:avLst/>
            <a:gdLst>
              <a:gd name="connsiteX0" fmla="*/ 1135085 w 1135085"/>
              <a:gd name="connsiteY0" fmla="*/ 567543 h 1135085"/>
              <a:gd name="connsiteX1" fmla="*/ 567543 w 1135085"/>
              <a:gd name="connsiteY1" fmla="*/ 1135085 h 1135085"/>
              <a:gd name="connsiteX2" fmla="*/ 0 w 1135085"/>
              <a:gd name="connsiteY2" fmla="*/ 567543 h 1135085"/>
              <a:gd name="connsiteX3" fmla="*/ 567543 w 1135085"/>
              <a:gd name="connsiteY3" fmla="*/ 0 h 1135085"/>
              <a:gd name="connsiteX4" fmla="*/ 1135085 w 1135085"/>
              <a:gd name="connsiteY4" fmla="*/ 567543 h 1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85" h="1135085">
                <a:moveTo>
                  <a:pt x="1135085" y="567543"/>
                </a:moveTo>
                <a:cubicBezTo>
                  <a:pt x="1135085" y="880988"/>
                  <a:pt x="880988" y="1135085"/>
                  <a:pt x="567543" y="1135085"/>
                </a:cubicBezTo>
                <a:cubicBezTo>
                  <a:pt x="254097" y="1135085"/>
                  <a:pt x="0" y="880988"/>
                  <a:pt x="0" y="567543"/>
                </a:cubicBezTo>
                <a:cubicBezTo>
                  <a:pt x="0" y="254098"/>
                  <a:pt x="254097" y="0"/>
                  <a:pt x="567543" y="0"/>
                </a:cubicBezTo>
                <a:cubicBezTo>
                  <a:pt x="880988" y="0"/>
                  <a:pt x="1135085" y="254098"/>
                  <a:pt x="1135085" y="567543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1650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2101692" y="3356512"/>
            <a:ext cx="3073941" cy="927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sym typeface="+mn-ea"/>
              </a:rPr>
              <a:t>1.4.1 珠光材料行业目前现状分析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6"/>
            </p:custDataLst>
          </p:nvPr>
        </p:nvSpPr>
        <p:spPr>
          <a:xfrm>
            <a:off x="6895160" y="3351432"/>
            <a:ext cx="3073941" cy="927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ea typeface="+mn-ea"/>
                <a:sym typeface="+mn-ea"/>
              </a:rPr>
              <a:t>1.4.2 珠光材料发展趋势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rgbClr val="FFFFFF"/>
              </a:solidFill>
              <a:latin typeface="+mn-ea"/>
              <a:ea typeface="+mn-ea"/>
              <a:sym typeface="+mn-ea"/>
            </a:endParaRPr>
          </a:p>
        </p:txBody>
      </p:sp>
      <p:grpSp>
        <p:nvGrpSpPr>
          <p:cNvPr id="19" name="图形 16"/>
          <p:cNvGrpSpPr/>
          <p:nvPr>
            <p:custDataLst>
              <p:tags r:id="rId7"/>
            </p:custDataLst>
          </p:nvPr>
        </p:nvGrpSpPr>
        <p:grpSpPr>
          <a:xfrm>
            <a:off x="5710922" y="3611774"/>
            <a:ext cx="693046" cy="557982"/>
            <a:chOff x="5672846" y="3531711"/>
            <a:chExt cx="843659" cy="679243"/>
          </a:xfrm>
          <a:solidFill>
            <a:srgbClr val="FFFFFF"/>
          </a:solidFill>
        </p:grpSpPr>
        <p:sp>
          <p:nvSpPr>
            <p:cNvPr id="21" name="任意多边形: 形状 18"/>
            <p:cNvSpPr/>
            <p:nvPr>
              <p:custDataLst>
                <p:tags r:id="rId8"/>
              </p:custDataLst>
            </p:nvPr>
          </p:nvSpPr>
          <p:spPr>
            <a:xfrm>
              <a:off x="5672846" y="3545406"/>
              <a:ext cx="441759" cy="651916"/>
            </a:xfrm>
            <a:custGeom>
              <a:avLst/>
              <a:gdLst>
                <a:gd name="connsiteX0" fmla="*/ 441760 w 441759"/>
                <a:gd name="connsiteY0" fmla="*/ 0 h 651916"/>
                <a:gd name="connsiteX1" fmla="*/ 355449 w 441759"/>
                <a:gd name="connsiteY1" fmla="*/ 651916 h 651916"/>
                <a:gd name="connsiteX2" fmla="*/ 97939 w 441759"/>
                <a:gd name="connsiteY2" fmla="*/ 651916 h 651916"/>
                <a:gd name="connsiteX3" fmla="*/ 0 w 441759"/>
                <a:gd name="connsiteY3" fmla="*/ 0 h 651916"/>
                <a:gd name="connsiteX4" fmla="*/ 178758 w 441759"/>
                <a:gd name="connsiteY4" fmla="*/ 0 h 651916"/>
                <a:gd name="connsiteX5" fmla="*/ 223270 w 441759"/>
                <a:gd name="connsiteY5" fmla="*/ 455844 h 651916"/>
                <a:gd name="connsiteX6" fmla="*/ 251179 w 441759"/>
                <a:gd name="connsiteY6" fmla="*/ 121261 h 651916"/>
                <a:gd name="connsiteX7" fmla="*/ 262937 w 441759"/>
                <a:gd name="connsiteY7" fmla="*/ 0 h 651916"/>
                <a:gd name="connsiteX8" fmla="*/ 441760 w 441759"/>
                <a:gd name="connsiteY8" fmla="*/ 0 h 65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759" h="651916">
                  <a:moveTo>
                    <a:pt x="441760" y="0"/>
                  </a:moveTo>
                  <a:lnTo>
                    <a:pt x="355449" y="651916"/>
                  </a:lnTo>
                  <a:lnTo>
                    <a:pt x="97939" y="651916"/>
                  </a:lnTo>
                  <a:lnTo>
                    <a:pt x="0" y="0"/>
                  </a:lnTo>
                  <a:lnTo>
                    <a:pt x="178758" y="0"/>
                  </a:lnTo>
                  <a:cubicBezTo>
                    <a:pt x="199561" y="179598"/>
                    <a:pt x="214355" y="331546"/>
                    <a:pt x="223270" y="455844"/>
                  </a:cubicBezTo>
                  <a:cubicBezTo>
                    <a:pt x="232056" y="330190"/>
                    <a:pt x="241295" y="218684"/>
                    <a:pt x="251179" y="121261"/>
                  </a:cubicBezTo>
                  <a:lnTo>
                    <a:pt x="262937" y="0"/>
                  </a:lnTo>
                  <a:lnTo>
                    <a:pt x="441760" y="0"/>
                  </a:lnTo>
                  <a:close/>
                </a:path>
              </a:pathLst>
            </a:custGeom>
            <a:grpFill/>
            <a:ln w="63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任意多边形: 形状 19"/>
            <p:cNvSpPr/>
            <p:nvPr>
              <p:custDataLst>
                <p:tags r:id="rId9"/>
              </p:custDataLst>
            </p:nvPr>
          </p:nvSpPr>
          <p:spPr>
            <a:xfrm>
              <a:off x="6129141" y="3531711"/>
              <a:ext cx="387363" cy="679243"/>
            </a:xfrm>
            <a:custGeom>
              <a:avLst/>
              <a:gdLst>
                <a:gd name="connsiteX0" fmla="*/ 373215 w 387363"/>
                <a:gd name="connsiteY0" fmla="*/ 210996 h 679243"/>
                <a:gd name="connsiteX1" fmla="*/ 215776 w 387363"/>
                <a:gd name="connsiteY1" fmla="*/ 210996 h 679243"/>
                <a:gd name="connsiteX2" fmla="*/ 215776 w 387363"/>
                <a:gd name="connsiteY2" fmla="*/ 162672 h 679243"/>
                <a:gd name="connsiteX3" fmla="*/ 209768 w 387363"/>
                <a:gd name="connsiteY3" fmla="*/ 119581 h 679243"/>
                <a:gd name="connsiteX4" fmla="*/ 189612 w 387363"/>
                <a:gd name="connsiteY4" fmla="*/ 110343 h 679243"/>
                <a:gd name="connsiteX5" fmla="*/ 166484 w 387363"/>
                <a:gd name="connsiteY5" fmla="*/ 122812 h 679243"/>
                <a:gd name="connsiteX6" fmla="*/ 158602 w 387363"/>
                <a:gd name="connsiteY6" fmla="*/ 160669 h 679243"/>
                <a:gd name="connsiteX7" fmla="*/ 167453 w 387363"/>
                <a:gd name="connsiteY7" fmla="*/ 209833 h 679243"/>
                <a:gd name="connsiteX8" fmla="*/ 215389 w 387363"/>
                <a:gd name="connsiteY8" fmla="*/ 249693 h 679243"/>
                <a:gd name="connsiteX9" fmla="*/ 357969 w 387363"/>
                <a:gd name="connsiteY9" fmla="*/ 359972 h 679243"/>
                <a:gd name="connsiteX10" fmla="*/ 387364 w 387363"/>
                <a:gd name="connsiteY10" fmla="*/ 498870 h 679243"/>
                <a:gd name="connsiteX11" fmla="*/ 371084 w 387363"/>
                <a:gd name="connsiteY11" fmla="*/ 601525 h 679243"/>
                <a:gd name="connsiteX12" fmla="*/ 308095 w 387363"/>
                <a:gd name="connsiteY12" fmla="*/ 656891 h 679243"/>
                <a:gd name="connsiteX13" fmla="*/ 199367 w 387363"/>
                <a:gd name="connsiteY13" fmla="*/ 679243 h 679243"/>
                <a:gd name="connsiteX14" fmla="*/ 83210 w 387363"/>
                <a:gd name="connsiteY14" fmla="*/ 653467 h 679243"/>
                <a:gd name="connsiteX15" fmla="*/ 20221 w 387363"/>
                <a:gd name="connsiteY15" fmla="*/ 587829 h 679243"/>
                <a:gd name="connsiteX16" fmla="*/ 5297 w 387363"/>
                <a:gd name="connsiteY16" fmla="*/ 474708 h 679243"/>
                <a:gd name="connsiteX17" fmla="*/ 5297 w 387363"/>
                <a:gd name="connsiteY17" fmla="*/ 432005 h 679243"/>
                <a:gd name="connsiteX18" fmla="*/ 162607 w 387363"/>
                <a:gd name="connsiteY18" fmla="*/ 432005 h 679243"/>
                <a:gd name="connsiteX19" fmla="*/ 162607 w 387363"/>
                <a:gd name="connsiteY19" fmla="*/ 511338 h 679243"/>
                <a:gd name="connsiteX20" fmla="*/ 169262 w 387363"/>
                <a:gd name="connsiteY20" fmla="*/ 558435 h 679243"/>
                <a:gd name="connsiteX21" fmla="*/ 192842 w 387363"/>
                <a:gd name="connsiteY21" fmla="*/ 568900 h 679243"/>
                <a:gd name="connsiteX22" fmla="*/ 218037 w 387363"/>
                <a:gd name="connsiteY22" fmla="*/ 555592 h 679243"/>
                <a:gd name="connsiteX23" fmla="*/ 226307 w 387363"/>
                <a:gd name="connsiteY23" fmla="*/ 516119 h 679243"/>
                <a:gd name="connsiteX24" fmla="*/ 210608 w 387363"/>
                <a:gd name="connsiteY24" fmla="*/ 440791 h 679243"/>
                <a:gd name="connsiteX25" fmla="*/ 131275 w 387363"/>
                <a:gd name="connsiteY25" fmla="*/ 381614 h 679243"/>
                <a:gd name="connsiteX26" fmla="*/ 47548 w 387363"/>
                <a:gd name="connsiteY26" fmla="*/ 320822 h 679243"/>
                <a:gd name="connsiteX27" fmla="*/ 13502 w 387363"/>
                <a:gd name="connsiteY27" fmla="*/ 268493 h 679243"/>
                <a:gd name="connsiteX28" fmla="*/ 0 w 387363"/>
                <a:gd name="connsiteY28" fmla="*/ 183152 h 679243"/>
                <a:gd name="connsiteX29" fmla="*/ 19123 w 387363"/>
                <a:gd name="connsiteY29" fmla="*/ 73648 h 679243"/>
                <a:gd name="connsiteX30" fmla="*/ 80948 w 387363"/>
                <a:gd name="connsiteY30" fmla="*/ 19510 h 679243"/>
                <a:gd name="connsiteX31" fmla="*/ 183991 w 387363"/>
                <a:gd name="connsiteY31" fmla="*/ 0 h 679243"/>
                <a:gd name="connsiteX32" fmla="*/ 296531 w 387363"/>
                <a:gd name="connsiteY32" fmla="*/ 21319 h 679243"/>
                <a:gd name="connsiteX33" fmla="*/ 358163 w 387363"/>
                <a:gd name="connsiteY33" fmla="*/ 75070 h 679243"/>
                <a:gd name="connsiteX34" fmla="*/ 373280 w 387363"/>
                <a:gd name="connsiteY34" fmla="*/ 185219 h 679243"/>
                <a:gd name="connsiteX35" fmla="*/ 373280 w 387363"/>
                <a:gd name="connsiteY35" fmla="*/ 210996 h 67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87363" h="679243">
                  <a:moveTo>
                    <a:pt x="373215" y="210996"/>
                  </a:moveTo>
                  <a:lnTo>
                    <a:pt x="215776" y="210996"/>
                  </a:lnTo>
                  <a:lnTo>
                    <a:pt x="215776" y="162672"/>
                  </a:lnTo>
                  <a:cubicBezTo>
                    <a:pt x="215776" y="140125"/>
                    <a:pt x="213774" y="125783"/>
                    <a:pt x="209768" y="119581"/>
                  </a:cubicBezTo>
                  <a:cubicBezTo>
                    <a:pt x="205763" y="113380"/>
                    <a:pt x="199044" y="110343"/>
                    <a:pt x="189612" y="110343"/>
                  </a:cubicBezTo>
                  <a:cubicBezTo>
                    <a:pt x="179404" y="110343"/>
                    <a:pt x="171717" y="114478"/>
                    <a:pt x="166484" y="122812"/>
                  </a:cubicBezTo>
                  <a:cubicBezTo>
                    <a:pt x="161251" y="131146"/>
                    <a:pt x="158602" y="143743"/>
                    <a:pt x="158602" y="160669"/>
                  </a:cubicBezTo>
                  <a:cubicBezTo>
                    <a:pt x="158602" y="182441"/>
                    <a:pt x="161574" y="198786"/>
                    <a:pt x="167453" y="209833"/>
                  </a:cubicBezTo>
                  <a:cubicBezTo>
                    <a:pt x="173073" y="220880"/>
                    <a:pt x="189030" y="234124"/>
                    <a:pt x="215389" y="249693"/>
                  </a:cubicBezTo>
                  <a:cubicBezTo>
                    <a:pt x="290846" y="294464"/>
                    <a:pt x="338394" y="331223"/>
                    <a:pt x="357969" y="359972"/>
                  </a:cubicBezTo>
                  <a:cubicBezTo>
                    <a:pt x="377544" y="388721"/>
                    <a:pt x="387364" y="434977"/>
                    <a:pt x="387364" y="498870"/>
                  </a:cubicBezTo>
                  <a:cubicBezTo>
                    <a:pt x="387364" y="545320"/>
                    <a:pt x="381937" y="579560"/>
                    <a:pt x="371084" y="601525"/>
                  </a:cubicBezTo>
                  <a:cubicBezTo>
                    <a:pt x="360230" y="623555"/>
                    <a:pt x="339234" y="641967"/>
                    <a:pt x="308095" y="656891"/>
                  </a:cubicBezTo>
                  <a:cubicBezTo>
                    <a:pt x="276956" y="671814"/>
                    <a:pt x="240713" y="679243"/>
                    <a:pt x="199367" y="679243"/>
                  </a:cubicBezTo>
                  <a:cubicBezTo>
                    <a:pt x="154015" y="679243"/>
                    <a:pt x="115253" y="670651"/>
                    <a:pt x="83210" y="653467"/>
                  </a:cubicBezTo>
                  <a:cubicBezTo>
                    <a:pt x="51102" y="636282"/>
                    <a:pt x="30105" y="614381"/>
                    <a:pt x="20221" y="587829"/>
                  </a:cubicBezTo>
                  <a:cubicBezTo>
                    <a:pt x="10272" y="561277"/>
                    <a:pt x="5297" y="523549"/>
                    <a:pt x="5297" y="474708"/>
                  </a:cubicBezTo>
                  <a:lnTo>
                    <a:pt x="5297" y="432005"/>
                  </a:lnTo>
                  <a:lnTo>
                    <a:pt x="162607" y="432005"/>
                  </a:lnTo>
                  <a:lnTo>
                    <a:pt x="162607" y="511338"/>
                  </a:lnTo>
                  <a:cubicBezTo>
                    <a:pt x="162607" y="535759"/>
                    <a:pt x="164804" y="551457"/>
                    <a:pt x="169262" y="558435"/>
                  </a:cubicBezTo>
                  <a:cubicBezTo>
                    <a:pt x="173719" y="565412"/>
                    <a:pt x="181536" y="568900"/>
                    <a:pt x="192842" y="568900"/>
                  </a:cubicBezTo>
                  <a:cubicBezTo>
                    <a:pt x="204148" y="568900"/>
                    <a:pt x="212481" y="564443"/>
                    <a:pt x="218037" y="555592"/>
                  </a:cubicBezTo>
                  <a:cubicBezTo>
                    <a:pt x="223529" y="546741"/>
                    <a:pt x="226307" y="533562"/>
                    <a:pt x="226307" y="516119"/>
                  </a:cubicBezTo>
                  <a:cubicBezTo>
                    <a:pt x="226307" y="477744"/>
                    <a:pt x="221074" y="452614"/>
                    <a:pt x="210608" y="440791"/>
                  </a:cubicBezTo>
                  <a:cubicBezTo>
                    <a:pt x="199884" y="428969"/>
                    <a:pt x="173396" y="409265"/>
                    <a:pt x="131275" y="381614"/>
                  </a:cubicBezTo>
                  <a:cubicBezTo>
                    <a:pt x="89153" y="353705"/>
                    <a:pt x="61180" y="333420"/>
                    <a:pt x="47548" y="320822"/>
                  </a:cubicBezTo>
                  <a:cubicBezTo>
                    <a:pt x="33852" y="308224"/>
                    <a:pt x="22482" y="290781"/>
                    <a:pt x="13502" y="268493"/>
                  </a:cubicBezTo>
                  <a:cubicBezTo>
                    <a:pt x="4522" y="246205"/>
                    <a:pt x="0" y="217779"/>
                    <a:pt x="0" y="183152"/>
                  </a:cubicBezTo>
                  <a:cubicBezTo>
                    <a:pt x="0" y="133213"/>
                    <a:pt x="6396" y="96712"/>
                    <a:pt x="19123" y="73648"/>
                  </a:cubicBezTo>
                  <a:cubicBezTo>
                    <a:pt x="31850" y="50585"/>
                    <a:pt x="52458" y="32496"/>
                    <a:pt x="80948" y="19510"/>
                  </a:cubicBezTo>
                  <a:cubicBezTo>
                    <a:pt x="109309" y="6525"/>
                    <a:pt x="143679" y="0"/>
                    <a:pt x="183991" y="0"/>
                  </a:cubicBezTo>
                  <a:cubicBezTo>
                    <a:pt x="227986" y="0"/>
                    <a:pt x="265521" y="7106"/>
                    <a:pt x="296531" y="21319"/>
                  </a:cubicBezTo>
                  <a:cubicBezTo>
                    <a:pt x="327541" y="35532"/>
                    <a:pt x="348085" y="53492"/>
                    <a:pt x="358163" y="75070"/>
                  </a:cubicBezTo>
                  <a:cubicBezTo>
                    <a:pt x="368241" y="96712"/>
                    <a:pt x="373280" y="133407"/>
                    <a:pt x="373280" y="185219"/>
                  </a:cubicBezTo>
                  <a:lnTo>
                    <a:pt x="373280" y="210996"/>
                  </a:lnTo>
                  <a:close/>
                </a:path>
              </a:pathLst>
            </a:custGeom>
            <a:grpFill/>
            <a:ln w="63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3" name="任意多边形: 形状 39"/>
          <p:cNvSpPr/>
          <p:nvPr>
            <p:custDataLst>
              <p:tags r:id="rId10"/>
            </p:custDataLst>
          </p:nvPr>
        </p:nvSpPr>
        <p:spPr>
          <a:xfrm>
            <a:off x="1008256" y="2313874"/>
            <a:ext cx="705579" cy="705579"/>
          </a:xfrm>
          <a:custGeom>
            <a:avLst/>
            <a:gdLst>
              <a:gd name="connsiteX0" fmla="*/ 1135085 w 1135085"/>
              <a:gd name="connsiteY0" fmla="*/ 567543 h 1135085"/>
              <a:gd name="connsiteX1" fmla="*/ 567543 w 1135085"/>
              <a:gd name="connsiteY1" fmla="*/ 1135085 h 1135085"/>
              <a:gd name="connsiteX2" fmla="*/ 0 w 1135085"/>
              <a:gd name="connsiteY2" fmla="*/ 567543 h 1135085"/>
              <a:gd name="connsiteX3" fmla="*/ 567543 w 1135085"/>
              <a:gd name="connsiteY3" fmla="*/ 0 h 1135085"/>
              <a:gd name="connsiteX4" fmla="*/ 1135085 w 1135085"/>
              <a:gd name="connsiteY4" fmla="*/ 567543 h 1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85" h="1135085">
                <a:moveTo>
                  <a:pt x="1135085" y="567543"/>
                </a:moveTo>
                <a:cubicBezTo>
                  <a:pt x="1135085" y="880988"/>
                  <a:pt x="880988" y="1135085"/>
                  <a:pt x="567543" y="1135085"/>
                </a:cubicBezTo>
                <a:cubicBezTo>
                  <a:pt x="254097" y="1135085"/>
                  <a:pt x="0" y="880988"/>
                  <a:pt x="0" y="567543"/>
                </a:cubicBezTo>
                <a:cubicBezTo>
                  <a:pt x="0" y="254098"/>
                  <a:pt x="254097" y="0"/>
                  <a:pt x="567543" y="0"/>
                </a:cubicBezTo>
                <a:cubicBezTo>
                  <a:pt x="880988" y="0"/>
                  <a:pt x="1135085" y="254098"/>
                  <a:pt x="1135085" y="567543"/>
                </a:cubicBezTo>
                <a:close/>
              </a:path>
            </a:pathLst>
          </a:custGeom>
          <a:solidFill>
            <a:schemeClr val="accent1"/>
          </a:solidFill>
          <a:ln w="2540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4" name="任意多边形: 形状 40"/>
          <p:cNvSpPr/>
          <p:nvPr>
            <p:custDataLst>
              <p:tags r:id="rId11"/>
            </p:custDataLst>
          </p:nvPr>
        </p:nvSpPr>
        <p:spPr>
          <a:xfrm>
            <a:off x="10496135" y="2313874"/>
            <a:ext cx="705579" cy="705579"/>
          </a:xfrm>
          <a:custGeom>
            <a:avLst/>
            <a:gdLst>
              <a:gd name="connsiteX0" fmla="*/ 1135085 w 1135085"/>
              <a:gd name="connsiteY0" fmla="*/ 567543 h 1135085"/>
              <a:gd name="connsiteX1" fmla="*/ 567543 w 1135085"/>
              <a:gd name="connsiteY1" fmla="*/ 1135085 h 1135085"/>
              <a:gd name="connsiteX2" fmla="*/ 0 w 1135085"/>
              <a:gd name="connsiteY2" fmla="*/ 567543 h 1135085"/>
              <a:gd name="connsiteX3" fmla="*/ 567543 w 1135085"/>
              <a:gd name="connsiteY3" fmla="*/ 0 h 1135085"/>
              <a:gd name="connsiteX4" fmla="*/ 1135085 w 1135085"/>
              <a:gd name="connsiteY4" fmla="*/ 567543 h 1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85" h="1135085">
                <a:moveTo>
                  <a:pt x="1135085" y="567543"/>
                </a:moveTo>
                <a:cubicBezTo>
                  <a:pt x="1135085" y="880988"/>
                  <a:pt x="880988" y="1135085"/>
                  <a:pt x="567543" y="1135085"/>
                </a:cubicBezTo>
                <a:cubicBezTo>
                  <a:pt x="254097" y="1135085"/>
                  <a:pt x="0" y="880988"/>
                  <a:pt x="0" y="567543"/>
                </a:cubicBezTo>
                <a:cubicBezTo>
                  <a:pt x="0" y="254098"/>
                  <a:pt x="254097" y="0"/>
                  <a:pt x="567543" y="0"/>
                </a:cubicBezTo>
                <a:cubicBezTo>
                  <a:pt x="880988" y="0"/>
                  <a:pt x="1135085" y="254098"/>
                  <a:pt x="1135085" y="567543"/>
                </a:cubicBezTo>
                <a:close/>
              </a:path>
            </a:pathLst>
          </a:custGeom>
          <a:solidFill>
            <a:schemeClr val="accent1"/>
          </a:solidFill>
          <a:ln w="2540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pic>
        <p:nvPicPr>
          <p:cNvPr id="25" name="图形 2" descr="343435383036303b343532343135373bcfeec4bfb7d6cef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03830" y="2501828"/>
            <a:ext cx="314476" cy="314476"/>
          </a:xfrm>
          <a:prstGeom prst="rect">
            <a:avLst/>
          </a:prstGeom>
        </p:spPr>
      </p:pic>
      <p:pic>
        <p:nvPicPr>
          <p:cNvPr id="26" name="图形 4" descr="343439383331313b343532303031393bd2b5bca8b9dcc0ed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691709" y="2516433"/>
            <a:ext cx="314476" cy="314476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04.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全球珠光材料总体规模分析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全球珠光材料供需现状及预测（2019-2030）</a:t>
            </a:r>
            <a:endParaRPr lang="zh-CN" altLang="en-US"/>
          </a:p>
        </p:txBody>
      </p:sp>
      <p:sp>
        <p:nvSpPr>
          <p:cNvPr id="3" name="任意多边形 22"/>
          <p:cNvSpPr/>
          <p:nvPr>
            <p:custDataLst>
              <p:tags r:id="rId2"/>
            </p:custDataLst>
          </p:nvPr>
        </p:nvSpPr>
        <p:spPr>
          <a:xfrm flipH="1">
            <a:off x="6176015" y="1810270"/>
            <a:ext cx="5315897" cy="4116947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  <a:gd name="connsiteX0-1" fmla="*/ 0 w 10000"/>
              <a:gd name="connsiteY0-2" fmla="*/ 151 h 10000"/>
              <a:gd name="connsiteX1-3" fmla="*/ 10000 w 10000"/>
              <a:gd name="connsiteY1-4" fmla="*/ 0 h 10000"/>
              <a:gd name="connsiteX2-5" fmla="*/ 9946 w 10000"/>
              <a:gd name="connsiteY2-6" fmla="*/ 10000 h 10000"/>
              <a:gd name="connsiteX3-7" fmla="*/ 0 w 10000"/>
              <a:gd name="connsiteY3-8" fmla="*/ 9421 h 10000"/>
              <a:gd name="connsiteX4-9" fmla="*/ 0 w 10000"/>
              <a:gd name="connsiteY4-10" fmla="*/ 151 h 10000"/>
              <a:gd name="connsiteX0-11" fmla="*/ 0 w 10000"/>
              <a:gd name="connsiteY0-12" fmla="*/ 151 h 10000"/>
              <a:gd name="connsiteX1-13" fmla="*/ 10000 w 10000"/>
              <a:gd name="connsiteY1-14" fmla="*/ 0 h 10000"/>
              <a:gd name="connsiteX2-15" fmla="*/ 9946 w 10000"/>
              <a:gd name="connsiteY2-16" fmla="*/ 10000 h 10000"/>
              <a:gd name="connsiteX3-17" fmla="*/ 16 w 10000"/>
              <a:gd name="connsiteY3-18" fmla="*/ 9547 h 10000"/>
              <a:gd name="connsiteX4-19" fmla="*/ 0 w 10000"/>
              <a:gd name="connsiteY4-20" fmla="*/ 151 h 10000"/>
              <a:gd name="connsiteX0-21" fmla="*/ 33 w 10033"/>
              <a:gd name="connsiteY0-22" fmla="*/ 151 h 10000"/>
              <a:gd name="connsiteX1-23" fmla="*/ 10033 w 10033"/>
              <a:gd name="connsiteY1-24" fmla="*/ 0 h 10000"/>
              <a:gd name="connsiteX2-25" fmla="*/ 9979 w 10033"/>
              <a:gd name="connsiteY2-26" fmla="*/ 10000 h 10000"/>
              <a:gd name="connsiteX3-27" fmla="*/ 0 w 10033"/>
              <a:gd name="connsiteY3-28" fmla="*/ 9526 h 10000"/>
              <a:gd name="connsiteX4-29" fmla="*/ 33 w 10033"/>
              <a:gd name="connsiteY4-30" fmla="*/ 151 h 10000"/>
              <a:gd name="connsiteX0-31" fmla="*/ 0 w 10000"/>
              <a:gd name="connsiteY0-32" fmla="*/ 151 h 10000"/>
              <a:gd name="connsiteX1-33" fmla="*/ 10000 w 10000"/>
              <a:gd name="connsiteY1-34" fmla="*/ 0 h 10000"/>
              <a:gd name="connsiteX2-35" fmla="*/ 9946 w 10000"/>
              <a:gd name="connsiteY2-36" fmla="*/ 10000 h 10000"/>
              <a:gd name="connsiteX3-37" fmla="*/ 16 w 10000"/>
              <a:gd name="connsiteY3-38" fmla="*/ 9505 h 10000"/>
              <a:gd name="connsiteX4-39" fmla="*/ 0 w 10000"/>
              <a:gd name="connsiteY4-40" fmla="*/ 151 h 10000"/>
              <a:gd name="connsiteX0-41" fmla="*/ 1 w 10001"/>
              <a:gd name="connsiteY0-42" fmla="*/ 151 h 10000"/>
              <a:gd name="connsiteX1-43" fmla="*/ 10001 w 10001"/>
              <a:gd name="connsiteY1-44" fmla="*/ 0 h 10000"/>
              <a:gd name="connsiteX2-45" fmla="*/ 9947 w 10001"/>
              <a:gd name="connsiteY2-46" fmla="*/ 10000 h 10000"/>
              <a:gd name="connsiteX3-47" fmla="*/ 1 w 10001"/>
              <a:gd name="connsiteY3-48" fmla="*/ 9526 h 10000"/>
              <a:gd name="connsiteX4-49" fmla="*/ 1 w 10001"/>
              <a:gd name="connsiteY4-50" fmla="*/ 151 h 10000"/>
              <a:gd name="connsiteX0-51" fmla="*/ 1 w 10001"/>
              <a:gd name="connsiteY0-52" fmla="*/ 277 h 10000"/>
              <a:gd name="connsiteX1-53" fmla="*/ 10001 w 10001"/>
              <a:gd name="connsiteY1-54" fmla="*/ 0 h 10000"/>
              <a:gd name="connsiteX2-55" fmla="*/ 9947 w 10001"/>
              <a:gd name="connsiteY2-56" fmla="*/ 10000 h 10000"/>
              <a:gd name="connsiteX3-57" fmla="*/ 1 w 10001"/>
              <a:gd name="connsiteY3-58" fmla="*/ 9526 h 10000"/>
              <a:gd name="connsiteX4-59" fmla="*/ 1 w 10001"/>
              <a:gd name="connsiteY4-60" fmla="*/ 27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1" h="10000">
                <a:moveTo>
                  <a:pt x="1" y="277"/>
                </a:moveTo>
                <a:lnTo>
                  <a:pt x="10001" y="0"/>
                </a:lnTo>
                <a:cubicBezTo>
                  <a:pt x="9983" y="3333"/>
                  <a:pt x="9965" y="6667"/>
                  <a:pt x="9947" y="10000"/>
                </a:cubicBezTo>
                <a:lnTo>
                  <a:pt x="1" y="9526"/>
                </a:lnTo>
                <a:cubicBezTo>
                  <a:pt x="-4" y="6394"/>
                  <a:pt x="6" y="3409"/>
                  <a:pt x="1" y="27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/data/temp/cc417663-3948-11ef-9fd8-6a7c1e3f433a.jpg@base@tag=imgScale&amp;m=1&amp;w=1257&amp;h=725&amp;q=95cc417663-3948-11ef-9fd8-6a7c1e3f433a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b="42360"/>
          <a:stretch>
            <a:fillRect/>
          </a:stretch>
        </p:blipFill>
        <p:spPr>
          <a:xfrm>
            <a:off x="6607840" y="2075081"/>
            <a:ext cx="4527817" cy="261190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0" h="4113">
                <a:moveTo>
                  <a:pt x="0" y="0"/>
                </a:moveTo>
                <a:lnTo>
                  <a:pt x="7129" y="115"/>
                </a:lnTo>
                <a:cubicBezTo>
                  <a:pt x="7124" y="1317"/>
                  <a:pt x="7133" y="2669"/>
                  <a:pt x="7129" y="3870"/>
                </a:cubicBezTo>
                <a:lnTo>
                  <a:pt x="0" y="4113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任意多边形 22"/>
          <p:cNvSpPr/>
          <p:nvPr>
            <p:custDataLst>
              <p:tags r:id="rId5"/>
            </p:custDataLst>
          </p:nvPr>
        </p:nvSpPr>
        <p:spPr>
          <a:xfrm>
            <a:off x="679132" y="1810270"/>
            <a:ext cx="5315897" cy="4116947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  <a:gd name="connsiteX0-1" fmla="*/ 0 w 10000"/>
              <a:gd name="connsiteY0-2" fmla="*/ 151 h 10000"/>
              <a:gd name="connsiteX1-3" fmla="*/ 10000 w 10000"/>
              <a:gd name="connsiteY1-4" fmla="*/ 0 h 10000"/>
              <a:gd name="connsiteX2-5" fmla="*/ 9946 w 10000"/>
              <a:gd name="connsiteY2-6" fmla="*/ 10000 h 10000"/>
              <a:gd name="connsiteX3-7" fmla="*/ 0 w 10000"/>
              <a:gd name="connsiteY3-8" fmla="*/ 9421 h 10000"/>
              <a:gd name="connsiteX4-9" fmla="*/ 0 w 10000"/>
              <a:gd name="connsiteY4-10" fmla="*/ 151 h 10000"/>
              <a:gd name="connsiteX0-11" fmla="*/ 0 w 10000"/>
              <a:gd name="connsiteY0-12" fmla="*/ 151 h 10000"/>
              <a:gd name="connsiteX1-13" fmla="*/ 10000 w 10000"/>
              <a:gd name="connsiteY1-14" fmla="*/ 0 h 10000"/>
              <a:gd name="connsiteX2-15" fmla="*/ 9946 w 10000"/>
              <a:gd name="connsiteY2-16" fmla="*/ 10000 h 10000"/>
              <a:gd name="connsiteX3-17" fmla="*/ 16 w 10000"/>
              <a:gd name="connsiteY3-18" fmla="*/ 9547 h 10000"/>
              <a:gd name="connsiteX4-19" fmla="*/ 0 w 10000"/>
              <a:gd name="connsiteY4-20" fmla="*/ 151 h 10000"/>
              <a:gd name="connsiteX0-21" fmla="*/ 33 w 10033"/>
              <a:gd name="connsiteY0-22" fmla="*/ 151 h 10000"/>
              <a:gd name="connsiteX1-23" fmla="*/ 10033 w 10033"/>
              <a:gd name="connsiteY1-24" fmla="*/ 0 h 10000"/>
              <a:gd name="connsiteX2-25" fmla="*/ 9979 w 10033"/>
              <a:gd name="connsiteY2-26" fmla="*/ 10000 h 10000"/>
              <a:gd name="connsiteX3-27" fmla="*/ 0 w 10033"/>
              <a:gd name="connsiteY3-28" fmla="*/ 9526 h 10000"/>
              <a:gd name="connsiteX4-29" fmla="*/ 33 w 10033"/>
              <a:gd name="connsiteY4-30" fmla="*/ 151 h 10000"/>
              <a:gd name="connsiteX0-31" fmla="*/ 0 w 10000"/>
              <a:gd name="connsiteY0-32" fmla="*/ 151 h 10000"/>
              <a:gd name="connsiteX1-33" fmla="*/ 10000 w 10000"/>
              <a:gd name="connsiteY1-34" fmla="*/ 0 h 10000"/>
              <a:gd name="connsiteX2-35" fmla="*/ 9946 w 10000"/>
              <a:gd name="connsiteY2-36" fmla="*/ 10000 h 10000"/>
              <a:gd name="connsiteX3-37" fmla="*/ 16 w 10000"/>
              <a:gd name="connsiteY3-38" fmla="*/ 9505 h 10000"/>
              <a:gd name="connsiteX4-39" fmla="*/ 0 w 10000"/>
              <a:gd name="connsiteY4-40" fmla="*/ 151 h 10000"/>
              <a:gd name="connsiteX0-41" fmla="*/ 1 w 10001"/>
              <a:gd name="connsiteY0-42" fmla="*/ 151 h 10000"/>
              <a:gd name="connsiteX1-43" fmla="*/ 10001 w 10001"/>
              <a:gd name="connsiteY1-44" fmla="*/ 0 h 10000"/>
              <a:gd name="connsiteX2-45" fmla="*/ 9947 w 10001"/>
              <a:gd name="connsiteY2-46" fmla="*/ 10000 h 10000"/>
              <a:gd name="connsiteX3-47" fmla="*/ 1 w 10001"/>
              <a:gd name="connsiteY3-48" fmla="*/ 9526 h 10000"/>
              <a:gd name="connsiteX4-49" fmla="*/ 1 w 10001"/>
              <a:gd name="connsiteY4-50" fmla="*/ 151 h 10000"/>
              <a:gd name="connsiteX0-51" fmla="*/ 1 w 10001"/>
              <a:gd name="connsiteY0-52" fmla="*/ 277 h 10000"/>
              <a:gd name="connsiteX1-53" fmla="*/ 10001 w 10001"/>
              <a:gd name="connsiteY1-54" fmla="*/ 0 h 10000"/>
              <a:gd name="connsiteX2-55" fmla="*/ 9947 w 10001"/>
              <a:gd name="connsiteY2-56" fmla="*/ 10000 h 10000"/>
              <a:gd name="connsiteX3-57" fmla="*/ 1 w 10001"/>
              <a:gd name="connsiteY3-58" fmla="*/ 9526 h 10000"/>
              <a:gd name="connsiteX4-59" fmla="*/ 1 w 10001"/>
              <a:gd name="connsiteY4-60" fmla="*/ 27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1" h="10000">
                <a:moveTo>
                  <a:pt x="1" y="277"/>
                </a:moveTo>
                <a:lnTo>
                  <a:pt x="10001" y="0"/>
                </a:lnTo>
                <a:cubicBezTo>
                  <a:pt x="9983" y="3333"/>
                  <a:pt x="9965" y="6667"/>
                  <a:pt x="9947" y="10000"/>
                </a:cubicBezTo>
                <a:lnTo>
                  <a:pt x="1" y="9526"/>
                </a:lnTo>
                <a:cubicBezTo>
                  <a:pt x="-4" y="6394"/>
                  <a:pt x="6" y="3409"/>
                  <a:pt x="1" y="2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正文"/>
          <p:cNvSpPr txBox="1"/>
          <p:nvPr>
            <p:custDataLst>
              <p:tags r:id="rId6"/>
            </p:custDataLst>
          </p:nvPr>
        </p:nvSpPr>
        <p:spPr>
          <a:xfrm rot="120000">
            <a:off x="1066505" y="4686989"/>
            <a:ext cx="4384297" cy="108337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cs typeface="+mn-ea"/>
                <a:sym typeface="+mn-ea"/>
              </a:rPr>
              <a:t>2.1.1 全球珠光材料产能、产量、产能利用率及发展趋势（2019-2030）</a:t>
            </a:r>
            <a:endParaRPr lang="zh-CN" altLang="en-US" sz="2000">
              <a:cs typeface="+mn-ea"/>
              <a:sym typeface="+mn-ea"/>
            </a:endParaRPr>
          </a:p>
        </p:txBody>
      </p:sp>
      <p:sp>
        <p:nvSpPr>
          <p:cNvPr id="13" name="正文"/>
          <p:cNvSpPr txBox="1"/>
          <p:nvPr>
            <p:custDataLst>
              <p:tags r:id="rId7"/>
            </p:custDataLst>
          </p:nvPr>
        </p:nvSpPr>
        <p:spPr>
          <a:xfrm rot="21480000">
            <a:off x="6729132" y="4688894"/>
            <a:ext cx="4384297" cy="108146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cs typeface="+mn-ea"/>
                <a:sym typeface="+mn-ea"/>
              </a:rPr>
              <a:t>2.1.2 全球珠光材料产量、需求量及发展趋势（2019-2030）</a:t>
            </a:r>
            <a:endParaRPr lang="zh-CN" altLang="en-US" sz="2000">
              <a:cs typeface="+mn-ea"/>
              <a:sym typeface="+mn-ea"/>
            </a:endParaRPr>
          </a:p>
        </p:txBody>
      </p:sp>
      <p:pic>
        <p:nvPicPr>
          <p:cNvPr id="14" name="图片 13" descr="/data/temp/cc4175c2-3948-11ef-9fd8-6a7c1e3f433a.jpg@base@tag=imgScale&amp;m=1&amp;w=1257&amp;h=725&amp;q=95cc4175c2-3948-11ef-9fd8-6a7c1e3f433a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92" t="13988" r="551"/>
          <a:stretch>
            <a:fillRect/>
          </a:stretch>
        </p:blipFill>
        <p:spPr>
          <a:xfrm>
            <a:off x="1035388" y="2075081"/>
            <a:ext cx="4527816" cy="2611908"/>
          </a:xfrm>
          <a:custGeom>
            <a:avLst/>
            <a:gdLst>
              <a:gd name="connsiteX0" fmla="*/ 3964888 w 3964888"/>
              <a:gd name="connsiteY0" fmla="*/ 0 h 2287270"/>
              <a:gd name="connsiteX1" fmla="*/ 3964888 w 3964888"/>
              <a:gd name="connsiteY1" fmla="*/ 2287270 h 2287270"/>
              <a:gd name="connsiteX2" fmla="*/ 685 w 3964888"/>
              <a:gd name="connsiteY2" fmla="*/ 2152321 h 2287270"/>
              <a:gd name="connsiteX3" fmla="*/ 685 w 3964888"/>
              <a:gd name="connsiteY3" fmla="*/ 64044 h 228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4888" h="2287270">
                <a:moveTo>
                  <a:pt x="3964888" y="0"/>
                </a:moveTo>
                <a:lnTo>
                  <a:pt x="3964888" y="2287270"/>
                </a:lnTo>
                <a:lnTo>
                  <a:pt x="685" y="2152321"/>
                </a:lnTo>
                <a:cubicBezTo>
                  <a:pt x="-1688" y="1483981"/>
                  <a:pt x="3060" y="732384"/>
                  <a:pt x="685" y="64044"/>
                </a:cubicBezTo>
                <a:close/>
              </a:path>
            </a:pathLst>
          </a:custGeom>
          <a:ln w="9525" cmpd="sng">
            <a:solidFill>
              <a:schemeClr val="accent1">
                <a:alpha val="50000"/>
              </a:schemeClr>
            </a:solidFill>
          </a:ln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/data/temp/cc20eb7f-3948-11ef-a35a-be7b03a3aa47.jpg@base@tag=imgScale&amp;m=1&amp;w=1394&amp;h=1904&amp;q=95cc20eb7f-3948-11ef-a35a-be7b03a3aa4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13386" r="13386"/>
          <a:stretch>
            <a:fillRect/>
          </a:stretch>
        </p:blipFill>
        <p:spPr>
          <a:xfrm>
            <a:off x="0" y="0"/>
            <a:ext cx="5021920" cy="6858000"/>
          </a:xfrm>
          <a:custGeom>
            <a:avLst/>
            <a:gdLst>
              <a:gd name="connsiteX0" fmla="*/ 0 w 4150320"/>
              <a:gd name="connsiteY0" fmla="*/ 0 h 6227312"/>
              <a:gd name="connsiteX1" fmla="*/ 4150320 w 4150320"/>
              <a:gd name="connsiteY1" fmla="*/ 0 h 6227312"/>
              <a:gd name="connsiteX2" fmla="*/ 4150320 w 4150320"/>
              <a:gd name="connsiteY2" fmla="*/ 6227312 h 6227312"/>
              <a:gd name="connsiteX3" fmla="*/ 0 w 4150320"/>
              <a:gd name="connsiteY3" fmla="*/ 6227312 h 622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0320" h="6227312">
                <a:moveTo>
                  <a:pt x="0" y="0"/>
                </a:moveTo>
                <a:lnTo>
                  <a:pt x="4150320" y="0"/>
                </a:lnTo>
                <a:lnTo>
                  <a:pt x="4150320" y="6227312"/>
                </a:lnTo>
                <a:lnTo>
                  <a:pt x="0" y="6227312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4494508" y="855294"/>
            <a:ext cx="7002167" cy="18337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72323" y="998003"/>
            <a:ext cx="5087124" cy="1548377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zh-CN" altLang="en-US" sz="3200" dirty="0">
                <a:solidFill>
                  <a:srgbClr val="FBFBFB"/>
                </a:solidFill>
                <a:latin typeface="+mn-ea"/>
                <a:ea typeface="+mn-ea"/>
              </a:rPr>
              <a:t>全球主要地区珠光材料产量及发展趋势（2019-2030）</a:t>
            </a:r>
            <a:endParaRPr lang="zh-CN" altLang="en-US" sz="3200" dirty="0">
              <a:solidFill>
                <a:srgbClr val="FBFBFB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330436" y="3694641"/>
            <a:ext cx="4624528" cy="4111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2.2.1 全球主要地区珠光材料产量（2019-2024）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772323" y="3694641"/>
            <a:ext cx="419589" cy="41119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330436" y="4568404"/>
            <a:ext cx="4624528" cy="4111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2.2.2 全球主要地区珠光材料产量（2025-2030）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5772323" y="4568404"/>
            <a:ext cx="419589" cy="41119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6330436" y="5441530"/>
            <a:ext cx="4624528" cy="4111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2.2.3 全球主要地区珠光材料产量市场份额（2019-2030）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5772323" y="5441530"/>
            <a:ext cx="419589" cy="41119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中国珠光材料供需现状及预测（2019-2030）</a:t>
            </a:r>
            <a:endParaRPr lang="zh-CN" altLang="en-US" dirty="0"/>
          </a:p>
        </p:txBody>
      </p:sp>
      <p:pic>
        <p:nvPicPr>
          <p:cNvPr id="7" name="图片 6" descr="/data/temp/cc65031c-3948-11ef-9fc0-928a97e6fe34.jpg@base@tag=imgScale&amp;m=1&amp;w=406&amp;h=406&amp;q=95cc65031c-3948-11ef-9fc0-928a97e6fe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6667" r="16667"/>
          <a:stretch>
            <a:fillRect/>
          </a:stretch>
        </p:blipFill>
        <p:spPr>
          <a:xfrm>
            <a:off x="1830182" y="1858756"/>
            <a:ext cx="1465332" cy="1465332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矩形: 圆角 12"/>
          <p:cNvSpPr/>
          <p:nvPr>
            <p:custDataLst>
              <p:tags r:id="rId4"/>
            </p:custDataLst>
          </p:nvPr>
        </p:nvSpPr>
        <p:spPr>
          <a:xfrm>
            <a:off x="1496757" y="1595324"/>
            <a:ext cx="9198926" cy="1993067"/>
          </a:xfrm>
          <a:prstGeom prst="roundRect">
            <a:avLst>
              <a:gd name="adj" fmla="val 13410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647482" y="1980927"/>
            <a:ext cx="6644620" cy="121357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2.3.1 中国珠光材料产能、产量、产能利用率及发展趋势（2019-2030）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: 圆角 19"/>
          <p:cNvSpPr/>
          <p:nvPr>
            <p:custDataLst>
              <p:tags r:id="rId6"/>
            </p:custDataLst>
          </p:nvPr>
        </p:nvSpPr>
        <p:spPr>
          <a:xfrm>
            <a:off x="1496757" y="3850404"/>
            <a:ext cx="9198926" cy="1993067"/>
          </a:xfrm>
          <a:prstGeom prst="roundRect">
            <a:avLst>
              <a:gd name="adj" fmla="val 14312"/>
            </a:avLst>
          </a:prstGeom>
          <a:gradFill>
            <a:gsLst>
              <a:gs pos="20000">
                <a:schemeClr val="accent1"/>
              </a:gs>
              <a:gs pos="100000">
                <a:schemeClr val="accent1">
                  <a:alpha val="80000"/>
                </a:schemeClr>
              </a:gs>
            </a:gsLst>
            <a:lin ang="15000000" scaled="0"/>
          </a:gradFill>
          <a:ln>
            <a:noFill/>
          </a:ln>
          <a:effectLst>
            <a:reflection blurRad="6350" stA="20000" endPos="18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pic>
        <p:nvPicPr>
          <p:cNvPr id="11" name="图片 10" descr="/data/temp/cc650324-3948-11ef-9fc0-928a97e6fe34.jpg@base@tag=imgScale&amp;m=1&amp;w=406&amp;h=406&amp;q=95cc650324-3948-11ef-9fc0-928a97e6fe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2477" r="12477"/>
          <a:stretch>
            <a:fillRect/>
          </a:stretch>
        </p:blipFill>
        <p:spPr>
          <a:xfrm>
            <a:off x="1830182" y="4114472"/>
            <a:ext cx="1465332" cy="1465332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3628393" y="4239825"/>
            <a:ext cx="6644620" cy="121357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2.3.2 中国珠光材料产量、市场需求量及发展趋势（2019-2030）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4024" y="3293032"/>
            <a:ext cx="5111976" cy="1521481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zh-CN" altLang="en-US" sz="4000" dirty="0"/>
              <a:t>全球珠光材料销量及销售额</a:t>
            </a:r>
            <a:endParaRPr lang="zh-CN" altLang="en-US" sz="4000" dirty="0"/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3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ccf212e7-3948-11ef-b9f8-96b577e6740e.jpg@base@tag=imgScale&amp;m=1&amp;w=3384&amp;h=1384&amp;q=95ccf212e7-3948-11ef-b9f8-96b577e6740e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29555" b="29555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986405" y="5577606"/>
            <a:ext cx="2909836" cy="91146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2.4.1 全球市场珠光材料销售额（2019-2030）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986405" y="5125459"/>
            <a:ext cx="1582550" cy="4633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4644224" y="5578876"/>
            <a:ext cx="2909836" cy="91146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2.4.2 全球市场珠光材料销量（2019-2030）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644224" y="5125459"/>
            <a:ext cx="1582550" cy="4633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8301407" y="5577606"/>
            <a:ext cx="2909836" cy="91146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2.4.3 全球市场珠光材料价格趋势（2019-2030）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8301407" y="5126094"/>
            <a:ext cx="1582550" cy="4633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03</a:t>
            </a:r>
            <a:endParaRPr lang="zh-CN" altLang="en-US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05.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全球与中国主要厂商市场份额分析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燕尾形 60"/>
          <p:cNvSpPr/>
          <p:nvPr>
            <p:custDataLst>
              <p:tags r:id="rId1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2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3.2.3 全球市场主要厂商珠光材料销售价格（2019-2024）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3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5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6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3.2.2 全球市场主要厂商珠光材料销售收入（2019-2024）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7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8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9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3.2.1 全球市场主要厂商珠光材料销量（2019-2024）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0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1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2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3.2 全球市场主要厂商珠光材料销量（2019-2024）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3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4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5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3.1 全球市场主要厂商珠光材料产能市场份额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6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7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8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19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0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1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2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4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5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6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7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8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29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0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0"/>
          <p:cNvSpPr/>
          <p:nvPr>
            <p:custDataLst>
              <p:tags r:id="rId1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2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3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4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5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6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7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8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9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0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1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2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3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3.2.4 2023年全球主要生产商珠光材料收入排名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4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3.3.3 2023年中国主要生产商珠光材料收入排名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5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3.3.1 中国市场主要厂商珠光材料销量（2019-2024）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6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3.3.2 中国市场主要厂商珠光材料销售收入（2019-2024）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7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3.3 中国市场主要厂商珠光材料销量（2019-2024）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8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19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0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1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2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3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4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5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6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7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34"/>
          <p:cNvSpPr/>
          <p:nvPr>
            <p:custDataLst>
              <p:tags r:id="rId1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2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3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4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5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6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7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8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9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0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3.4 全球主要厂商珠光材料总部及产地分布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7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3.5 全球主要厂商成立时间及珠光材料商业化日期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8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3.3.4 中国市场主要厂商珠光材料销售价格（2019-2024）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3.7 珠光材料行业集中度、竞争程度分析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3.6 全球主要厂商珠光材料产品类型及应用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1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2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3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4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5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1"/>
            </p:custDataLst>
          </p:nvPr>
        </p:nvSpPr>
        <p:spPr>
          <a:xfrm rot="18300000">
            <a:off x="1902029" y="2271234"/>
            <a:ext cx="2143199" cy="17846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45" h="1870">
                <a:moveTo>
                  <a:pt x="285" y="0"/>
                </a:moveTo>
                <a:lnTo>
                  <a:pt x="1960" y="0"/>
                </a:lnTo>
                <a:lnTo>
                  <a:pt x="1972" y="13"/>
                </a:lnTo>
                <a:cubicBezTo>
                  <a:pt x="1996" y="42"/>
                  <a:pt x="2020" y="72"/>
                  <a:pt x="2042" y="104"/>
                </a:cubicBezTo>
                <a:cubicBezTo>
                  <a:pt x="2398" y="611"/>
                  <a:pt x="2274" y="1311"/>
                  <a:pt x="1766" y="1667"/>
                </a:cubicBezTo>
                <a:cubicBezTo>
                  <a:pt x="1259" y="2022"/>
                  <a:pt x="559" y="1899"/>
                  <a:pt x="203" y="1391"/>
                </a:cubicBezTo>
                <a:cubicBezTo>
                  <a:pt x="-97" y="963"/>
                  <a:pt x="-56" y="398"/>
                  <a:pt x="269" y="18"/>
                </a:cubicBezTo>
                <a:lnTo>
                  <a:pt x="28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pic>
        <p:nvPicPr>
          <p:cNvPr id="9" name="图片 8" descr="/data/temp/cdef5847-3948-11ef-ba2f-26a5882d2f77.jpg@base@tag=imgScale&amp;m=1&amp;w=522&amp;h=529&amp;q=95cdef5847-3948-11ef-ba2f-26a5882d2f7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6670" r="16670"/>
          <a:stretch>
            <a:fillRect/>
          </a:stretch>
        </p:blipFill>
        <p:spPr>
          <a:xfrm>
            <a:off x="1959246" y="2162278"/>
            <a:ext cx="1803549" cy="18278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24" h="3368">
                <a:moveTo>
                  <a:pt x="1639" y="0"/>
                </a:moveTo>
                <a:cubicBezTo>
                  <a:pt x="2569" y="0"/>
                  <a:pt x="3324" y="754"/>
                  <a:pt x="3324" y="1684"/>
                </a:cubicBezTo>
                <a:cubicBezTo>
                  <a:pt x="3324" y="2614"/>
                  <a:pt x="2570" y="3368"/>
                  <a:pt x="1640" y="3368"/>
                </a:cubicBezTo>
                <a:cubicBezTo>
                  <a:pt x="855" y="3368"/>
                  <a:pt x="195" y="2831"/>
                  <a:pt x="8" y="2105"/>
                </a:cubicBezTo>
                <a:lnTo>
                  <a:pt x="0" y="2070"/>
                </a:lnTo>
                <a:lnTo>
                  <a:pt x="1441" y="12"/>
                </a:lnTo>
                <a:lnTo>
                  <a:pt x="1467" y="9"/>
                </a:lnTo>
                <a:cubicBezTo>
                  <a:pt x="1524" y="3"/>
                  <a:pt x="1581" y="0"/>
                  <a:pt x="1639" y="0"/>
                </a:cubicBez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63657"/>
          <a:stretch>
            <a:fillRect/>
          </a:stretch>
        </p:blipFill>
        <p:spPr>
          <a:xfrm rot="2100000">
            <a:off x="2236200" y="1409328"/>
            <a:ext cx="131477" cy="256319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1912985" y="4466780"/>
            <a:ext cx="1999548" cy="16124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3.7.1 珠光材料行业集中度分析：2023年全球Top 5生产商市场份额</a:t>
            </a:r>
            <a:endParaRPr lang="zh-CN" altLang="en-US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 rot="18300000">
            <a:off x="5149392" y="2271234"/>
            <a:ext cx="2143199" cy="17846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45" h="1870">
                <a:moveTo>
                  <a:pt x="285" y="0"/>
                </a:moveTo>
                <a:lnTo>
                  <a:pt x="1960" y="0"/>
                </a:lnTo>
                <a:lnTo>
                  <a:pt x="1972" y="13"/>
                </a:lnTo>
                <a:cubicBezTo>
                  <a:pt x="1996" y="42"/>
                  <a:pt x="2020" y="72"/>
                  <a:pt x="2042" y="104"/>
                </a:cubicBezTo>
                <a:cubicBezTo>
                  <a:pt x="2398" y="611"/>
                  <a:pt x="2274" y="1311"/>
                  <a:pt x="1766" y="1667"/>
                </a:cubicBezTo>
                <a:cubicBezTo>
                  <a:pt x="1259" y="2022"/>
                  <a:pt x="559" y="1899"/>
                  <a:pt x="203" y="1391"/>
                </a:cubicBezTo>
                <a:cubicBezTo>
                  <a:pt x="-97" y="963"/>
                  <a:pt x="-56" y="398"/>
                  <a:pt x="269" y="18"/>
                </a:cubicBezTo>
                <a:lnTo>
                  <a:pt x="28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pic>
        <p:nvPicPr>
          <p:cNvPr id="13" name="图片 12" descr="/data/temp/cdef5b78-3948-11ef-ba2f-26a5882d2f77.jpg@base@tag=imgScale&amp;m=1&amp;w=522&amp;h=529&amp;q=95cdef5b78-3948-11ef-ba2f-26a5882d2f7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666" r="666"/>
          <a:stretch>
            <a:fillRect/>
          </a:stretch>
        </p:blipFill>
        <p:spPr>
          <a:xfrm>
            <a:off x="5206608" y="2162278"/>
            <a:ext cx="1803549" cy="18278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24" h="3368">
                <a:moveTo>
                  <a:pt x="1639" y="0"/>
                </a:moveTo>
                <a:cubicBezTo>
                  <a:pt x="2569" y="0"/>
                  <a:pt x="3324" y="754"/>
                  <a:pt x="3324" y="1684"/>
                </a:cubicBezTo>
                <a:cubicBezTo>
                  <a:pt x="3324" y="2614"/>
                  <a:pt x="2570" y="3368"/>
                  <a:pt x="1640" y="3368"/>
                </a:cubicBezTo>
                <a:cubicBezTo>
                  <a:pt x="855" y="3368"/>
                  <a:pt x="195" y="2831"/>
                  <a:pt x="8" y="2105"/>
                </a:cubicBezTo>
                <a:lnTo>
                  <a:pt x="0" y="2070"/>
                </a:lnTo>
                <a:lnTo>
                  <a:pt x="1441" y="12"/>
                </a:lnTo>
                <a:lnTo>
                  <a:pt x="1467" y="9"/>
                </a:lnTo>
                <a:cubicBezTo>
                  <a:pt x="1524" y="3"/>
                  <a:pt x="1581" y="0"/>
                  <a:pt x="1639" y="0"/>
                </a:cubicBez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63657"/>
          <a:stretch>
            <a:fillRect/>
          </a:stretch>
        </p:blipFill>
        <p:spPr>
          <a:xfrm rot="2100000">
            <a:off x="5483563" y="1409328"/>
            <a:ext cx="131477" cy="2563195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5160348" y="4466780"/>
            <a:ext cx="1999548" cy="16124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3.7.2 全球珠光材料第一梯队、第二梯队和第三梯队生产商（品牌）及市场份额</a:t>
            </a:r>
            <a:endParaRPr lang="zh-CN" altLang="en-US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 rot="18300000">
            <a:off x="8396754" y="2271234"/>
            <a:ext cx="2143199" cy="17846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45" h="1870">
                <a:moveTo>
                  <a:pt x="285" y="0"/>
                </a:moveTo>
                <a:lnTo>
                  <a:pt x="1960" y="0"/>
                </a:lnTo>
                <a:lnTo>
                  <a:pt x="1972" y="13"/>
                </a:lnTo>
                <a:cubicBezTo>
                  <a:pt x="1996" y="42"/>
                  <a:pt x="2020" y="72"/>
                  <a:pt x="2042" y="104"/>
                </a:cubicBezTo>
                <a:cubicBezTo>
                  <a:pt x="2398" y="611"/>
                  <a:pt x="2274" y="1311"/>
                  <a:pt x="1766" y="1667"/>
                </a:cubicBezTo>
                <a:cubicBezTo>
                  <a:pt x="1259" y="2022"/>
                  <a:pt x="559" y="1899"/>
                  <a:pt x="203" y="1391"/>
                </a:cubicBezTo>
                <a:cubicBezTo>
                  <a:pt x="-97" y="963"/>
                  <a:pt x="-56" y="398"/>
                  <a:pt x="269" y="18"/>
                </a:cubicBezTo>
                <a:lnTo>
                  <a:pt x="28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pic>
        <p:nvPicPr>
          <p:cNvPr id="17" name="图片 16" descr="/data/temp/cdef5bb6-3948-11ef-ba2f-26a5882d2f77.jpg@base@tag=imgScale&amp;m=1&amp;w=522&amp;h=529&amp;q=95cdef5bb6-3948-11ef-ba2f-26a5882d2f7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14299" r="14299"/>
          <a:stretch>
            <a:fillRect/>
          </a:stretch>
        </p:blipFill>
        <p:spPr>
          <a:xfrm>
            <a:off x="8453971" y="2162278"/>
            <a:ext cx="1803549" cy="18278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24" h="3368">
                <a:moveTo>
                  <a:pt x="1639" y="0"/>
                </a:moveTo>
                <a:cubicBezTo>
                  <a:pt x="2569" y="0"/>
                  <a:pt x="3324" y="754"/>
                  <a:pt x="3324" y="1684"/>
                </a:cubicBezTo>
                <a:cubicBezTo>
                  <a:pt x="3324" y="2614"/>
                  <a:pt x="2570" y="3368"/>
                  <a:pt x="1640" y="3368"/>
                </a:cubicBezTo>
                <a:cubicBezTo>
                  <a:pt x="855" y="3368"/>
                  <a:pt x="195" y="2831"/>
                  <a:pt x="8" y="2105"/>
                </a:cubicBezTo>
                <a:lnTo>
                  <a:pt x="0" y="2070"/>
                </a:lnTo>
                <a:lnTo>
                  <a:pt x="1441" y="12"/>
                </a:lnTo>
                <a:lnTo>
                  <a:pt x="1467" y="9"/>
                </a:lnTo>
                <a:cubicBezTo>
                  <a:pt x="1524" y="3"/>
                  <a:pt x="1581" y="0"/>
                  <a:pt x="1639" y="0"/>
                </a:cubicBez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63657"/>
          <a:stretch>
            <a:fillRect/>
          </a:stretch>
        </p:blipFill>
        <p:spPr>
          <a:xfrm rot="2100000">
            <a:off x="8730925" y="1409328"/>
            <a:ext cx="131477" cy="256319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8407711" y="4466780"/>
            <a:ext cx="1999548" cy="16124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3.8 新增投资及市场并购活动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06.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全球珠光材料主要地区分析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68"/>
          <p:cNvSpPr/>
          <p:nvPr>
            <p:custDataLst>
              <p:tags r:id="rId1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4.1 全球主要地区珠光材料市场规模分析：2019 VS 2023 VS 2030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2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3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4.1.2 全球主要地区珠光材料销售收入预测（2025-2030年）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4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5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4.1.1 全球主要地区珠光材料销售收入及市场份额（2019-2024年）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6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4.2 全球主要地区珠光材料销量分析：2019 VS 2023 VS 2030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8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9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4.2.2 全球主要地区珠光材料销量及市场份额预测（2025-2030）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0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1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4.2.1 全球主要地区珠光材料销量及市场份额（2019-2024年）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2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9"/>
          <p:cNvSpPr/>
          <p:nvPr>
            <p:custDataLst>
              <p:tags r:id="rId1"/>
            </p:custDataLst>
          </p:nvPr>
        </p:nvSpPr>
        <p:spPr>
          <a:xfrm>
            <a:off x="9696981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" name="任意多边形: 形状 30"/>
          <p:cNvSpPr/>
          <p:nvPr>
            <p:custDataLst>
              <p:tags r:id="rId2"/>
            </p:custDataLst>
          </p:nvPr>
        </p:nvSpPr>
        <p:spPr>
          <a:xfrm>
            <a:off x="9738881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" name="任意多边形: 形状 32"/>
          <p:cNvSpPr/>
          <p:nvPr>
            <p:custDataLst>
              <p:tags r:id="rId3"/>
            </p:custDataLst>
          </p:nvPr>
        </p:nvSpPr>
        <p:spPr>
          <a:xfrm>
            <a:off x="713834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" name="任意多边形: 形状 33"/>
          <p:cNvSpPr/>
          <p:nvPr>
            <p:custDataLst>
              <p:tags r:id="rId4"/>
            </p:custDataLst>
          </p:nvPr>
        </p:nvSpPr>
        <p:spPr>
          <a:xfrm>
            <a:off x="757638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" name="直角三角形 11"/>
          <p:cNvSpPr/>
          <p:nvPr>
            <p:custDataLst>
              <p:tags r:id="rId5"/>
            </p:custDataLst>
          </p:nvPr>
        </p:nvSpPr>
        <p:spPr>
          <a:xfrm rot="10800000">
            <a:off x="6352584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3176422" y="3435217"/>
            <a:ext cx="895499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4.4 欧洲市场珠光材料销量、收入及增长率（2019-2030）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9" name="平行四边形 67"/>
          <p:cNvSpPr/>
          <p:nvPr>
            <p:custDataLst>
              <p:tags r:id="rId7"/>
            </p:custDataLst>
          </p:nvPr>
        </p:nvSpPr>
        <p:spPr>
          <a:xfrm>
            <a:off x="2733931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0" name="直角三角形 11"/>
          <p:cNvSpPr/>
          <p:nvPr>
            <p:custDataLst>
              <p:tags r:id="rId8"/>
            </p:custDataLst>
          </p:nvPr>
        </p:nvSpPr>
        <p:spPr>
          <a:xfrm rot="10800000">
            <a:off x="2750437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直角三角形 11"/>
          <p:cNvSpPr/>
          <p:nvPr>
            <p:custDataLst>
              <p:tags r:id="rId9"/>
            </p:custDataLst>
          </p:nvPr>
        </p:nvSpPr>
        <p:spPr>
          <a:xfrm rot="10800000">
            <a:off x="4551510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4997811" y="3435217"/>
            <a:ext cx="874560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4.5 中国市场珠光材料销量、收入及增长率（2019-2030）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3" name="平行四边形 67"/>
          <p:cNvSpPr/>
          <p:nvPr>
            <p:custDataLst>
              <p:tags r:id="rId11"/>
            </p:custDataLst>
          </p:nvPr>
        </p:nvSpPr>
        <p:spPr>
          <a:xfrm>
            <a:off x="4534369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6775395" y="3435217"/>
            <a:ext cx="89858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4.6 日本市场珠光材料销量、收入及增长率（2019-2030）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5" name="平行四边形 67"/>
          <p:cNvSpPr/>
          <p:nvPr>
            <p:custDataLst>
              <p:tags r:id="rId13"/>
            </p:custDataLst>
          </p:nvPr>
        </p:nvSpPr>
        <p:spPr>
          <a:xfrm>
            <a:off x="6335443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8574564" y="3435217"/>
            <a:ext cx="90012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4.7 东南亚市场珠光材料销量、收入及增长率（2019-2030）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7" name="平行四边形 67"/>
          <p:cNvSpPr/>
          <p:nvPr>
            <p:custDataLst>
              <p:tags r:id="rId15"/>
            </p:custDataLst>
          </p:nvPr>
        </p:nvSpPr>
        <p:spPr>
          <a:xfrm>
            <a:off x="8136516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直角三角形 11"/>
          <p:cNvSpPr/>
          <p:nvPr>
            <p:custDataLst>
              <p:tags r:id="rId16"/>
            </p:custDataLst>
          </p:nvPr>
        </p:nvSpPr>
        <p:spPr>
          <a:xfrm rot="10800000">
            <a:off x="8153023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7"/>
            </p:custDataLst>
          </p:nvPr>
        </p:nvSpPr>
        <p:spPr>
          <a:xfrm>
            <a:off x="1376619" y="3435217"/>
            <a:ext cx="893959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4.3 北美市场珠光材料销量、收入及增长率（2019-2030）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20" name="平行四边形 67"/>
          <p:cNvSpPr/>
          <p:nvPr>
            <p:custDataLst>
              <p:tags r:id="rId18"/>
            </p:custDataLst>
          </p:nvPr>
        </p:nvSpPr>
        <p:spPr>
          <a:xfrm>
            <a:off x="932857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21" name="直角三角形 11"/>
          <p:cNvSpPr/>
          <p:nvPr>
            <p:custDataLst>
              <p:tags r:id="rId19"/>
            </p:custDataLst>
          </p:nvPr>
        </p:nvSpPr>
        <p:spPr>
          <a:xfrm rot="10800000">
            <a:off x="949364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>
            <a:off x="10373733" y="3435217"/>
            <a:ext cx="90166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4.8 印度市场珠光材料销量、收入及增长率（2019-2030）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23" name="平行四边形 67"/>
          <p:cNvSpPr/>
          <p:nvPr>
            <p:custDataLst>
              <p:tags r:id="rId21"/>
            </p:custDataLst>
          </p:nvPr>
        </p:nvSpPr>
        <p:spPr>
          <a:xfrm>
            <a:off x="9937590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06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24" name="直角三角形 11"/>
          <p:cNvSpPr/>
          <p:nvPr>
            <p:custDataLst>
              <p:tags r:id="rId22"/>
            </p:custDataLst>
          </p:nvPr>
        </p:nvSpPr>
        <p:spPr>
          <a:xfrm rot="10800000">
            <a:off x="9954096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: 形状 48"/>
          <p:cNvSpPr/>
          <p:nvPr>
            <p:custDataLst>
              <p:tags r:id="rId23"/>
            </p:custDataLst>
          </p:nvPr>
        </p:nvSpPr>
        <p:spPr>
          <a:xfrm>
            <a:off x="7900987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: 形状 52"/>
          <p:cNvSpPr/>
          <p:nvPr>
            <p:custDataLst>
              <p:tags r:id="rId24"/>
            </p:custDataLst>
          </p:nvPr>
        </p:nvSpPr>
        <p:spPr>
          <a:xfrm>
            <a:off x="7942252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: 形状 36"/>
          <p:cNvSpPr/>
          <p:nvPr>
            <p:custDataLst>
              <p:tags r:id="rId25"/>
            </p:custDataLst>
          </p:nvPr>
        </p:nvSpPr>
        <p:spPr>
          <a:xfrm>
            <a:off x="2509828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任意多边形: 形状 42"/>
          <p:cNvSpPr/>
          <p:nvPr>
            <p:custDataLst>
              <p:tags r:id="rId26"/>
            </p:custDataLst>
          </p:nvPr>
        </p:nvSpPr>
        <p:spPr>
          <a:xfrm>
            <a:off x="2553633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: 形状 50"/>
          <p:cNvSpPr/>
          <p:nvPr>
            <p:custDataLst>
              <p:tags r:id="rId27"/>
            </p:custDataLst>
          </p:nvPr>
        </p:nvSpPr>
        <p:spPr>
          <a:xfrm>
            <a:off x="4308362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任意多边形: 形状 51"/>
          <p:cNvSpPr/>
          <p:nvPr>
            <p:custDataLst>
              <p:tags r:id="rId28"/>
            </p:custDataLst>
          </p:nvPr>
        </p:nvSpPr>
        <p:spPr>
          <a:xfrm>
            <a:off x="4349628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任意多边形: 形状 54"/>
          <p:cNvSpPr/>
          <p:nvPr>
            <p:custDataLst>
              <p:tags r:id="rId29"/>
            </p:custDataLst>
          </p:nvPr>
        </p:nvSpPr>
        <p:spPr>
          <a:xfrm>
            <a:off x="6103722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: 形状 55"/>
          <p:cNvSpPr/>
          <p:nvPr>
            <p:custDataLst>
              <p:tags r:id="rId30"/>
            </p:custDataLst>
          </p:nvPr>
        </p:nvSpPr>
        <p:spPr>
          <a:xfrm>
            <a:off x="6146257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07.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全球珠光材料主要生产商分析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Merck KGaA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233289"/>
            <a:ext cx="10727649" cy="278573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3"/>
            </p:custDataLst>
          </p:nvPr>
        </p:nvSpPr>
        <p:spPr>
          <a:xfrm>
            <a:off x="1683756" y="279275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4"/>
            </p:custDataLst>
          </p:nvPr>
        </p:nvSpPr>
        <p:spPr>
          <a:xfrm>
            <a:off x="3651730" y="3596710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7622604" y="4398759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9407053" y="3022638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5326952" y="467436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: 形状 3"/>
          <p:cNvSpPr/>
          <p:nvPr>
            <p:custDataLst>
              <p:tags r:id="rId8"/>
            </p:custDataLst>
          </p:nvPr>
        </p:nvSpPr>
        <p:spPr>
          <a:xfrm rot="21120000">
            <a:off x="10696175" y="1461722"/>
            <a:ext cx="700323" cy="700894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9"/>
            </p:custDataLst>
          </p:nvPr>
        </p:nvSpPr>
        <p:spPr>
          <a:xfrm rot="21120000">
            <a:off x="10715226" y="2020553"/>
            <a:ext cx="197970" cy="198249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10"/>
            </p:custDataLst>
          </p:nvPr>
        </p:nvSpPr>
        <p:spPr>
          <a:xfrm>
            <a:off x="11098787" y="1598889"/>
            <a:ext cx="123197" cy="1231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55864" y="4803277"/>
            <a:ext cx="216012" cy="216012"/>
          </a:xfrm>
          <a:prstGeom prst="rect">
            <a:avLst/>
          </a:prstGeom>
        </p:spPr>
      </p:pic>
      <p:pic>
        <p:nvPicPr>
          <p:cNvPr id="33" name="图片 32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35965" y="3151550"/>
            <a:ext cx="216012" cy="216012"/>
          </a:xfrm>
          <a:prstGeom prst="rect">
            <a:avLst/>
          </a:prstGeom>
        </p:spPr>
      </p:pic>
      <p:pic>
        <p:nvPicPr>
          <p:cNvPr id="34" name="图片 33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750882" y="4527672"/>
            <a:ext cx="216012" cy="216012"/>
          </a:xfrm>
          <a:prstGeom prst="rect">
            <a:avLst/>
          </a:prstGeom>
        </p:spPr>
      </p:pic>
      <p:pic>
        <p:nvPicPr>
          <p:cNvPr id="35" name="图片 34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12668" y="2921668"/>
            <a:ext cx="216012" cy="216012"/>
          </a:xfrm>
          <a:prstGeom prst="rect">
            <a:avLst/>
          </a:prstGeom>
        </p:spPr>
      </p:pic>
      <p:pic>
        <p:nvPicPr>
          <p:cNvPr id="36" name="图片 35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780642" y="3725622"/>
            <a:ext cx="216012" cy="216012"/>
          </a:xfrm>
          <a:prstGeom prst="rect">
            <a:avLst/>
          </a:prstGeom>
        </p:spPr>
      </p:pic>
      <p:sp>
        <p:nvSpPr>
          <p:cNvPr id="38" name="矩形 37"/>
          <p:cNvSpPr/>
          <p:nvPr>
            <p:custDataLst>
              <p:tags r:id="rId26"/>
            </p:custDataLst>
          </p:nvPr>
        </p:nvSpPr>
        <p:spPr>
          <a:xfrm>
            <a:off x="6651636" y="3157901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5.1.4 Merck KGaA公司简介及主要业务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7"/>
            </p:custDataLst>
          </p:nvPr>
        </p:nvSpPr>
        <p:spPr>
          <a:xfrm>
            <a:off x="3734284" y="254636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5.1.2 Merck KGaA 珠光材料产品规格、参数及市场应用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8"/>
            </p:custDataLst>
          </p:nvPr>
        </p:nvSpPr>
        <p:spPr>
          <a:xfrm>
            <a:off x="824553" y="354273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5.1.1 Merck KGaA基本信息、珠光材料生产基地、销售区域、竞争对手及市场地位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9"/>
            </p:custDataLst>
          </p:nvPr>
        </p:nvSpPr>
        <p:spPr>
          <a:xfrm>
            <a:off x="4686837" y="5234466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5.1.3 Merck KGaA 珠光材料销量、收入、价格及毛利率（2019-2024）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30"/>
            </p:custDataLst>
          </p:nvPr>
        </p:nvSpPr>
        <p:spPr>
          <a:xfrm>
            <a:off x="9299732" y="372562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5.1.5 Merck KGaA企业最新动态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BASF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5.2.1 BASF基本信息、珠光材料生产基地、销售区域、竞争对手及市场地位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5.2.5 BASF企业最新动态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5.2.3 BASF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5.2.4 BASF公司简介及主要业务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5.2.2 BASF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663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Altana</a:t>
            </a:r>
            <a:endParaRPr lang="zh-CN" altLang="en-US" dirty="0"/>
          </a:p>
        </p:txBody>
      </p:sp>
      <p:sp useBgFill="1">
        <p:nvSpPr>
          <p:cNvPr id="2" name="燕尾形 60"/>
          <p:cNvSpPr/>
          <p:nvPr>
            <p:custDataLst>
              <p:tags r:id="rId2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3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5.3.5 Altana企业最新动态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4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6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7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5.3.4 Altana公司简介及主要业务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8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9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10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5.3.3 Altana 珠光材料销量、收入、价格及毛利率（2019-2024）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2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3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5.3.2 Altana 珠光材料产品规格、参数及市场应用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5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6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5.3.1 Altana基本信息、珠光材料生产基地、销售区域、竞争对手及市场地位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7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8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0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1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5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6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7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8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9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30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1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Kuncai Material Technologies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5.4.2 Kuncai Material Technologies 珠光材料产品规格、参数及市场应用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5.4.3 Kuncai Material Technologies 珠光材料销量、收入、价格及毛利率（2019-2024）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5.4.1 Kuncai Material Technologies基本信息、珠光材料生产基地、销售区域、竞争对手及市场地位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5.4.5 Kuncai Material Technologies企业最新动态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5.4.4 Kuncai Material Technologies公司简介及主要业务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DIC Corporation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233289"/>
            <a:ext cx="10727649" cy="278573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3"/>
            </p:custDataLst>
          </p:nvPr>
        </p:nvSpPr>
        <p:spPr>
          <a:xfrm>
            <a:off x="1683756" y="279275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4"/>
            </p:custDataLst>
          </p:nvPr>
        </p:nvSpPr>
        <p:spPr>
          <a:xfrm>
            <a:off x="3651730" y="3596710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7622604" y="4398759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9407053" y="3022638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5326952" y="467436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: 形状 3"/>
          <p:cNvSpPr/>
          <p:nvPr>
            <p:custDataLst>
              <p:tags r:id="rId8"/>
            </p:custDataLst>
          </p:nvPr>
        </p:nvSpPr>
        <p:spPr>
          <a:xfrm rot="21120000">
            <a:off x="10696175" y="1461722"/>
            <a:ext cx="700323" cy="700894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9"/>
            </p:custDataLst>
          </p:nvPr>
        </p:nvSpPr>
        <p:spPr>
          <a:xfrm rot="21120000">
            <a:off x="10715226" y="2020553"/>
            <a:ext cx="197970" cy="198249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10"/>
            </p:custDataLst>
          </p:nvPr>
        </p:nvSpPr>
        <p:spPr>
          <a:xfrm>
            <a:off x="11098787" y="1598889"/>
            <a:ext cx="123197" cy="1231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55864" y="4803277"/>
            <a:ext cx="216012" cy="216012"/>
          </a:xfrm>
          <a:prstGeom prst="rect">
            <a:avLst/>
          </a:prstGeom>
        </p:spPr>
      </p:pic>
      <p:pic>
        <p:nvPicPr>
          <p:cNvPr id="33" name="图片 32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35965" y="3151550"/>
            <a:ext cx="216012" cy="216012"/>
          </a:xfrm>
          <a:prstGeom prst="rect">
            <a:avLst/>
          </a:prstGeom>
        </p:spPr>
      </p:pic>
      <p:pic>
        <p:nvPicPr>
          <p:cNvPr id="34" name="图片 33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750882" y="4527672"/>
            <a:ext cx="216012" cy="216012"/>
          </a:xfrm>
          <a:prstGeom prst="rect">
            <a:avLst/>
          </a:prstGeom>
        </p:spPr>
      </p:pic>
      <p:pic>
        <p:nvPicPr>
          <p:cNvPr id="35" name="图片 34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12668" y="2921668"/>
            <a:ext cx="216012" cy="216012"/>
          </a:xfrm>
          <a:prstGeom prst="rect">
            <a:avLst/>
          </a:prstGeom>
        </p:spPr>
      </p:pic>
      <p:pic>
        <p:nvPicPr>
          <p:cNvPr id="36" name="图片 35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780642" y="3725622"/>
            <a:ext cx="216012" cy="216012"/>
          </a:xfrm>
          <a:prstGeom prst="rect">
            <a:avLst/>
          </a:prstGeom>
        </p:spPr>
      </p:pic>
      <p:sp>
        <p:nvSpPr>
          <p:cNvPr id="38" name="矩形 37"/>
          <p:cNvSpPr/>
          <p:nvPr>
            <p:custDataLst>
              <p:tags r:id="rId26"/>
            </p:custDataLst>
          </p:nvPr>
        </p:nvSpPr>
        <p:spPr>
          <a:xfrm>
            <a:off x="6651636" y="3157901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5.5.4 DIC Corporation公司简介及主要业务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7"/>
            </p:custDataLst>
          </p:nvPr>
        </p:nvSpPr>
        <p:spPr>
          <a:xfrm>
            <a:off x="3734284" y="254636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5.5.2 DIC Corporation 珠光材料产品规格、参数及市场应用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8"/>
            </p:custDataLst>
          </p:nvPr>
        </p:nvSpPr>
        <p:spPr>
          <a:xfrm>
            <a:off x="824553" y="354273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5.5.1 DIC Corporation基本信息、珠光材料生产基地、销售区域、竞争对手及市场地位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9"/>
            </p:custDataLst>
          </p:nvPr>
        </p:nvSpPr>
        <p:spPr>
          <a:xfrm>
            <a:off x="4686837" y="5234466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5.5.3 DIC Corporation 珠光材料销量、收入、价格及毛利率（2019-2024）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30"/>
            </p:custDataLst>
          </p:nvPr>
        </p:nvSpPr>
        <p:spPr>
          <a:xfrm>
            <a:off x="9299732" y="372562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5.5.5 DIC Corporation企业最新动态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Ruicheng New Materials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5.6.2 Ruicheng New Materials 珠光材料产品规格、参数及市场应用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5.6.3 Ruicheng New Materials 珠光材料销量、收入、价格及毛利率（2019-2024）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5.6.1 Ruicheng New Materials基本信息、珠光材料生产基地、销售区域、竞争对手及市场地位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5.6.5 Ruicheng New Materials企业最新动态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5.6.4 Ruicheng New Materials公司简介及主要业务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663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Volor Pearl Pigment</a:t>
            </a:r>
            <a:endParaRPr lang="zh-CN" altLang="en-US" dirty="0"/>
          </a:p>
        </p:txBody>
      </p:sp>
      <p:sp useBgFill="1">
        <p:nvSpPr>
          <p:cNvPr id="2" name="燕尾形 60"/>
          <p:cNvSpPr/>
          <p:nvPr>
            <p:custDataLst>
              <p:tags r:id="rId2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3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5.7.5 Volor Pearl Pigment企业最新动态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4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6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7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5.7.4 Volor Pearl Pigment公司简介及主要业务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8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9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10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5.7.3 Volor Pearl Pigment 珠光材料销量、收入、价格及毛利率（2019-2024）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2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3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5.7.2 Volor Pearl Pigment 珠光材料产品规格、参数及市场应用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5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6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5.7.1 Volor Pearl Pigment基本信息、珠光材料生产基地、销售区域、竞争对手及市场地位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7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8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0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1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5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6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7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8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9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30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1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CQV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5.8.1 CQV基本信息、珠光材料生产基地、销售区域、竞争对手及市场地位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5.8.5 CQV企业最新动态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5.8.3 CQV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5.8.4 CQV公司简介及主要业务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5.8.2 CQV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Guangxi Chesir Pearl Material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5.9.1 Guangxi Chesir Pearl Material基本信息、珠光材料生产基地、销售区域、竞争对手及市场地位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5.9.5 Guangxi Chesir Pearl Material企业最新动态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5.9.3 Guangxi Chesir Pearl Material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5.9.4 Guangxi Chesir Pearl Material公司简介及主要业务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5.9.2 Guangxi Chesir Pearl Material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RIKA Technology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5.10.1 RIKA Technology基本信息、珠光材料生产基地、销售区域、竞争对手及市场地位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5.10.5 RIKA Technology企业最新动态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5.10.3 RIKA Technology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5.10.4 RIKA Technology公司简介及主要业务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5.10.2 RIKA Technology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Nihon Koken Kogyo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233289"/>
            <a:ext cx="10727649" cy="278573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3"/>
            </p:custDataLst>
          </p:nvPr>
        </p:nvSpPr>
        <p:spPr>
          <a:xfrm>
            <a:off x="1683756" y="279275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4"/>
            </p:custDataLst>
          </p:nvPr>
        </p:nvSpPr>
        <p:spPr>
          <a:xfrm>
            <a:off x="3651730" y="3596710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7622604" y="4398759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9407053" y="3022638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5326952" y="467436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: 形状 3"/>
          <p:cNvSpPr/>
          <p:nvPr>
            <p:custDataLst>
              <p:tags r:id="rId8"/>
            </p:custDataLst>
          </p:nvPr>
        </p:nvSpPr>
        <p:spPr>
          <a:xfrm rot="21120000">
            <a:off x="10696175" y="1461722"/>
            <a:ext cx="700323" cy="700894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9"/>
            </p:custDataLst>
          </p:nvPr>
        </p:nvSpPr>
        <p:spPr>
          <a:xfrm rot="21120000">
            <a:off x="10715226" y="2020553"/>
            <a:ext cx="197970" cy="198249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10"/>
            </p:custDataLst>
          </p:nvPr>
        </p:nvSpPr>
        <p:spPr>
          <a:xfrm>
            <a:off x="11098787" y="1598889"/>
            <a:ext cx="123197" cy="1231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55864" y="4803277"/>
            <a:ext cx="216012" cy="216012"/>
          </a:xfrm>
          <a:prstGeom prst="rect">
            <a:avLst/>
          </a:prstGeom>
        </p:spPr>
      </p:pic>
      <p:pic>
        <p:nvPicPr>
          <p:cNvPr id="33" name="图片 32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35965" y="3151550"/>
            <a:ext cx="216012" cy="216012"/>
          </a:xfrm>
          <a:prstGeom prst="rect">
            <a:avLst/>
          </a:prstGeom>
        </p:spPr>
      </p:pic>
      <p:pic>
        <p:nvPicPr>
          <p:cNvPr id="34" name="图片 33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750882" y="4527672"/>
            <a:ext cx="216012" cy="216012"/>
          </a:xfrm>
          <a:prstGeom prst="rect">
            <a:avLst/>
          </a:prstGeom>
        </p:spPr>
      </p:pic>
      <p:pic>
        <p:nvPicPr>
          <p:cNvPr id="35" name="图片 34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12668" y="2921668"/>
            <a:ext cx="216012" cy="216012"/>
          </a:xfrm>
          <a:prstGeom prst="rect">
            <a:avLst/>
          </a:prstGeom>
        </p:spPr>
      </p:pic>
      <p:pic>
        <p:nvPicPr>
          <p:cNvPr id="36" name="图片 35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780642" y="3725622"/>
            <a:ext cx="216012" cy="216012"/>
          </a:xfrm>
          <a:prstGeom prst="rect">
            <a:avLst/>
          </a:prstGeom>
        </p:spPr>
      </p:pic>
      <p:sp>
        <p:nvSpPr>
          <p:cNvPr id="38" name="矩形 37"/>
          <p:cNvSpPr/>
          <p:nvPr>
            <p:custDataLst>
              <p:tags r:id="rId26"/>
            </p:custDataLst>
          </p:nvPr>
        </p:nvSpPr>
        <p:spPr>
          <a:xfrm>
            <a:off x="6651636" y="3157901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5.11.4 Nihon Koken Kogyo公司简介及主要业务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7"/>
            </p:custDataLst>
          </p:nvPr>
        </p:nvSpPr>
        <p:spPr>
          <a:xfrm>
            <a:off x="3734284" y="254636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5.11.2 Nihon Koken Kogyo 珠光材料产品规格、参数及市场应用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8"/>
            </p:custDataLst>
          </p:nvPr>
        </p:nvSpPr>
        <p:spPr>
          <a:xfrm>
            <a:off x="824553" y="354273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5.11.1 Nihon Koken Kogyo基本信息、珠光材料生产基地、销售区域、竞争对手及市场地位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9"/>
            </p:custDataLst>
          </p:nvPr>
        </p:nvSpPr>
        <p:spPr>
          <a:xfrm>
            <a:off x="4686837" y="5234466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5.11.3 Nihon Koken Kogyo 珠光材料销量、收入、价格及毛利率（2019-2024）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30"/>
            </p:custDataLst>
          </p:nvPr>
        </p:nvSpPr>
        <p:spPr>
          <a:xfrm>
            <a:off x="9299732" y="372562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5.11.5 Nihon Koken Kogyo企业最新动态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YAYANG Global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5.12.1 YAYANG Global基本信息、珠光材料生产基地、销售区域、竞争对手及市场地位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5.12.5 YAYANG Global企业最新动态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5.12.3 YAYANG Global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5.12.4 YAYANG Global公司简介及主要业务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5.12.2 YAYANG Global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Zhejiang Angel New Materials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5.13.2 Zhejiang Angel New Materials 珠光材料产品规格、参数及市场应用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5.13.3 Zhejiang Angel New Materials 珠光材料销量、收入、价格及毛利率（2019-2024）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5.13.1 Zhejiang Angel New Materials基本信息、珠光材料生产基地、销售区域、竞争对手及市场地位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5.13.5 Zhejiang Angel New Materials企业最新动态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5.13.4 Zhejiang Angel New Materials公司简介及主要业务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663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Yipin Pigments</a:t>
            </a:r>
            <a:endParaRPr lang="zh-CN" altLang="en-US" dirty="0"/>
          </a:p>
        </p:txBody>
      </p:sp>
      <p:sp useBgFill="1">
        <p:nvSpPr>
          <p:cNvPr id="2" name="燕尾形 60"/>
          <p:cNvSpPr/>
          <p:nvPr>
            <p:custDataLst>
              <p:tags r:id="rId2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3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5.14.5 Yipin Pigments企业最新动态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4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6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7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5.14.4 Yipin Pigments公司简介及主要业务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8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9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10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5.14.3 Yipin Pigments 珠光材料销量、收入、价格及毛利率（2019-2024）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2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3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5.14.2 Yipin Pigments 珠光材料产品规格、参数及市场应用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5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6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5.14.1 Yipin Pigments基本信息、珠光材料生产基地、销售区域、竞争对手及市场地位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7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8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0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1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5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6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7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8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9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30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1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Hebei Oxen New Materials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5.15.2 Hebei Oxen New Materials 珠光材料产品规格、参数及市场应用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5.15.3 Hebei Oxen New Materials 珠光材料销量、收入、价格及毛利率（2019-2024）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5.15.1 Hebei Oxen New Materials基本信息、珠光材料生产基地、销售区域、竞争对手及市场地位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5.15.5 Hebei Oxen New Materials企业最新动态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5.15.4 Hebei Oxen New Materials公司简介及主要业务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663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Kolortek</a:t>
            </a:r>
            <a:endParaRPr lang="zh-CN" altLang="en-US" dirty="0"/>
          </a:p>
        </p:txBody>
      </p:sp>
      <p:sp useBgFill="1">
        <p:nvSpPr>
          <p:cNvPr id="2" name="燕尾形 60"/>
          <p:cNvSpPr/>
          <p:nvPr>
            <p:custDataLst>
              <p:tags r:id="rId2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3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5.16.5 Kolortek企业最新动态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4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6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7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5.16.4 Kolortek公司简介及主要业务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8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9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10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5.16.3 Kolortek 珠光材料销量、收入、价格及毛利率（2019-2024）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2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3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5.16.2 Kolortek 珠光材料产品规格、参数及市场应用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5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6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5.16.1 Kolortek基本信息、珠光材料生产基地、销售区域、竞争对手及市场地位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7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8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0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1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5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6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7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8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9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30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1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ISuo Chem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5.17.1 ISuo Chem基本信息、珠光材料生产基地、销售区域、竞争对手及市场地位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5.17.5 ISuo Chem企业最新动态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5.17.3 ISuo Chem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5.17.4 ISuo Chem公司简介及主要业务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5.17.2 ISuo Chem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Nanyang LingBao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5.18.1 Nanyang LingBao基本信息、珠光材料生产基地、销售区域、竞争对手及市场地位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5.18.5 Nanyang LingBao企业最新动态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5.18.3 Nanyang LingBao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5.18.4 Nanyang LingBao公司简介及主要业务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5.18.2 Nanyang LingBao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Longhua Pearl Lustre Pigments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5.19.2 Longhua Pearl Lustre Pigments 珠光材料产品规格、参数及市场应用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5.19.3 Longhua Pearl Lustre Pigments 珠光材料销量、收入、价格及毛利率（2019-2024）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5.19.1 Longhua Pearl Lustre Pigments基本信息、珠光材料生产基地、销售区域、竞争对手及市场地位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5.19.5 Longhua Pearl Lustre Pigments企业最新动态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5.19.4 Longhua Pearl Lustre Pigments公司简介及主要业务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Yortay Fine Chemicals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5.20.2 Yortay Fine Chemicals 珠光材料产品规格、参数及市场应用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5.20.3 Yortay Fine Chemicals 珠光材料销量、收入、价格及毛利率（2019-2024）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5.20.1 Yortay Fine Chemicals基本信息、珠光材料生产基地、销售区域、竞争对手及市场地位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5.20.5 Yortay Fine Chemicals企业最新动态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5.20.4 Yortay Fine Chemicals公司简介及主要业务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Leio Industrial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233289"/>
            <a:ext cx="10727649" cy="278573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3"/>
            </p:custDataLst>
          </p:nvPr>
        </p:nvSpPr>
        <p:spPr>
          <a:xfrm>
            <a:off x="1683756" y="279275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4"/>
            </p:custDataLst>
          </p:nvPr>
        </p:nvSpPr>
        <p:spPr>
          <a:xfrm>
            <a:off x="3651730" y="3596710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7622604" y="4398759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9407053" y="3022638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5326952" y="467436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: 形状 3"/>
          <p:cNvSpPr/>
          <p:nvPr>
            <p:custDataLst>
              <p:tags r:id="rId8"/>
            </p:custDataLst>
          </p:nvPr>
        </p:nvSpPr>
        <p:spPr>
          <a:xfrm rot="21120000">
            <a:off x="10696175" y="1461722"/>
            <a:ext cx="700323" cy="700894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9"/>
            </p:custDataLst>
          </p:nvPr>
        </p:nvSpPr>
        <p:spPr>
          <a:xfrm rot="21120000">
            <a:off x="10715226" y="2020553"/>
            <a:ext cx="197970" cy="198249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10"/>
            </p:custDataLst>
          </p:nvPr>
        </p:nvSpPr>
        <p:spPr>
          <a:xfrm>
            <a:off x="11098787" y="1598889"/>
            <a:ext cx="123197" cy="1231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55864" y="4803277"/>
            <a:ext cx="216012" cy="216012"/>
          </a:xfrm>
          <a:prstGeom prst="rect">
            <a:avLst/>
          </a:prstGeom>
        </p:spPr>
      </p:pic>
      <p:pic>
        <p:nvPicPr>
          <p:cNvPr id="33" name="图片 32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35965" y="3151550"/>
            <a:ext cx="216012" cy="216012"/>
          </a:xfrm>
          <a:prstGeom prst="rect">
            <a:avLst/>
          </a:prstGeom>
        </p:spPr>
      </p:pic>
      <p:pic>
        <p:nvPicPr>
          <p:cNvPr id="34" name="图片 33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750882" y="4527672"/>
            <a:ext cx="216012" cy="216012"/>
          </a:xfrm>
          <a:prstGeom prst="rect">
            <a:avLst/>
          </a:prstGeom>
        </p:spPr>
      </p:pic>
      <p:pic>
        <p:nvPicPr>
          <p:cNvPr id="35" name="图片 34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12668" y="2921668"/>
            <a:ext cx="216012" cy="216012"/>
          </a:xfrm>
          <a:prstGeom prst="rect">
            <a:avLst/>
          </a:prstGeom>
        </p:spPr>
      </p:pic>
      <p:pic>
        <p:nvPicPr>
          <p:cNvPr id="36" name="图片 35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780642" y="3725622"/>
            <a:ext cx="216012" cy="216012"/>
          </a:xfrm>
          <a:prstGeom prst="rect">
            <a:avLst/>
          </a:prstGeom>
        </p:spPr>
      </p:pic>
      <p:sp>
        <p:nvSpPr>
          <p:cNvPr id="38" name="矩形 37"/>
          <p:cNvSpPr/>
          <p:nvPr>
            <p:custDataLst>
              <p:tags r:id="rId26"/>
            </p:custDataLst>
          </p:nvPr>
        </p:nvSpPr>
        <p:spPr>
          <a:xfrm>
            <a:off x="6651636" y="3157901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5.21.4 Leio Industrial公司简介及主要业务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7"/>
            </p:custDataLst>
          </p:nvPr>
        </p:nvSpPr>
        <p:spPr>
          <a:xfrm>
            <a:off x="3734284" y="254636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5.21.2 Leio Industrial 珠光材料产品规格、参数及市场应用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8"/>
            </p:custDataLst>
          </p:nvPr>
        </p:nvSpPr>
        <p:spPr>
          <a:xfrm>
            <a:off x="824553" y="354273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5.21.1 Leio Industrial基本信息、 珠光材料生产基地、销售区域、竞争对手及市场地位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9"/>
            </p:custDataLst>
          </p:nvPr>
        </p:nvSpPr>
        <p:spPr>
          <a:xfrm>
            <a:off x="4686837" y="5234466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5.21.3 Leio Industrial 珠光材料销量、收入、价格及毛利率（2019-2024）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30"/>
            </p:custDataLst>
          </p:nvPr>
        </p:nvSpPr>
        <p:spPr>
          <a:xfrm>
            <a:off x="9299732" y="372562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5.21.5 Leio Industrial企业最新动态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Pritty Pearlescent Pigments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5.22.2 Pritty Pearlescent Pigments 珠光材料产品规格、参数及市场应用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5.22.3 Pritty Pearlescent Pigments 珠光材料销量、收入、价格及毛利率（2019-2024）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5.22.1 Pritty Pearlescent Pigments基本信息、 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5.22.5 Pritty Pearlescent Pigments企业最新动态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5.22.4 Pritty Pearlescent Pigments公司简介及主要业务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Geotech International B.V.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5.23.1 Geotech International B.V.基本信息、 珠光材料生产基地、销售区域、竞争对手及市场地位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5.23.5 Geotech International B.V.企业最新动态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5.23.3 Geotech International B.V. 珠光材料销量、收入、价格及毛利率（2019-2024）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5.23.4 Geotech International B.V.公司简介及主要业务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5.23.2 Geotech International B.V. 珠光材料产品规格、参数及市场应用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08.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不同产品类型珠光材料分析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1"/>
            </p:custDataLst>
          </p:nvPr>
        </p:nvSpPr>
        <p:spPr>
          <a:xfrm flipH="1">
            <a:off x="8821517" y="1906866"/>
            <a:ext cx="267039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"/>
            </p:custDataLst>
          </p:nvPr>
        </p:nvSpPr>
        <p:spPr>
          <a:xfrm flipH="1">
            <a:off x="3384557" y="1906866"/>
            <a:ext cx="2613078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/data/temp/d1de4603-3948-11ef-ac97-ee19b2fe9fd0.jpg@base@tag=imgScale&amp;m=1&amp;w=634&amp;h=543&amp;q=95d1de4603-3948-11ef-ac97-ee19b2fe9fd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7135" b="7135"/>
          <a:stretch>
            <a:fillRect/>
          </a:stretch>
        </p:blipFill>
        <p:spPr>
          <a:xfrm>
            <a:off x="9062254" y="2139324"/>
            <a:ext cx="228954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95" h="3082">
                <a:moveTo>
                  <a:pt x="0" y="0"/>
                </a:moveTo>
                <a:lnTo>
                  <a:pt x="3595" y="188"/>
                </a:lnTo>
                <a:lnTo>
                  <a:pt x="3595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 descr="/data/temp/d1de421b-3948-11ef-ac97-ee19b2fe9fd0.jpg@base@tag=imgScale&amp;m=1&amp;w=608&amp;h=543&amp;q=95d1de421b-3948-11ef-ac97-ee19b2fe9fd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7159" t="4420" r="23424" b="737"/>
          <a:stretch>
            <a:fillRect/>
          </a:stretch>
        </p:blipFill>
        <p:spPr>
          <a:xfrm>
            <a:off x="3635483" y="2139324"/>
            <a:ext cx="219592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48" h="3082">
                <a:moveTo>
                  <a:pt x="0" y="0"/>
                </a:moveTo>
                <a:lnTo>
                  <a:pt x="3448" y="188"/>
                </a:lnTo>
                <a:lnTo>
                  <a:pt x="3448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679132" y="1906866"/>
            <a:ext cx="2607983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>
            <a:off x="6094439" y="1906866"/>
            <a:ext cx="262963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/data/temp/d1de4208-3948-11ef-ac97-ee19b2fe9fd0.jpg@base@tag=imgScale&amp;m=1&amp;w=644&amp;h=543&amp;q=95d1de4208-3948-11ef-ac97-ee19b2fe9fd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7804" b="7804"/>
          <a:stretch>
            <a:fillRect/>
          </a:stretch>
        </p:blipFill>
        <p:spPr>
          <a:xfrm>
            <a:off x="839623" y="2139324"/>
            <a:ext cx="2325850" cy="1962834"/>
          </a:xfrm>
          <a:custGeom>
            <a:avLst/>
            <a:gdLst>
              <a:gd name="connsiteX0" fmla="*/ 2318385 w 2318385"/>
              <a:gd name="connsiteY0" fmla="*/ 0 h 1956435"/>
              <a:gd name="connsiteX1" fmla="*/ 2318385 w 2318385"/>
              <a:gd name="connsiteY1" fmla="*/ 1956435 h 1956435"/>
              <a:gd name="connsiteX2" fmla="*/ 0 w 2318385"/>
              <a:gd name="connsiteY2" fmla="*/ 1795780 h 1956435"/>
              <a:gd name="connsiteX3" fmla="*/ 0 w 231838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385" h="1956435">
                <a:moveTo>
                  <a:pt x="2318385" y="0"/>
                </a:moveTo>
                <a:lnTo>
                  <a:pt x="231838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3" name="图片 12" descr="/data/temp/d1de440b-3948-11ef-ac97-ee19b2fe9fd0.jpg@base@tag=imgScale&amp;m=1&amp;w=634&amp;h=543&amp;q=95d1de440b-3948-11ef-ac97-ee19b2fe9fd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2338" r="2338"/>
          <a:stretch>
            <a:fillRect/>
          </a:stretch>
        </p:blipFill>
        <p:spPr>
          <a:xfrm>
            <a:off x="6300785" y="2139324"/>
            <a:ext cx="2291459" cy="1962834"/>
          </a:xfrm>
          <a:custGeom>
            <a:avLst/>
            <a:gdLst>
              <a:gd name="connsiteX0" fmla="*/ 2284095 w 2284095"/>
              <a:gd name="connsiteY0" fmla="*/ 0 h 1956435"/>
              <a:gd name="connsiteX1" fmla="*/ 2284095 w 2284095"/>
              <a:gd name="connsiteY1" fmla="*/ 1956435 h 1956435"/>
              <a:gd name="connsiteX2" fmla="*/ 0 w 2284095"/>
              <a:gd name="connsiteY2" fmla="*/ 1795780 h 1956435"/>
              <a:gd name="connsiteX3" fmla="*/ 0 w 228409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4095" h="1956435">
                <a:moveTo>
                  <a:pt x="2284095" y="0"/>
                </a:moveTo>
                <a:lnTo>
                  <a:pt x="228409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alpha val="50000"/>
              </a:schemeClr>
            </a:solidFill>
          </a:ln>
        </p:spPr>
      </p:pic>
      <p:sp>
        <p:nvSpPr>
          <p:cNvPr id="14" name="正文"/>
          <p:cNvSpPr txBox="1"/>
          <p:nvPr>
            <p:custDataLst>
              <p:tags r:id="rId13"/>
            </p:custDataLst>
          </p:nvPr>
        </p:nvSpPr>
        <p:spPr>
          <a:xfrm rot="240000">
            <a:off x="775300" y="4216157"/>
            <a:ext cx="2377436" cy="112980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6.1 全球不同产品类型珠光材料销量（2019-2030）</a:t>
            </a:r>
            <a:endParaRPr lang="zh-CN" altLang="en-US" sz="1600" spc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8" name="正文"/>
          <p:cNvSpPr txBox="1"/>
          <p:nvPr>
            <p:custDataLst>
              <p:tags r:id="rId14"/>
            </p:custDataLst>
          </p:nvPr>
        </p:nvSpPr>
        <p:spPr>
          <a:xfrm rot="240000">
            <a:off x="6243467" y="4219342"/>
            <a:ext cx="2377436" cy="1125986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6.1.2 全球不同产品类型珠光材料销量预测（2025-2030）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19" name="正文"/>
          <p:cNvSpPr txBox="1"/>
          <p:nvPr>
            <p:custDataLst>
              <p:tags r:id="rId15"/>
            </p:custDataLst>
          </p:nvPr>
        </p:nvSpPr>
        <p:spPr>
          <a:xfrm rot="21360000">
            <a:off x="3522757" y="4208515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6.1.1 全球不同产品类型珠光材料销量及市场份额（2019-2024）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16"/>
            </p:custDataLst>
          </p:nvPr>
        </p:nvSpPr>
        <p:spPr>
          <a:xfrm rot="21360000">
            <a:off x="9015126" y="4209152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6.2 全球不同产品类型珠光材料收入（2019-2030）</a:t>
            </a:r>
            <a:endParaRPr lang="zh-CN" altLang="en-US">
              <a:cs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>
            <p:custDataLst>
              <p:tags r:id="rId1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2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d0e93bb1-3948-11ef-b9f8-96b577e6740e.jpg@base@tag=imgScale&amp;m=1&amp;w=3384&amp;h=1384&amp;q=95d0e93bb1-3948-11ef-b9f8-96b577e6740e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29555" b="29555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986405" y="5577606"/>
            <a:ext cx="2909836" cy="91146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6.2.1 全球不同产品类型珠光材料收入及市场份额（2019-2024）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986405" y="5125459"/>
            <a:ext cx="1582550" cy="4633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644224" y="5578876"/>
            <a:ext cx="2909836" cy="91146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6.2.2 全球不同产品类型珠光材料收入预测（2025-2030）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644224" y="5125459"/>
            <a:ext cx="1582550" cy="4633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8301407" y="5577606"/>
            <a:ext cx="2909836" cy="91146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6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6.3 全球不同产品类型珠光材料价格走势（2019-2030）</a:t>
            </a:r>
            <a:endParaRPr lang="zh-CN" altLang="en-US" sz="16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8301407" y="5126094"/>
            <a:ext cx="1582550" cy="4633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03</a:t>
            </a:r>
            <a:endParaRPr lang="zh-CN" altLang="en-US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09.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不同应用珠光材料分析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>
            <p:custDataLst>
              <p:tags r:id="rId1"/>
            </p:custDataLst>
          </p:nvPr>
        </p:nvSpPr>
        <p:spPr bwMode="auto">
          <a:xfrm>
            <a:off x="5360035" y="5002213"/>
            <a:ext cx="1285875" cy="1235075"/>
          </a:xfrm>
          <a:custGeom>
            <a:avLst/>
            <a:gdLst>
              <a:gd name="T0" fmla="*/ 625 w 810"/>
              <a:gd name="T1" fmla="*/ 0 h 778"/>
              <a:gd name="T2" fmla="*/ 810 w 810"/>
              <a:gd name="T3" fmla="*/ 626 h 778"/>
              <a:gd name="T4" fmla="*/ 186 w 810"/>
              <a:gd name="T5" fmla="*/ 778 h 778"/>
              <a:gd name="T6" fmla="*/ 0 w 810"/>
              <a:gd name="T7" fmla="*/ 150 h 778"/>
              <a:gd name="T8" fmla="*/ 625 w 810"/>
              <a:gd name="T9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778">
                <a:moveTo>
                  <a:pt x="625" y="0"/>
                </a:moveTo>
                <a:lnTo>
                  <a:pt x="810" y="626"/>
                </a:lnTo>
                <a:lnTo>
                  <a:pt x="186" y="778"/>
                </a:lnTo>
                <a:lnTo>
                  <a:pt x="0" y="150"/>
                </a:lnTo>
                <a:lnTo>
                  <a:pt x="625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2022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7" name="Freeform 6"/>
          <p:cNvSpPr/>
          <p:nvPr>
            <p:custDataLst>
              <p:tags r:id="rId2"/>
            </p:custDataLst>
          </p:nvPr>
        </p:nvSpPr>
        <p:spPr bwMode="auto">
          <a:xfrm>
            <a:off x="6349365" y="4731068"/>
            <a:ext cx="516255" cy="1264920"/>
          </a:xfrm>
          <a:custGeom>
            <a:avLst/>
            <a:gdLst>
              <a:gd name="T0" fmla="*/ 0 w 325"/>
              <a:gd name="T1" fmla="*/ 171 h 797"/>
              <a:gd name="T2" fmla="*/ 140 w 325"/>
              <a:gd name="T3" fmla="*/ 0 h 797"/>
              <a:gd name="T4" fmla="*/ 325 w 325"/>
              <a:gd name="T5" fmla="*/ 626 h 797"/>
              <a:gd name="T6" fmla="*/ 185 w 325"/>
              <a:gd name="T7" fmla="*/ 797 h 797"/>
              <a:gd name="T8" fmla="*/ 0 w 325"/>
              <a:gd name="T9" fmla="*/ 171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5" h="797">
                <a:moveTo>
                  <a:pt x="0" y="171"/>
                </a:moveTo>
                <a:lnTo>
                  <a:pt x="140" y="0"/>
                </a:lnTo>
                <a:lnTo>
                  <a:pt x="325" y="626"/>
                </a:lnTo>
                <a:lnTo>
                  <a:pt x="185" y="797"/>
                </a:lnTo>
                <a:lnTo>
                  <a:pt x="0" y="17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312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8" name="Freeform 7"/>
          <p:cNvSpPr/>
          <p:nvPr>
            <p:custDataLst>
              <p:tags r:id="rId3"/>
            </p:custDataLst>
          </p:nvPr>
        </p:nvSpPr>
        <p:spPr bwMode="auto">
          <a:xfrm>
            <a:off x="5357495" y="4737418"/>
            <a:ext cx="1214755" cy="509270"/>
          </a:xfrm>
          <a:custGeom>
            <a:avLst/>
            <a:gdLst>
              <a:gd name="T0" fmla="*/ 0 w 765"/>
              <a:gd name="T1" fmla="*/ 321 h 321"/>
              <a:gd name="T2" fmla="*/ 139 w 765"/>
              <a:gd name="T3" fmla="*/ 151 h 321"/>
              <a:gd name="T4" fmla="*/ 765 w 765"/>
              <a:gd name="T5" fmla="*/ 0 h 321"/>
              <a:gd name="T6" fmla="*/ 625 w 765"/>
              <a:gd name="T7" fmla="*/ 171 h 321"/>
              <a:gd name="T8" fmla="*/ 0 w 765"/>
              <a:gd name="T9" fmla="*/ 32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321">
                <a:moveTo>
                  <a:pt x="0" y="321"/>
                </a:moveTo>
                <a:lnTo>
                  <a:pt x="139" y="151"/>
                </a:lnTo>
                <a:lnTo>
                  <a:pt x="765" y="0"/>
                </a:lnTo>
                <a:lnTo>
                  <a:pt x="625" y="171"/>
                </a:lnTo>
                <a:lnTo>
                  <a:pt x="0" y="321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9" name="Freeform 8"/>
          <p:cNvSpPr/>
          <p:nvPr>
            <p:custDataLst>
              <p:tags r:id="rId4"/>
            </p:custDataLst>
          </p:nvPr>
        </p:nvSpPr>
        <p:spPr bwMode="auto">
          <a:xfrm>
            <a:off x="4880610" y="2930842"/>
            <a:ext cx="1149350" cy="1222375"/>
          </a:xfrm>
          <a:custGeom>
            <a:avLst/>
            <a:gdLst>
              <a:gd name="T0" fmla="*/ 724 w 724"/>
              <a:gd name="T1" fmla="*/ 123 h 770"/>
              <a:gd name="T2" fmla="*/ 631 w 724"/>
              <a:gd name="T3" fmla="*/ 770 h 770"/>
              <a:gd name="T4" fmla="*/ 0 w 724"/>
              <a:gd name="T5" fmla="*/ 647 h 770"/>
              <a:gd name="T6" fmla="*/ 94 w 724"/>
              <a:gd name="T7" fmla="*/ 0 h 770"/>
              <a:gd name="T8" fmla="*/ 724 w 724"/>
              <a:gd name="T9" fmla="*/ 123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4" h="770">
                <a:moveTo>
                  <a:pt x="724" y="123"/>
                </a:moveTo>
                <a:lnTo>
                  <a:pt x="631" y="770"/>
                </a:lnTo>
                <a:lnTo>
                  <a:pt x="0" y="647"/>
                </a:lnTo>
                <a:lnTo>
                  <a:pt x="94" y="0"/>
                </a:lnTo>
                <a:lnTo>
                  <a:pt x="724" y="12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18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/>
          <a:lstStyle/>
          <a:p>
            <a:endParaRPr lang="en-US" sz="1350"/>
          </a:p>
        </p:txBody>
      </p:sp>
      <p:sp>
        <p:nvSpPr>
          <p:cNvPr id="10" name="Freeform 9"/>
          <p:cNvSpPr/>
          <p:nvPr>
            <p:custDataLst>
              <p:tags r:id="rId5"/>
            </p:custDataLst>
          </p:nvPr>
        </p:nvSpPr>
        <p:spPr bwMode="auto">
          <a:xfrm>
            <a:off x="5879465" y="2972117"/>
            <a:ext cx="462280" cy="1181100"/>
          </a:xfrm>
          <a:custGeom>
            <a:avLst/>
            <a:gdLst>
              <a:gd name="T0" fmla="*/ 93 w 291"/>
              <a:gd name="T1" fmla="*/ 97 h 744"/>
              <a:gd name="T2" fmla="*/ 291 w 291"/>
              <a:gd name="T3" fmla="*/ 0 h 744"/>
              <a:gd name="T4" fmla="*/ 198 w 291"/>
              <a:gd name="T5" fmla="*/ 647 h 744"/>
              <a:gd name="T6" fmla="*/ 0 w 291"/>
              <a:gd name="T7" fmla="*/ 744 h 744"/>
              <a:gd name="T8" fmla="*/ 93 w 291"/>
              <a:gd name="T9" fmla="*/ 97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" h="744">
                <a:moveTo>
                  <a:pt x="93" y="97"/>
                </a:moveTo>
                <a:lnTo>
                  <a:pt x="291" y="0"/>
                </a:lnTo>
                <a:lnTo>
                  <a:pt x="198" y="647"/>
                </a:lnTo>
                <a:lnTo>
                  <a:pt x="0" y="744"/>
                </a:lnTo>
                <a:lnTo>
                  <a:pt x="93" y="9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70000"/>
                  <a:lumOff val="30000"/>
                </a:schemeClr>
              </a:gs>
              <a:gs pos="54000">
                <a:schemeClr val="accent1">
                  <a:lumMod val="50000"/>
                  <a:lumOff val="50000"/>
                </a:schemeClr>
              </a:gs>
            </a:gsLst>
            <a:lin ang="1326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1" name="Freeform 10"/>
          <p:cNvSpPr/>
          <p:nvPr>
            <p:custDataLst>
              <p:tags r:id="rId6"/>
            </p:custDataLst>
          </p:nvPr>
        </p:nvSpPr>
        <p:spPr bwMode="auto">
          <a:xfrm>
            <a:off x="5027295" y="2779712"/>
            <a:ext cx="1314450" cy="349250"/>
          </a:xfrm>
          <a:custGeom>
            <a:avLst/>
            <a:gdLst>
              <a:gd name="T0" fmla="*/ 0 w 828"/>
              <a:gd name="T1" fmla="*/ 97 h 220"/>
              <a:gd name="T2" fmla="*/ 198 w 828"/>
              <a:gd name="T3" fmla="*/ 0 h 220"/>
              <a:gd name="T4" fmla="*/ 828 w 828"/>
              <a:gd name="T5" fmla="*/ 123 h 220"/>
              <a:gd name="T6" fmla="*/ 630 w 828"/>
              <a:gd name="T7" fmla="*/ 220 h 220"/>
              <a:gd name="T8" fmla="*/ 0 w 828"/>
              <a:gd name="T9" fmla="*/ 97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8" h="220">
                <a:moveTo>
                  <a:pt x="0" y="97"/>
                </a:moveTo>
                <a:lnTo>
                  <a:pt x="198" y="0"/>
                </a:lnTo>
                <a:lnTo>
                  <a:pt x="828" y="123"/>
                </a:lnTo>
                <a:lnTo>
                  <a:pt x="630" y="220"/>
                </a:lnTo>
                <a:lnTo>
                  <a:pt x="0" y="97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13" name="Freeform 11"/>
          <p:cNvSpPr/>
          <p:nvPr>
            <p:custDataLst>
              <p:tags r:id="rId7"/>
            </p:custDataLst>
          </p:nvPr>
        </p:nvSpPr>
        <p:spPr bwMode="auto">
          <a:xfrm>
            <a:off x="5944870" y="1700847"/>
            <a:ext cx="1182370" cy="1163320"/>
          </a:xfrm>
          <a:custGeom>
            <a:avLst/>
            <a:gdLst>
              <a:gd name="T0" fmla="*/ 601 w 745"/>
              <a:gd name="T1" fmla="*/ 0 h 733"/>
              <a:gd name="T2" fmla="*/ 745 w 745"/>
              <a:gd name="T3" fmla="*/ 641 h 733"/>
              <a:gd name="T4" fmla="*/ 142 w 745"/>
              <a:gd name="T5" fmla="*/ 733 h 733"/>
              <a:gd name="T6" fmla="*/ 0 w 745"/>
              <a:gd name="T7" fmla="*/ 91 h 733"/>
              <a:gd name="T8" fmla="*/ 601 w 745"/>
              <a:gd name="T9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5" h="733">
                <a:moveTo>
                  <a:pt x="601" y="0"/>
                </a:moveTo>
                <a:lnTo>
                  <a:pt x="745" y="641"/>
                </a:lnTo>
                <a:lnTo>
                  <a:pt x="142" y="733"/>
                </a:lnTo>
                <a:lnTo>
                  <a:pt x="0" y="91"/>
                </a:lnTo>
                <a:lnTo>
                  <a:pt x="601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30000"/>
                  <a:lumOff val="7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5" name="Freeform 12"/>
          <p:cNvSpPr/>
          <p:nvPr>
            <p:custDataLst>
              <p:tags r:id="rId8"/>
            </p:custDataLst>
          </p:nvPr>
        </p:nvSpPr>
        <p:spPr bwMode="auto">
          <a:xfrm>
            <a:off x="5763895" y="2718117"/>
            <a:ext cx="1363345" cy="393700"/>
          </a:xfrm>
          <a:custGeom>
            <a:avLst/>
            <a:gdLst>
              <a:gd name="T0" fmla="*/ 859 w 859"/>
              <a:gd name="T1" fmla="*/ 0 h 248"/>
              <a:gd name="T2" fmla="*/ 603 w 859"/>
              <a:gd name="T3" fmla="*/ 156 h 248"/>
              <a:gd name="T4" fmla="*/ 0 w 859"/>
              <a:gd name="T5" fmla="*/ 248 h 248"/>
              <a:gd name="T6" fmla="*/ 256 w 859"/>
              <a:gd name="T7" fmla="*/ 92 h 248"/>
              <a:gd name="T8" fmla="*/ 859 w 859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9" h="248">
                <a:moveTo>
                  <a:pt x="859" y="0"/>
                </a:moveTo>
                <a:lnTo>
                  <a:pt x="603" y="156"/>
                </a:lnTo>
                <a:lnTo>
                  <a:pt x="0" y="248"/>
                </a:lnTo>
                <a:lnTo>
                  <a:pt x="256" y="92"/>
                </a:lnTo>
                <a:lnTo>
                  <a:pt x="85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6" name="Freeform 13"/>
          <p:cNvSpPr/>
          <p:nvPr>
            <p:custDataLst>
              <p:tags r:id="rId9"/>
            </p:custDataLst>
          </p:nvPr>
        </p:nvSpPr>
        <p:spPr bwMode="auto">
          <a:xfrm>
            <a:off x="5538470" y="1844992"/>
            <a:ext cx="631825" cy="1266825"/>
          </a:xfrm>
          <a:custGeom>
            <a:avLst/>
            <a:gdLst>
              <a:gd name="T0" fmla="*/ 398 w 398"/>
              <a:gd name="T1" fmla="*/ 642 h 798"/>
              <a:gd name="T2" fmla="*/ 142 w 398"/>
              <a:gd name="T3" fmla="*/ 798 h 798"/>
              <a:gd name="T4" fmla="*/ 0 w 398"/>
              <a:gd name="T5" fmla="*/ 157 h 798"/>
              <a:gd name="T6" fmla="*/ 256 w 398"/>
              <a:gd name="T7" fmla="*/ 0 h 798"/>
              <a:gd name="T8" fmla="*/ 398 w 398"/>
              <a:gd name="T9" fmla="*/ 642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798">
                <a:moveTo>
                  <a:pt x="398" y="642"/>
                </a:moveTo>
                <a:lnTo>
                  <a:pt x="142" y="798"/>
                </a:lnTo>
                <a:lnTo>
                  <a:pt x="0" y="157"/>
                </a:lnTo>
                <a:lnTo>
                  <a:pt x="256" y="0"/>
                </a:lnTo>
                <a:lnTo>
                  <a:pt x="398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5000"/>
                </a:schemeClr>
              </a:gs>
              <a:gs pos="100000">
                <a:schemeClr val="accent1"/>
              </a:gs>
            </a:gsLst>
            <a:lin ang="18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7" name="Freeform 14"/>
          <p:cNvSpPr/>
          <p:nvPr>
            <p:custDataLst>
              <p:tags r:id="rId10"/>
            </p:custDataLst>
          </p:nvPr>
        </p:nvSpPr>
        <p:spPr bwMode="auto">
          <a:xfrm>
            <a:off x="6142990" y="3770312"/>
            <a:ext cx="1283970" cy="1368425"/>
          </a:xfrm>
          <a:custGeom>
            <a:avLst/>
            <a:gdLst>
              <a:gd name="connsiteX0" fmla="*/ 1397 w 2022"/>
              <a:gd name="connsiteY0" fmla="*/ 0 h 2155"/>
              <a:gd name="connsiteX1" fmla="*/ 2022 w 2022"/>
              <a:gd name="connsiteY1" fmla="*/ 1460 h 2155"/>
              <a:gd name="connsiteX2" fmla="*/ 600 w 2022"/>
              <a:gd name="connsiteY2" fmla="*/ 2155 h 2155"/>
              <a:gd name="connsiteX3" fmla="*/ 0 w 2022"/>
              <a:gd name="connsiteY3" fmla="*/ 648 h 2155"/>
              <a:gd name="connsiteX4" fmla="*/ 1397 w 2022"/>
              <a:gd name="connsiteY4" fmla="*/ 0 h 2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022" h="2155">
                <a:moveTo>
                  <a:pt x="1397" y="0"/>
                </a:moveTo>
                <a:lnTo>
                  <a:pt x="2022" y="1460"/>
                </a:lnTo>
                <a:lnTo>
                  <a:pt x="600" y="2155"/>
                </a:lnTo>
                <a:lnTo>
                  <a:pt x="0" y="648"/>
                </a:lnTo>
                <a:lnTo>
                  <a:pt x="1397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8" name="Freeform 15"/>
          <p:cNvSpPr/>
          <p:nvPr>
            <p:custDataLst>
              <p:tags r:id="rId11"/>
            </p:custDataLst>
          </p:nvPr>
        </p:nvSpPr>
        <p:spPr bwMode="auto">
          <a:xfrm>
            <a:off x="5690870" y="4119563"/>
            <a:ext cx="833755" cy="1019175"/>
          </a:xfrm>
          <a:custGeom>
            <a:avLst/>
            <a:gdLst>
              <a:gd name="T0" fmla="*/ 525 w 525"/>
              <a:gd name="T1" fmla="*/ 642 h 642"/>
              <a:gd name="T2" fmla="*/ 240 w 525"/>
              <a:gd name="T3" fmla="*/ 603 h 642"/>
              <a:gd name="T4" fmla="*/ 0 w 525"/>
              <a:gd name="T5" fmla="*/ 0 h 642"/>
              <a:gd name="T6" fmla="*/ 285 w 525"/>
              <a:gd name="T7" fmla="*/ 39 h 642"/>
              <a:gd name="T8" fmla="*/ 525 w 525"/>
              <a:gd name="T9" fmla="*/ 642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5" h="642">
                <a:moveTo>
                  <a:pt x="525" y="642"/>
                </a:moveTo>
                <a:lnTo>
                  <a:pt x="240" y="603"/>
                </a:lnTo>
                <a:lnTo>
                  <a:pt x="0" y="0"/>
                </a:lnTo>
                <a:lnTo>
                  <a:pt x="285" y="39"/>
                </a:lnTo>
                <a:lnTo>
                  <a:pt x="525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</a:schemeClr>
              </a:gs>
              <a:gs pos="100000">
                <a:schemeClr val="accent1"/>
              </a:gs>
            </a:gsLst>
            <a:lin ang="16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9" name="Freeform 16"/>
          <p:cNvSpPr/>
          <p:nvPr>
            <p:custDataLst>
              <p:tags r:id="rId12"/>
            </p:custDataLst>
          </p:nvPr>
        </p:nvSpPr>
        <p:spPr bwMode="auto">
          <a:xfrm>
            <a:off x="5690870" y="3696652"/>
            <a:ext cx="1336675" cy="487680"/>
          </a:xfrm>
          <a:custGeom>
            <a:avLst/>
            <a:gdLst>
              <a:gd name="connsiteX0" fmla="*/ 713 w 2105"/>
              <a:gd name="connsiteY0" fmla="*/ 768 h 768"/>
              <a:gd name="connsiteX1" fmla="*/ 0 w 2105"/>
              <a:gd name="connsiteY1" fmla="*/ 671 h 768"/>
              <a:gd name="connsiteX2" fmla="*/ 1431 w 2105"/>
              <a:gd name="connsiteY2" fmla="*/ 0 h 768"/>
              <a:gd name="connsiteX3" fmla="*/ 2105 w 2105"/>
              <a:gd name="connsiteY3" fmla="*/ 119 h 768"/>
              <a:gd name="connsiteX4" fmla="*/ 713 w 2105"/>
              <a:gd name="connsiteY4" fmla="*/ 768 h 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105" h="768">
                <a:moveTo>
                  <a:pt x="713" y="768"/>
                </a:moveTo>
                <a:lnTo>
                  <a:pt x="0" y="671"/>
                </a:lnTo>
                <a:lnTo>
                  <a:pt x="1431" y="0"/>
                </a:lnTo>
                <a:lnTo>
                  <a:pt x="2105" y="119"/>
                </a:lnTo>
                <a:lnTo>
                  <a:pt x="713" y="7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  <a:lumOff val="10000"/>
                </a:schemeClr>
              </a:gs>
              <a:gs pos="100000">
                <a:schemeClr val="accent1">
                  <a:lumMod val="90000"/>
                  <a:lumOff val="1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cxnSp>
        <p:nvCxnSpPr>
          <p:cNvPr id="20" name="Straight Connector 28"/>
          <p:cNvCxnSpPr/>
          <p:nvPr>
            <p:custDataLst>
              <p:tags r:id="rId13"/>
            </p:custDataLst>
          </p:nvPr>
        </p:nvCxnSpPr>
        <p:spPr>
          <a:xfrm flipH="1">
            <a:off x="4175760" y="4483418"/>
            <a:ext cx="152590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9"/>
          <p:cNvCxnSpPr/>
          <p:nvPr>
            <p:custDataLst>
              <p:tags r:id="rId14"/>
            </p:custDataLst>
          </p:nvPr>
        </p:nvCxnSpPr>
        <p:spPr>
          <a:xfrm flipH="1">
            <a:off x="4175760" y="2288222"/>
            <a:ext cx="12833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0"/>
          <p:cNvCxnSpPr/>
          <p:nvPr>
            <p:custDataLst>
              <p:tags r:id="rId15"/>
            </p:custDataLst>
          </p:nvPr>
        </p:nvCxnSpPr>
        <p:spPr>
          <a:xfrm>
            <a:off x="6939280" y="5570538"/>
            <a:ext cx="10801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0"/>
          <p:cNvCxnSpPr/>
          <p:nvPr>
            <p:custDataLst>
              <p:tags r:id="rId16"/>
            </p:custDataLst>
          </p:nvPr>
        </p:nvCxnSpPr>
        <p:spPr>
          <a:xfrm>
            <a:off x="6422390" y="3378517"/>
            <a:ext cx="1593850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695960" y="1709737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7.1 全球不同应用珠光材料销量（2019-2030）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695960" y="390493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7.1.2 全球不同应用珠光材料销量预测（2025-2030）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8296910" y="280638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7.1.1 全球不同应用珠光材料销量及市场份额（2019-2024）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8296910" y="5001578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7.2 全球不同应用珠光材料收入（2019-2030）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2" name="任意多边形: 形状 26"/>
          <p:cNvSpPr/>
          <p:nvPr>
            <p:custDataLst>
              <p:tags r:id="rId21"/>
            </p:custDataLst>
          </p:nvPr>
        </p:nvSpPr>
        <p:spPr>
          <a:xfrm rot="20940000">
            <a:off x="6330950" y="2085657"/>
            <a:ext cx="445193" cy="444357"/>
          </a:xfrm>
          <a:custGeom>
            <a:avLst/>
            <a:gdLst>
              <a:gd name="connsiteX0" fmla="*/ 31048 w 419801"/>
              <a:gd name="connsiteY0" fmla="*/ 121 h 416634"/>
              <a:gd name="connsiteX1" fmla="*/ 162916 w 419801"/>
              <a:gd name="connsiteY1" fmla="*/ 121 h 416634"/>
              <a:gd name="connsiteX2" fmla="*/ 193857 w 419801"/>
              <a:gd name="connsiteY2" fmla="*/ 30828 h 416634"/>
              <a:gd name="connsiteX3" fmla="*/ 193857 w 419801"/>
              <a:gd name="connsiteY3" fmla="*/ 161703 h 416634"/>
              <a:gd name="connsiteX4" fmla="*/ 162916 w 419801"/>
              <a:gd name="connsiteY4" fmla="*/ 192410 h 416634"/>
              <a:gd name="connsiteX5" fmla="*/ 31048 w 419801"/>
              <a:gd name="connsiteY5" fmla="*/ 192410 h 416634"/>
              <a:gd name="connsiteX6" fmla="*/ 108 w 419801"/>
              <a:gd name="connsiteY6" fmla="*/ 161703 h 416634"/>
              <a:gd name="connsiteX7" fmla="*/ 108 w 419801"/>
              <a:gd name="connsiteY7" fmla="*/ 30828 h 416634"/>
              <a:gd name="connsiteX8" fmla="*/ 31048 w 419801"/>
              <a:gd name="connsiteY8" fmla="*/ 121 h 416634"/>
              <a:gd name="connsiteX9" fmla="*/ 31048 w 419801"/>
              <a:gd name="connsiteY9" fmla="*/ 224468 h 416634"/>
              <a:gd name="connsiteX10" fmla="*/ 162916 w 419801"/>
              <a:gd name="connsiteY10" fmla="*/ 224468 h 416634"/>
              <a:gd name="connsiteX11" fmla="*/ 193857 w 419801"/>
              <a:gd name="connsiteY11" fmla="*/ 255174 h 416634"/>
              <a:gd name="connsiteX12" fmla="*/ 193857 w 419801"/>
              <a:gd name="connsiteY12" fmla="*/ 386049 h 416634"/>
              <a:gd name="connsiteX13" fmla="*/ 162916 w 419801"/>
              <a:gd name="connsiteY13" fmla="*/ 416756 h 416634"/>
              <a:gd name="connsiteX14" fmla="*/ 31048 w 419801"/>
              <a:gd name="connsiteY14" fmla="*/ 416756 h 416634"/>
              <a:gd name="connsiteX15" fmla="*/ 108 w 419801"/>
              <a:gd name="connsiteY15" fmla="*/ 386049 h 416634"/>
              <a:gd name="connsiteX16" fmla="*/ 108 w 419801"/>
              <a:gd name="connsiteY16" fmla="*/ 255174 h 416634"/>
              <a:gd name="connsiteX17" fmla="*/ 31048 w 419801"/>
              <a:gd name="connsiteY17" fmla="*/ 224468 h 416634"/>
              <a:gd name="connsiteX18" fmla="*/ 257100 w 419801"/>
              <a:gd name="connsiteY18" fmla="*/ 224468 h 416634"/>
              <a:gd name="connsiteX19" fmla="*/ 388968 w 419801"/>
              <a:gd name="connsiteY19" fmla="*/ 224468 h 416634"/>
              <a:gd name="connsiteX20" fmla="*/ 419909 w 419801"/>
              <a:gd name="connsiteY20" fmla="*/ 255174 h 416634"/>
              <a:gd name="connsiteX21" fmla="*/ 419909 w 419801"/>
              <a:gd name="connsiteY21" fmla="*/ 386049 h 416634"/>
              <a:gd name="connsiteX22" fmla="*/ 388968 w 419801"/>
              <a:gd name="connsiteY22" fmla="*/ 416756 h 416634"/>
              <a:gd name="connsiteX23" fmla="*/ 257100 w 419801"/>
              <a:gd name="connsiteY23" fmla="*/ 416756 h 416634"/>
              <a:gd name="connsiteX24" fmla="*/ 226160 w 419801"/>
              <a:gd name="connsiteY24" fmla="*/ 386049 h 416634"/>
              <a:gd name="connsiteX25" fmla="*/ 226160 w 419801"/>
              <a:gd name="connsiteY25" fmla="*/ 255174 h 416634"/>
              <a:gd name="connsiteX26" fmla="*/ 257100 w 419801"/>
              <a:gd name="connsiteY26" fmla="*/ 224468 h 41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01" h="700">
                <a:moveTo>
                  <a:pt x="49" y="44"/>
                </a:moveTo>
                <a:lnTo>
                  <a:pt x="256" y="44"/>
                </a:lnTo>
                <a:cubicBezTo>
                  <a:pt x="283" y="44"/>
                  <a:pt x="305" y="65"/>
                  <a:pt x="305" y="92"/>
                </a:cubicBezTo>
                <a:lnTo>
                  <a:pt x="305" y="298"/>
                </a:lnTo>
                <a:cubicBezTo>
                  <a:pt x="305" y="325"/>
                  <a:pt x="283" y="346"/>
                  <a:pt x="256" y="346"/>
                </a:cubicBezTo>
                <a:lnTo>
                  <a:pt x="49" y="346"/>
                </a:lnTo>
                <a:cubicBezTo>
                  <a:pt x="22" y="346"/>
                  <a:pt x="0" y="325"/>
                  <a:pt x="0" y="298"/>
                </a:cubicBezTo>
                <a:lnTo>
                  <a:pt x="0" y="92"/>
                </a:lnTo>
                <a:cubicBezTo>
                  <a:pt x="0" y="65"/>
                  <a:pt x="22" y="44"/>
                  <a:pt x="49" y="44"/>
                </a:cubicBezTo>
                <a:close/>
                <a:moveTo>
                  <a:pt x="49" y="397"/>
                </a:moveTo>
                <a:lnTo>
                  <a:pt x="256" y="397"/>
                </a:lnTo>
                <a:cubicBezTo>
                  <a:pt x="283" y="397"/>
                  <a:pt x="305" y="419"/>
                  <a:pt x="305" y="445"/>
                </a:cubicBezTo>
                <a:lnTo>
                  <a:pt x="305" y="651"/>
                </a:lnTo>
                <a:cubicBezTo>
                  <a:pt x="305" y="678"/>
                  <a:pt x="283" y="700"/>
                  <a:pt x="256" y="700"/>
                </a:cubicBezTo>
                <a:lnTo>
                  <a:pt x="49" y="700"/>
                </a:lnTo>
                <a:cubicBezTo>
                  <a:pt x="22" y="700"/>
                  <a:pt x="0" y="678"/>
                  <a:pt x="0" y="651"/>
                </a:cubicBezTo>
                <a:lnTo>
                  <a:pt x="0" y="445"/>
                </a:lnTo>
                <a:cubicBezTo>
                  <a:pt x="0" y="419"/>
                  <a:pt x="22" y="397"/>
                  <a:pt x="49" y="397"/>
                </a:cubicBezTo>
                <a:close/>
                <a:moveTo>
                  <a:pt x="405" y="397"/>
                </a:moveTo>
                <a:lnTo>
                  <a:pt x="612" y="397"/>
                </a:lnTo>
                <a:cubicBezTo>
                  <a:pt x="639" y="397"/>
                  <a:pt x="661" y="419"/>
                  <a:pt x="661" y="445"/>
                </a:cubicBezTo>
                <a:lnTo>
                  <a:pt x="661" y="651"/>
                </a:lnTo>
                <a:cubicBezTo>
                  <a:pt x="661" y="678"/>
                  <a:pt x="639" y="700"/>
                  <a:pt x="612" y="700"/>
                </a:cubicBezTo>
                <a:lnTo>
                  <a:pt x="405" y="700"/>
                </a:lnTo>
                <a:cubicBezTo>
                  <a:pt x="378" y="700"/>
                  <a:pt x="356" y="678"/>
                  <a:pt x="356" y="651"/>
                </a:cubicBezTo>
                <a:lnTo>
                  <a:pt x="356" y="445"/>
                </a:lnTo>
                <a:cubicBezTo>
                  <a:pt x="356" y="419"/>
                  <a:pt x="378" y="397"/>
                  <a:pt x="405" y="397"/>
                </a:cubicBezTo>
                <a:close/>
                <a:moveTo>
                  <a:pt x="515" y="117"/>
                </a:moveTo>
                <a:lnTo>
                  <a:pt x="446" y="185"/>
                </a:lnTo>
                <a:lnTo>
                  <a:pt x="515" y="253"/>
                </a:lnTo>
                <a:lnTo>
                  <a:pt x="583" y="185"/>
                </a:lnTo>
                <a:lnTo>
                  <a:pt x="515" y="117"/>
                </a:lnTo>
                <a:close/>
                <a:moveTo>
                  <a:pt x="549" y="14"/>
                </a:moveTo>
                <a:lnTo>
                  <a:pt x="687" y="151"/>
                </a:lnTo>
                <a:cubicBezTo>
                  <a:pt x="706" y="170"/>
                  <a:pt x="706" y="200"/>
                  <a:pt x="687" y="219"/>
                </a:cubicBezTo>
                <a:lnTo>
                  <a:pt x="549" y="356"/>
                </a:lnTo>
                <a:cubicBezTo>
                  <a:pt x="530" y="375"/>
                  <a:pt x="499" y="375"/>
                  <a:pt x="480" y="356"/>
                </a:cubicBezTo>
                <a:lnTo>
                  <a:pt x="342" y="219"/>
                </a:lnTo>
                <a:cubicBezTo>
                  <a:pt x="323" y="200"/>
                  <a:pt x="323" y="170"/>
                  <a:pt x="342" y="151"/>
                </a:cubicBezTo>
                <a:lnTo>
                  <a:pt x="480" y="14"/>
                </a:lnTo>
                <a:cubicBezTo>
                  <a:pt x="499" y="-5"/>
                  <a:pt x="530" y="-5"/>
                  <a:pt x="549" y="14"/>
                </a:cubicBezTo>
                <a:lnTo>
                  <a:pt x="549" y="14"/>
                </a:lnTo>
                <a:close/>
              </a:path>
            </a:pathLst>
          </a:custGeom>
          <a:solidFill>
            <a:srgbClr val="FFFFFF"/>
          </a:solidFill>
          <a:ln w="156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27"/>
          <p:cNvSpPr/>
          <p:nvPr>
            <p:custDataLst>
              <p:tags r:id="rId22"/>
            </p:custDataLst>
          </p:nvPr>
        </p:nvSpPr>
        <p:spPr>
          <a:xfrm rot="481356">
            <a:off x="5212080" y="3344862"/>
            <a:ext cx="444955" cy="445134"/>
          </a:xfrm>
          <a:custGeom>
            <a:avLst/>
            <a:gdLst>
              <a:gd name="connsiteX0" fmla="*/ 404163 w 444955"/>
              <a:gd name="connsiteY0" fmla="*/ 114 h 445134"/>
              <a:gd name="connsiteX1" fmla="*/ 325219 w 444955"/>
              <a:gd name="connsiteY1" fmla="*/ 114 h 445134"/>
              <a:gd name="connsiteX2" fmla="*/ 323066 w 444955"/>
              <a:gd name="connsiteY2" fmla="*/ 114 h 445134"/>
              <a:gd name="connsiteX3" fmla="*/ 69728 w 444955"/>
              <a:gd name="connsiteY3" fmla="*/ 833 h 445134"/>
              <a:gd name="connsiteX4" fmla="*/ 29539 w 444955"/>
              <a:gd name="connsiteY4" fmla="*/ 41104 h 445134"/>
              <a:gd name="connsiteX5" fmla="*/ 29539 w 444955"/>
              <a:gd name="connsiteY5" fmla="*/ 101510 h 445134"/>
              <a:gd name="connsiteX6" fmla="*/ 75470 w 444955"/>
              <a:gd name="connsiteY6" fmla="*/ 101510 h 445134"/>
              <a:gd name="connsiteX7" fmla="*/ 90541 w 444955"/>
              <a:gd name="connsiteY7" fmla="*/ 116611 h 445134"/>
              <a:gd name="connsiteX8" fmla="*/ 90541 w 444955"/>
              <a:gd name="connsiteY8" fmla="*/ 126679 h 445134"/>
              <a:gd name="connsiteX9" fmla="*/ 75470 w 444955"/>
              <a:gd name="connsiteY9" fmla="*/ 141781 h 445134"/>
              <a:gd name="connsiteX10" fmla="*/ 70446 w 444955"/>
              <a:gd name="connsiteY10" fmla="*/ 141781 h 445134"/>
              <a:gd name="connsiteX11" fmla="*/ 70446 w 444955"/>
              <a:gd name="connsiteY11" fmla="*/ 136747 h 445134"/>
              <a:gd name="connsiteX12" fmla="*/ 55375 w 444955"/>
              <a:gd name="connsiteY12" fmla="*/ 121645 h 445134"/>
              <a:gd name="connsiteX13" fmla="*/ 13750 w 444955"/>
              <a:gd name="connsiteY13" fmla="*/ 121645 h 445134"/>
              <a:gd name="connsiteX14" fmla="*/ 832 w 444955"/>
              <a:gd name="connsiteY14" fmla="*/ 131713 h 445134"/>
              <a:gd name="connsiteX15" fmla="*/ 114 w 444955"/>
              <a:gd name="connsiteY15" fmla="*/ 136747 h 445134"/>
              <a:gd name="connsiteX16" fmla="*/ 114 w 444955"/>
              <a:gd name="connsiteY16" fmla="*/ 146814 h 445134"/>
              <a:gd name="connsiteX17" fmla="*/ 15185 w 444955"/>
              <a:gd name="connsiteY17" fmla="*/ 161915 h 445134"/>
              <a:gd name="connsiteX18" fmla="*/ 30256 w 444955"/>
              <a:gd name="connsiteY18" fmla="*/ 161915 h 445134"/>
              <a:gd name="connsiteX19" fmla="*/ 30256 w 444955"/>
              <a:gd name="connsiteY19" fmla="*/ 273379 h 445134"/>
              <a:gd name="connsiteX20" fmla="*/ 76187 w 444955"/>
              <a:gd name="connsiteY20" fmla="*/ 273379 h 445134"/>
              <a:gd name="connsiteX21" fmla="*/ 91258 w 444955"/>
              <a:gd name="connsiteY21" fmla="*/ 288482 h 445134"/>
              <a:gd name="connsiteX22" fmla="*/ 91258 w 444955"/>
              <a:gd name="connsiteY22" fmla="*/ 298548 h 445134"/>
              <a:gd name="connsiteX23" fmla="*/ 76187 w 444955"/>
              <a:gd name="connsiteY23" fmla="*/ 313650 h 445134"/>
              <a:gd name="connsiteX24" fmla="*/ 71163 w 444955"/>
              <a:gd name="connsiteY24" fmla="*/ 313650 h 445134"/>
              <a:gd name="connsiteX25" fmla="*/ 71163 w 444955"/>
              <a:gd name="connsiteY25" fmla="*/ 309336 h 445134"/>
              <a:gd name="connsiteX26" fmla="*/ 56092 w 444955"/>
              <a:gd name="connsiteY26" fmla="*/ 294234 h 445134"/>
              <a:gd name="connsiteX27" fmla="*/ 14467 w 444955"/>
              <a:gd name="connsiteY27" fmla="*/ 294234 h 445134"/>
              <a:gd name="connsiteX28" fmla="*/ 1549 w 444955"/>
              <a:gd name="connsiteY28" fmla="*/ 304302 h 445134"/>
              <a:gd name="connsiteX29" fmla="*/ 832 w 444955"/>
              <a:gd name="connsiteY29" fmla="*/ 309336 h 445134"/>
              <a:gd name="connsiteX30" fmla="*/ 832 w 444955"/>
              <a:gd name="connsiteY30" fmla="*/ 319403 h 445134"/>
              <a:gd name="connsiteX31" fmla="*/ 15903 w 444955"/>
              <a:gd name="connsiteY31" fmla="*/ 334505 h 445134"/>
              <a:gd name="connsiteX32" fmla="*/ 30974 w 444955"/>
              <a:gd name="connsiteY32" fmla="*/ 334505 h 445134"/>
              <a:gd name="connsiteX33" fmla="*/ 30974 w 444955"/>
              <a:gd name="connsiteY33" fmla="*/ 404979 h 445134"/>
              <a:gd name="connsiteX34" fmla="*/ 71163 w 444955"/>
              <a:gd name="connsiteY34" fmla="*/ 445248 h 445134"/>
              <a:gd name="connsiteX35" fmla="*/ 404880 w 444955"/>
              <a:gd name="connsiteY35" fmla="*/ 445248 h 445134"/>
              <a:gd name="connsiteX36" fmla="*/ 445070 w 444955"/>
              <a:gd name="connsiteY36" fmla="*/ 404979 h 445134"/>
              <a:gd name="connsiteX37" fmla="*/ 445070 w 444955"/>
              <a:gd name="connsiteY37" fmla="*/ 40385 h 445134"/>
              <a:gd name="connsiteX38" fmla="*/ 404163 w 444955"/>
              <a:gd name="connsiteY38" fmla="*/ 114 h 445134"/>
              <a:gd name="connsiteX39" fmla="*/ 374739 w 444955"/>
              <a:gd name="connsiteY39" fmla="*/ 329470 h 445134"/>
              <a:gd name="connsiteX40" fmla="*/ 374022 w 444955"/>
              <a:gd name="connsiteY40" fmla="*/ 331629 h 445134"/>
              <a:gd name="connsiteX41" fmla="*/ 369715 w 444955"/>
              <a:gd name="connsiteY41" fmla="*/ 336662 h 445134"/>
              <a:gd name="connsiteX42" fmla="*/ 365409 w 444955"/>
              <a:gd name="connsiteY42" fmla="*/ 338819 h 445134"/>
              <a:gd name="connsiteX43" fmla="*/ 362538 w 444955"/>
              <a:gd name="connsiteY43" fmla="*/ 339538 h 445134"/>
              <a:gd name="connsiteX44" fmla="*/ 145801 w 444955"/>
              <a:gd name="connsiteY44" fmla="*/ 339538 h 445134"/>
              <a:gd name="connsiteX45" fmla="*/ 140778 w 444955"/>
              <a:gd name="connsiteY45" fmla="*/ 337381 h 445134"/>
              <a:gd name="connsiteX46" fmla="*/ 137189 w 444955"/>
              <a:gd name="connsiteY46" fmla="*/ 332348 h 445134"/>
              <a:gd name="connsiteX47" fmla="*/ 136472 w 444955"/>
              <a:gd name="connsiteY47" fmla="*/ 330189 h 445134"/>
              <a:gd name="connsiteX48" fmla="*/ 136472 w 444955"/>
              <a:gd name="connsiteY48" fmla="*/ 310055 h 445134"/>
              <a:gd name="connsiteX49" fmla="*/ 136472 w 444955"/>
              <a:gd name="connsiteY49" fmla="*/ 309336 h 445134"/>
              <a:gd name="connsiteX50" fmla="*/ 137189 w 444955"/>
              <a:gd name="connsiteY50" fmla="*/ 308616 h 445134"/>
              <a:gd name="connsiteX51" fmla="*/ 180250 w 444955"/>
              <a:gd name="connsiteY51" fmla="*/ 279133 h 445134"/>
              <a:gd name="connsiteX52" fmla="*/ 222592 w 444955"/>
              <a:gd name="connsiteY52" fmla="*/ 248211 h 445134"/>
              <a:gd name="connsiteX53" fmla="*/ 222592 w 444955"/>
              <a:gd name="connsiteY53" fmla="*/ 243895 h 445134"/>
              <a:gd name="connsiteX54" fmla="*/ 220440 w 444955"/>
              <a:gd name="connsiteY54" fmla="*/ 238862 h 445134"/>
              <a:gd name="connsiteX55" fmla="*/ 197474 w 444955"/>
              <a:gd name="connsiteY55" fmla="*/ 180613 h 445134"/>
              <a:gd name="connsiteX56" fmla="*/ 255604 w 444955"/>
              <a:gd name="connsiteY56" fmla="*/ 107263 h 445134"/>
              <a:gd name="connsiteX57" fmla="*/ 313736 w 444955"/>
              <a:gd name="connsiteY57" fmla="*/ 180613 h 445134"/>
              <a:gd name="connsiteX58" fmla="*/ 290771 w 444955"/>
              <a:gd name="connsiteY58" fmla="*/ 238862 h 445134"/>
              <a:gd name="connsiteX59" fmla="*/ 288618 w 444955"/>
              <a:gd name="connsiteY59" fmla="*/ 243895 h 445134"/>
              <a:gd name="connsiteX60" fmla="*/ 288618 w 444955"/>
              <a:gd name="connsiteY60" fmla="*/ 248211 h 445134"/>
              <a:gd name="connsiteX61" fmla="*/ 330960 w 444955"/>
              <a:gd name="connsiteY61" fmla="*/ 279133 h 445134"/>
              <a:gd name="connsiteX62" fmla="*/ 374022 w 444955"/>
              <a:gd name="connsiteY62" fmla="*/ 308616 h 445134"/>
              <a:gd name="connsiteX63" fmla="*/ 374739 w 444955"/>
              <a:gd name="connsiteY63" fmla="*/ 309336 h 445134"/>
              <a:gd name="connsiteX64" fmla="*/ 374739 w 444955"/>
              <a:gd name="connsiteY64" fmla="*/ 310055 h 445134"/>
              <a:gd name="connsiteX65" fmla="*/ 374739 w 444955"/>
              <a:gd name="connsiteY65" fmla="*/ 329470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4955" h="445134">
                <a:moveTo>
                  <a:pt x="404163" y="114"/>
                </a:moveTo>
                <a:lnTo>
                  <a:pt x="325219" y="114"/>
                </a:lnTo>
                <a:lnTo>
                  <a:pt x="323066" y="114"/>
                </a:lnTo>
                <a:lnTo>
                  <a:pt x="69728" y="833"/>
                </a:lnTo>
                <a:cubicBezTo>
                  <a:pt x="47480" y="833"/>
                  <a:pt x="29539" y="18811"/>
                  <a:pt x="29539" y="41104"/>
                </a:cubicBezTo>
                <a:lnTo>
                  <a:pt x="29539" y="101510"/>
                </a:lnTo>
                <a:lnTo>
                  <a:pt x="75470" y="101510"/>
                </a:lnTo>
                <a:cubicBezTo>
                  <a:pt x="84082" y="101510"/>
                  <a:pt x="90541" y="107982"/>
                  <a:pt x="90541" y="116611"/>
                </a:cubicBezTo>
                <a:lnTo>
                  <a:pt x="90541" y="126679"/>
                </a:lnTo>
                <a:cubicBezTo>
                  <a:pt x="90541" y="135309"/>
                  <a:pt x="84082" y="141781"/>
                  <a:pt x="75470" y="141781"/>
                </a:cubicBezTo>
                <a:lnTo>
                  <a:pt x="70446" y="141781"/>
                </a:lnTo>
                <a:lnTo>
                  <a:pt x="70446" y="136747"/>
                </a:lnTo>
                <a:cubicBezTo>
                  <a:pt x="70446" y="128117"/>
                  <a:pt x="63987" y="121645"/>
                  <a:pt x="55375" y="121645"/>
                </a:cubicBezTo>
                <a:lnTo>
                  <a:pt x="13750" y="121645"/>
                </a:lnTo>
                <a:cubicBezTo>
                  <a:pt x="8008" y="122364"/>
                  <a:pt x="2985" y="125960"/>
                  <a:pt x="832" y="131713"/>
                </a:cubicBezTo>
                <a:cubicBezTo>
                  <a:pt x="114" y="133151"/>
                  <a:pt x="114" y="135309"/>
                  <a:pt x="114" y="136747"/>
                </a:cubicBezTo>
                <a:lnTo>
                  <a:pt x="114" y="146814"/>
                </a:lnTo>
                <a:cubicBezTo>
                  <a:pt x="114" y="155444"/>
                  <a:pt x="6573" y="161915"/>
                  <a:pt x="15185" y="161915"/>
                </a:cubicBezTo>
                <a:lnTo>
                  <a:pt x="30256" y="161915"/>
                </a:lnTo>
                <a:lnTo>
                  <a:pt x="30256" y="273379"/>
                </a:lnTo>
                <a:lnTo>
                  <a:pt x="76187" y="273379"/>
                </a:lnTo>
                <a:cubicBezTo>
                  <a:pt x="84799" y="273379"/>
                  <a:pt x="91258" y="279852"/>
                  <a:pt x="91258" y="288482"/>
                </a:cubicBezTo>
                <a:lnTo>
                  <a:pt x="91258" y="298548"/>
                </a:lnTo>
                <a:cubicBezTo>
                  <a:pt x="91258" y="307178"/>
                  <a:pt x="84799" y="313650"/>
                  <a:pt x="76187" y="313650"/>
                </a:cubicBezTo>
                <a:lnTo>
                  <a:pt x="71163" y="313650"/>
                </a:lnTo>
                <a:lnTo>
                  <a:pt x="71163" y="309336"/>
                </a:lnTo>
                <a:cubicBezTo>
                  <a:pt x="71163" y="300707"/>
                  <a:pt x="64704" y="294234"/>
                  <a:pt x="56092" y="294234"/>
                </a:cubicBezTo>
                <a:lnTo>
                  <a:pt x="14467" y="294234"/>
                </a:lnTo>
                <a:cubicBezTo>
                  <a:pt x="8726" y="294953"/>
                  <a:pt x="3702" y="298548"/>
                  <a:pt x="1549" y="304302"/>
                </a:cubicBezTo>
                <a:cubicBezTo>
                  <a:pt x="832" y="305740"/>
                  <a:pt x="832" y="307897"/>
                  <a:pt x="832" y="309336"/>
                </a:cubicBezTo>
                <a:lnTo>
                  <a:pt x="832" y="319403"/>
                </a:lnTo>
                <a:cubicBezTo>
                  <a:pt x="832" y="328032"/>
                  <a:pt x="7291" y="334505"/>
                  <a:pt x="15903" y="334505"/>
                </a:cubicBezTo>
                <a:lnTo>
                  <a:pt x="30974" y="334505"/>
                </a:lnTo>
                <a:lnTo>
                  <a:pt x="30974" y="404979"/>
                </a:lnTo>
                <a:cubicBezTo>
                  <a:pt x="30974" y="427272"/>
                  <a:pt x="48916" y="445248"/>
                  <a:pt x="71163" y="445248"/>
                </a:cubicBezTo>
                <a:lnTo>
                  <a:pt x="404880" y="445248"/>
                </a:lnTo>
                <a:cubicBezTo>
                  <a:pt x="427128" y="445248"/>
                  <a:pt x="445070" y="427272"/>
                  <a:pt x="445070" y="404979"/>
                </a:cubicBezTo>
                <a:lnTo>
                  <a:pt x="445070" y="40385"/>
                </a:lnTo>
                <a:cubicBezTo>
                  <a:pt x="444353" y="18092"/>
                  <a:pt x="426411" y="114"/>
                  <a:pt x="404163" y="114"/>
                </a:cubicBezTo>
                <a:moveTo>
                  <a:pt x="374739" y="329470"/>
                </a:moveTo>
                <a:cubicBezTo>
                  <a:pt x="374739" y="329470"/>
                  <a:pt x="374022" y="330910"/>
                  <a:pt x="374022" y="331629"/>
                </a:cubicBezTo>
                <a:cubicBezTo>
                  <a:pt x="373303" y="333067"/>
                  <a:pt x="371150" y="335224"/>
                  <a:pt x="369715" y="336662"/>
                </a:cubicBezTo>
                <a:lnTo>
                  <a:pt x="365409" y="338819"/>
                </a:lnTo>
                <a:lnTo>
                  <a:pt x="362538" y="339538"/>
                </a:lnTo>
                <a:lnTo>
                  <a:pt x="145801" y="339538"/>
                </a:lnTo>
                <a:cubicBezTo>
                  <a:pt x="144366" y="338819"/>
                  <a:pt x="142213" y="338100"/>
                  <a:pt x="140778" y="337381"/>
                </a:cubicBezTo>
                <a:cubicBezTo>
                  <a:pt x="139342" y="336662"/>
                  <a:pt x="137907" y="334505"/>
                  <a:pt x="137189" y="332348"/>
                </a:cubicBezTo>
                <a:cubicBezTo>
                  <a:pt x="137189" y="331629"/>
                  <a:pt x="136472" y="330189"/>
                  <a:pt x="136472" y="330189"/>
                </a:cubicBezTo>
                <a:cubicBezTo>
                  <a:pt x="135754" y="329470"/>
                  <a:pt x="133601" y="320123"/>
                  <a:pt x="136472" y="310055"/>
                </a:cubicBezTo>
                <a:lnTo>
                  <a:pt x="136472" y="309336"/>
                </a:lnTo>
                <a:lnTo>
                  <a:pt x="137189" y="308616"/>
                </a:lnTo>
                <a:cubicBezTo>
                  <a:pt x="144366" y="299269"/>
                  <a:pt x="161590" y="289201"/>
                  <a:pt x="180250" y="279133"/>
                </a:cubicBezTo>
                <a:cubicBezTo>
                  <a:pt x="197474" y="269784"/>
                  <a:pt x="222592" y="255401"/>
                  <a:pt x="222592" y="248211"/>
                </a:cubicBezTo>
                <a:lnTo>
                  <a:pt x="222592" y="243895"/>
                </a:lnTo>
                <a:cubicBezTo>
                  <a:pt x="222592" y="241738"/>
                  <a:pt x="221874" y="240300"/>
                  <a:pt x="220440" y="238862"/>
                </a:cubicBezTo>
                <a:cubicBezTo>
                  <a:pt x="205367" y="223760"/>
                  <a:pt x="197474" y="202905"/>
                  <a:pt x="197474" y="180613"/>
                </a:cubicBezTo>
                <a:cubicBezTo>
                  <a:pt x="197474" y="144657"/>
                  <a:pt x="204650" y="107263"/>
                  <a:pt x="255604" y="107263"/>
                </a:cubicBezTo>
                <a:cubicBezTo>
                  <a:pt x="306560" y="107263"/>
                  <a:pt x="313736" y="143938"/>
                  <a:pt x="313736" y="180613"/>
                </a:cubicBezTo>
                <a:cubicBezTo>
                  <a:pt x="313736" y="202905"/>
                  <a:pt x="305843" y="223760"/>
                  <a:pt x="290771" y="238862"/>
                </a:cubicBezTo>
                <a:cubicBezTo>
                  <a:pt x="289336" y="240300"/>
                  <a:pt x="288618" y="241738"/>
                  <a:pt x="288618" y="243895"/>
                </a:cubicBezTo>
                <a:lnTo>
                  <a:pt x="288618" y="248211"/>
                </a:lnTo>
                <a:cubicBezTo>
                  <a:pt x="288618" y="255401"/>
                  <a:pt x="314453" y="269784"/>
                  <a:pt x="330960" y="279133"/>
                </a:cubicBezTo>
                <a:cubicBezTo>
                  <a:pt x="349620" y="289201"/>
                  <a:pt x="366844" y="299269"/>
                  <a:pt x="374022" y="308616"/>
                </a:cubicBezTo>
                <a:lnTo>
                  <a:pt x="374739" y="309336"/>
                </a:lnTo>
                <a:lnTo>
                  <a:pt x="374739" y="310055"/>
                </a:lnTo>
                <a:cubicBezTo>
                  <a:pt x="378328" y="319403"/>
                  <a:pt x="375456" y="328751"/>
                  <a:pt x="374739" y="329470"/>
                </a:cubicBezTo>
              </a:path>
            </a:pathLst>
          </a:custGeom>
          <a:solidFill>
            <a:srgbClr val="FFFFFF"/>
          </a:solidFill>
          <a:ln w="1566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任意多边形: 形状 28"/>
          <p:cNvSpPr/>
          <p:nvPr>
            <p:custDataLst>
              <p:tags r:id="rId23"/>
            </p:custDataLst>
          </p:nvPr>
        </p:nvSpPr>
        <p:spPr>
          <a:xfrm rot="20250057">
            <a:off x="6534785" y="4259263"/>
            <a:ext cx="445134" cy="413236"/>
          </a:xfrm>
          <a:custGeom>
            <a:avLst/>
            <a:gdLst>
              <a:gd name="connsiteX0" fmla="*/ 393014 w 445134"/>
              <a:gd name="connsiteY0" fmla="*/ 115 h 413236"/>
              <a:gd name="connsiteX1" fmla="*/ 51214 w 445134"/>
              <a:gd name="connsiteY1" fmla="*/ 115 h 413236"/>
              <a:gd name="connsiteX2" fmla="*/ 114 w 445134"/>
              <a:gd name="connsiteY2" fmla="*/ 51626 h 413236"/>
              <a:gd name="connsiteX3" fmla="*/ 114 w 445134"/>
              <a:gd name="connsiteY3" fmla="*/ 273698 h 413236"/>
              <a:gd name="connsiteX4" fmla="*/ 51214 w 445134"/>
              <a:gd name="connsiteY4" fmla="*/ 325209 h 413236"/>
              <a:gd name="connsiteX5" fmla="*/ 179531 w 445134"/>
              <a:gd name="connsiteY5" fmla="*/ 325209 h 413236"/>
              <a:gd name="connsiteX6" fmla="*/ 179531 w 445134"/>
              <a:gd name="connsiteY6" fmla="*/ 388168 h 413236"/>
              <a:gd name="connsiteX7" fmla="*/ 109127 w 445134"/>
              <a:gd name="connsiteY7" fmla="*/ 388168 h 413236"/>
              <a:gd name="connsiteX8" fmla="*/ 96636 w 445134"/>
              <a:gd name="connsiteY8" fmla="*/ 400759 h 413236"/>
              <a:gd name="connsiteX9" fmla="*/ 109127 w 445134"/>
              <a:gd name="connsiteY9" fmla="*/ 413352 h 413236"/>
              <a:gd name="connsiteX10" fmla="*/ 326017 w 445134"/>
              <a:gd name="connsiteY10" fmla="*/ 413352 h 413236"/>
              <a:gd name="connsiteX11" fmla="*/ 338507 w 445134"/>
              <a:gd name="connsiteY11" fmla="*/ 400759 h 413236"/>
              <a:gd name="connsiteX12" fmla="*/ 326017 w 445134"/>
              <a:gd name="connsiteY12" fmla="*/ 388168 h 413236"/>
              <a:gd name="connsiteX13" fmla="*/ 256749 w 445134"/>
              <a:gd name="connsiteY13" fmla="*/ 388168 h 413236"/>
              <a:gd name="connsiteX14" fmla="*/ 256749 w 445134"/>
              <a:gd name="connsiteY14" fmla="*/ 325209 h 413236"/>
              <a:gd name="connsiteX15" fmla="*/ 394149 w 445134"/>
              <a:gd name="connsiteY15" fmla="*/ 325209 h 413236"/>
              <a:gd name="connsiteX16" fmla="*/ 445249 w 445134"/>
              <a:gd name="connsiteY16" fmla="*/ 273698 h 413236"/>
              <a:gd name="connsiteX17" fmla="*/ 445249 w 445134"/>
              <a:gd name="connsiteY17" fmla="*/ 51626 h 413236"/>
              <a:gd name="connsiteX18" fmla="*/ 393014 w 445134"/>
              <a:gd name="connsiteY18" fmla="*/ 115 h 413236"/>
              <a:gd name="connsiteX19" fmla="*/ 370302 w 445134"/>
              <a:gd name="connsiteY19" fmla="*/ 76810 h 413236"/>
              <a:gd name="connsiteX20" fmla="*/ 370302 w 445134"/>
              <a:gd name="connsiteY20" fmla="*/ 76810 h 413236"/>
              <a:gd name="connsiteX21" fmla="*/ 370302 w 445134"/>
              <a:gd name="connsiteY21" fmla="*/ 77954 h 413236"/>
              <a:gd name="connsiteX22" fmla="*/ 243122 w 445134"/>
              <a:gd name="connsiteY22" fmla="*/ 248515 h 413236"/>
              <a:gd name="connsiteX23" fmla="*/ 239715 w 445134"/>
              <a:gd name="connsiteY23" fmla="*/ 246225 h 413236"/>
              <a:gd name="connsiteX24" fmla="*/ 139786 w 445134"/>
              <a:gd name="connsiteY24" fmla="*/ 172965 h 413236"/>
              <a:gd name="connsiteX25" fmla="*/ 104585 w 445134"/>
              <a:gd name="connsiteY25" fmla="*/ 218753 h 413236"/>
              <a:gd name="connsiteX26" fmla="*/ 88687 w 445134"/>
              <a:gd name="connsiteY26" fmla="*/ 224476 h 413236"/>
              <a:gd name="connsiteX27" fmla="*/ 80738 w 445134"/>
              <a:gd name="connsiteY27" fmla="*/ 207306 h 413236"/>
              <a:gd name="connsiteX28" fmla="*/ 81873 w 445134"/>
              <a:gd name="connsiteY28" fmla="*/ 205016 h 413236"/>
              <a:gd name="connsiteX29" fmla="*/ 129566 w 445134"/>
              <a:gd name="connsiteY29" fmla="*/ 142058 h 413236"/>
              <a:gd name="connsiteX30" fmla="*/ 134109 w 445134"/>
              <a:gd name="connsiteY30" fmla="*/ 136334 h 413236"/>
              <a:gd name="connsiteX31" fmla="*/ 237443 w 445134"/>
              <a:gd name="connsiteY31" fmla="*/ 213029 h 413236"/>
              <a:gd name="connsiteX32" fmla="*/ 349864 w 445134"/>
              <a:gd name="connsiteY32" fmla="*/ 63073 h 413236"/>
              <a:gd name="connsiteX33" fmla="*/ 363489 w 445134"/>
              <a:gd name="connsiteY33" fmla="*/ 60784 h 413236"/>
              <a:gd name="connsiteX34" fmla="*/ 370302 w 445134"/>
              <a:gd name="connsiteY34" fmla="*/ 76810 h 41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5134" h="413236">
                <a:moveTo>
                  <a:pt x="393014" y="115"/>
                </a:moveTo>
                <a:lnTo>
                  <a:pt x="51214" y="115"/>
                </a:lnTo>
                <a:cubicBezTo>
                  <a:pt x="22825" y="115"/>
                  <a:pt x="114" y="23009"/>
                  <a:pt x="114" y="51626"/>
                </a:cubicBezTo>
                <a:lnTo>
                  <a:pt x="114" y="273698"/>
                </a:lnTo>
                <a:cubicBezTo>
                  <a:pt x="114" y="302316"/>
                  <a:pt x="22825" y="325209"/>
                  <a:pt x="51214" y="325209"/>
                </a:cubicBezTo>
                <a:lnTo>
                  <a:pt x="179531" y="325209"/>
                </a:lnTo>
                <a:lnTo>
                  <a:pt x="179531" y="388168"/>
                </a:lnTo>
                <a:lnTo>
                  <a:pt x="109127" y="388168"/>
                </a:lnTo>
                <a:cubicBezTo>
                  <a:pt x="102313" y="388168"/>
                  <a:pt x="96636" y="393892"/>
                  <a:pt x="96636" y="400759"/>
                </a:cubicBezTo>
                <a:cubicBezTo>
                  <a:pt x="96636" y="407628"/>
                  <a:pt x="102313" y="413352"/>
                  <a:pt x="109127" y="413352"/>
                </a:cubicBezTo>
                <a:lnTo>
                  <a:pt x="326017" y="413352"/>
                </a:lnTo>
                <a:cubicBezTo>
                  <a:pt x="332830" y="413352"/>
                  <a:pt x="338507" y="407628"/>
                  <a:pt x="338507" y="400759"/>
                </a:cubicBezTo>
                <a:cubicBezTo>
                  <a:pt x="338507" y="393892"/>
                  <a:pt x="332830" y="388168"/>
                  <a:pt x="326017" y="388168"/>
                </a:cubicBezTo>
                <a:lnTo>
                  <a:pt x="256749" y="388168"/>
                </a:lnTo>
                <a:lnTo>
                  <a:pt x="256749" y="325209"/>
                </a:lnTo>
                <a:lnTo>
                  <a:pt x="394149" y="325209"/>
                </a:lnTo>
                <a:cubicBezTo>
                  <a:pt x="422538" y="325209"/>
                  <a:pt x="445249" y="302316"/>
                  <a:pt x="445249" y="273698"/>
                </a:cubicBezTo>
                <a:lnTo>
                  <a:pt x="445249" y="51626"/>
                </a:lnTo>
                <a:cubicBezTo>
                  <a:pt x="444113" y="24154"/>
                  <a:pt x="421402" y="115"/>
                  <a:pt x="393014" y="115"/>
                </a:cubicBezTo>
                <a:moveTo>
                  <a:pt x="370302" y="76810"/>
                </a:moveTo>
                <a:cubicBezTo>
                  <a:pt x="370302" y="76810"/>
                  <a:pt x="370302" y="77954"/>
                  <a:pt x="370302" y="76810"/>
                </a:cubicBezTo>
                <a:lnTo>
                  <a:pt x="370302" y="77954"/>
                </a:lnTo>
                <a:lnTo>
                  <a:pt x="243122" y="248515"/>
                </a:lnTo>
                <a:lnTo>
                  <a:pt x="239715" y="246225"/>
                </a:lnTo>
                <a:lnTo>
                  <a:pt x="139786" y="172965"/>
                </a:lnTo>
                <a:lnTo>
                  <a:pt x="104585" y="218753"/>
                </a:lnTo>
                <a:cubicBezTo>
                  <a:pt x="101178" y="224476"/>
                  <a:pt x="94365" y="226766"/>
                  <a:pt x="88687" y="224476"/>
                </a:cubicBezTo>
                <a:cubicBezTo>
                  <a:pt x="81873" y="222186"/>
                  <a:pt x="78467" y="214173"/>
                  <a:pt x="80738" y="207306"/>
                </a:cubicBezTo>
                <a:cubicBezTo>
                  <a:pt x="80738" y="206162"/>
                  <a:pt x="80738" y="206162"/>
                  <a:pt x="81873" y="205016"/>
                </a:cubicBezTo>
                <a:lnTo>
                  <a:pt x="129566" y="142058"/>
                </a:lnTo>
                <a:lnTo>
                  <a:pt x="134109" y="136334"/>
                </a:lnTo>
                <a:lnTo>
                  <a:pt x="237443" y="213029"/>
                </a:lnTo>
                <a:lnTo>
                  <a:pt x="349864" y="63073"/>
                </a:lnTo>
                <a:cubicBezTo>
                  <a:pt x="353270" y="59639"/>
                  <a:pt x="358948" y="58495"/>
                  <a:pt x="363489" y="60784"/>
                </a:cubicBezTo>
                <a:cubicBezTo>
                  <a:pt x="370302" y="63073"/>
                  <a:pt x="373709" y="69942"/>
                  <a:pt x="370302" y="76810"/>
                </a:cubicBezTo>
              </a:path>
            </a:pathLst>
          </a:custGeom>
          <a:solidFill>
            <a:srgbClr val="FFFFFF"/>
          </a:solidFill>
          <a:ln w="1566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任意多边形: 形状 29"/>
          <p:cNvSpPr/>
          <p:nvPr>
            <p:custDataLst>
              <p:tags r:id="rId24"/>
            </p:custDataLst>
          </p:nvPr>
        </p:nvSpPr>
        <p:spPr>
          <a:xfrm rot="20640000">
            <a:off x="5776595" y="5422583"/>
            <a:ext cx="411270" cy="445134"/>
          </a:xfrm>
          <a:custGeom>
            <a:avLst/>
            <a:gdLst>
              <a:gd name="connsiteX0" fmla="*/ 387872 w 387762"/>
              <a:gd name="connsiteY0" fmla="*/ 221813 h 445134"/>
              <a:gd name="connsiteX1" fmla="*/ 244912 w 387762"/>
              <a:gd name="connsiteY1" fmla="*/ 361274 h 445134"/>
              <a:gd name="connsiteX2" fmla="*/ 208881 w 387762"/>
              <a:gd name="connsiteY2" fmla="*/ 325800 h 445134"/>
              <a:gd name="connsiteX3" fmla="*/ 153912 w 387762"/>
              <a:gd name="connsiteY3" fmla="*/ 325800 h 445134"/>
              <a:gd name="connsiteX4" fmla="*/ 153912 w 387762"/>
              <a:gd name="connsiteY4" fmla="*/ 379787 h 445134"/>
              <a:gd name="connsiteX5" fmla="*/ 212166 w 387762"/>
              <a:gd name="connsiteY5" fmla="*/ 445248 h 445134"/>
              <a:gd name="connsiteX6" fmla="*/ 72678 w 387762"/>
              <a:gd name="connsiteY6" fmla="*/ 443376 h 445134"/>
              <a:gd name="connsiteX7" fmla="*/ 109 w 387762"/>
              <a:gd name="connsiteY7" fmla="*/ 369498 h 445134"/>
              <a:gd name="connsiteX8" fmla="*/ 109 w 387762"/>
              <a:gd name="connsiteY8" fmla="*/ 73991 h 445134"/>
              <a:gd name="connsiteX9" fmla="*/ 72678 w 387762"/>
              <a:gd name="connsiteY9" fmla="*/ 114 h 445134"/>
              <a:gd name="connsiteX10" fmla="*/ 314573 w 387762"/>
              <a:gd name="connsiteY10" fmla="*/ 114 h 445134"/>
              <a:gd name="connsiteX11" fmla="*/ 387142 w 387762"/>
              <a:gd name="connsiteY11" fmla="*/ 73991 h 445134"/>
              <a:gd name="connsiteX12" fmla="*/ 387872 w 387762"/>
              <a:gd name="connsiteY12" fmla="*/ 221813 h 445134"/>
              <a:gd name="connsiteX13" fmla="*/ 193625 w 387762"/>
              <a:gd name="connsiteY13" fmla="*/ 197118 h 445134"/>
              <a:gd name="connsiteX14" fmla="*/ 290384 w 387762"/>
              <a:gd name="connsiteY14" fmla="*/ 98617 h 445134"/>
              <a:gd name="connsiteX15" fmla="*/ 266195 w 387762"/>
              <a:gd name="connsiteY15" fmla="*/ 73991 h 445134"/>
              <a:gd name="connsiteX16" fmla="*/ 242004 w 387762"/>
              <a:gd name="connsiteY16" fmla="*/ 98617 h 445134"/>
              <a:gd name="connsiteX17" fmla="*/ 193625 w 387762"/>
              <a:gd name="connsiteY17" fmla="*/ 147868 h 445134"/>
              <a:gd name="connsiteX18" fmla="*/ 145246 w 387762"/>
              <a:gd name="connsiteY18" fmla="*/ 98617 h 445134"/>
              <a:gd name="connsiteX19" fmla="*/ 121057 w 387762"/>
              <a:gd name="connsiteY19" fmla="*/ 73991 h 445134"/>
              <a:gd name="connsiteX20" fmla="*/ 96867 w 387762"/>
              <a:gd name="connsiteY20" fmla="*/ 98617 h 445134"/>
              <a:gd name="connsiteX21" fmla="*/ 193625 w 387762"/>
              <a:gd name="connsiteY21" fmla="*/ 197118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48" h="701">
                <a:moveTo>
                  <a:pt x="611" y="349"/>
                </a:moveTo>
                <a:lnTo>
                  <a:pt x="386" y="569"/>
                </a:lnTo>
                <a:lnTo>
                  <a:pt x="329" y="513"/>
                </a:lnTo>
                <a:cubicBezTo>
                  <a:pt x="305" y="489"/>
                  <a:pt x="266" y="489"/>
                  <a:pt x="242" y="513"/>
                </a:cubicBezTo>
                <a:cubicBezTo>
                  <a:pt x="218" y="537"/>
                  <a:pt x="218" y="574"/>
                  <a:pt x="242" y="598"/>
                </a:cubicBezTo>
                <a:lnTo>
                  <a:pt x="334" y="701"/>
                </a:lnTo>
                <a:lnTo>
                  <a:pt x="114" y="698"/>
                </a:lnTo>
                <a:cubicBezTo>
                  <a:pt x="50" y="698"/>
                  <a:pt x="0" y="648"/>
                  <a:pt x="0" y="582"/>
                </a:cubicBezTo>
                <a:lnTo>
                  <a:pt x="0" y="116"/>
                </a:lnTo>
                <a:cubicBezTo>
                  <a:pt x="0" y="50"/>
                  <a:pt x="50" y="0"/>
                  <a:pt x="114" y="0"/>
                </a:cubicBezTo>
                <a:lnTo>
                  <a:pt x="495" y="0"/>
                </a:lnTo>
                <a:cubicBezTo>
                  <a:pt x="560" y="0"/>
                  <a:pt x="610" y="50"/>
                  <a:pt x="610" y="116"/>
                </a:cubicBezTo>
                <a:lnTo>
                  <a:pt x="611" y="349"/>
                </a:lnTo>
                <a:close/>
                <a:moveTo>
                  <a:pt x="305" y="310"/>
                </a:moveTo>
                <a:cubicBezTo>
                  <a:pt x="389" y="310"/>
                  <a:pt x="457" y="240"/>
                  <a:pt x="457" y="155"/>
                </a:cubicBezTo>
                <a:cubicBezTo>
                  <a:pt x="457" y="132"/>
                  <a:pt x="442" y="116"/>
                  <a:pt x="419" y="116"/>
                </a:cubicBezTo>
                <a:cubicBezTo>
                  <a:pt x="396" y="116"/>
                  <a:pt x="381" y="132"/>
                  <a:pt x="381" y="155"/>
                </a:cubicBezTo>
                <a:cubicBezTo>
                  <a:pt x="381" y="198"/>
                  <a:pt x="347" y="233"/>
                  <a:pt x="305" y="233"/>
                </a:cubicBezTo>
                <a:cubicBezTo>
                  <a:pt x="263" y="233"/>
                  <a:pt x="229" y="198"/>
                  <a:pt x="229" y="155"/>
                </a:cubicBezTo>
                <a:cubicBezTo>
                  <a:pt x="229" y="132"/>
                  <a:pt x="213" y="116"/>
                  <a:pt x="190" y="116"/>
                </a:cubicBezTo>
                <a:cubicBezTo>
                  <a:pt x="168" y="116"/>
                  <a:pt x="152" y="132"/>
                  <a:pt x="152" y="155"/>
                </a:cubicBezTo>
                <a:cubicBezTo>
                  <a:pt x="152" y="240"/>
                  <a:pt x="221" y="310"/>
                  <a:pt x="305" y="310"/>
                </a:cubicBezTo>
                <a:close/>
                <a:moveTo>
                  <a:pt x="389" y="698"/>
                </a:moveTo>
                <a:cubicBezTo>
                  <a:pt x="377" y="698"/>
                  <a:pt x="366" y="694"/>
                  <a:pt x="358" y="687"/>
                </a:cubicBezTo>
                <a:lnTo>
                  <a:pt x="267" y="590"/>
                </a:lnTo>
                <a:cubicBezTo>
                  <a:pt x="251" y="574"/>
                  <a:pt x="251" y="551"/>
                  <a:pt x="267" y="535"/>
                </a:cubicBezTo>
                <a:cubicBezTo>
                  <a:pt x="282" y="520"/>
                  <a:pt x="305" y="520"/>
                  <a:pt x="320" y="535"/>
                </a:cubicBezTo>
                <a:lnTo>
                  <a:pt x="389" y="605"/>
                </a:lnTo>
                <a:lnTo>
                  <a:pt x="583" y="407"/>
                </a:lnTo>
                <a:cubicBezTo>
                  <a:pt x="598" y="392"/>
                  <a:pt x="621" y="392"/>
                  <a:pt x="636" y="407"/>
                </a:cubicBezTo>
                <a:cubicBezTo>
                  <a:pt x="651" y="423"/>
                  <a:pt x="651" y="446"/>
                  <a:pt x="636" y="462"/>
                </a:cubicBezTo>
                <a:lnTo>
                  <a:pt x="408" y="694"/>
                </a:lnTo>
                <a:lnTo>
                  <a:pt x="389" y="698"/>
                </a:lnTo>
                <a:close/>
              </a:path>
            </a:pathLst>
          </a:custGeom>
          <a:solidFill>
            <a:srgbClr val="FFFFFF"/>
          </a:solidFill>
          <a:ln w="155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1"/>
            </p:custDataLst>
          </p:nvPr>
        </p:nvSpPr>
        <p:spPr>
          <a:xfrm rot="18300000">
            <a:off x="1902029" y="2271234"/>
            <a:ext cx="2143199" cy="17846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45" h="1870">
                <a:moveTo>
                  <a:pt x="285" y="0"/>
                </a:moveTo>
                <a:lnTo>
                  <a:pt x="1960" y="0"/>
                </a:lnTo>
                <a:lnTo>
                  <a:pt x="1972" y="13"/>
                </a:lnTo>
                <a:cubicBezTo>
                  <a:pt x="1996" y="42"/>
                  <a:pt x="2020" y="72"/>
                  <a:pt x="2042" y="104"/>
                </a:cubicBezTo>
                <a:cubicBezTo>
                  <a:pt x="2398" y="611"/>
                  <a:pt x="2274" y="1311"/>
                  <a:pt x="1766" y="1667"/>
                </a:cubicBezTo>
                <a:cubicBezTo>
                  <a:pt x="1259" y="2022"/>
                  <a:pt x="559" y="1899"/>
                  <a:pt x="203" y="1391"/>
                </a:cubicBezTo>
                <a:cubicBezTo>
                  <a:pt x="-97" y="963"/>
                  <a:pt x="-56" y="398"/>
                  <a:pt x="269" y="18"/>
                </a:cubicBezTo>
                <a:lnTo>
                  <a:pt x="28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pic>
        <p:nvPicPr>
          <p:cNvPr id="9" name="图片 8" descr="/data/temp/d1f97b03-3948-11ef-9fc0-928a97e6fe34.jpg@base@tag=imgScale&amp;m=1&amp;w=522&amp;h=529&amp;q=95d1f97b03-3948-11ef-9fc0-928a97e6fe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698" r="13266"/>
          <a:stretch>
            <a:fillRect/>
          </a:stretch>
        </p:blipFill>
        <p:spPr>
          <a:xfrm>
            <a:off x="1959246" y="2162278"/>
            <a:ext cx="1803549" cy="18278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24" h="3368">
                <a:moveTo>
                  <a:pt x="1639" y="0"/>
                </a:moveTo>
                <a:cubicBezTo>
                  <a:pt x="2569" y="0"/>
                  <a:pt x="3324" y="754"/>
                  <a:pt x="3324" y="1684"/>
                </a:cubicBezTo>
                <a:cubicBezTo>
                  <a:pt x="3324" y="2614"/>
                  <a:pt x="2570" y="3368"/>
                  <a:pt x="1640" y="3368"/>
                </a:cubicBezTo>
                <a:cubicBezTo>
                  <a:pt x="855" y="3368"/>
                  <a:pt x="195" y="2831"/>
                  <a:pt x="8" y="2105"/>
                </a:cubicBezTo>
                <a:lnTo>
                  <a:pt x="0" y="2070"/>
                </a:lnTo>
                <a:lnTo>
                  <a:pt x="1441" y="12"/>
                </a:lnTo>
                <a:lnTo>
                  <a:pt x="1467" y="9"/>
                </a:lnTo>
                <a:cubicBezTo>
                  <a:pt x="1524" y="3"/>
                  <a:pt x="1581" y="0"/>
                  <a:pt x="1639" y="0"/>
                </a:cubicBez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63657"/>
          <a:stretch>
            <a:fillRect/>
          </a:stretch>
        </p:blipFill>
        <p:spPr>
          <a:xfrm rot="2100000">
            <a:off x="2236200" y="1409328"/>
            <a:ext cx="131477" cy="256319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1912985" y="4466780"/>
            <a:ext cx="1999548" cy="16124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7.2.1 全球不同应用珠光材料收入及市场份额（2019-2024）</a:t>
            </a:r>
            <a:endParaRPr lang="zh-CN" altLang="en-US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 rot="18300000">
            <a:off x="5149392" y="2271234"/>
            <a:ext cx="2143199" cy="17846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45" h="1870">
                <a:moveTo>
                  <a:pt x="285" y="0"/>
                </a:moveTo>
                <a:lnTo>
                  <a:pt x="1960" y="0"/>
                </a:lnTo>
                <a:lnTo>
                  <a:pt x="1972" y="13"/>
                </a:lnTo>
                <a:cubicBezTo>
                  <a:pt x="1996" y="42"/>
                  <a:pt x="2020" y="72"/>
                  <a:pt x="2042" y="104"/>
                </a:cubicBezTo>
                <a:cubicBezTo>
                  <a:pt x="2398" y="611"/>
                  <a:pt x="2274" y="1311"/>
                  <a:pt x="1766" y="1667"/>
                </a:cubicBezTo>
                <a:cubicBezTo>
                  <a:pt x="1259" y="2022"/>
                  <a:pt x="559" y="1899"/>
                  <a:pt x="203" y="1391"/>
                </a:cubicBezTo>
                <a:cubicBezTo>
                  <a:pt x="-97" y="963"/>
                  <a:pt x="-56" y="398"/>
                  <a:pt x="269" y="18"/>
                </a:cubicBezTo>
                <a:lnTo>
                  <a:pt x="28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pic>
        <p:nvPicPr>
          <p:cNvPr id="13" name="图片 12" descr="/data/temp/d1f97b6f-3948-11ef-9fc0-928a97e6fe34.jpg@base@tag=imgScale&amp;m=1&amp;w=522&amp;h=529&amp;q=95d1f97b6f-3948-11ef-9fc0-928a97e6fe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332"/>
          <a:stretch>
            <a:fillRect/>
          </a:stretch>
        </p:blipFill>
        <p:spPr>
          <a:xfrm>
            <a:off x="5206608" y="2162278"/>
            <a:ext cx="1803549" cy="18278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24" h="3368">
                <a:moveTo>
                  <a:pt x="1639" y="0"/>
                </a:moveTo>
                <a:cubicBezTo>
                  <a:pt x="2569" y="0"/>
                  <a:pt x="3324" y="754"/>
                  <a:pt x="3324" y="1684"/>
                </a:cubicBezTo>
                <a:cubicBezTo>
                  <a:pt x="3324" y="2614"/>
                  <a:pt x="2570" y="3368"/>
                  <a:pt x="1640" y="3368"/>
                </a:cubicBezTo>
                <a:cubicBezTo>
                  <a:pt x="855" y="3368"/>
                  <a:pt x="195" y="2831"/>
                  <a:pt x="8" y="2105"/>
                </a:cubicBezTo>
                <a:lnTo>
                  <a:pt x="0" y="2070"/>
                </a:lnTo>
                <a:lnTo>
                  <a:pt x="1441" y="12"/>
                </a:lnTo>
                <a:lnTo>
                  <a:pt x="1467" y="9"/>
                </a:lnTo>
                <a:cubicBezTo>
                  <a:pt x="1524" y="3"/>
                  <a:pt x="1581" y="0"/>
                  <a:pt x="1639" y="0"/>
                </a:cubicBez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63657"/>
          <a:stretch>
            <a:fillRect/>
          </a:stretch>
        </p:blipFill>
        <p:spPr>
          <a:xfrm rot="2100000">
            <a:off x="5483563" y="1409328"/>
            <a:ext cx="131477" cy="2563195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5160348" y="4466780"/>
            <a:ext cx="1999548" cy="16124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7.2.2 全球不同应用珠光材料收入预测（2025-2030）</a:t>
            </a:r>
            <a:endParaRPr lang="zh-CN" altLang="en-US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 rot="18300000">
            <a:off x="8396754" y="2271234"/>
            <a:ext cx="2143199" cy="17846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45" h="1870">
                <a:moveTo>
                  <a:pt x="285" y="0"/>
                </a:moveTo>
                <a:lnTo>
                  <a:pt x="1960" y="0"/>
                </a:lnTo>
                <a:lnTo>
                  <a:pt x="1972" y="13"/>
                </a:lnTo>
                <a:cubicBezTo>
                  <a:pt x="1996" y="42"/>
                  <a:pt x="2020" y="72"/>
                  <a:pt x="2042" y="104"/>
                </a:cubicBezTo>
                <a:cubicBezTo>
                  <a:pt x="2398" y="611"/>
                  <a:pt x="2274" y="1311"/>
                  <a:pt x="1766" y="1667"/>
                </a:cubicBezTo>
                <a:cubicBezTo>
                  <a:pt x="1259" y="2022"/>
                  <a:pt x="559" y="1899"/>
                  <a:pt x="203" y="1391"/>
                </a:cubicBezTo>
                <a:cubicBezTo>
                  <a:pt x="-97" y="963"/>
                  <a:pt x="-56" y="398"/>
                  <a:pt x="269" y="18"/>
                </a:cubicBezTo>
                <a:lnTo>
                  <a:pt x="28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pic>
        <p:nvPicPr>
          <p:cNvPr id="17" name="图片 16" descr="/data/temp/d1f97b74-3948-11ef-9fc0-928a97e6fe34.jpg@base@tag=imgScale&amp;m=1&amp;w=522&amp;h=529&amp;q=95d1f97b74-3948-11ef-9fc0-928a97e6fe3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r="6627"/>
          <a:stretch>
            <a:fillRect/>
          </a:stretch>
        </p:blipFill>
        <p:spPr>
          <a:xfrm>
            <a:off x="8453971" y="2162278"/>
            <a:ext cx="1803549" cy="18278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24" h="3368">
                <a:moveTo>
                  <a:pt x="1639" y="0"/>
                </a:moveTo>
                <a:cubicBezTo>
                  <a:pt x="2569" y="0"/>
                  <a:pt x="3324" y="754"/>
                  <a:pt x="3324" y="1684"/>
                </a:cubicBezTo>
                <a:cubicBezTo>
                  <a:pt x="3324" y="2614"/>
                  <a:pt x="2570" y="3368"/>
                  <a:pt x="1640" y="3368"/>
                </a:cubicBezTo>
                <a:cubicBezTo>
                  <a:pt x="855" y="3368"/>
                  <a:pt x="195" y="2831"/>
                  <a:pt x="8" y="2105"/>
                </a:cubicBezTo>
                <a:lnTo>
                  <a:pt x="0" y="2070"/>
                </a:lnTo>
                <a:lnTo>
                  <a:pt x="1441" y="12"/>
                </a:lnTo>
                <a:lnTo>
                  <a:pt x="1467" y="9"/>
                </a:lnTo>
                <a:cubicBezTo>
                  <a:pt x="1524" y="3"/>
                  <a:pt x="1581" y="0"/>
                  <a:pt x="1639" y="0"/>
                </a:cubicBez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63657"/>
          <a:stretch>
            <a:fillRect/>
          </a:stretch>
        </p:blipFill>
        <p:spPr>
          <a:xfrm rot="2100000">
            <a:off x="8730925" y="1409328"/>
            <a:ext cx="131477" cy="2563195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8407711" y="4466780"/>
            <a:ext cx="1999548" cy="16124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7.3 全球不同应用珠光材料价格走势（2019-2030）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10.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上游原料及下游市场分析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9"/>
          <p:cNvSpPr/>
          <p:nvPr>
            <p:custDataLst>
              <p:tags r:id="rId1"/>
            </p:custDataLst>
          </p:nvPr>
        </p:nvSpPr>
        <p:spPr>
          <a:xfrm>
            <a:off x="9696981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" name="任意多边形: 形状 30"/>
          <p:cNvSpPr/>
          <p:nvPr>
            <p:custDataLst>
              <p:tags r:id="rId2"/>
            </p:custDataLst>
          </p:nvPr>
        </p:nvSpPr>
        <p:spPr>
          <a:xfrm>
            <a:off x="9738881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" name="任意多边形: 形状 32"/>
          <p:cNvSpPr/>
          <p:nvPr>
            <p:custDataLst>
              <p:tags r:id="rId3"/>
            </p:custDataLst>
          </p:nvPr>
        </p:nvSpPr>
        <p:spPr>
          <a:xfrm>
            <a:off x="713834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" name="任意多边形: 形状 33"/>
          <p:cNvSpPr/>
          <p:nvPr>
            <p:custDataLst>
              <p:tags r:id="rId4"/>
            </p:custDataLst>
          </p:nvPr>
        </p:nvSpPr>
        <p:spPr>
          <a:xfrm>
            <a:off x="757638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" name="直角三角形 11"/>
          <p:cNvSpPr/>
          <p:nvPr>
            <p:custDataLst>
              <p:tags r:id="rId5"/>
            </p:custDataLst>
          </p:nvPr>
        </p:nvSpPr>
        <p:spPr>
          <a:xfrm rot="10800000">
            <a:off x="6352584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3176422" y="3435217"/>
            <a:ext cx="895499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8.2 珠光材料产业上游供应分析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9" name="平行四边形 67"/>
          <p:cNvSpPr/>
          <p:nvPr>
            <p:custDataLst>
              <p:tags r:id="rId7"/>
            </p:custDataLst>
          </p:nvPr>
        </p:nvSpPr>
        <p:spPr>
          <a:xfrm>
            <a:off x="2733931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0" name="直角三角形 11"/>
          <p:cNvSpPr/>
          <p:nvPr>
            <p:custDataLst>
              <p:tags r:id="rId8"/>
            </p:custDataLst>
          </p:nvPr>
        </p:nvSpPr>
        <p:spPr>
          <a:xfrm rot="10800000">
            <a:off x="2750437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直角三角形 11"/>
          <p:cNvSpPr/>
          <p:nvPr>
            <p:custDataLst>
              <p:tags r:id="rId9"/>
            </p:custDataLst>
          </p:nvPr>
        </p:nvSpPr>
        <p:spPr>
          <a:xfrm rot="10800000">
            <a:off x="4551510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4997811" y="3435217"/>
            <a:ext cx="874560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8.2.1 上游原料供给状况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3" name="平行四边形 67"/>
          <p:cNvSpPr/>
          <p:nvPr>
            <p:custDataLst>
              <p:tags r:id="rId11"/>
            </p:custDataLst>
          </p:nvPr>
        </p:nvSpPr>
        <p:spPr>
          <a:xfrm>
            <a:off x="4534369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6775395" y="3435217"/>
            <a:ext cx="89858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8.2.2 原料供应商及联系方式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5" name="平行四边形 67"/>
          <p:cNvSpPr/>
          <p:nvPr>
            <p:custDataLst>
              <p:tags r:id="rId13"/>
            </p:custDataLst>
          </p:nvPr>
        </p:nvSpPr>
        <p:spPr>
          <a:xfrm>
            <a:off x="6335443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8574564" y="3435217"/>
            <a:ext cx="90012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8.3 珠光材料下游典型客户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7" name="平行四边形 67"/>
          <p:cNvSpPr/>
          <p:nvPr>
            <p:custDataLst>
              <p:tags r:id="rId15"/>
            </p:custDataLst>
          </p:nvPr>
        </p:nvSpPr>
        <p:spPr>
          <a:xfrm>
            <a:off x="8136516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直角三角形 11"/>
          <p:cNvSpPr/>
          <p:nvPr>
            <p:custDataLst>
              <p:tags r:id="rId16"/>
            </p:custDataLst>
          </p:nvPr>
        </p:nvSpPr>
        <p:spPr>
          <a:xfrm rot="10800000">
            <a:off x="8153023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7"/>
            </p:custDataLst>
          </p:nvPr>
        </p:nvSpPr>
        <p:spPr>
          <a:xfrm>
            <a:off x="1376619" y="3435217"/>
            <a:ext cx="893959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8.1 珠光材料产业链分析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20" name="平行四边形 67"/>
          <p:cNvSpPr/>
          <p:nvPr>
            <p:custDataLst>
              <p:tags r:id="rId18"/>
            </p:custDataLst>
          </p:nvPr>
        </p:nvSpPr>
        <p:spPr>
          <a:xfrm>
            <a:off x="932857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21" name="直角三角形 11"/>
          <p:cNvSpPr/>
          <p:nvPr>
            <p:custDataLst>
              <p:tags r:id="rId19"/>
            </p:custDataLst>
          </p:nvPr>
        </p:nvSpPr>
        <p:spPr>
          <a:xfrm rot="10800000">
            <a:off x="949364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>
            <a:off x="10373733" y="3435217"/>
            <a:ext cx="90166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8.4 珠光材料销售渠道分析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23" name="平行四边形 67"/>
          <p:cNvSpPr/>
          <p:nvPr>
            <p:custDataLst>
              <p:tags r:id="rId21"/>
            </p:custDataLst>
          </p:nvPr>
        </p:nvSpPr>
        <p:spPr>
          <a:xfrm>
            <a:off x="9937590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06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24" name="直角三角形 11"/>
          <p:cNvSpPr/>
          <p:nvPr>
            <p:custDataLst>
              <p:tags r:id="rId22"/>
            </p:custDataLst>
          </p:nvPr>
        </p:nvSpPr>
        <p:spPr>
          <a:xfrm rot="10800000">
            <a:off x="9954096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: 形状 48"/>
          <p:cNvSpPr/>
          <p:nvPr>
            <p:custDataLst>
              <p:tags r:id="rId23"/>
            </p:custDataLst>
          </p:nvPr>
        </p:nvSpPr>
        <p:spPr>
          <a:xfrm>
            <a:off x="7900987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: 形状 52"/>
          <p:cNvSpPr/>
          <p:nvPr>
            <p:custDataLst>
              <p:tags r:id="rId24"/>
            </p:custDataLst>
          </p:nvPr>
        </p:nvSpPr>
        <p:spPr>
          <a:xfrm>
            <a:off x="7942252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: 形状 36"/>
          <p:cNvSpPr/>
          <p:nvPr>
            <p:custDataLst>
              <p:tags r:id="rId25"/>
            </p:custDataLst>
          </p:nvPr>
        </p:nvSpPr>
        <p:spPr>
          <a:xfrm>
            <a:off x="2509828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任意多边形: 形状 42"/>
          <p:cNvSpPr/>
          <p:nvPr>
            <p:custDataLst>
              <p:tags r:id="rId26"/>
            </p:custDataLst>
          </p:nvPr>
        </p:nvSpPr>
        <p:spPr>
          <a:xfrm>
            <a:off x="2553633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: 形状 50"/>
          <p:cNvSpPr/>
          <p:nvPr>
            <p:custDataLst>
              <p:tags r:id="rId27"/>
            </p:custDataLst>
          </p:nvPr>
        </p:nvSpPr>
        <p:spPr>
          <a:xfrm>
            <a:off x="4308362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任意多边形: 形状 51"/>
          <p:cNvSpPr/>
          <p:nvPr>
            <p:custDataLst>
              <p:tags r:id="rId28"/>
            </p:custDataLst>
          </p:nvPr>
        </p:nvSpPr>
        <p:spPr>
          <a:xfrm>
            <a:off x="4349628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任意多边形: 形状 54"/>
          <p:cNvSpPr/>
          <p:nvPr>
            <p:custDataLst>
              <p:tags r:id="rId29"/>
            </p:custDataLst>
          </p:nvPr>
        </p:nvSpPr>
        <p:spPr>
          <a:xfrm>
            <a:off x="6103722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: 形状 55"/>
          <p:cNvSpPr/>
          <p:nvPr>
            <p:custDataLst>
              <p:tags r:id="rId30"/>
            </p:custDataLst>
          </p:nvPr>
        </p:nvSpPr>
        <p:spPr>
          <a:xfrm>
            <a:off x="6146257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11.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行业发展机遇和风险分析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9.1 珠光材料行业发展机遇及主要驱动因素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9.3 珠光材料行业政策分析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10 研究成果及结论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9.2 珠光材料行业发展面临的风险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9.4 珠光材料中国企业SWOT分析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11 附录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154751" y="3609843"/>
            <a:ext cx="453773" cy="453773"/>
          </a:xfrm>
          <a:prstGeom prst="rect">
            <a:avLst/>
          </a:prstGeom>
        </p:spPr>
      </p:pic>
      <p:pic>
        <p:nvPicPr>
          <p:cNvPr id="7" name="图形 3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5156161" y="3631434"/>
            <a:ext cx="453773" cy="453773"/>
          </a:xfrm>
          <a:prstGeom prst="rect">
            <a:avLst/>
          </a:prstGeom>
        </p:spPr>
      </p:pic>
      <p:pic>
        <p:nvPicPr>
          <p:cNvPr id="8" name="图形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49741" y="3668266"/>
            <a:ext cx="453773" cy="453773"/>
          </a:xfrm>
          <a:prstGeom prst="rect">
            <a:avLst/>
          </a:prstGeom>
        </p:spPr>
      </p:pic>
      <p:pic>
        <p:nvPicPr>
          <p:cNvPr id="9" name="图形 3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45435" y="3627624"/>
            <a:ext cx="453773" cy="453773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5669896" y="2815426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11.2.1 二手信息来源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2181066" y="2722713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1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3680361" y="4272810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2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5183467" y="2744304"/>
            <a:ext cx="430516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3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6694828" y="4272810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4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187138" y="2744304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5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2673211" y="2794471"/>
            <a:ext cx="1249095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11.1 研究方法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8680553" y="2815426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11.3 数据交互验证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7183162" y="4345838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11.2.2 一手信息来源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4166791" y="4338218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11.2 数据来源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图形 7"/>
          <p:cNvSpPr/>
          <p:nvPr>
            <p:custDataLst>
              <p:tags r:id="rId20"/>
            </p:custDataLst>
          </p:nvPr>
        </p:nvSpPr>
        <p:spPr>
          <a:xfrm>
            <a:off x="4430326" y="3609843"/>
            <a:ext cx="394702" cy="394702"/>
          </a:xfrm>
          <a:custGeom>
            <a:avLst/>
            <a:gdLst>
              <a:gd name="connsiteX0" fmla="*/ 100464 w 394686"/>
              <a:gd name="connsiteY0" fmla="*/ 350103 h 394686"/>
              <a:gd name="connsiteX1" fmla="*/ 197343 w 394686"/>
              <a:gd name="connsiteY1" fmla="*/ 378241 h 394686"/>
              <a:gd name="connsiteX2" fmla="*/ 294206 w 394686"/>
              <a:gd name="connsiteY2" fmla="*/ 350103 h 394686"/>
              <a:gd name="connsiteX3" fmla="*/ 304369 w 394686"/>
              <a:gd name="connsiteY3" fmla="*/ 363128 h 394686"/>
              <a:gd name="connsiteX4" fmla="*/ 197343 w 394686"/>
              <a:gd name="connsiteY4" fmla="*/ 394686 h 394686"/>
              <a:gd name="connsiteX5" fmla="*/ 90235 w 394686"/>
              <a:gd name="connsiteY5" fmla="*/ 363078 h 394686"/>
              <a:gd name="connsiteX6" fmla="*/ 100464 w 394686"/>
              <a:gd name="connsiteY6" fmla="*/ 350103 h 394686"/>
              <a:gd name="connsiteX7" fmla="*/ 196718 w 394686"/>
              <a:gd name="connsiteY7" fmla="*/ 131562 h 394686"/>
              <a:gd name="connsiteX8" fmla="*/ 106269 w 394686"/>
              <a:gd name="connsiteY8" fmla="*/ 222011 h 394686"/>
              <a:gd name="connsiteX9" fmla="*/ 196718 w 394686"/>
              <a:gd name="connsiteY9" fmla="*/ 312460 h 394686"/>
              <a:gd name="connsiteX10" fmla="*/ 287167 w 394686"/>
              <a:gd name="connsiteY10" fmla="*/ 222011 h 394686"/>
              <a:gd name="connsiteX11" fmla="*/ 196718 w 394686"/>
              <a:gd name="connsiteY11" fmla="*/ 131562 h 394686"/>
              <a:gd name="connsiteX12" fmla="*/ 312460 w 394686"/>
              <a:gd name="connsiteY12" fmla="*/ 312460 h 394686"/>
              <a:gd name="connsiteX13" fmla="*/ 296015 w 394686"/>
              <a:gd name="connsiteY13" fmla="*/ 312460 h 394686"/>
              <a:gd name="connsiteX14" fmla="*/ 328905 w 394686"/>
              <a:gd name="connsiteY14" fmla="*/ 279569 h 394686"/>
              <a:gd name="connsiteX15" fmla="*/ 361796 w 394686"/>
              <a:gd name="connsiteY15" fmla="*/ 279569 h 394686"/>
              <a:gd name="connsiteX16" fmla="*/ 394686 w 394686"/>
              <a:gd name="connsiteY16" fmla="*/ 312460 h 394686"/>
              <a:gd name="connsiteX17" fmla="*/ 378241 w 394686"/>
              <a:gd name="connsiteY17" fmla="*/ 312460 h 394686"/>
              <a:gd name="connsiteX18" fmla="*/ 361796 w 394686"/>
              <a:gd name="connsiteY18" fmla="*/ 296015 h 394686"/>
              <a:gd name="connsiteX19" fmla="*/ 328905 w 394686"/>
              <a:gd name="connsiteY19" fmla="*/ 296015 h 394686"/>
              <a:gd name="connsiteX20" fmla="*/ 312460 w 394686"/>
              <a:gd name="connsiteY20" fmla="*/ 312460 h 394686"/>
              <a:gd name="connsiteX21" fmla="*/ 16445 w 394686"/>
              <a:gd name="connsiteY21" fmla="*/ 312460 h 394686"/>
              <a:gd name="connsiteX22" fmla="*/ 0 w 394686"/>
              <a:gd name="connsiteY22" fmla="*/ 312460 h 394686"/>
              <a:gd name="connsiteX23" fmla="*/ 32891 w 394686"/>
              <a:gd name="connsiteY23" fmla="*/ 279569 h 394686"/>
              <a:gd name="connsiteX24" fmla="*/ 65781 w 394686"/>
              <a:gd name="connsiteY24" fmla="*/ 279569 h 394686"/>
              <a:gd name="connsiteX25" fmla="*/ 98672 w 394686"/>
              <a:gd name="connsiteY25" fmla="*/ 312460 h 394686"/>
              <a:gd name="connsiteX26" fmla="*/ 82226 w 394686"/>
              <a:gd name="connsiteY26" fmla="*/ 312460 h 394686"/>
              <a:gd name="connsiteX27" fmla="*/ 65781 w 394686"/>
              <a:gd name="connsiteY27" fmla="*/ 296015 h 394686"/>
              <a:gd name="connsiteX28" fmla="*/ 32891 w 394686"/>
              <a:gd name="connsiteY28" fmla="*/ 296015 h 394686"/>
              <a:gd name="connsiteX29" fmla="*/ 16445 w 394686"/>
              <a:gd name="connsiteY29" fmla="*/ 312460 h 394686"/>
              <a:gd name="connsiteX30" fmla="*/ 197343 w 394686"/>
              <a:gd name="connsiteY30" fmla="*/ 148007 h 394686"/>
              <a:gd name="connsiteX31" fmla="*/ 271347 w 394686"/>
              <a:gd name="connsiteY31" fmla="*/ 222011 h 394686"/>
              <a:gd name="connsiteX32" fmla="*/ 197343 w 394686"/>
              <a:gd name="connsiteY32" fmla="*/ 296015 h 394686"/>
              <a:gd name="connsiteX33" fmla="*/ 123339 w 394686"/>
              <a:gd name="connsiteY33" fmla="*/ 222011 h 394686"/>
              <a:gd name="connsiteX34" fmla="*/ 197343 w 394686"/>
              <a:gd name="connsiteY34" fmla="*/ 148007 h 394686"/>
              <a:gd name="connsiteX35" fmla="*/ 345350 w 394686"/>
              <a:gd name="connsiteY35" fmla="*/ 197343 h 394686"/>
              <a:gd name="connsiteX36" fmla="*/ 382352 w 394686"/>
              <a:gd name="connsiteY36" fmla="*/ 234345 h 394686"/>
              <a:gd name="connsiteX37" fmla="*/ 345350 w 394686"/>
              <a:gd name="connsiteY37" fmla="*/ 271347 h 394686"/>
              <a:gd name="connsiteX38" fmla="*/ 308348 w 394686"/>
              <a:gd name="connsiteY38" fmla="*/ 234345 h 394686"/>
              <a:gd name="connsiteX39" fmla="*/ 345350 w 394686"/>
              <a:gd name="connsiteY39" fmla="*/ 197343 h 394686"/>
              <a:gd name="connsiteX40" fmla="*/ 49336 w 394686"/>
              <a:gd name="connsiteY40" fmla="*/ 197343 h 394686"/>
              <a:gd name="connsiteX41" fmla="*/ 86338 w 394686"/>
              <a:gd name="connsiteY41" fmla="*/ 234345 h 394686"/>
              <a:gd name="connsiteX42" fmla="*/ 49336 w 394686"/>
              <a:gd name="connsiteY42" fmla="*/ 271347 h 394686"/>
              <a:gd name="connsiteX43" fmla="*/ 12334 w 394686"/>
              <a:gd name="connsiteY43" fmla="*/ 234345 h 394686"/>
              <a:gd name="connsiteX44" fmla="*/ 49336 w 394686"/>
              <a:gd name="connsiteY44" fmla="*/ 197343 h 394686"/>
              <a:gd name="connsiteX45" fmla="*/ 201454 w 394686"/>
              <a:gd name="connsiteY45" fmla="*/ 271347 h 394686"/>
              <a:gd name="connsiteX46" fmla="*/ 193232 w 394686"/>
              <a:gd name="connsiteY46" fmla="*/ 271347 h 394686"/>
              <a:gd name="connsiteX47" fmla="*/ 193232 w 394686"/>
              <a:gd name="connsiteY47" fmla="*/ 263140 h 394686"/>
              <a:gd name="connsiteX48" fmla="*/ 168564 w 394686"/>
              <a:gd name="connsiteY48" fmla="*/ 257154 h 394686"/>
              <a:gd name="connsiteX49" fmla="*/ 172297 w 394686"/>
              <a:gd name="connsiteY49" fmla="*/ 243636 h 394686"/>
              <a:gd name="connsiteX50" fmla="*/ 198823 w 394686"/>
              <a:gd name="connsiteY50" fmla="*/ 248077 h 394686"/>
              <a:gd name="connsiteX51" fmla="*/ 199760 w 394686"/>
              <a:gd name="connsiteY51" fmla="*/ 231549 h 394686"/>
              <a:gd name="connsiteX52" fmla="*/ 168695 w 394686"/>
              <a:gd name="connsiteY52" fmla="*/ 204891 h 394686"/>
              <a:gd name="connsiteX53" fmla="*/ 193232 w 394686"/>
              <a:gd name="connsiteY53" fmla="*/ 181457 h 394686"/>
              <a:gd name="connsiteX54" fmla="*/ 193232 w 394686"/>
              <a:gd name="connsiteY54" fmla="*/ 172675 h 394686"/>
              <a:gd name="connsiteX55" fmla="*/ 201454 w 394686"/>
              <a:gd name="connsiteY55" fmla="*/ 172675 h 394686"/>
              <a:gd name="connsiteX56" fmla="*/ 201454 w 394686"/>
              <a:gd name="connsiteY56" fmla="*/ 181046 h 394686"/>
              <a:gd name="connsiteX57" fmla="*/ 221534 w 394686"/>
              <a:gd name="connsiteY57" fmla="*/ 184499 h 394686"/>
              <a:gd name="connsiteX58" fmla="*/ 218557 w 394686"/>
              <a:gd name="connsiteY58" fmla="*/ 198050 h 394686"/>
              <a:gd name="connsiteX59" fmla="*/ 198478 w 394686"/>
              <a:gd name="connsiteY59" fmla="*/ 194235 h 394686"/>
              <a:gd name="connsiteX60" fmla="*/ 193692 w 394686"/>
              <a:gd name="connsiteY60" fmla="*/ 209989 h 394686"/>
              <a:gd name="connsiteX61" fmla="*/ 226122 w 394686"/>
              <a:gd name="connsiteY61" fmla="*/ 239130 h 394686"/>
              <a:gd name="connsiteX62" fmla="*/ 201454 w 394686"/>
              <a:gd name="connsiteY62" fmla="*/ 262680 h 394686"/>
              <a:gd name="connsiteX63" fmla="*/ 201454 w 394686"/>
              <a:gd name="connsiteY63" fmla="*/ 271347 h 394686"/>
              <a:gd name="connsiteX64" fmla="*/ 345350 w 394686"/>
              <a:gd name="connsiteY64" fmla="*/ 215844 h 394686"/>
              <a:gd name="connsiteX65" fmla="*/ 363851 w 394686"/>
              <a:gd name="connsiteY65" fmla="*/ 234345 h 394686"/>
              <a:gd name="connsiteX66" fmla="*/ 345350 w 394686"/>
              <a:gd name="connsiteY66" fmla="*/ 252846 h 394686"/>
              <a:gd name="connsiteX67" fmla="*/ 326849 w 394686"/>
              <a:gd name="connsiteY67" fmla="*/ 234345 h 394686"/>
              <a:gd name="connsiteX68" fmla="*/ 345350 w 394686"/>
              <a:gd name="connsiteY68" fmla="*/ 215844 h 394686"/>
              <a:gd name="connsiteX69" fmla="*/ 49336 w 394686"/>
              <a:gd name="connsiteY69" fmla="*/ 215844 h 394686"/>
              <a:gd name="connsiteX70" fmla="*/ 67837 w 394686"/>
              <a:gd name="connsiteY70" fmla="*/ 234345 h 394686"/>
              <a:gd name="connsiteX71" fmla="*/ 49336 w 394686"/>
              <a:gd name="connsiteY71" fmla="*/ 252846 h 394686"/>
              <a:gd name="connsiteX72" fmla="*/ 30835 w 394686"/>
              <a:gd name="connsiteY72" fmla="*/ 234345 h 394686"/>
              <a:gd name="connsiteX73" fmla="*/ 49336 w 394686"/>
              <a:gd name="connsiteY73" fmla="*/ 215844 h 394686"/>
              <a:gd name="connsiteX74" fmla="*/ 19438 w 394686"/>
              <a:gd name="connsiteY74" fmla="*/ 164453 h 394686"/>
              <a:gd name="connsiteX75" fmla="*/ 2730 w 394686"/>
              <a:gd name="connsiteY75" fmla="*/ 164453 h 394686"/>
              <a:gd name="connsiteX76" fmla="*/ 131562 w 394686"/>
              <a:gd name="connsiteY76" fmla="*/ 11249 h 394686"/>
              <a:gd name="connsiteX77" fmla="*/ 131562 w 394686"/>
              <a:gd name="connsiteY77" fmla="*/ 28796 h 394686"/>
              <a:gd name="connsiteX78" fmla="*/ 19438 w 394686"/>
              <a:gd name="connsiteY78" fmla="*/ 164453 h 394686"/>
              <a:gd name="connsiteX79" fmla="*/ 391956 w 394686"/>
              <a:gd name="connsiteY79" fmla="*/ 164453 h 394686"/>
              <a:gd name="connsiteX80" fmla="*/ 375248 w 394686"/>
              <a:gd name="connsiteY80" fmla="*/ 164453 h 394686"/>
              <a:gd name="connsiteX81" fmla="*/ 263124 w 394686"/>
              <a:gd name="connsiteY81" fmla="*/ 28796 h 394686"/>
              <a:gd name="connsiteX82" fmla="*/ 263124 w 394686"/>
              <a:gd name="connsiteY82" fmla="*/ 11249 h 394686"/>
              <a:gd name="connsiteX83" fmla="*/ 391956 w 394686"/>
              <a:gd name="connsiteY83" fmla="*/ 164453 h 394686"/>
              <a:gd name="connsiteX84" fmla="*/ 164453 w 394686"/>
              <a:gd name="connsiteY84" fmla="*/ 115117 h 394686"/>
              <a:gd name="connsiteX85" fmla="*/ 148007 w 394686"/>
              <a:gd name="connsiteY85" fmla="*/ 115117 h 394686"/>
              <a:gd name="connsiteX86" fmla="*/ 180898 w 394686"/>
              <a:gd name="connsiteY86" fmla="*/ 82226 h 394686"/>
              <a:gd name="connsiteX87" fmla="*/ 213788 w 394686"/>
              <a:gd name="connsiteY87" fmla="*/ 82226 h 394686"/>
              <a:gd name="connsiteX88" fmla="*/ 246679 w 394686"/>
              <a:gd name="connsiteY88" fmla="*/ 115117 h 394686"/>
              <a:gd name="connsiteX89" fmla="*/ 230234 w 394686"/>
              <a:gd name="connsiteY89" fmla="*/ 115117 h 394686"/>
              <a:gd name="connsiteX90" fmla="*/ 213788 w 394686"/>
              <a:gd name="connsiteY90" fmla="*/ 98672 h 394686"/>
              <a:gd name="connsiteX91" fmla="*/ 180898 w 394686"/>
              <a:gd name="connsiteY91" fmla="*/ 98672 h 394686"/>
              <a:gd name="connsiteX92" fmla="*/ 164453 w 394686"/>
              <a:gd name="connsiteY92" fmla="*/ 115117 h 394686"/>
              <a:gd name="connsiteX93" fmla="*/ 197343 w 394686"/>
              <a:gd name="connsiteY93" fmla="*/ 0 h 394686"/>
              <a:gd name="connsiteX94" fmla="*/ 234345 w 394686"/>
              <a:gd name="connsiteY94" fmla="*/ 37002 h 394686"/>
              <a:gd name="connsiteX95" fmla="*/ 197343 w 394686"/>
              <a:gd name="connsiteY95" fmla="*/ 74004 h 394686"/>
              <a:gd name="connsiteX96" fmla="*/ 160341 w 394686"/>
              <a:gd name="connsiteY96" fmla="*/ 37002 h 394686"/>
              <a:gd name="connsiteX97" fmla="*/ 197343 w 394686"/>
              <a:gd name="connsiteY97" fmla="*/ 0 h 394686"/>
              <a:gd name="connsiteX98" fmla="*/ 197343 w 394686"/>
              <a:gd name="connsiteY98" fmla="*/ 18501 h 394686"/>
              <a:gd name="connsiteX99" fmla="*/ 215844 w 394686"/>
              <a:gd name="connsiteY99" fmla="*/ 37002 h 394686"/>
              <a:gd name="connsiteX100" fmla="*/ 197343 w 394686"/>
              <a:gd name="connsiteY100" fmla="*/ 55503 h 394686"/>
              <a:gd name="connsiteX101" fmla="*/ 178842 w 394686"/>
              <a:gd name="connsiteY101" fmla="*/ 37002 h 394686"/>
              <a:gd name="connsiteX102" fmla="*/ 197343 w 394686"/>
              <a:gd name="connsiteY102" fmla="*/ 18501 h 39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94686" h="394686">
                <a:moveTo>
                  <a:pt x="100464" y="350103"/>
                </a:moveTo>
                <a:cubicBezTo>
                  <a:pt x="128470" y="367913"/>
                  <a:pt x="161706" y="378241"/>
                  <a:pt x="197343" y="378241"/>
                </a:cubicBezTo>
                <a:cubicBezTo>
                  <a:pt x="232963" y="378241"/>
                  <a:pt x="266199" y="367913"/>
                  <a:pt x="294206" y="350103"/>
                </a:cubicBezTo>
                <a:lnTo>
                  <a:pt x="304369" y="363128"/>
                </a:lnTo>
                <a:cubicBezTo>
                  <a:pt x="273517" y="383092"/>
                  <a:pt x="236779" y="394686"/>
                  <a:pt x="197343" y="394686"/>
                </a:cubicBezTo>
                <a:cubicBezTo>
                  <a:pt x="157874" y="394686"/>
                  <a:pt x="121086" y="383076"/>
                  <a:pt x="90235" y="363078"/>
                </a:cubicBezTo>
                <a:lnTo>
                  <a:pt x="100464" y="350103"/>
                </a:lnTo>
                <a:close/>
                <a:moveTo>
                  <a:pt x="196718" y="131562"/>
                </a:moveTo>
                <a:cubicBezTo>
                  <a:pt x="146774" y="131562"/>
                  <a:pt x="106269" y="172050"/>
                  <a:pt x="106269" y="222011"/>
                </a:cubicBezTo>
                <a:cubicBezTo>
                  <a:pt x="106269" y="271955"/>
                  <a:pt x="146774" y="312460"/>
                  <a:pt x="196718" y="312460"/>
                </a:cubicBezTo>
                <a:cubicBezTo>
                  <a:pt x="246662" y="312460"/>
                  <a:pt x="287167" y="271955"/>
                  <a:pt x="287167" y="222011"/>
                </a:cubicBezTo>
                <a:cubicBezTo>
                  <a:pt x="287167" y="172050"/>
                  <a:pt x="246662" y="131562"/>
                  <a:pt x="196718" y="131562"/>
                </a:cubicBezTo>
                <a:close/>
                <a:moveTo>
                  <a:pt x="312460" y="312460"/>
                </a:moveTo>
                <a:lnTo>
                  <a:pt x="296015" y="312460"/>
                </a:lnTo>
                <a:cubicBezTo>
                  <a:pt x="296015" y="294304"/>
                  <a:pt x="310749" y="279569"/>
                  <a:pt x="328905" y="279569"/>
                </a:cubicBezTo>
                <a:lnTo>
                  <a:pt x="361796" y="279569"/>
                </a:lnTo>
                <a:cubicBezTo>
                  <a:pt x="377632" y="279569"/>
                  <a:pt x="394686" y="292068"/>
                  <a:pt x="394686" y="312460"/>
                </a:cubicBezTo>
                <a:lnTo>
                  <a:pt x="378241" y="312460"/>
                </a:lnTo>
                <a:cubicBezTo>
                  <a:pt x="378241" y="302280"/>
                  <a:pt x="369706" y="296015"/>
                  <a:pt x="361796" y="296015"/>
                </a:cubicBezTo>
                <a:lnTo>
                  <a:pt x="328905" y="296015"/>
                </a:lnTo>
                <a:cubicBezTo>
                  <a:pt x="319827" y="296015"/>
                  <a:pt x="312460" y="303398"/>
                  <a:pt x="312460" y="312460"/>
                </a:cubicBezTo>
                <a:close/>
                <a:moveTo>
                  <a:pt x="16445" y="312460"/>
                </a:moveTo>
                <a:lnTo>
                  <a:pt x="0" y="312460"/>
                </a:lnTo>
                <a:cubicBezTo>
                  <a:pt x="0" y="294304"/>
                  <a:pt x="14735" y="279569"/>
                  <a:pt x="32891" y="279569"/>
                </a:cubicBezTo>
                <a:lnTo>
                  <a:pt x="65781" y="279569"/>
                </a:lnTo>
                <a:cubicBezTo>
                  <a:pt x="81618" y="279569"/>
                  <a:pt x="98672" y="292068"/>
                  <a:pt x="98672" y="312460"/>
                </a:cubicBezTo>
                <a:lnTo>
                  <a:pt x="82226" y="312460"/>
                </a:lnTo>
                <a:cubicBezTo>
                  <a:pt x="82226" y="302280"/>
                  <a:pt x="73691" y="296015"/>
                  <a:pt x="65781" y="296015"/>
                </a:cubicBezTo>
                <a:lnTo>
                  <a:pt x="32891" y="296015"/>
                </a:lnTo>
                <a:cubicBezTo>
                  <a:pt x="23813" y="296015"/>
                  <a:pt x="16445" y="303398"/>
                  <a:pt x="16445" y="312460"/>
                </a:cubicBezTo>
                <a:close/>
                <a:moveTo>
                  <a:pt x="197343" y="148007"/>
                </a:moveTo>
                <a:cubicBezTo>
                  <a:pt x="240742" y="148007"/>
                  <a:pt x="271347" y="178612"/>
                  <a:pt x="271347" y="222011"/>
                </a:cubicBezTo>
                <a:cubicBezTo>
                  <a:pt x="271347" y="265410"/>
                  <a:pt x="240742" y="296015"/>
                  <a:pt x="197343" y="296015"/>
                </a:cubicBezTo>
                <a:cubicBezTo>
                  <a:pt x="153944" y="296015"/>
                  <a:pt x="123339" y="265410"/>
                  <a:pt x="123339" y="222011"/>
                </a:cubicBezTo>
                <a:cubicBezTo>
                  <a:pt x="123339" y="178612"/>
                  <a:pt x="153944" y="148007"/>
                  <a:pt x="197343" y="148007"/>
                </a:cubicBezTo>
                <a:close/>
                <a:moveTo>
                  <a:pt x="345350" y="197343"/>
                </a:moveTo>
                <a:cubicBezTo>
                  <a:pt x="365775" y="197343"/>
                  <a:pt x="382352" y="213920"/>
                  <a:pt x="382352" y="234345"/>
                </a:cubicBezTo>
                <a:cubicBezTo>
                  <a:pt x="382352" y="254770"/>
                  <a:pt x="365775" y="271347"/>
                  <a:pt x="345350" y="271347"/>
                </a:cubicBezTo>
                <a:cubicBezTo>
                  <a:pt x="324925" y="271347"/>
                  <a:pt x="308348" y="254770"/>
                  <a:pt x="308348" y="234345"/>
                </a:cubicBezTo>
                <a:cubicBezTo>
                  <a:pt x="308348" y="213920"/>
                  <a:pt x="324925" y="197343"/>
                  <a:pt x="345350" y="197343"/>
                </a:cubicBezTo>
                <a:close/>
                <a:moveTo>
                  <a:pt x="49336" y="197343"/>
                </a:moveTo>
                <a:cubicBezTo>
                  <a:pt x="69761" y="197343"/>
                  <a:pt x="86338" y="213920"/>
                  <a:pt x="86338" y="234345"/>
                </a:cubicBezTo>
                <a:cubicBezTo>
                  <a:pt x="86338" y="254770"/>
                  <a:pt x="69761" y="271347"/>
                  <a:pt x="49336" y="271347"/>
                </a:cubicBezTo>
                <a:cubicBezTo>
                  <a:pt x="28911" y="271347"/>
                  <a:pt x="12334" y="254770"/>
                  <a:pt x="12334" y="234345"/>
                </a:cubicBezTo>
                <a:cubicBezTo>
                  <a:pt x="12334" y="213920"/>
                  <a:pt x="28911" y="197343"/>
                  <a:pt x="49336" y="197343"/>
                </a:cubicBezTo>
                <a:close/>
                <a:moveTo>
                  <a:pt x="201454" y="271347"/>
                </a:moveTo>
                <a:lnTo>
                  <a:pt x="193232" y="271347"/>
                </a:lnTo>
                <a:lnTo>
                  <a:pt x="193232" y="263140"/>
                </a:lnTo>
                <a:cubicBezTo>
                  <a:pt x="184713" y="262992"/>
                  <a:pt x="175915" y="260953"/>
                  <a:pt x="168564" y="257154"/>
                </a:cubicBezTo>
                <a:lnTo>
                  <a:pt x="172297" y="243636"/>
                </a:lnTo>
                <a:cubicBezTo>
                  <a:pt x="180158" y="246695"/>
                  <a:pt x="190617" y="249935"/>
                  <a:pt x="198823" y="248077"/>
                </a:cubicBezTo>
                <a:cubicBezTo>
                  <a:pt x="208263" y="245939"/>
                  <a:pt x="210203" y="236220"/>
                  <a:pt x="199760" y="231549"/>
                </a:cubicBezTo>
                <a:cubicBezTo>
                  <a:pt x="192097" y="227981"/>
                  <a:pt x="168695" y="224922"/>
                  <a:pt x="168695" y="204891"/>
                </a:cubicBezTo>
                <a:cubicBezTo>
                  <a:pt x="168695" y="193676"/>
                  <a:pt x="177230" y="183644"/>
                  <a:pt x="193232" y="181457"/>
                </a:cubicBezTo>
                <a:lnTo>
                  <a:pt x="193232" y="172675"/>
                </a:lnTo>
                <a:lnTo>
                  <a:pt x="201454" y="172675"/>
                </a:lnTo>
                <a:lnTo>
                  <a:pt x="201454" y="181046"/>
                </a:lnTo>
                <a:cubicBezTo>
                  <a:pt x="207408" y="181210"/>
                  <a:pt x="214084" y="182246"/>
                  <a:pt x="221534" y="184499"/>
                </a:cubicBezTo>
                <a:lnTo>
                  <a:pt x="218557" y="198050"/>
                </a:lnTo>
                <a:cubicBezTo>
                  <a:pt x="212242" y="195830"/>
                  <a:pt x="205270" y="193824"/>
                  <a:pt x="198478" y="194235"/>
                </a:cubicBezTo>
                <a:cubicBezTo>
                  <a:pt x="186226" y="194942"/>
                  <a:pt x="185157" y="205549"/>
                  <a:pt x="193692" y="209989"/>
                </a:cubicBezTo>
                <a:cubicBezTo>
                  <a:pt x="207769" y="216600"/>
                  <a:pt x="226122" y="221501"/>
                  <a:pt x="226122" y="239130"/>
                </a:cubicBezTo>
                <a:cubicBezTo>
                  <a:pt x="226139" y="253257"/>
                  <a:pt x="215071" y="260772"/>
                  <a:pt x="201454" y="262680"/>
                </a:cubicBezTo>
                <a:lnTo>
                  <a:pt x="201454" y="271347"/>
                </a:lnTo>
                <a:close/>
                <a:moveTo>
                  <a:pt x="345350" y="215844"/>
                </a:moveTo>
                <a:cubicBezTo>
                  <a:pt x="355563" y="215844"/>
                  <a:pt x="363851" y="224132"/>
                  <a:pt x="363851" y="234345"/>
                </a:cubicBezTo>
                <a:cubicBezTo>
                  <a:pt x="363851" y="244557"/>
                  <a:pt x="355563" y="252846"/>
                  <a:pt x="345350" y="252846"/>
                </a:cubicBezTo>
                <a:cubicBezTo>
                  <a:pt x="335138" y="252846"/>
                  <a:pt x="326849" y="244557"/>
                  <a:pt x="326849" y="234345"/>
                </a:cubicBezTo>
                <a:cubicBezTo>
                  <a:pt x="326849" y="224132"/>
                  <a:pt x="335138" y="215844"/>
                  <a:pt x="345350" y="215844"/>
                </a:cubicBezTo>
                <a:close/>
                <a:moveTo>
                  <a:pt x="49336" y="215844"/>
                </a:moveTo>
                <a:cubicBezTo>
                  <a:pt x="59548" y="215844"/>
                  <a:pt x="67837" y="224132"/>
                  <a:pt x="67837" y="234345"/>
                </a:cubicBezTo>
                <a:cubicBezTo>
                  <a:pt x="67837" y="244557"/>
                  <a:pt x="59548" y="252846"/>
                  <a:pt x="49336" y="252846"/>
                </a:cubicBezTo>
                <a:cubicBezTo>
                  <a:pt x="39123" y="252846"/>
                  <a:pt x="30835" y="244557"/>
                  <a:pt x="30835" y="234345"/>
                </a:cubicBezTo>
                <a:cubicBezTo>
                  <a:pt x="30835" y="224132"/>
                  <a:pt x="39123" y="215844"/>
                  <a:pt x="49336" y="215844"/>
                </a:cubicBezTo>
                <a:close/>
                <a:moveTo>
                  <a:pt x="19438" y="164453"/>
                </a:moveTo>
                <a:lnTo>
                  <a:pt x="2730" y="164453"/>
                </a:lnTo>
                <a:cubicBezTo>
                  <a:pt x="14718" y="93179"/>
                  <a:pt x="64942" y="34831"/>
                  <a:pt x="131562" y="11249"/>
                </a:cubicBezTo>
                <a:lnTo>
                  <a:pt x="131562" y="28796"/>
                </a:lnTo>
                <a:cubicBezTo>
                  <a:pt x="74069" y="51276"/>
                  <a:pt x="30868" y="102322"/>
                  <a:pt x="19438" y="164453"/>
                </a:cubicBezTo>
                <a:close/>
                <a:moveTo>
                  <a:pt x="391956" y="164453"/>
                </a:moveTo>
                <a:lnTo>
                  <a:pt x="375248" y="164453"/>
                </a:lnTo>
                <a:cubicBezTo>
                  <a:pt x="363818" y="102322"/>
                  <a:pt x="320617" y="51276"/>
                  <a:pt x="263124" y="28796"/>
                </a:cubicBezTo>
                <a:lnTo>
                  <a:pt x="263124" y="11249"/>
                </a:lnTo>
                <a:cubicBezTo>
                  <a:pt x="329744" y="34831"/>
                  <a:pt x="379968" y="93179"/>
                  <a:pt x="391956" y="164453"/>
                </a:cubicBezTo>
                <a:close/>
                <a:moveTo>
                  <a:pt x="164453" y="115117"/>
                </a:moveTo>
                <a:lnTo>
                  <a:pt x="148007" y="115117"/>
                </a:lnTo>
                <a:cubicBezTo>
                  <a:pt x="148007" y="96961"/>
                  <a:pt x="162742" y="82226"/>
                  <a:pt x="180898" y="82226"/>
                </a:cubicBezTo>
                <a:lnTo>
                  <a:pt x="213788" y="82226"/>
                </a:lnTo>
                <a:cubicBezTo>
                  <a:pt x="229625" y="82226"/>
                  <a:pt x="246679" y="94725"/>
                  <a:pt x="246679" y="115117"/>
                </a:cubicBezTo>
                <a:lnTo>
                  <a:pt x="230234" y="115117"/>
                </a:lnTo>
                <a:cubicBezTo>
                  <a:pt x="230234" y="104937"/>
                  <a:pt x="221698" y="98672"/>
                  <a:pt x="213788" y="98672"/>
                </a:cubicBezTo>
                <a:lnTo>
                  <a:pt x="180898" y="98672"/>
                </a:lnTo>
                <a:cubicBezTo>
                  <a:pt x="171820" y="98672"/>
                  <a:pt x="164453" y="106055"/>
                  <a:pt x="164453" y="115117"/>
                </a:cubicBezTo>
                <a:close/>
                <a:moveTo>
                  <a:pt x="197343" y="0"/>
                </a:moveTo>
                <a:cubicBezTo>
                  <a:pt x="217768" y="0"/>
                  <a:pt x="234345" y="16577"/>
                  <a:pt x="234345" y="37002"/>
                </a:cubicBezTo>
                <a:cubicBezTo>
                  <a:pt x="234345" y="57427"/>
                  <a:pt x="217768" y="74004"/>
                  <a:pt x="197343" y="74004"/>
                </a:cubicBezTo>
                <a:cubicBezTo>
                  <a:pt x="176918" y="74004"/>
                  <a:pt x="160341" y="57427"/>
                  <a:pt x="160341" y="37002"/>
                </a:cubicBezTo>
                <a:cubicBezTo>
                  <a:pt x="160341" y="16577"/>
                  <a:pt x="176918" y="0"/>
                  <a:pt x="197343" y="0"/>
                </a:cubicBezTo>
                <a:close/>
                <a:moveTo>
                  <a:pt x="197343" y="18501"/>
                </a:moveTo>
                <a:cubicBezTo>
                  <a:pt x="207556" y="18501"/>
                  <a:pt x="215844" y="26789"/>
                  <a:pt x="215844" y="37002"/>
                </a:cubicBezTo>
                <a:cubicBezTo>
                  <a:pt x="215844" y="47214"/>
                  <a:pt x="207556" y="55503"/>
                  <a:pt x="197343" y="55503"/>
                </a:cubicBezTo>
                <a:cubicBezTo>
                  <a:pt x="187131" y="55503"/>
                  <a:pt x="178842" y="47214"/>
                  <a:pt x="178842" y="37002"/>
                </a:cubicBezTo>
                <a:cubicBezTo>
                  <a:pt x="178842" y="26789"/>
                  <a:pt x="187131" y="18501"/>
                  <a:pt x="197343" y="1850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272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 dirty="0"/>
          </a:p>
        </p:txBody>
      </p:sp>
      <p:sp>
        <p:nvSpPr>
          <p:cNvPr id="37" name="图形 11"/>
          <p:cNvSpPr/>
          <p:nvPr>
            <p:custDataLst>
              <p:tags r:id="rId21"/>
            </p:custDataLst>
          </p:nvPr>
        </p:nvSpPr>
        <p:spPr>
          <a:xfrm>
            <a:off x="8937738" y="2134044"/>
            <a:ext cx="406342" cy="372480"/>
          </a:xfrm>
          <a:custGeom>
            <a:avLst/>
            <a:gdLst>
              <a:gd name="connsiteX0" fmla="*/ 406326 w 406326"/>
              <a:gd name="connsiteY0" fmla="*/ 372466 h 372465"/>
              <a:gd name="connsiteX1" fmla="*/ 0 w 406326"/>
              <a:gd name="connsiteY1" fmla="*/ 372466 h 372465"/>
              <a:gd name="connsiteX2" fmla="*/ 0 w 406326"/>
              <a:gd name="connsiteY2" fmla="*/ 147716 h 372465"/>
              <a:gd name="connsiteX3" fmla="*/ 33861 w 406326"/>
              <a:gd name="connsiteY3" fmla="*/ 123083 h 372465"/>
              <a:gd name="connsiteX4" fmla="*/ 33861 w 406326"/>
              <a:gd name="connsiteY4" fmla="*/ 0 h 372465"/>
              <a:gd name="connsiteX5" fmla="*/ 372466 w 406326"/>
              <a:gd name="connsiteY5" fmla="*/ 0 h 372465"/>
              <a:gd name="connsiteX6" fmla="*/ 372466 w 406326"/>
              <a:gd name="connsiteY6" fmla="*/ 123117 h 372465"/>
              <a:gd name="connsiteX7" fmla="*/ 406326 w 406326"/>
              <a:gd name="connsiteY7" fmla="*/ 147716 h 372465"/>
              <a:gd name="connsiteX8" fmla="*/ 406326 w 406326"/>
              <a:gd name="connsiteY8" fmla="*/ 372466 h 372465"/>
              <a:gd name="connsiteX9" fmla="*/ 389396 w 406326"/>
              <a:gd name="connsiteY9" fmla="*/ 355535 h 372465"/>
              <a:gd name="connsiteX10" fmla="*/ 389396 w 406326"/>
              <a:gd name="connsiteY10" fmla="*/ 158603 h 372465"/>
              <a:gd name="connsiteX11" fmla="*/ 372466 w 406326"/>
              <a:gd name="connsiteY11" fmla="*/ 145668 h 372465"/>
              <a:gd name="connsiteX12" fmla="*/ 372466 w 406326"/>
              <a:gd name="connsiteY12" fmla="*/ 199354 h 372465"/>
              <a:gd name="connsiteX13" fmla="*/ 203163 w 406326"/>
              <a:gd name="connsiteY13" fmla="*/ 308114 h 372465"/>
              <a:gd name="connsiteX14" fmla="*/ 34927 w 406326"/>
              <a:gd name="connsiteY14" fmla="*/ 199557 h 372465"/>
              <a:gd name="connsiteX15" fmla="*/ 33861 w 406326"/>
              <a:gd name="connsiteY15" fmla="*/ 146481 h 372465"/>
              <a:gd name="connsiteX16" fmla="*/ 16930 w 406326"/>
              <a:gd name="connsiteY16" fmla="*/ 158450 h 372465"/>
              <a:gd name="connsiteX17" fmla="*/ 16930 w 406326"/>
              <a:gd name="connsiteY17" fmla="*/ 355535 h 372465"/>
              <a:gd name="connsiteX18" fmla="*/ 389396 w 406326"/>
              <a:gd name="connsiteY18" fmla="*/ 355535 h 372465"/>
              <a:gd name="connsiteX19" fmla="*/ 50791 w 406326"/>
              <a:gd name="connsiteY19" fmla="*/ 190211 h 372465"/>
              <a:gd name="connsiteX20" fmla="*/ 50791 w 406326"/>
              <a:gd name="connsiteY20" fmla="*/ 16930 h 372465"/>
              <a:gd name="connsiteX21" fmla="*/ 355535 w 406326"/>
              <a:gd name="connsiteY21" fmla="*/ 16930 h 372465"/>
              <a:gd name="connsiteX22" fmla="*/ 355535 w 406326"/>
              <a:gd name="connsiteY22" fmla="*/ 190178 h 372465"/>
              <a:gd name="connsiteX23" fmla="*/ 203163 w 406326"/>
              <a:gd name="connsiteY23" fmla="*/ 287814 h 372465"/>
              <a:gd name="connsiteX24" fmla="*/ 50791 w 406326"/>
              <a:gd name="connsiteY24" fmla="*/ 190211 h 372465"/>
              <a:gd name="connsiteX25" fmla="*/ 210511 w 406326"/>
              <a:gd name="connsiteY25" fmla="*/ 50791 h 372465"/>
              <a:gd name="connsiteX26" fmla="*/ 203434 w 406326"/>
              <a:gd name="connsiteY26" fmla="*/ 60610 h 372465"/>
              <a:gd name="connsiteX27" fmla="*/ 127197 w 406326"/>
              <a:gd name="connsiteY27" fmla="*/ 128873 h 372465"/>
              <a:gd name="connsiteX28" fmla="*/ 108015 w 406326"/>
              <a:gd name="connsiteY28" fmla="*/ 157197 h 372465"/>
              <a:gd name="connsiteX29" fmla="*/ 138997 w 406326"/>
              <a:gd name="connsiteY29" fmla="*/ 185894 h 372465"/>
              <a:gd name="connsiteX30" fmla="*/ 150612 w 406326"/>
              <a:gd name="connsiteY30" fmla="*/ 184100 h 372465"/>
              <a:gd name="connsiteX31" fmla="*/ 180239 w 406326"/>
              <a:gd name="connsiteY31" fmla="*/ 216792 h 372465"/>
              <a:gd name="connsiteX32" fmla="*/ 187570 w 406326"/>
              <a:gd name="connsiteY32" fmla="*/ 220093 h 372465"/>
              <a:gd name="connsiteX33" fmla="*/ 214557 w 406326"/>
              <a:gd name="connsiteY33" fmla="*/ 213795 h 372465"/>
              <a:gd name="connsiteX34" fmla="*/ 217621 w 406326"/>
              <a:gd name="connsiteY34" fmla="*/ 204771 h 372465"/>
              <a:gd name="connsiteX35" fmla="*/ 196052 w 406326"/>
              <a:gd name="connsiteY35" fmla="*/ 171266 h 372465"/>
              <a:gd name="connsiteX36" fmla="*/ 247232 w 406326"/>
              <a:gd name="connsiteY36" fmla="*/ 170538 h 372465"/>
              <a:gd name="connsiteX37" fmla="*/ 256663 w 406326"/>
              <a:gd name="connsiteY37" fmla="*/ 175279 h 372465"/>
              <a:gd name="connsiteX38" fmla="*/ 261369 w 406326"/>
              <a:gd name="connsiteY38" fmla="*/ 165849 h 372465"/>
              <a:gd name="connsiteX39" fmla="*/ 217571 w 406326"/>
              <a:gd name="connsiteY39" fmla="*/ 55904 h 372465"/>
              <a:gd name="connsiteX40" fmla="*/ 210511 w 406326"/>
              <a:gd name="connsiteY40" fmla="*/ 50791 h 372465"/>
              <a:gd name="connsiteX41" fmla="*/ 210409 w 406326"/>
              <a:gd name="connsiteY41" fmla="*/ 83652 h 372465"/>
              <a:gd name="connsiteX42" fmla="*/ 237379 w 406326"/>
              <a:gd name="connsiteY42" fmla="*/ 151390 h 372465"/>
              <a:gd name="connsiteX43" fmla="*/ 170014 w 406326"/>
              <a:gd name="connsiteY43" fmla="*/ 162073 h 372465"/>
              <a:gd name="connsiteX44" fmla="*/ 195087 w 406326"/>
              <a:gd name="connsiteY44" fmla="*/ 201030 h 372465"/>
              <a:gd name="connsiteX45" fmla="*/ 189907 w 406326"/>
              <a:gd name="connsiteY45" fmla="*/ 202232 h 372465"/>
              <a:gd name="connsiteX46" fmla="*/ 155860 w 406326"/>
              <a:gd name="connsiteY46" fmla="*/ 164697 h 372465"/>
              <a:gd name="connsiteX47" fmla="*/ 138997 w 406326"/>
              <a:gd name="connsiteY47" fmla="*/ 168964 h 372465"/>
              <a:gd name="connsiteX48" fmla="*/ 134663 w 406326"/>
              <a:gd name="connsiteY48" fmla="*/ 144076 h 372465"/>
              <a:gd name="connsiteX49" fmla="*/ 210409 w 406326"/>
              <a:gd name="connsiteY49" fmla="*/ 83652 h 372465"/>
              <a:gd name="connsiteX50" fmla="*/ 252058 w 406326"/>
              <a:gd name="connsiteY50" fmla="*/ 60695 h 372465"/>
              <a:gd name="connsiteX51" fmla="*/ 284987 w 406326"/>
              <a:gd name="connsiteY51" fmla="*/ 94166 h 372465"/>
              <a:gd name="connsiteX52" fmla="*/ 284665 w 406326"/>
              <a:gd name="connsiteY52" fmla="*/ 141198 h 372465"/>
              <a:gd name="connsiteX53" fmla="*/ 298700 w 406326"/>
              <a:gd name="connsiteY53" fmla="*/ 147158 h 372465"/>
              <a:gd name="connsiteX54" fmla="*/ 304745 w 406326"/>
              <a:gd name="connsiteY54" fmla="*/ 117259 h 372465"/>
              <a:gd name="connsiteX55" fmla="*/ 257983 w 406326"/>
              <a:gd name="connsiteY55" fmla="*/ 46626 h 372465"/>
              <a:gd name="connsiteX56" fmla="*/ 252058 w 406326"/>
              <a:gd name="connsiteY56" fmla="*/ 60695 h 372465"/>
              <a:gd name="connsiteX57" fmla="*/ 241933 w 406326"/>
              <a:gd name="connsiteY57" fmla="*/ 84719 h 372465"/>
              <a:gd name="connsiteX58" fmla="*/ 260895 w 406326"/>
              <a:gd name="connsiteY58" fmla="*/ 103986 h 372465"/>
              <a:gd name="connsiteX59" fmla="*/ 260726 w 406326"/>
              <a:gd name="connsiteY59" fmla="*/ 131057 h 372465"/>
              <a:gd name="connsiteX60" fmla="*/ 274406 w 406326"/>
              <a:gd name="connsiteY60" fmla="*/ 136864 h 372465"/>
              <a:gd name="connsiteX61" fmla="*/ 274676 w 406326"/>
              <a:gd name="connsiteY61" fmla="*/ 98382 h 372465"/>
              <a:gd name="connsiteX62" fmla="*/ 247706 w 406326"/>
              <a:gd name="connsiteY62" fmla="*/ 70989 h 372465"/>
              <a:gd name="connsiteX63" fmla="*/ 241933 w 406326"/>
              <a:gd name="connsiteY63" fmla="*/ 84719 h 37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06326" h="372465">
                <a:moveTo>
                  <a:pt x="406326" y="372466"/>
                </a:moveTo>
                <a:lnTo>
                  <a:pt x="0" y="372466"/>
                </a:lnTo>
                <a:lnTo>
                  <a:pt x="0" y="147716"/>
                </a:lnTo>
                <a:lnTo>
                  <a:pt x="33861" y="123083"/>
                </a:lnTo>
                <a:lnTo>
                  <a:pt x="33861" y="0"/>
                </a:lnTo>
                <a:lnTo>
                  <a:pt x="372466" y="0"/>
                </a:lnTo>
                <a:lnTo>
                  <a:pt x="372466" y="123117"/>
                </a:lnTo>
                <a:lnTo>
                  <a:pt x="406326" y="147716"/>
                </a:lnTo>
                <a:lnTo>
                  <a:pt x="406326" y="372466"/>
                </a:lnTo>
                <a:close/>
                <a:moveTo>
                  <a:pt x="389396" y="355535"/>
                </a:moveTo>
                <a:lnTo>
                  <a:pt x="389396" y="158603"/>
                </a:lnTo>
                <a:lnTo>
                  <a:pt x="372466" y="145668"/>
                </a:lnTo>
                <a:lnTo>
                  <a:pt x="372466" y="199354"/>
                </a:lnTo>
                <a:lnTo>
                  <a:pt x="203163" y="308114"/>
                </a:lnTo>
                <a:lnTo>
                  <a:pt x="34927" y="199557"/>
                </a:lnTo>
                <a:lnTo>
                  <a:pt x="33861" y="146481"/>
                </a:lnTo>
                <a:lnTo>
                  <a:pt x="16930" y="158450"/>
                </a:lnTo>
                <a:lnTo>
                  <a:pt x="16930" y="355535"/>
                </a:lnTo>
                <a:lnTo>
                  <a:pt x="389396" y="355535"/>
                </a:lnTo>
                <a:close/>
                <a:moveTo>
                  <a:pt x="50791" y="190211"/>
                </a:moveTo>
                <a:lnTo>
                  <a:pt x="50791" y="16930"/>
                </a:lnTo>
                <a:lnTo>
                  <a:pt x="355535" y="16930"/>
                </a:lnTo>
                <a:lnTo>
                  <a:pt x="355535" y="190178"/>
                </a:lnTo>
                <a:lnTo>
                  <a:pt x="203163" y="287814"/>
                </a:lnTo>
                <a:lnTo>
                  <a:pt x="50791" y="190211"/>
                </a:lnTo>
                <a:close/>
                <a:moveTo>
                  <a:pt x="210511" y="50791"/>
                </a:moveTo>
                <a:cubicBezTo>
                  <a:pt x="205466" y="50791"/>
                  <a:pt x="201826" y="55768"/>
                  <a:pt x="203434" y="60610"/>
                </a:cubicBezTo>
                <a:cubicBezTo>
                  <a:pt x="203434" y="60610"/>
                  <a:pt x="192937" y="96604"/>
                  <a:pt x="127197" y="128873"/>
                </a:cubicBezTo>
                <a:cubicBezTo>
                  <a:pt x="114076" y="135323"/>
                  <a:pt x="108015" y="146379"/>
                  <a:pt x="108015" y="157197"/>
                </a:cubicBezTo>
                <a:cubicBezTo>
                  <a:pt x="108015" y="173924"/>
                  <a:pt x="121271" y="185894"/>
                  <a:pt x="138997" y="185894"/>
                </a:cubicBezTo>
                <a:cubicBezTo>
                  <a:pt x="142857" y="185894"/>
                  <a:pt x="146785" y="185302"/>
                  <a:pt x="150612" y="184100"/>
                </a:cubicBezTo>
                <a:lnTo>
                  <a:pt x="180239" y="216792"/>
                </a:lnTo>
                <a:cubicBezTo>
                  <a:pt x="182136" y="218925"/>
                  <a:pt x="184811" y="220093"/>
                  <a:pt x="187570" y="220093"/>
                </a:cubicBezTo>
                <a:cubicBezTo>
                  <a:pt x="188569" y="220093"/>
                  <a:pt x="212492" y="214489"/>
                  <a:pt x="214557" y="213795"/>
                </a:cubicBezTo>
                <a:cubicBezTo>
                  <a:pt x="218299" y="212576"/>
                  <a:pt x="219856" y="208056"/>
                  <a:pt x="217621" y="204771"/>
                </a:cubicBezTo>
                <a:lnTo>
                  <a:pt x="196052" y="171266"/>
                </a:lnTo>
                <a:cubicBezTo>
                  <a:pt x="212695" y="165730"/>
                  <a:pt x="233739" y="166509"/>
                  <a:pt x="247232" y="170538"/>
                </a:cubicBezTo>
                <a:cubicBezTo>
                  <a:pt x="248959" y="175855"/>
                  <a:pt x="254292" y="176075"/>
                  <a:pt x="256663" y="175279"/>
                </a:cubicBezTo>
                <a:cubicBezTo>
                  <a:pt x="260557" y="173975"/>
                  <a:pt x="262673" y="169743"/>
                  <a:pt x="261369" y="165849"/>
                </a:cubicBezTo>
                <a:lnTo>
                  <a:pt x="217571" y="55904"/>
                </a:lnTo>
                <a:cubicBezTo>
                  <a:pt x="216538" y="52772"/>
                  <a:pt x="213643" y="50791"/>
                  <a:pt x="210511" y="50791"/>
                </a:cubicBezTo>
                <a:close/>
                <a:moveTo>
                  <a:pt x="210409" y="83652"/>
                </a:moveTo>
                <a:lnTo>
                  <a:pt x="237379" y="151390"/>
                </a:lnTo>
                <a:cubicBezTo>
                  <a:pt x="207903" y="147547"/>
                  <a:pt x="191989" y="154776"/>
                  <a:pt x="170014" y="162073"/>
                </a:cubicBezTo>
                <a:lnTo>
                  <a:pt x="195087" y="201030"/>
                </a:lnTo>
                <a:lnTo>
                  <a:pt x="189907" y="202232"/>
                </a:lnTo>
                <a:lnTo>
                  <a:pt x="155860" y="164697"/>
                </a:lnTo>
                <a:cubicBezTo>
                  <a:pt x="145312" y="168033"/>
                  <a:pt x="143247" y="168964"/>
                  <a:pt x="138997" y="168964"/>
                </a:cubicBezTo>
                <a:cubicBezTo>
                  <a:pt x="122778" y="168964"/>
                  <a:pt x="119494" y="151526"/>
                  <a:pt x="134663" y="144076"/>
                </a:cubicBezTo>
                <a:cubicBezTo>
                  <a:pt x="178140" y="122727"/>
                  <a:pt x="199845" y="99414"/>
                  <a:pt x="210409" y="83652"/>
                </a:cubicBezTo>
                <a:close/>
                <a:moveTo>
                  <a:pt x="252058" y="60695"/>
                </a:moveTo>
                <a:cubicBezTo>
                  <a:pt x="266516" y="66807"/>
                  <a:pt x="278604" y="78455"/>
                  <a:pt x="284987" y="94166"/>
                </a:cubicBezTo>
                <a:cubicBezTo>
                  <a:pt x="291353" y="109894"/>
                  <a:pt x="290760" y="126740"/>
                  <a:pt x="284665" y="141198"/>
                </a:cubicBezTo>
                <a:lnTo>
                  <a:pt x="298700" y="147158"/>
                </a:lnTo>
                <a:cubicBezTo>
                  <a:pt x="302645" y="137795"/>
                  <a:pt x="304745" y="127620"/>
                  <a:pt x="304745" y="117259"/>
                </a:cubicBezTo>
                <a:cubicBezTo>
                  <a:pt x="304745" y="87106"/>
                  <a:pt x="286917" y="58866"/>
                  <a:pt x="257983" y="46626"/>
                </a:cubicBezTo>
                <a:lnTo>
                  <a:pt x="252058" y="60695"/>
                </a:lnTo>
                <a:close/>
                <a:moveTo>
                  <a:pt x="241933" y="84719"/>
                </a:moveTo>
                <a:cubicBezTo>
                  <a:pt x="250246" y="88224"/>
                  <a:pt x="257238" y="94928"/>
                  <a:pt x="260895" y="103986"/>
                </a:cubicBezTo>
                <a:cubicBezTo>
                  <a:pt x="264569" y="113043"/>
                  <a:pt x="264230" y="122727"/>
                  <a:pt x="260726" y="131057"/>
                </a:cubicBezTo>
                <a:lnTo>
                  <a:pt x="274406" y="136864"/>
                </a:lnTo>
                <a:cubicBezTo>
                  <a:pt x="279383" y="124996"/>
                  <a:pt x="279891" y="111249"/>
                  <a:pt x="274676" y="98382"/>
                </a:cubicBezTo>
                <a:cubicBezTo>
                  <a:pt x="269462" y="85515"/>
                  <a:pt x="259541" y="75983"/>
                  <a:pt x="247706" y="70989"/>
                </a:cubicBezTo>
                <a:lnTo>
                  <a:pt x="241933" y="8471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669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38" name="图形 14"/>
          <p:cNvSpPr/>
          <p:nvPr>
            <p:custDataLst>
              <p:tags r:id="rId22"/>
            </p:custDataLst>
          </p:nvPr>
        </p:nvSpPr>
        <p:spPr>
          <a:xfrm>
            <a:off x="2917060" y="2064191"/>
            <a:ext cx="406342" cy="442471"/>
          </a:xfrm>
          <a:custGeom>
            <a:avLst/>
            <a:gdLst>
              <a:gd name="connsiteX0" fmla="*/ 173755 w 372465"/>
              <a:gd name="connsiteY0" fmla="*/ 67789 h 405581"/>
              <a:gd name="connsiteX1" fmla="*/ 270512 w 372465"/>
              <a:gd name="connsiteY1" fmla="*/ 0 h 405581"/>
              <a:gd name="connsiteX2" fmla="*/ 372466 w 372465"/>
              <a:gd name="connsiteY2" fmla="*/ 99042 h 405581"/>
              <a:gd name="connsiteX3" fmla="*/ 330462 w 372465"/>
              <a:gd name="connsiteY3" fmla="*/ 187113 h 405581"/>
              <a:gd name="connsiteX4" fmla="*/ 337860 w 372465"/>
              <a:gd name="connsiteY4" fmla="*/ 236651 h 405581"/>
              <a:gd name="connsiteX5" fmla="*/ 169607 w 372465"/>
              <a:gd name="connsiteY5" fmla="*/ 405581 h 405581"/>
              <a:gd name="connsiteX6" fmla="*/ 168930 w 372465"/>
              <a:gd name="connsiteY6" fmla="*/ 405581 h 405581"/>
              <a:gd name="connsiteX7" fmla="*/ 0 w 372465"/>
              <a:gd name="connsiteY7" fmla="*/ 236651 h 405581"/>
              <a:gd name="connsiteX8" fmla="*/ 168930 w 372465"/>
              <a:gd name="connsiteY8" fmla="*/ 67721 h 405581"/>
              <a:gd name="connsiteX9" fmla="*/ 169607 w 372465"/>
              <a:gd name="connsiteY9" fmla="*/ 67721 h 405581"/>
              <a:gd name="connsiteX10" fmla="*/ 173755 w 372465"/>
              <a:gd name="connsiteY10" fmla="*/ 67789 h 405581"/>
              <a:gd name="connsiteX11" fmla="*/ 221719 w 372465"/>
              <a:gd name="connsiteY11" fmla="*/ 304745 h 405581"/>
              <a:gd name="connsiteX12" fmla="*/ 116886 w 372465"/>
              <a:gd name="connsiteY12" fmla="*/ 304745 h 405581"/>
              <a:gd name="connsiteX13" fmla="*/ 169303 w 372465"/>
              <a:gd name="connsiteY13" fmla="*/ 388651 h 405581"/>
              <a:gd name="connsiteX14" fmla="*/ 221719 w 372465"/>
              <a:gd name="connsiteY14" fmla="*/ 304745 h 405581"/>
              <a:gd name="connsiteX15" fmla="*/ 99567 w 372465"/>
              <a:gd name="connsiteY15" fmla="*/ 304745 h 405581"/>
              <a:gd name="connsiteX16" fmla="*/ 32421 w 372465"/>
              <a:gd name="connsiteY16" fmla="*/ 304745 h 405581"/>
              <a:gd name="connsiteX17" fmla="*/ 132936 w 372465"/>
              <a:gd name="connsiteY17" fmla="*/ 385112 h 405581"/>
              <a:gd name="connsiteX18" fmla="*/ 99567 w 372465"/>
              <a:gd name="connsiteY18" fmla="*/ 304745 h 405581"/>
              <a:gd name="connsiteX19" fmla="*/ 305439 w 372465"/>
              <a:gd name="connsiteY19" fmla="*/ 304745 h 405581"/>
              <a:gd name="connsiteX20" fmla="*/ 239038 w 372465"/>
              <a:gd name="connsiteY20" fmla="*/ 304745 h 405581"/>
              <a:gd name="connsiteX21" fmla="*/ 205855 w 372465"/>
              <a:gd name="connsiteY21" fmla="*/ 384875 h 405581"/>
              <a:gd name="connsiteX22" fmla="*/ 305439 w 372465"/>
              <a:gd name="connsiteY22" fmla="*/ 304745 h 405581"/>
              <a:gd name="connsiteX23" fmla="*/ 209749 w 372465"/>
              <a:gd name="connsiteY23" fmla="*/ 186233 h 405581"/>
              <a:gd name="connsiteX24" fmla="*/ 113704 w 372465"/>
              <a:gd name="connsiteY24" fmla="*/ 186233 h 405581"/>
              <a:gd name="connsiteX25" fmla="*/ 110047 w 372465"/>
              <a:gd name="connsiteY25" fmla="*/ 236668 h 405581"/>
              <a:gd name="connsiteX26" fmla="*/ 113805 w 372465"/>
              <a:gd name="connsiteY26" fmla="*/ 287814 h 405581"/>
              <a:gd name="connsiteX27" fmla="*/ 224800 w 372465"/>
              <a:gd name="connsiteY27" fmla="*/ 287814 h 405581"/>
              <a:gd name="connsiteX28" fmla="*/ 228558 w 372465"/>
              <a:gd name="connsiteY28" fmla="*/ 236668 h 405581"/>
              <a:gd name="connsiteX29" fmla="*/ 227001 w 372465"/>
              <a:gd name="connsiteY29" fmla="*/ 203502 h 405581"/>
              <a:gd name="connsiteX30" fmla="*/ 209749 w 372465"/>
              <a:gd name="connsiteY30" fmla="*/ 186233 h 405581"/>
              <a:gd name="connsiteX31" fmla="*/ 316951 w 372465"/>
              <a:gd name="connsiteY31" fmla="*/ 200725 h 405581"/>
              <a:gd name="connsiteX32" fmla="*/ 270512 w 372465"/>
              <a:gd name="connsiteY32" fmla="*/ 242153 h 405581"/>
              <a:gd name="connsiteX33" fmla="*/ 245116 w 372465"/>
              <a:gd name="connsiteY33" fmla="*/ 220026 h 405581"/>
              <a:gd name="connsiteX34" fmla="*/ 245489 w 372465"/>
              <a:gd name="connsiteY34" fmla="*/ 236668 h 405581"/>
              <a:gd name="connsiteX35" fmla="*/ 241933 w 372465"/>
              <a:gd name="connsiteY35" fmla="*/ 287814 h 405581"/>
              <a:gd name="connsiteX36" fmla="*/ 312617 w 372465"/>
              <a:gd name="connsiteY36" fmla="*/ 287814 h 405581"/>
              <a:gd name="connsiteX37" fmla="*/ 321302 w 372465"/>
              <a:gd name="connsiteY37" fmla="*/ 237024 h 405581"/>
              <a:gd name="connsiteX38" fmla="*/ 316951 w 372465"/>
              <a:gd name="connsiteY38" fmla="*/ 200725 h 405581"/>
              <a:gd name="connsiteX39" fmla="*/ 96570 w 372465"/>
              <a:gd name="connsiteY39" fmla="*/ 186233 h 405581"/>
              <a:gd name="connsiteX40" fmla="*/ 25243 w 372465"/>
              <a:gd name="connsiteY40" fmla="*/ 186233 h 405581"/>
              <a:gd name="connsiteX41" fmla="*/ 16558 w 372465"/>
              <a:gd name="connsiteY41" fmla="*/ 237024 h 405581"/>
              <a:gd name="connsiteX42" fmla="*/ 25243 w 372465"/>
              <a:gd name="connsiteY42" fmla="*/ 287814 h 405581"/>
              <a:gd name="connsiteX43" fmla="*/ 96672 w 372465"/>
              <a:gd name="connsiteY43" fmla="*/ 287814 h 405581"/>
              <a:gd name="connsiteX44" fmla="*/ 93116 w 372465"/>
              <a:gd name="connsiteY44" fmla="*/ 236668 h 405581"/>
              <a:gd name="connsiteX45" fmla="*/ 96570 w 372465"/>
              <a:gd name="connsiteY45" fmla="*/ 186233 h 405581"/>
              <a:gd name="connsiteX46" fmla="*/ 270512 w 372465"/>
              <a:gd name="connsiteY46" fmla="*/ 16930 h 405581"/>
              <a:gd name="connsiteX47" fmla="*/ 355535 w 372465"/>
              <a:gd name="connsiteY47" fmla="*/ 99042 h 405581"/>
              <a:gd name="connsiteX48" fmla="*/ 270512 w 372465"/>
              <a:gd name="connsiteY48" fmla="*/ 219772 h 405581"/>
              <a:gd name="connsiteX49" fmla="*/ 185505 w 372465"/>
              <a:gd name="connsiteY49" fmla="*/ 99042 h 405581"/>
              <a:gd name="connsiteX50" fmla="*/ 270512 w 372465"/>
              <a:gd name="connsiteY50" fmla="*/ 16930 h 405581"/>
              <a:gd name="connsiteX51" fmla="*/ 270884 w 372465"/>
              <a:gd name="connsiteY51" fmla="*/ 33861 h 405581"/>
              <a:gd name="connsiteX52" fmla="*/ 338605 w 372465"/>
              <a:gd name="connsiteY52" fmla="*/ 101582 h 405581"/>
              <a:gd name="connsiteX53" fmla="*/ 270884 w 372465"/>
              <a:gd name="connsiteY53" fmla="*/ 169303 h 405581"/>
              <a:gd name="connsiteX54" fmla="*/ 203163 w 372465"/>
              <a:gd name="connsiteY54" fmla="*/ 101582 h 405581"/>
              <a:gd name="connsiteX55" fmla="*/ 270884 w 372465"/>
              <a:gd name="connsiteY55" fmla="*/ 33861 h 405581"/>
              <a:gd name="connsiteX56" fmla="*/ 169641 w 372465"/>
              <a:gd name="connsiteY56" fmla="*/ 84651 h 405581"/>
              <a:gd name="connsiteX57" fmla="*/ 169201 w 372465"/>
              <a:gd name="connsiteY57" fmla="*/ 84651 h 405581"/>
              <a:gd name="connsiteX58" fmla="*/ 116734 w 372465"/>
              <a:gd name="connsiteY58" fmla="*/ 169303 h 405581"/>
              <a:gd name="connsiteX59" fmla="*/ 195257 w 372465"/>
              <a:gd name="connsiteY59" fmla="*/ 169303 h 405581"/>
              <a:gd name="connsiteX60" fmla="*/ 168575 w 372465"/>
              <a:gd name="connsiteY60" fmla="*/ 99042 h 405581"/>
              <a:gd name="connsiteX61" fmla="*/ 169641 w 372465"/>
              <a:gd name="connsiteY61" fmla="*/ 84651 h 405581"/>
              <a:gd name="connsiteX62" fmla="*/ 132174 w 372465"/>
              <a:gd name="connsiteY62" fmla="*/ 89121 h 405581"/>
              <a:gd name="connsiteX63" fmla="*/ 32421 w 372465"/>
              <a:gd name="connsiteY63" fmla="*/ 169303 h 405581"/>
              <a:gd name="connsiteX64" fmla="*/ 99414 w 372465"/>
              <a:gd name="connsiteY64" fmla="*/ 169303 h 405581"/>
              <a:gd name="connsiteX65" fmla="*/ 132174 w 372465"/>
              <a:gd name="connsiteY65" fmla="*/ 89121 h 405581"/>
              <a:gd name="connsiteX66" fmla="*/ 278994 w 372465"/>
              <a:gd name="connsiteY66" fmla="*/ 84651 h 405581"/>
              <a:gd name="connsiteX67" fmla="*/ 262063 w 372465"/>
              <a:gd name="connsiteY67" fmla="*/ 84651 h 405581"/>
              <a:gd name="connsiteX68" fmla="*/ 262063 w 372465"/>
              <a:gd name="connsiteY68" fmla="*/ 51553 h 405581"/>
              <a:gd name="connsiteX69" fmla="*/ 220804 w 372465"/>
              <a:gd name="connsiteY69" fmla="*/ 93116 h 405581"/>
              <a:gd name="connsiteX70" fmla="*/ 253954 w 372465"/>
              <a:gd name="connsiteY70" fmla="*/ 93116 h 405581"/>
              <a:gd name="connsiteX71" fmla="*/ 253954 w 372465"/>
              <a:gd name="connsiteY71" fmla="*/ 110047 h 405581"/>
              <a:gd name="connsiteX72" fmla="*/ 220804 w 372465"/>
              <a:gd name="connsiteY72" fmla="*/ 110047 h 405581"/>
              <a:gd name="connsiteX73" fmla="*/ 262063 w 372465"/>
              <a:gd name="connsiteY73" fmla="*/ 151610 h 405581"/>
              <a:gd name="connsiteX74" fmla="*/ 262063 w 372465"/>
              <a:gd name="connsiteY74" fmla="*/ 118512 h 405581"/>
              <a:gd name="connsiteX75" fmla="*/ 278994 w 372465"/>
              <a:gd name="connsiteY75" fmla="*/ 118512 h 405581"/>
              <a:gd name="connsiteX76" fmla="*/ 278994 w 372465"/>
              <a:gd name="connsiteY76" fmla="*/ 151729 h 405581"/>
              <a:gd name="connsiteX77" fmla="*/ 320964 w 372465"/>
              <a:gd name="connsiteY77" fmla="*/ 110047 h 405581"/>
              <a:gd name="connsiteX78" fmla="*/ 287814 w 372465"/>
              <a:gd name="connsiteY78" fmla="*/ 110047 h 405581"/>
              <a:gd name="connsiteX79" fmla="*/ 287814 w 372465"/>
              <a:gd name="connsiteY79" fmla="*/ 93116 h 405581"/>
              <a:gd name="connsiteX80" fmla="*/ 320964 w 372465"/>
              <a:gd name="connsiteY80" fmla="*/ 93116 h 405581"/>
              <a:gd name="connsiteX81" fmla="*/ 278994 w 372465"/>
              <a:gd name="connsiteY81" fmla="*/ 51434 h 405581"/>
              <a:gd name="connsiteX82" fmla="*/ 278994 w 372465"/>
              <a:gd name="connsiteY82" fmla="*/ 84651 h 40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72465" h="405581">
                <a:moveTo>
                  <a:pt x="173755" y="67789"/>
                </a:moveTo>
                <a:cubicBezTo>
                  <a:pt x="187215" y="28409"/>
                  <a:pt x="225443" y="0"/>
                  <a:pt x="270512" y="0"/>
                </a:cubicBezTo>
                <a:cubicBezTo>
                  <a:pt x="326822" y="0"/>
                  <a:pt x="372466" y="44357"/>
                  <a:pt x="372466" y="99042"/>
                </a:cubicBezTo>
                <a:cubicBezTo>
                  <a:pt x="372466" y="132665"/>
                  <a:pt x="356111" y="159872"/>
                  <a:pt x="330462" y="187113"/>
                </a:cubicBezTo>
                <a:cubicBezTo>
                  <a:pt x="335270" y="202774"/>
                  <a:pt x="337860" y="219416"/>
                  <a:pt x="337860" y="236651"/>
                </a:cubicBezTo>
                <a:cubicBezTo>
                  <a:pt x="337860" y="329666"/>
                  <a:pt x="262537" y="405209"/>
                  <a:pt x="169607" y="405581"/>
                </a:cubicBezTo>
                <a:lnTo>
                  <a:pt x="168930" y="405581"/>
                </a:lnTo>
                <a:cubicBezTo>
                  <a:pt x="75695" y="405581"/>
                  <a:pt x="0" y="329886"/>
                  <a:pt x="0" y="236651"/>
                </a:cubicBezTo>
                <a:cubicBezTo>
                  <a:pt x="0" y="143416"/>
                  <a:pt x="75695" y="67721"/>
                  <a:pt x="168930" y="67721"/>
                </a:cubicBezTo>
                <a:lnTo>
                  <a:pt x="169607" y="67721"/>
                </a:lnTo>
                <a:lnTo>
                  <a:pt x="173755" y="67789"/>
                </a:lnTo>
                <a:close/>
                <a:moveTo>
                  <a:pt x="221719" y="304745"/>
                </a:moveTo>
                <a:lnTo>
                  <a:pt x="116886" y="304745"/>
                </a:lnTo>
                <a:cubicBezTo>
                  <a:pt x="127620" y="355451"/>
                  <a:pt x="149308" y="388651"/>
                  <a:pt x="169303" y="388651"/>
                </a:cubicBezTo>
                <a:cubicBezTo>
                  <a:pt x="189297" y="388651"/>
                  <a:pt x="210985" y="355451"/>
                  <a:pt x="221719" y="304745"/>
                </a:cubicBezTo>
                <a:close/>
                <a:moveTo>
                  <a:pt x="99567" y="304745"/>
                </a:moveTo>
                <a:lnTo>
                  <a:pt x="32421" y="304745"/>
                </a:lnTo>
                <a:cubicBezTo>
                  <a:pt x="52196" y="344497"/>
                  <a:pt x="88833" y="374412"/>
                  <a:pt x="132936" y="385112"/>
                </a:cubicBezTo>
                <a:cubicBezTo>
                  <a:pt x="118190" y="367302"/>
                  <a:pt x="106390" y="339011"/>
                  <a:pt x="99567" y="304745"/>
                </a:cubicBezTo>
                <a:close/>
                <a:moveTo>
                  <a:pt x="305439" y="304745"/>
                </a:moveTo>
                <a:lnTo>
                  <a:pt x="239038" y="304745"/>
                </a:lnTo>
                <a:cubicBezTo>
                  <a:pt x="232249" y="338859"/>
                  <a:pt x="220517" y="367065"/>
                  <a:pt x="205855" y="384875"/>
                </a:cubicBezTo>
                <a:cubicBezTo>
                  <a:pt x="249552" y="373989"/>
                  <a:pt x="285800" y="344226"/>
                  <a:pt x="305439" y="304745"/>
                </a:cubicBezTo>
                <a:close/>
                <a:moveTo>
                  <a:pt x="209749" y="186233"/>
                </a:moveTo>
                <a:lnTo>
                  <a:pt x="113704" y="186233"/>
                </a:lnTo>
                <a:cubicBezTo>
                  <a:pt x="111367" y="201876"/>
                  <a:pt x="110047" y="218807"/>
                  <a:pt x="110047" y="236668"/>
                </a:cubicBezTo>
                <a:cubicBezTo>
                  <a:pt x="110047" y="254800"/>
                  <a:pt x="111401" y="271984"/>
                  <a:pt x="113805" y="287814"/>
                </a:cubicBezTo>
                <a:lnTo>
                  <a:pt x="224800" y="287814"/>
                </a:lnTo>
                <a:cubicBezTo>
                  <a:pt x="227204" y="271984"/>
                  <a:pt x="228558" y="254800"/>
                  <a:pt x="228558" y="236668"/>
                </a:cubicBezTo>
                <a:cubicBezTo>
                  <a:pt x="228558" y="225189"/>
                  <a:pt x="228017" y="214117"/>
                  <a:pt x="227001" y="203502"/>
                </a:cubicBezTo>
                <a:cubicBezTo>
                  <a:pt x="220889" y="197711"/>
                  <a:pt x="215116" y="191972"/>
                  <a:pt x="209749" y="186233"/>
                </a:cubicBezTo>
                <a:close/>
                <a:moveTo>
                  <a:pt x="316951" y="200725"/>
                </a:moveTo>
                <a:cubicBezTo>
                  <a:pt x="303102" y="214032"/>
                  <a:pt x="287357" y="227593"/>
                  <a:pt x="270512" y="242153"/>
                </a:cubicBezTo>
                <a:cubicBezTo>
                  <a:pt x="261708" y="234535"/>
                  <a:pt x="253209" y="227204"/>
                  <a:pt x="245116" y="220026"/>
                </a:cubicBezTo>
                <a:cubicBezTo>
                  <a:pt x="245370" y="225511"/>
                  <a:pt x="245489" y="231047"/>
                  <a:pt x="245489" y="236668"/>
                </a:cubicBezTo>
                <a:cubicBezTo>
                  <a:pt x="245489" y="254496"/>
                  <a:pt x="244236" y="271680"/>
                  <a:pt x="241933" y="287814"/>
                </a:cubicBezTo>
                <a:lnTo>
                  <a:pt x="312617" y="287814"/>
                </a:lnTo>
                <a:cubicBezTo>
                  <a:pt x="318238" y="271917"/>
                  <a:pt x="321302" y="254834"/>
                  <a:pt x="321302" y="237024"/>
                </a:cubicBezTo>
                <a:cubicBezTo>
                  <a:pt x="321302" y="224512"/>
                  <a:pt x="319796" y="212356"/>
                  <a:pt x="316951" y="200725"/>
                </a:cubicBezTo>
                <a:close/>
                <a:moveTo>
                  <a:pt x="96570" y="186233"/>
                </a:moveTo>
                <a:lnTo>
                  <a:pt x="25243" y="186233"/>
                </a:lnTo>
                <a:cubicBezTo>
                  <a:pt x="19622" y="202130"/>
                  <a:pt x="16558" y="219213"/>
                  <a:pt x="16558" y="237024"/>
                </a:cubicBezTo>
                <a:cubicBezTo>
                  <a:pt x="16558" y="254834"/>
                  <a:pt x="19622" y="271917"/>
                  <a:pt x="25243" y="287814"/>
                </a:cubicBezTo>
                <a:lnTo>
                  <a:pt x="96672" y="287814"/>
                </a:lnTo>
                <a:cubicBezTo>
                  <a:pt x="94369" y="271680"/>
                  <a:pt x="93116" y="254496"/>
                  <a:pt x="93116" y="236668"/>
                </a:cubicBezTo>
                <a:cubicBezTo>
                  <a:pt x="93116" y="219111"/>
                  <a:pt x="94335" y="202164"/>
                  <a:pt x="96570" y="186233"/>
                </a:cubicBezTo>
                <a:close/>
                <a:moveTo>
                  <a:pt x="270512" y="16930"/>
                </a:moveTo>
                <a:cubicBezTo>
                  <a:pt x="317408" y="16930"/>
                  <a:pt x="355535" y="53770"/>
                  <a:pt x="355535" y="99042"/>
                </a:cubicBezTo>
                <a:cubicBezTo>
                  <a:pt x="355535" y="143552"/>
                  <a:pt x="320388" y="176481"/>
                  <a:pt x="270512" y="219772"/>
                </a:cubicBezTo>
                <a:cubicBezTo>
                  <a:pt x="220635" y="176481"/>
                  <a:pt x="185505" y="143552"/>
                  <a:pt x="185505" y="99042"/>
                </a:cubicBezTo>
                <a:cubicBezTo>
                  <a:pt x="185505" y="53770"/>
                  <a:pt x="223632" y="16930"/>
                  <a:pt x="270512" y="16930"/>
                </a:cubicBezTo>
                <a:close/>
                <a:moveTo>
                  <a:pt x="270884" y="33861"/>
                </a:moveTo>
                <a:cubicBezTo>
                  <a:pt x="308266" y="33861"/>
                  <a:pt x="338605" y="64200"/>
                  <a:pt x="338605" y="101582"/>
                </a:cubicBezTo>
                <a:cubicBezTo>
                  <a:pt x="338605" y="138964"/>
                  <a:pt x="308266" y="169303"/>
                  <a:pt x="270884" y="169303"/>
                </a:cubicBezTo>
                <a:cubicBezTo>
                  <a:pt x="233502" y="169303"/>
                  <a:pt x="203163" y="138964"/>
                  <a:pt x="203163" y="101582"/>
                </a:cubicBezTo>
                <a:cubicBezTo>
                  <a:pt x="203163" y="64200"/>
                  <a:pt x="233502" y="33861"/>
                  <a:pt x="270884" y="33861"/>
                </a:cubicBezTo>
                <a:close/>
                <a:moveTo>
                  <a:pt x="169641" y="84651"/>
                </a:moveTo>
                <a:lnTo>
                  <a:pt x="169201" y="84651"/>
                </a:lnTo>
                <a:cubicBezTo>
                  <a:pt x="149156" y="84753"/>
                  <a:pt x="127400" y="118258"/>
                  <a:pt x="116734" y="169303"/>
                </a:cubicBezTo>
                <a:lnTo>
                  <a:pt x="195257" y="169303"/>
                </a:lnTo>
                <a:cubicBezTo>
                  <a:pt x="178597" y="147750"/>
                  <a:pt x="168575" y="125369"/>
                  <a:pt x="168575" y="99042"/>
                </a:cubicBezTo>
                <a:cubicBezTo>
                  <a:pt x="168575" y="94149"/>
                  <a:pt x="168947" y="89358"/>
                  <a:pt x="169641" y="84651"/>
                </a:cubicBezTo>
                <a:close/>
                <a:moveTo>
                  <a:pt x="132174" y="89121"/>
                </a:moveTo>
                <a:cubicBezTo>
                  <a:pt x="88410" y="99973"/>
                  <a:pt x="52077" y="129770"/>
                  <a:pt x="32421" y="169303"/>
                </a:cubicBezTo>
                <a:lnTo>
                  <a:pt x="99414" y="169303"/>
                </a:lnTo>
                <a:cubicBezTo>
                  <a:pt x="106102" y="135307"/>
                  <a:pt x="117682" y="107101"/>
                  <a:pt x="132174" y="89121"/>
                </a:cubicBezTo>
                <a:close/>
                <a:moveTo>
                  <a:pt x="278994" y="84651"/>
                </a:moveTo>
                <a:lnTo>
                  <a:pt x="262063" y="84651"/>
                </a:lnTo>
                <a:lnTo>
                  <a:pt x="262063" y="51553"/>
                </a:lnTo>
                <a:cubicBezTo>
                  <a:pt x="240968" y="55260"/>
                  <a:pt x="224343" y="71987"/>
                  <a:pt x="220804" y="93116"/>
                </a:cubicBezTo>
                <a:lnTo>
                  <a:pt x="253954" y="93116"/>
                </a:lnTo>
                <a:lnTo>
                  <a:pt x="253954" y="110047"/>
                </a:lnTo>
                <a:lnTo>
                  <a:pt x="220804" y="110047"/>
                </a:lnTo>
                <a:cubicBezTo>
                  <a:pt x="224343" y="131176"/>
                  <a:pt x="240968" y="147903"/>
                  <a:pt x="262063" y="151610"/>
                </a:cubicBezTo>
                <a:lnTo>
                  <a:pt x="262063" y="118512"/>
                </a:lnTo>
                <a:lnTo>
                  <a:pt x="278994" y="118512"/>
                </a:lnTo>
                <a:lnTo>
                  <a:pt x="278994" y="151729"/>
                </a:lnTo>
                <a:cubicBezTo>
                  <a:pt x="300410" y="148292"/>
                  <a:pt x="317374" y="131430"/>
                  <a:pt x="320964" y="110047"/>
                </a:cubicBezTo>
                <a:lnTo>
                  <a:pt x="287814" y="110047"/>
                </a:lnTo>
                <a:lnTo>
                  <a:pt x="287814" y="93116"/>
                </a:lnTo>
                <a:lnTo>
                  <a:pt x="320964" y="93116"/>
                </a:lnTo>
                <a:cubicBezTo>
                  <a:pt x="317374" y="71733"/>
                  <a:pt x="300410" y="54871"/>
                  <a:pt x="278994" y="51434"/>
                </a:cubicBezTo>
                <a:lnTo>
                  <a:pt x="278994" y="846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669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40" name="图形 16"/>
          <p:cNvSpPr/>
          <p:nvPr>
            <p:custDataLst>
              <p:tags r:id="rId23"/>
            </p:custDataLst>
          </p:nvPr>
        </p:nvSpPr>
        <p:spPr>
          <a:xfrm>
            <a:off x="5927717" y="2096577"/>
            <a:ext cx="406342" cy="406342"/>
          </a:xfrm>
          <a:custGeom>
            <a:avLst/>
            <a:gdLst>
              <a:gd name="connsiteX0" fmla="*/ 203163 w 406326"/>
              <a:gd name="connsiteY0" fmla="*/ 0 h 406326"/>
              <a:gd name="connsiteX1" fmla="*/ 406326 w 406326"/>
              <a:gd name="connsiteY1" fmla="*/ 203163 h 406326"/>
              <a:gd name="connsiteX2" fmla="*/ 203163 w 406326"/>
              <a:gd name="connsiteY2" fmla="*/ 406326 h 406326"/>
              <a:gd name="connsiteX3" fmla="*/ 0 w 406326"/>
              <a:gd name="connsiteY3" fmla="*/ 203163 h 406326"/>
              <a:gd name="connsiteX4" fmla="*/ 203163 w 406326"/>
              <a:gd name="connsiteY4" fmla="*/ 0 h 406326"/>
              <a:gd name="connsiteX5" fmla="*/ 212204 w 406326"/>
              <a:gd name="connsiteY5" fmla="*/ 67840 h 406326"/>
              <a:gd name="connsiteX6" fmla="*/ 194867 w 406326"/>
              <a:gd name="connsiteY6" fmla="*/ 67840 h 406326"/>
              <a:gd name="connsiteX7" fmla="*/ 194867 w 406326"/>
              <a:gd name="connsiteY7" fmla="*/ 16778 h 406326"/>
              <a:gd name="connsiteX8" fmla="*/ 16778 w 406326"/>
              <a:gd name="connsiteY8" fmla="*/ 194867 h 406326"/>
              <a:gd name="connsiteX9" fmla="*/ 67840 w 406326"/>
              <a:gd name="connsiteY9" fmla="*/ 194867 h 406326"/>
              <a:gd name="connsiteX10" fmla="*/ 67840 w 406326"/>
              <a:gd name="connsiteY10" fmla="*/ 212204 h 406326"/>
              <a:gd name="connsiteX11" fmla="*/ 16812 w 406326"/>
              <a:gd name="connsiteY11" fmla="*/ 212204 h 406326"/>
              <a:gd name="connsiteX12" fmla="*/ 194867 w 406326"/>
              <a:gd name="connsiteY12" fmla="*/ 389548 h 406326"/>
              <a:gd name="connsiteX13" fmla="*/ 194867 w 406326"/>
              <a:gd name="connsiteY13" fmla="*/ 339231 h 406326"/>
              <a:gd name="connsiteX14" fmla="*/ 212204 w 406326"/>
              <a:gd name="connsiteY14" fmla="*/ 339231 h 406326"/>
              <a:gd name="connsiteX15" fmla="*/ 212204 w 406326"/>
              <a:gd name="connsiteY15" fmla="*/ 389514 h 406326"/>
              <a:gd name="connsiteX16" fmla="*/ 389514 w 406326"/>
              <a:gd name="connsiteY16" fmla="*/ 212204 h 406326"/>
              <a:gd name="connsiteX17" fmla="*/ 339231 w 406326"/>
              <a:gd name="connsiteY17" fmla="*/ 212204 h 406326"/>
              <a:gd name="connsiteX18" fmla="*/ 339231 w 406326"/>
              <a:gd name="connsiteY18" fmla="*/ 194867 h 406326"/>
              <a:gd name="connsiteX19" fmla="*/ 389548 w 406326"/>
              <a:gd name="connsiteY19" fmla="*/ 194867 h 406326"/>
              <a:gd name="connsiteX20" fmla="*/ 212204 w 406326"/>
              <a:gd name="connsiteY20" fmla="*/ 16812 h 406326"/>
              <a:gd name="connsiteX21" fmla="*/ 212204 w 406326"/>
              <a:gd name="connsiteY21" fmla="*/ 67840 h 406326"/>
              <a:gd name="connsiteX22" fmla="*/ 321658 w 406326"/>
              <a:gd name="connsiteY22" fmla="*/ 287814 h 406326"/>
              <a:gd name="connsiteX23" fmla="*/ 84702 w 406326"/>
              <a:gd name="connsiteY23" fmla="*/ 287814 h 406326"/>
              <a:gd name="connsiteX24" fmla="*/ 84668 w 406326"/>
              <a:gd name="connsiteY24" fmla="*/ 270495 h 406326"/>
              <a:gd name="connsiteX25" fmla="*/ 102005 w 406326"/>
              <a:gd name="connsiteY25" fmla="*/ 242543 h 406326"/>
              <a:gd name="connsiteX26" fmla="*/ 123235 w 406326"/>
              <a:gd name="connsiteY26" fmla="*/ 218468 h 406326"/>
              <a:gd name="connsiteX27" fmla="*/ 148969 w 406326"/>
              <a:gd name="connsiteY27" fmla="*/ 143907 h 406326"/>
              <a:gd name="connsiteX28" fmla="*/ 174737 w 406326"/>
              <a:gd name="connsiteY28" fmla="*/ 218468 h 406326"/>
              <a:gd name="connsiteX29" fmla="*/ 176532 w 406326"/>
              <a:gd name="connsiteY29" fmla="*/ 235957 h 406326"/>
              <a:gd name="connsiteX30" fmla="*/ 191667 w 406326"/>
              <a:gd name="connsiteY30" fmla="*/ 229236 h 406326"/>
              <a:gd name="connsiteX31" fmla="*/ 219145 w 406326"/>
              <a:gd name="connsiteY31" fmla="*/ 198067 h 406326"/>
              <a:gd name="connsiteX32" fmla="*/ 245472 w 406326"/>
              <a:gd name="connsiteY32" fmla="*/ 101582 h 406326"/>
              <a:gd name="connsiteX33" fmla="*/ 271832 w 406326"/>
              <a:gd name="connsiteY33" fmla="*/ 198067 h 406326"/>
              <a:gd name="connsiteX34" fmla="*/ 299259 w 406326"/>
              <a:gd name="connsiteY34" fmla="*/ 229236 h 406326"/>
              <a:gd name="connsiteX35" fmla="*/ 321658 w 406326"/>
              <a:gd name="connsiteY35" fmla="*/ 270884 h 406326"/>
              <a:gd name="connsiteX36" fmla="*/ 321658 w 406326"/>
              <a:gd name="connsiteY36" fmla="*/ 287814 h 406326"/>
              <a:gd name="connsiteX37" fmla="*/ 169641 w 406326"/>
              <a:gd name="connsiteY37" fmla="*/ 251584 h 406326"/>
              <a:gd name="connsiteX38" fmla="*/ 157096 w 406326"/>
              <a:gd name="connsiteY38" fmla="*/ 238480 h 406326"/>
              <a:gd name="connsiteX39" fmla="*/ 159855 w 406326"/>
              <a:gd name="connsiteY39" fmla="*/ 210392 h 406326"/>
              <a:gd name="connsiteX40" fmla="*/ 166018 w 406326"/>
              <a:gd name="connsiteY40" fmla="*/ 169523 h 406326"/>
              <a:gd name="connsiteX41" fmla="*/ 132073 w 406326"/>
              <a:gd name="connsiteY41" fmla="*/ 169319 h 406326"/>
              <a:gd name="connsiteX42" fmla="*/ 138202 w 406326"/>
              <a:gd name="connsiteY42" fmla="*/ 210562 h 406326"/>
              <a:gd name="connsiteX43" fmla="*/ 140775 w 406326"/>
              <a:gd name="connsiteY43" fmla="*/ 238615 h 406326"/>
              <a:gd name="connsiteX44" fmla="*/ 106542 w 406326"/>
              <a:gd name="connsiteY44" fmla="*/ 258880 h 406326"/>
              <a:gd name="connsiteX45" fmla="*/ 101649 w 406326"/>
              <a:gd name="connsiteY45" fmla="*/ 264654 h 406326"/>
              <a:gd name="connsiteX46" fmla="*/ 101615 w 406326"/>
              <a:gd name="connsiteY46" fmla="*/ 270884 h 406326"/>
              <a:gd name="connsiteX47" fmla="*/ 169286 w 406326"/>
              <a:gd name="connsiteY47" fmla="*/ 270884 h 406326"/>
              <a:gd name="connsiteX48" fmla="*/ 169641 w 406326"/>
              <a:gd name="connsiteY48" fmla="*/ 251584 h 406326"/>
              <a:gd name="connsiteX49" fmla="*/ 304728 w 406326"/>
              <a:gd name="connsiteY49" fmla="*/ 270884 h 406326"/>
              <a:gd name="connsiteX50" fmla="*/ 295433 w 406326"/>
              <a:gd name="connsiteY50" fmla="*/ 245743 h 406326"/>
              <a:gd name="connsiteX51" fmla="*/ 256950 w 406326"/>
              <a:gd name="connsiteY51" fmla="*/ 189991 h 406326"/>
              <a:gd name="connsiteX52" fmla="*/ 267024 w 406326"/>
              <a:gd name="connsiteY52" fmla="*/ 129127 h 406326"/>
              <a:gd name="connsiteX53" fmla="*/ 224123 w 406326"/>
              <a:gd name="connsiteY53" fmla="*/ 128907 h 406326"/>
              <a:gd name="connsiteX54" fmla="*/ 234112 w 406326"/>
              <a:gd name="connsiteY54" fmla="*/ 190144 h 406326"/>
              <a:gd name="connsiteX55" fmla="*/ 195477 w 406326"/>
              <a:gd name="connsiteY55" fmla="*/ 245743 h 406326"/>
              <a:gd name="connsiteX56" fmla="*/ 186216 w 406326"/>
              <a:gd name="connsiteY56" fmla="*/ 270884 h 406326"/>
              <a:gd name="connsiteX57" fmla="*/ 304728 w 406326"/>
              <a:gd name="connsiteY57" fmla="*/ 270884 h 40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06326" h="406326">
                <a:moveTo>
                  <a:pt x="203163" y="0"/>
                </a:moveTo>
                <a:cubicBezTo>
                  <a:pt x="315292" y="0"/>
                  <a:pt x="406326" y="91034"/>
                  <a:pt x="406326" y="203163"/>
                </a:cubicBezTo>
                <a:cubicBezTo>
                  <a:pt x="406326" y="315292"/>
                  <a:pt x="315292" y="406326"/>
                  <a:pt x="203163" y="406326"/>
                </a:cubicBezTo>
                <a:cubicBezTo>
                  <a:pt x="91034" y="406326"/>
                  <a:pt x="0" y="315292"/>
                  <a:pt x="0" y="203163"/>
                </a:cubicBezTo>
                <a:cubicBezTo>
                  <a:pt x="0" y="91034"/>
                  <a:pt x="91034" y="0"/>
                  <a:pt x="203163" y="0"/>
                </a:cubicBezTo>
                <a:close/>
                <a:moveTo>
                  <a:pt x="212204" y="67840"/>
                </a:moveTo>
                <a:lnTo>
                  <a:pt x="194867" y="67840"/>
                </a:lnTo>
                <a:lnTo>
                  <a:pt x="194867" y="16778"/>
                </a:lnTo>
                <a:cubicBezTo>
                  <a:pt x="98483" y="20994"/>
                  <a:pt x="20994" y="98483"/>
                  <a:pt x="16778" y="194867"/>
                </a:cubicBezTo>
                <a:lnTo>
                  <a:pt x="67840" y="194867"/>
                </a:lnTo>
                <a:lnTo>
                  <a:pt x="67840" y="212204"/>
                </a:lnTo>
                <a:lnTo>
                  <a:pt x="16812" y="212204"/>
                </a:lnTo>
                <a:cubicBezTo>
                  <a:pt x="21400" y="308232"/>
                  <a:pt x="98737" y="385349"/>
                  <a:pt x="194867" y="389548"/>
                </a:cubicBezTo>
                <a:lnTo>
                  <a:pt x="194867" y="339231"/>
                </a:lnTo>
                <a:lnTo>
                  <a:pt x="212204" y="339231"/>
                </a:lnTo>
                <a:lnTo>
                  <a:pt x="212204" y="389514"/>
                </a:lnTo>
                <a:cubicBezTo>
                  <a:pt x="307995" y="384943"/>
                  <a:pt x="384943" y="307995"/>
                  <a:pt x="389514" y="212204"/>
                </a:cubicBezTo>
                <a:lnTo>
                  <a:pt x="339231" y="212204"/>
                </a:lnTo>
                <a:lnTo>
                  <a:pt x="339231" y="194867"/>
                </a:lnTo>
                <a:lnTo>
                  <a:pt x="389548" y="194867"/>
                </a:lnTo>
                <a:cubicBezTo>
                  <a:pt x="385349" y="98737"/>
                  <a:pt x="308232" y="21400"/>
                  <a:pt x="212204" y="16812"/>
                </a:cubicBezTo>
                <a:lnTo>
                  <a:pt x="212204" y="67840"/>
                </a:lnTo>
                <a:close/>
                <a:moveTo>
                  <a:pt x="321658" y="287814"/>
                </a:moveTo>
                <a:lnTo>
                  <a:pt x="84702" y="287814"/>
                </a:lnTo>
                <a:lnTo>
                  <a:pt x="84668" y="270495"/>
                </a:lnTo>
                <a:cubicBezTo>
                  <a:pt x="84837" y="249924"/>
                  <a:pt x="86751" y="246064"/>
                  <a:pt x="102005" y="242543"/>
                </a:cubicBezTo>
                <a:cubicBezTo>
                  <a:pt x="120747" y="238209"/>
                  <a:pt x="131700" y="234433"/>
                  <a:pt x="123235" y="218468"/>
                </a:cubicBezTo>
                <a:cubicBezTo>
                  <a:pt x="97518" y="169895"/>
                  <a:pt x="121813" y="143907"/>
                  <a:pt x="148969" y="143907"/>
                </a:cubicBezTo>
                <a:cubicBezTo>
                  <a:pt x="176667" y="143907"/>
                  <a:pt x="200522" y="170877"/>
                  <a:pt x="174737" y="218468"/>
                </a:cubicBezTo>
                <a:cubicBezTo>
                  <a:pt x="169929" y="227306"/>
                  <a:pt x="171283" y="232435"/>
                  <a:pt x="176532" y="235957"/>
                </a:cubicBezTo>
                <a:cubicBezTo>
                  <a:pt x="179850" y="233062"/>
                  <a:pt x="184675" y="230844"/>
                  <a:pt x="191667" y="229236"/>
                </a:cubicBezTo>
                <a:cubicBezTo>
                  <a:pt x="215928" y="223632"/>
                  <a:pt x="230099" y="218722"/>
                  <a:pt x="219145" y="198067"/>
                </a:cubicBezTo>
                <a:cubicBezTo>
                  <a:pt x="185860" y="135205"/>
                  <a:pt x="210325" y="101582"/>
                  <a:pt x="245472" y="101582"/>
                </a:cubicBezTo>
                <a:cubicBezTo>
                  <a:pt x="281313" y="101582"/>
                  <a:pt x="305185" y="136492"/>
                  <a:pt x="271832" y="198067"/>
                </a:cubicBezTo>
                <a:cubicBezTo>
                  <a:pt x="260557" y="218840"/>
                  <a:pt x="275489" y="223767"/>
                  <a:pt x="299259" y="229236"/>
                </a:cubicBezTo>
                <a:cubicBezTo>
                  <a:pt x="323148" y="234755"/>
                  <a:pt x="321658" y="247300"/>
                  <a:pt x="321658" y="270884"/>
                </a:cubicBezTo>
                <a:lnTo>
                  <a:pt x="321658" y="287814"/>
                </a:lnTo>
                <a:close/>
                <a:moveTo>
                  <a:pt x="169641" y="251584"/>
                </a:moveTo>
                <a:cubicBezTo>
                  <a:pt x="164460" y="248672"/>
                  <a:pt x="159838" y="244557"/>
                  <a:pt x="157096" y="238480"/>
                </a:cubicBezTo>
                <a:cubicBezTo>
                  <a:pt x="153337" y="230150"/>
                  <a:pt x="154268" y="220686"/>
                  <a:pt x="159855" y="210392"/>
                </a:cubicBezTo>
                <a:cubicBezTo>
                  <a:pt x="169082" y="193343"/>
                  <a:pt x="171334" y="178445"/>
                  <a:pt x="166018" y="169523"/>
                </a:cubicBezTo>
                <a:cubicBezTo>
                  <a:pt x="159043" y="157790"/>
                  <a:pt x="138845" y="158078"/>
                  <a:pt x="132073" y="169319"/>
                </a:cubicBezTo>
                <a:cubicBezTo>
                  <a:pt x="126757" y="178140"/>
                  <a:pt x="128992" y="193174"/>
                  <a:pt x="138202" y="210562"/>
                </a:cubicBezTo>
                <a:cubicBezTo>
                  <a:pt x="143687" y="220889"/>
                  <a:pt x="144550" y="230319"/>
                  <a:pt x="140775" y="238615"/>
                </a:cubicBezTo>
                <a:cubicBezTo>
                  <a:pt x="134105" y="253226"/>
                  <a:pt x="116040" y="256578"/>
                  <a:pt x="106542" y="258880"/>
                </a:cubicBezTo>
                <a:cubicBezTo>
                  <a:pt x="102817" y="259778"/>
                  <a:pt x="101768" y="260032"/>
                  <a:pt x="101649" y="264654"/>
                </a:cubicBezTo>
                <a:lnTo>
                  <a:pt x="101615" y="270884"/>
                </a:lnTo>
                <a:lnTo>
                  <a:pt x="169286" y="270884"/>
                </a:lnTo>
                <a:cubicBezTo>
                  <a:pt x="169286" y="263401"/>
                  <a:pt x="169099" y="257018"/>
                  <a:pt x="169641" y="251584"/>
                </a:cubicBezTo>
                <a:close/>
                <a:moveTo>
                  <a:pt x="304728" y="270884"/>
                </a:moveTo>
                <a:cubicBezTo>
                  <a:pt x="304829" y="248096"/>
                  <a:pt x="305523" y="248062"/>
                  <a:pt x="295433" y="245743"/>
                </a:cubicBezTo>
                <a:cubicBezTo>
                  <a:pt x="291234" y="244761"/>
                  <a:pt x="232012" y="235957"/>
                  <a:pt x="256950" y="189991"/>
                </a:cubicBezTo>
                <a:cubicBezTo>
                  <a:pt x="270969" y="164105"/>
                  <a:pt x="274659" y="141909"/>
                  <a:pt x="267024" y="129127"/>
                </a:cubicBezTo>
                <a:cubicBezTo>
                  <a:pt x="258525" y="114889"/>
                  <a:pt x="232503" y="114973"/>
                  <a:pt x="224123" y="128907"/>
                </a:cubicBezTo>
                <a:cubicBezTo>
                  <a:pt x="216538" y="141503"/>
                  <a:pt x="220178" y="163834"/>
                  <a:pt x="234112" y="190144"/>
                </a:cubicBezTo>
                <a:cubicBezTo>
                  <a:pt x="259101" y="237261"/>
                  <a:pt x="196509" y="245489"/>
                  <a:pt x="195477" y="245743"/>
                </a:cubicBezTo>
                <a:cubicBezTo>
                  <a:pt x="185319" y="248079"/>
                  <a:pt x="186131" y="247977"/>
                  <a:pt x="186216" y="270884"/>
                </a:cubicBezTo>
                <a:lnTo>
                  <a:pt x="304728" y="2708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669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41" name="图形 24"/>
          <p:cNvSpPr/>
          <p:nvPr>
            <p:custDataLst>
              <p:tags r:id="rId24"/>
            </p:custDataLst>
          </p:nvPr>
        </p:nvSpPr>
        <p:spPr>
          <a:xfrm>
            <a:off x="7446063" y="3592698"/>
            <a:ext cx="394980" cy="394701"/>
          </a:xfrm>
          <a:custGeom>
            <a:avLst/>
            <a:gdLst>
              <a:gd name="connsiteX0" fmla="*/ 244853 w 394964"/>
              <a:gd name="connsiteY0" fmla="*/ 388962 h 394685"/>
              <a:gd name="connsiteX1" fmla="*/ 197474 w 394964"/>
              <a:gd name="connsiteY1" fmla="*/ 394685 h 394685"/>
              <a:gd name="connsiteX2" fmla="*/ 0 w 394964"/>
              <a:gd name="connsiteY2" fmla="*/ 197343 h 394685"/>
              <a:gd name="connsiteX3" fmla="*/ 197474 w 394964"/>
              <a:gd name="connsiteY3" fmla="*/ 0 h 394685"/>
              <a:gd name="connsiteX4" fmla="*/ 394965 w 394964"/>
              <a:gd name="connsiteY4" fmla="*/ 197343 h 394685"/>
              <a:gd name="connsiteX5" fmla="*/ 388831 w 394964"/>
              <a:gd name="connsiteY5" fmla="*/ 246267 h 394685"/>
              <a:gd name="connsiteX6" fmla="*/ 372961 w 394964"/>
              <a:gd name="connsiteY6" fmla="*/ 240676 h 394685"/>
              <a:gd name="connsiteX7" fmla="*/ 378240 w 394964"/>
              <a:gd name="connsiteY7" fmla="*/ 197211 h 394685"/>
              <a:gd name="connsiteX8" fmla="*/ 197343 w 394964"/>
              <a:gd name="connsiteY8" fmla="*/ 16445 h 394685"/>
              <a:gd name="connsiteX9" fmla="*/ 16445 w 394964"/>
              <a:gd name="connsiteY9" fmla="*/ 197211 h 394685"/>
              <a:gd name="connsiteX10" fmla="*/ 197343 w 394964"/>
              <a:gd name="connsiteY10" fmla="*/ 377993 h 394685"/>
              <a:gd name="connsiteX11" fmla="*/ 239722 w 394964"/>
              <a:gd name="connsiteY11" fmla="*/ 372994 h 394685"/>
              <a:gd name="connsiteX12" fmla="*/ 244853 w 394964"/>
              <a:gd name="connsiteY12" fmla="*/ 388962 h 394685"/>
              <a:gd name="connsiteX13" fmla="*/ 197343 w 394964"/>
              <a:gd name="connsiteY13" fmla="*/ 164452 h 394685"/>
              <a:gd name="connsiteX14" fmla="*/ 164452 w 394964"/>
              <a:gd name="connsiteY14" fmla="*/ 197343 h 394685"/>
              <a:gd name="connsiteX15" fmla="*/ 197343 w 394964"/>
              <a:gd name="connsiteY15" fmla="*/ 230233 h 394685"/>
              <a:gd name="connsiteX16" fmla="*/ 210301 w 394964"/>
              <a:gd name="connsiteY16" fmla="*/ 227569 h 394685"/>
              <a:gd name="connsiteX17" fmla="*/ 260624 w 394964"/>
              <a:gd name="connsiteY17" fmla="*/ 384209 h 394685"/>
              <a:gd name="connsiteX18" fmla="*/ 296376 w 394964"/>
              <a:gd name="connsiteY18" fmla="*/ 324645 h 394685"/>
              <a:gd name="connsiteX19" fmla="*/ 364064 w 394964"/>
              <a:gd name="connsiteY19" fmla="*/ 394685 h 394685"/>
              <a:gd name="connsiteX20" fmla="*/ 394965 w 394964"/>
              <a:gd name="connsiteY20" fmla="*/ 364623 h 394685"/>
              <a:gd name="connsiteX21" fmla="*/ 327753 w 394964"/>
              <a:gd name="connsiteY21" fmla="*/ 295290 h 394685"/>
              <a:gd name="connsiteX22" fmla="*/ 388123 w 394964"/>
              <a:gd name="connsiteY22" fmla="*/ 263617 h 394685"/>
              <a:gd name="connsiteX23" fmla="*/ 228704 w 394964"/>
              <a:gd name="connsiteY23" fmla="*/ 207275 h 394685"/>
              <a:gd name="connsiteX24" fmla="*/ 230233 w 394964"/>
              <a:gd name="connsiteY24" fmla="*/ 197343 h 394685"/>
              <a:gd name="connsiteX25" fmla="*/ 197343 w 394964"/>
              <a:gd name="connsiteY25" fmla="*/ 164452 h 394685"/>
              <a:gd name="connsiteX26" fmla="*/ 226418 w 394964"/>
              <a:gd name="connsiteY26" fmla="*/ 223902 h 394685"/>
              <a:gd name="connsiteX27" fmla="*/ 347010 w 394964"/>
              <a:gd name="connsiteY27" fmla="*/ 266610 h 394685"/>
              <a:gd name="connsiteX28" fmla="*/ 300586 w 394964"/>
              <a:gd name="connsiteY28" fmla="*/ 290965 h 394685"/>
              <a:gd name="connsiteX29" fmla="*/ 371695 w 394964"/>
              <a:gd name="connsiteY29" fmla="*/ 364327 h 394685"/>
              <a:gd name="connsiteX30" fmla="*/ 364376 w 394964"/>
              <a:gd name="connsiteY30" fmla="*/ 371415 h 394685"/>
              <a:gd name="connsiteX31" fmla="*/ 293267 w 394964"/>
              <a:gd name="connsiteY31" fmla="*/ 297856 h 394685"/>
              <a:gd name="connsiteX32" fmla="*/ 265047 w 394964"/>
              <a:gd name="connsiteY32" fmla="*/ 344889 h 394685"/>
              <a:gd name="connsiteX33" fmla="*/ 226418 w 394964"/>
              <a:gd name="connsiteY33" fmla="*/ 223902 h 394685"/>
              <a:gd name="connsiteX34" fmla="*/ 227223 w 394964"/>
              <a:gd name="connsiteY34" fmla="*/ 333953 h 394685"/>
              <a:gd name="connsiteX35" fmla="*/ 197474 w 394964"/>
              <a:gd name="connsiteY35" fmla="*/ 337127 h 394685"/>
              <a:gd name="connsiteX36" fmla="*/ 57690 w 394964"/>
              <a:gd name="connsiteY36" fmla="*/ 197343 h 394685"/>
              <a:gd name="connsiteX37" fmla="*/ 197474 w 394964"/>
              <a:gd name="connsiteY37" fmla="*/ 57558 h 394685"/>
              <a:gd name="connsiteX38" fmla="*/ 337258 w 394964"/>
              <a:gd name="connsiteY38" fmla="*/ 197343 h 394685"/>
              <a:gd name="connsiteX39" fmla="*/ 334101 w 394964"/>
              <a:gd name="connsiteY39" fmla="*/ 226993 h 394685"/>
              <a:gd name="connsiteX40" fmla="*/ 318330 w 394964"/>
              <a:gd name="connsiteY40" fmla="*/ 221451 h 394685"/>
              <a:gd name="connsiteX41" fmla="*/ 320682 w 394964"/>
              <a:gd name="connsiteY41" fmla="*/ 197343 h 394685"/>
              <a:gd name="connsiteX42" fmla="*/ 197343 w 394964"/>
              <a:gd name="connsiteY42" fmla="*/ 74003 h 394685"/>
              <a:gd name="connsiteX43" fmla="*/ 74003 w 394964"/>
              <a:gd name="connsiteY43" fmla="*/ 197343 h 394685"/>
              <a:gd name="connsiteX44" fmla="*/ 197343 w 394964"/>
              <a:gd name="connsiteY44" fmla="*/ 320682 h 394685"/>
              <a:gd name="connsiteX45" fmla="*/ 222175 w 394964"/>
              <a:gd name="connsiteY45" fmla="*/ 318182 h 394685"/>
              <a:gd name="connsiteX46" fmla="*/ 227223 w 394964"/>
              <a:gd name="connsiteY46" fmla="*/ 333953 h 394685"/>
              <a:gd name="connsiteX47" fmla="*/ 209528 w 394964"/>
              <a:gd name="connsiteY47" fmla="*/ 278697 h 394685"/>
              <a:gd name="connsiteX48" fmla="*/ 197474 w 394964"/>
              <a:gd name="connsiteY48" fmla="*/ 279569 h 394685"/>
              <a:gd name="connsiteX49" fmla="*/ 115248 w 394964"/>
              <a:gd name="connsiteY49" fmla="*/ 197343 h 394685"/>
              <a:gd name="connsiteX50" fmla="*/ 197474 w 394964"/>
              <a:gd name="connsiteY50" fmla="*/ 115116 h 394685"/>
              <a:gd name="connsiteX51" fmla="*/ 279700 w 394964"/>
              <a:gd name="connsiteY51" fmla="*/ 197343 h 394685"/>
              <a:gd name="connsiteX52" fmla="*/ 279059 w 394964"/>
              <a:gd name="connsiteY52" fmla="*/ 207637 h 394685"/>
              <a:gd name="connsiteX53" fmla="*/ 262959 w 394964"/>
              <a:gd name="connsiteY53" fmla="*/ 201964 h 394685"/>
              <a:gd name="connsiteX54" fmla="*/ 263123 w 394964"/>
              <a:gd name="connsiteY54" fmla="*/ 197343 h 394685"/>
              <a:gd name="connsiteX55" fmla="*/ 197343 w 394964"/>
              <a:gd name="connsiteY55" fmla="*/ 131562 h 394685"/>
              <a:gd name="connsiteX56" fmla="*/ 131562 w 394964"/>
              <a:gd name="connsiteY56" fmla="*/ 197343 h 394685"/>
              <a:gd name="connsiteX57" fmla="*/ 197343 w 394964"/>
              <a:gd name="connsiteY57" fmla="*/ 263123 h 394685"/>
              <a:gd name="connsiteX58" fmla="*/ 204414 w 394964"/>
              <a:gd name="connsiteY58" fmla="*/ 262745 h 394685"/>
              <a:gd name="connsiteX59" fmla="*/ 209528 w 394964"/>
              <a:gd name="connsiteY59" fmla="*/ 278697 h 394685"/>
              <a:gd name="connsiteX60" fmla="*/ 197343 w 394964"/>
              <a:gd name="connsiteY60" fmla="*/ 180897 h 394685"/>
              <a:gd name="connsiteX61" fmla="*/ 213788 w 394964"/>
              <a:gd name="connsiteY61" fmla="*/ 197343 h 394685"/>
              <a:gd name="connsiteX62" fmla="*/ 197343 w 394964"/>
              <a:gd name="connsiteY62" fmla="*/ 213788 h 394685"/>
              <a:gd name="connsiteX63" fmla="*/ 180897 w 394964"/>
              <a:gd name="connsiteY63" fmla="*/ 197343 h 394685"/>
              <a:gd name="connsiteX64" fmla="*/ 197343 w 394964"/>
              <a:gd name="connsiteY64" fmla="*/ 180897 h 39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94964" h="394685">
                <a:moveTo>
                  <a:pt x="244853" y="388962"/>
                </a:moveTo>
                <a:cubicBezTo>
                  <a:pt x="229674" y="392695"/>
                  <a:pt x="213804" y="394685"/>
                  <a:pt x="197474" y="394685"/>
                </a:cubicBezTo>
                <a:cubicBezTo>
                  <a:pt x="88492" y="394685"/>
                  <a:pt x="0" y="306259"/>
                  <a:pt x="0" y="197343"/>
                </a:cubicBezTo>
                <a:cubicBezTo>
                  <a:pt x="0" y="88426"/>
                  <a:pt x="88492" y="0"/>
                  <a:pt x="197474" y="0"/>
                </a:cubicBezTo>
                <a:cubicBezTo>
                  <a:pt x="306473" y="0"/>
                  <a:pt x="394965" y="88426"/>
                  <a:pt x="394965" y="197343"/>
                </a:cubicBezTo>
                <a:cubicBezTo>
                  <a:pt x="394965" y="214232"/>
                  <a:pt x="392827" y="230611"/>
                  <a:pt x="388831" y="246267"/>
                </a:cubicBezTo>
                <a:lnTo>
                  <a:pt x="372961" y="240676"/>
                </a:lnTo>
                <a:cubicBezTo>
                  <a:pt x="376414" y="226747"/>
                  <a:pt x="378240" y="212193"/>
                  <a:pt x="378240" y="197211"/>
                </a:cubicBezTo>
                <a:cubicBezTo>
                  <a:pt x="378240" y="97454"/>
                  <a:pt x="297181" y="16445"/>
                  <a:pt x="197343" y="16445"/>
                </a:cubicBezTo>
                <a:cubicBezTo>
                  <a:pt x="97504" y="16445"/>
                  <a:pt x="16445" y="97454"/>
                  <a:pt x="16445" y="197211"/>
                </a:cubicBezTo>
                <a:cubicBezTo>
                  <a:pt x="16445" y="296984"/>
                  <a:pt x="97504" y="377993"/>
                  <a:pt x="197343" y="377993"/>
                </a:cubicBezTo>
                <a:cubicBezTo>
                  <a:pt x="211929" y="377993"/>
                  <a:pt x="226138" y="376250"/>
                  <a:pt x="239722" y="372994"/>
                </a:cubicBezTo>
                <a:lnTo>
                  <a:pt x="244853" y="388962"/>
                </a:lnTo>
                <a:close/>
                <a:moveTo>
                  <a:pt x="197343" y="164452"/>
                </a:moveTo>
                <a:cubicBezTo>
                  <a:pt x="179187" y="164452"/>
                  <a:pt x="164452" y="179187"/>
                  <a:pt x="164452" y="197343"/>
                </a:cubicBezTo>
                <a:cubicBezTo>
                  <a:pt x="164452" y="215498"/>
                  <a:pt x="179187" y="230233"/>
                  <a:pt x="197343" y="230233"/>
                </a:cubicBezTo>
                <a:cubicBezTo>
                  <a:pt x="201947" y="230233"/>
                  <a:pt x="206322" y="229296"/>
                  <a:pt x="210301" y="227569"/>
                </a:cubicBezTo>
                <a:lnTo>
                  <a:pt x="260624" y="384209"/>
                </a:lnTo>
                <a:lnTo>
                  <a:pt x="296376" y="324645"/>
                </a:lnTo>
                <a:lnTo>
                  <a:pt x="364064" y="394685"/>
                </a:lnTo>
                <a:lnTo>
                  <a:pt x="394965" y="364623"/>
                </a:lnTo>
                <a:lnTo>
                  <a:pt x="327753" y="295290"/>
                </a:lnTo>
                <a:lnTo>
                  <a:pt x="388123" y="263617"/>
                </a:lnTo>
                <a:lnTo>
                  <a:pt x="228704" y="207275"/>
                </a:lnTo>
                <a:cubicBezTo>
                  <a:pt x="229690" y="204151"/>
                  <a:pt x="230233" y="200812"/>
                  <a:pt x="230233" y="197343"/>
                </a:cubicBezTo>
                <a:cubicBezTo>
                  <a:pt x="230233" y="179187"/>
                  <a:pt x="215498" y="164452"/>
                  <a:pt x="197343" y="164452"/>
                </a:cubicBezTo>
                <a:close/>
                <a:moveTo>
                  <a:pt x="226418" y="223902"/>
                </a:moveTo>
                <a:lnTo>
                  <a:pt x="347010" y="266610"/>
                </a:lnTo>
                <a:lnTo>
                  <a:pt x="300586" y="290965"/>
                </a:lnTo>
                <a:lnTo>
                  <a:pt x="371695" y="364327"/>
                </a:lnTo>
                <a:lnTo>
                  <a:pt x="364376" y="371415"/>
                </a:lnTo>
                <a:lnTo>
                  <a:pt x="293267" y="297856"/>
                </a:lnTo>
                <a:lnTo>
                  <a:pt x="265047" y="344889"/>
                </a:lnTo>
                <a:lnTo>
                  <a:pt x="226418" y="223902"/>
                </a:lnTo>
                <a:close/>
                <a:moveTo>
                  <a:pt x="227223" y="333953"/>
                </a:moveTo>
                <a:cubicBezTo>
                  <a:pt x="217636" y="336025"/>
                  <a:pt x="207687" y="337127"/>
                  <a:pt x="197474" y="337127"/>
                </a:cubicBezTo>
                <a:cubicBezTo>
                  <a:pt x="120330" y="337127"/>
                  <a:pt x="57690" y="274487"/>
                  <a:pt x="57690" y="197343"/>
                </a:cubicBezTo>
                <a:cubicBezTo>
                  <a:pt x="57690" y="120198"/>
                  <a:pt x="120330" y="57558"/>
                  <a:pt x="197474" y="57558"/>
                </a:cubicBezTo>
                <a:cubicBezTo>
                  <a:pt x="274635" y="57558"/>
                  <a:pt x="337258" y="120198"/>
                  <a:pt x="337258" y="197343"/>
                </a:cubicBezTo>
                <a:cubicBezTo>
                  <a:pt x="337258" y="207522"/>
                  <a:pt x="336173" y="217439"/>
                  <a:pt x="334101" y="226993"/>
                </a:cubicBezTo>
                <a:lnTo>
                  <a:pt x="318330" y="221451"/>
                </a:lnTo>
                <a:cubicBezTo>
                  <a:pt x="319876" y="213656"/>
                  <a:pt x="320682" y="205598"/>
                  <a:pt x="320682" y="197343"/>
                </a:cubicBezTo>
                <a:cubicBezTo>
                  <a:pt x="320682" y="129276"/>
                  <a:pt x="265409" y="74003"/>
                  <a:pt x="197343" y="74003"/>
                </a:cubicBezTo>
                <a:cubicBezTo>
                  <a:pt x="129276" y="74003"/>
                  <a:pt x="74003" y="129276"/>
                  <a:pt x="74003" y="197343"/>
                </a:cubicBezTo>
                <a:cubicBezTo>
                  <a:pt x="74003" y="265409"/>
                  <a:pt x="129276" y="320682"/>
                  <a:pt x="197343" y="320682"/>
                </a:cubicBezTo>
                <a:cubicBezTo>
                  <a:pt x="205845" y="320682"/>
                  <a:pt x="214150" y="319826"/>
                  <a:pt x="222175" y="318182"/>
                </a:cubicBezTo>
                <a:lnTo>
                  <a:pt x="227223" y="333953"/>
                </a:lnTo>
                <a:close/>
                <a:moveTo>
                  <a:pt x="209528" y="278697"/>
                </a:moveTo>
                <a:cubicBezTo>
                  <a:pt x="205598" y="279273"/>
                  <a:pt x="201569" y="279569"/>
                  <a:pt x="197474" y="279569"/>
                </a:cubicBezTo>
                <a:cubicBezTo>
                  <a:pt x="152102" y="279569"/>
                  <a:pt x="115248" y="242731"/>
                  <a:pt x="115248" y="197343"/>
                </a:cubicBezTo>
                <a:cubicBezTo>
                  <a:pt x="115248" y="151954"/>
                  <a:pt x="152102" y="115116"/>
                  <a:pt x="197474" y="115116"/>
                </a:cubicBezTo>
                <a:cubicBezTo>
                  <a:pt x="242863" y="115116"/>
                  <a:pt x="279700" y="151954"/>
                  <a:pt x="279700" y="197343"/>
                </a:cubicBezTo>
                <a:cubicBezTo>
                  <a:pt x="279700" y="200829"/>
                  <a:pt x="279486" y="204266"/>
                  <a:pt x="279059" y="207637"/>
                </a:cubicBezTo>
                <a:lnTo>
                  <a:pt x="262959" y="201964"/>
                </a:lnTo>
                <a:lnTo>
                  <a:pt x="263123" y="197343"/>
                </a:lnTo>
                <a:cubicBezTo>
                  <a:pt x="263123" y="161031"/>
                  <a:pt x="233654" y="131562"/>
                  <a:pt x="197343" y="131562"/>
                </a:cubicBezTo>
                <a:cubicBezTo>
                  <a:pt x="161031" y="131562"/>
                  <a:pt x="131562" y="161031"/>
                  <a:pt x="131562" y="197343"/>
                </a:cubicBezTo>
                <a:cubicBezTo>
                  <a:pt x="131562" y="233654"/>
                  <a:pt x="161031" y="263123"/>
                  <a:pt x="197343" y="263123"/>
                </a:cubicBezTo>
                <a:lnTo>
                  <a:pt x="204414" y="262745"/>
                </a:lnTo>
                <a:lnTo>
                  <a:pt x="209528" y="278697"/>
                </a:lnTo>
                <a:close/>
                <a:moveTo>
                  <a:pt x="197343" y="180897"/>
                </a:moveTo>
                <a:cubicBezTo>
                  <a:pt x="206420" y="180897"/>
                  <a:pt x="213788" y="188265"/>
                  <a:pt x="213788" y="197343"/>
                </a:cubicBezTo>
                <a:cubicBezTo>
                  <a:pt x="213788" y="206420"/>
                  <a:pt x="206420" y="213788"/>
                  <a:pt x="197343" y="213788"/>
                </a:cubicBezTo>
                <a:cubicBezTo>
                  <a:pt x="188265" y="213788"/>
                  <a:pt x="180897" y="206420"/>
                  <a:pt x="180897" y="197343"/>
                </a:cubicBezTo>
                <a:cubicBezTo>
                  <a:pt x="180897" y="188265"/>
                  <a:pt x="188265" y="180897"/>
                  <a:pt x="197343" y="18089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272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42" name="图形 37"/>
          <p:cNvSpPr/>
          <p:nvPr>
            <p:custDataLst>
              <p:tags r:id="rId25"/>
            </p:custDataLst>
          </p:nvPr>
        </p:nvSpPr>
        <p:spPr>
          <a:xfrm>
            <a:off x="1741628" y="1739693"/>
            <a:ext cx="8759896" cy="4242872"/>
          </a:xfrm>
          <a:custGeom>
            <a:avLst/>
            <a:gdLst>
              <a:gd name="connsiteX0" fmla="*/ 1638020 w 12183485"/>
              <a:gd name="connsiteY0" fmla="*/ 3709519 h 5901094"/>
              <a:gd name="connsiteX1" fmla="*/ 117575 w 12183485"/>
              <a:gd name="connsiteY1" fmla="*/ 2189074 h 5901094"/>
              <a:gd name="connsiteX2" fmla="*/ 117575 w 12183485"/>
              <a:gd name="connsiteY2" fmla="*/ 1621431 h 5901094"/>
              <a:gd name="connsiteX3" fmla="*/ 1621431 w 12183485"/>
              <a:gd name="connsiteY3" fmla="*/ 117575 h 5901094"/>
              <a:gd name="connsiteX4" fmla="*/ 2189074 w 12183485"/>
              <a:gd name="connsiteY4" fmla="*/ 117575 h 5901094"/>
              <a:gd name="connsiteX5" fmla="*/ 3693720 w 12183485"/>
              <a:gd name="connsiteY5" fmla="*/ 1622221 h 5901094"/>
              <a:gd name="connsiteX6" fmla="*/ 3694510 w 12183485"/>
              <a:gd name="connsiteY6" fmla="*/ 2189074 h 5901094"/>
              <a:gd name="connsiteX7" fmla="*/ 3182428 w 12183485"/>
              <a:gd name="connsiteY7" fmla="*/ 2704052 h 5901094"/>
              <a:gd name="connsiteX8" fmla="*/ 3182428 w 12183485"/>
              <a:gd name="connsiteY8" fmla="*/ 3061386 h 5901094"/>
              <a:gd name="connsiteX9" fmla="*/ 3078941 w 12183485"/>
              <a:gd name="connsiteY9" fmla="*/ 3164873 h 5901094"/>
              <a:gd name="connsiteX10" fmla="*/ 2721607 w 12183485"/>
              <a:gd name="connsiteY10" fmla="*/ 3164873 h 5901094"/>
              <a:gd name="connsiteX11" fmla="*/ 2192410 w 12183485"/>
              <a:gd name="connsiteY11" fmla="*/ 3691262 h 5901094"/>
              <a:gd name="connsiteX12" fmla="*/ 2192146 w 12183485"/>
              <a:gd name="connsiteY12" fmla="*/ 4262680 h 5901094"/>
              <a:gd name="connsiteX13" fmla="*/ 3718472 w 12183485"/>
              <a:gd name="connsiteY13" fmla="*/ 5784003 h 5901094"/>
              <a:gd name="connsiteX14" fmla="*/ 4285677 w 12183485"/>
              <a:gd name="connsiteY14" fmla="*/ 5783564 h 5901094"/>
              <a:gd name="connsiteX15" fmla="*/ 5804805 w 12183485"/>
              <a:gd name="connsiteY15" fmla="*/ 4264435 h 5901094"/>
              <a:gd name="connsiteX16" fmla="*/ 5804367 w 12183485"/>
              <a:gd name="connsiteY16" fmla="*/ 3691701 h 5901094"/>
              <a:gd name="connsiteX17" fmla="*/ 5289125 w 12183485"/>
              <a:gd name="connsiteY17" fmla="*/ 3178039 h 5901094"/>
              <a:gd name="connsiteX18" fmla="*/ 5289125 w 12183485"/>
              <a:gd name="connsiteY18" fmla="*/ 2820706 h 5901094"/>
              <a:gd name="connsiteX19" fmla="*/ 5185638 w 12183485"/>
              <a:gd name="connsiteY19" fmla="*/ 2717219 h 5901094"/>
              <a:gd name="connsiteX20" fmla="*/ 4828304 w 12183485"/>
              <a:gd name="connsiteY20" fmla="*/ 2717219 h 5901094"/>
              <a:gd name="connsiteX21" fmla="*/ 4302881 w 12183485"/>
              <a:gd name="connsiteY21" fmla="*/ 2190215 h 5901094"/>
              <a:gd name="connsiteX22" fmla="*/ 4303320 w 12183485"/>
              <a:gd name="connsiteY22" fmla="*/ 1623011 h 5901094"/>
              <a:gd name="connsiteX23" fmla="*/ 5808053 w 12183485"/>
              <a:gd name="connsiteY23" fmla="*/ 118102 h 5901094"/>
              <a:gd name="connsiteX24" fmla="*/ 6375082 w 12183485"/>
              <a:gd name="connsiteY24" fmla="*/ 117487 h 5901094"/>
              <a:gd name="connsiteX25" fmla="*/ 7906323 w 12183485"/>
              <a:gd name="connsiteY25" fmla="*/ 1642321 h 5901094"/>
              <a:gd name="connsiteX26" fmla="*/ 7909132 w 12183485"/>
              <a:gd name="connsiteY26" fmla="*/ 2208385 h 5901094"/>
              <a:gd name="connsiteX27" fmla="*/ 7360536 w 12183485"/>
              <a:gd name="connsiteY27" fmla="*/ 2765583 h 5901094"/>
              <a:gd name="connsiteX28" fmla="*/ 7360536 w 12183485"/>
              <a:gd name="connsiteY28" fmla="*/ 3122916 h 5901094"/>
              <a:gd name="connsiteX29" fmla="*/ 7257049 w 12183485"/>
              <a:gd name="connsiteY29" fmla="*/ 3226404 h 5901094"/>
              <a:gd name="connsiteX30" fmla="*/ 6899715 w 12183485"/>
              <a:gd name="connsiteY30" fmla="*/ 3226404 h 5901094"/>
              <a:gd name="connsiteX31" fmla="*/ 6406243 w 12183485"/>
              <a:gd name="connsiteY31" fmla="*/ 3711714 h 5901094"/>
              <a:gd name="connsiteX32" fmla="*/ 6403872 w 12183485"/>
              <a:gd name="connsiteY32" fmla="*/ 4281727 h 5901094"/>
              <a:gd name="connsiteX33" fmla="*/ 7905358 w 12183485"/>
              <a:gd name="connsiteY33" fmla="*/ 5783213 h 5901094"/>
              <a:gd name="connsiteX34" fmla="*/ 8473001 w 12183485"/>
              <a:gd name="connsiteY34" fmla="*/ 5783213 h 5901094"/>
              <a:gd name="connsiteX35" fmla="*/ 9995465 w 12183485"/>
              <a:gd name="connsiteY35" fmla="*/ 4260749 h 5901094"/>
              <a:gd name="connsiteX36" fmla="*/ 9996518 w 12183485"/>
              <a:gd name="connsiteY36" fmla="*/ 3694158 h 5901094"/>
              <a:gd name="connsiteX37" fmla="*/ 9458368 w 12183485"/>
              <a:gd name="connsiteY37" fmla="*/ 3151795 h 5901094"/>
              <a:gd name="connsiteX38" fmla="*/ 9458368 w 12183485"/>
              <a:gd name="connsiteY38" fmla="*/ 2794461 h 5901094"/>
              <a:gd name="connsiteX39" fmla="*/ 9354881 w 12183485"/>
              <a:gd name="connsiteY39" fmla="*/ 2690974 h 5901094"/>
              <a:gd name="connsiteX40" fmla="*/ 8997547 w 12183485"/>
              <a:gd name="connsiteY40" fmla="*/ 2690974 h 5901094"/>
              <a:gd name="connsiteX41" fmla="*/ 8492838 w 12183485"/>
              <a:gd name="connsiteY41" fmla="*/ 2190303 h 5901094"/>
              <a:gd name="connsiteX42" fmla="*/ 8491697 w 12183485"/>
              <a:gd name="connsiteY42" fmla="*/ 1621518 h 5901094"/>
              <a:gd name="connsiteX43" fmla="*/ 9994412 w 12183485"/>
              <a:gd name="connsiteY43" fmla="*/ 118804 h 5901094"/>
              <a:gd name="connsiteX44" fmla="*/ 10562056 w 12183485"/>
              <a:gd name="connsiteY44" fmla="*/ 118804 h 5901094"/>
              <a:gd name="connsiteX45" fmla="*/ 12065911 w 12183485"/>
              <a:gd name="connsiteY45" fmla="*/ 1622660 h 5901094"/>
              <a:gd name="connsiteX46" fmla="*/ 12065911 w 12183485"/>
              <a:gd name="connsiteY46" fmla="*/ 2190303 h 5901094"/>
              <a:gd name="connsiteX47" fmla="*/ 10500613 w 12183485"/>
              <a:gd name="connsiteY47" fmla="*/ 3755601 h 5901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83485" h="5901094">
                <a:moveTo>
                  <a:pt x="1638020" y="3709519"/>
                </a:moveTo>
                <a:lnTo>
                  <a:pt x="117575" y="2189074"/>
                </a:lnTo>
                <a:cubicBezTo>
                  <a:pt x="-39192" y="2032307"/>
                  <a:pt x="-39192" y="1778198"/>
                  <a:pt x="117575" y="1621431"/>
                </a:cubicBezTo>
                <a:lnTo>
                  <a:pt x="1621431" y="117575"/>
                </a:lnTo>
                <a:cubicBezTo>
                  <a:pt x="1778198" y="-39192"/>
                  <a:pt x="2032307" y="-39192"/>
                  <a:pt x="2189074" y="117575"/>
                </a:cubicBezTo>
                <a:lnTo>
                  <a:pt x="3693720" y="1622221"/>
                </a:lnTo>
                <a:cubicBezTo>
                  <a:pt x="3850135" y="1778636"/>
                  <a:pt x="3850487" y="2032220"/>
                  <a:pt x="3694510" y="2189074"/>
                </a:cubicBezTo>
                <a:lnTo>
                  <a:pt x="3182428" y="2704052"/>
                </a:lnTo>
                <a:lnTo>
                  <a:pt x="3182428" y="3061386"/>
                </a:lnTo>
                <a:cubicBezTo>
                  <a:pt x="3182428" y="3118528"/>
                  <a:pt x="3136083" y="3164873"/>
                  <a:pt x="3078941" y="3164873"/>
                </a:cubicBezTo>
                <a:lnTo>
                  <a:pt x="2721607" y="3164873"/>
                </a:lnTo>
                <a:lnTo>
                  <a:pt x="2192410" y="3691262"/>
                </a:lnTo>
                <a:cubicBezTo>
                  <a:pt x="2034063" y="3848731"/>
                  <a:pt x="2033887" y="4105035"/>
                  <a:pt x="2192146" y="4262680"/>
                </a:cubicBezTo>
                <a:lnTo>
                  <a:pt x="3718472" y="5784003"/>
                </a:lnTo>
                <a:cubicBezTo>
                  <a:pt x="3875327" y="5940331"/>
                  <a:pt x="4129086" y="5940067"/>
                  <a:pt x="4285677" y="5783564"/>
                </a:cubicBezTo>
                <a:lnTo>
                  <a:pt x="5804805" y="4264435"/>
                </a:lnTo>
                <a:cubicBezTo>
                  <a:pt x="5963064" y="4106176"/>
                  <a:pt x="5962801" y="3849609"/>
                  <a:pt x="5804367" y="3691701"/>
                </a:cubicBezTo>
                <a:lnTo>
                  <a:pt x="5289125" y="3178039"/>
                </a:lnTo>
                <a:lnTo>
                  <a:pt x="5289125" y="2820706"/>
                </a:lnTo>
                <a:cubicBezTo>
                  <a:pt x="5289125" y="2763564"/>
                  <a:pt x="5242779" y="2717219"/>
                  <a:pt x="5185638" y="2717219"/>
                </a:cubicBezTo>
                <a:lnTo>
                  <a:pt x="4828304" y="2717219"/>
                </a:lnTo>
                <a:lnTo>
                  <a:pt x="4302881" y="2190215"/>
                </a:lnTo>
                <a:cubicBezTo>
                  <a:pt x="4146553" y="2033361"/>
                  <a:pt x="4146729" y="1779602"/>
                  <a:pt x="4303320" y="1623011"/>
                </a:cubicBezTo>
                <a:lnTo>
                  <a:pt x="5808053" y="118102"/>
                </a:lnTo>
                <a:cubicBezTo>
                  <a:pt x="5964557" y="-38402"/>
                  <a:pt x="6218227" y="-38665"/>
                  <a:pt x="6375082" y="117487"/>
                </a:cubicBezTo>
                <a:lnTo>
                  <a:pt x="7906323" y="1642321"/>
                </a:lnTo>
                <a:cubicBezTo>
                  <a:pt x="8062739" y="1798123"/>
                  <a:pt x="8064056" y="2051003"/>
                  <a:pt x="7909132" y="2208385"/>
                </a:cubicBezTo>
                <a:lnTo>
                  <a:pt x="7360536" y="2765583"/>
                </a:lnTo>
                <a:lnTo>
                  <a:pt x="7360536" y="3122916"/>
                </a:lnTo>
                <a:cubicBezTo>
                  <a:pt x="7360536" y="3180058"/>
                  <a:pt x="7314191" y="3226404"/>
                  <a:pt x="7257049" y="3226404"/>
                </a:cubicBezTo>
                <a:lnTo>
                  <a:pt x="6899715" y="3226404"/>
                </a:lnTo>
                <a:lnTo>
                  <a:pt x="6406243" y="3711714"/>
                </a:lnTo>
                <a:cubicBezTo>
                  <a:pt x="6247281" y="3868042"/>
                  <a:pt x="6246140" y="4124082"/>
                  <a:pt x="6403872" y="4281727"/>
                </a:cubicBezTo>
                <a:lnTo>
                  <a:pt x="7905358" y="5783213"/>
                </a:lnTo>
                <a:cubicBezTo>
                  <a:pt x="8062125" y="5939979"/>
                  <a:pt x="8316235" y="5939979"/>
                  <a:pt x="8473001" y="5783213"/>
                </a:cubicBezTo>
                <a:lnTo>
                  <a:pt x="9995465" y="4260749"/>
                </a:lnTo>
                <a:cubicBezTo>
                  <a:pt x="10151794" y="4104421"/>
                  <a:pt x="10152232" y="3851101"/>
                  <a:pt x="9996518" y="3694158"/>
                </a:cubicBezTo>
                <a:lnTo>
                  <a:pt x="9458368" y="3151795"/>
                </a:lnTo>
                <a:lnTo>
                  <a:pt x="9458368" y="2794461"/>
                </a:lnTo>
                <a:cubicBezTo>
                  <a:pt x="9458368" y="2737319"/>
                  <a:pt x="9412022" y="2690974"/>
                  <a:pt x="9354881" y="2690974"/>
                </a:cubicBezTo>
                <a:lnTo>
                  <a:pt x="8997547" y="2690974"/>
                </a:lnTo>
                <a:lnTo>
                  <a:pt x="8492838" y="2190303"/>
                </a:lnTo>
                <a:cubicBezTo>
                  <a:pt x="8335019" y="2033712"/>
                  <a:pt x="8334492" y="1778724"/>
                  <a:pt x="8491697" y="1621518"/>
                </a:cubicBezTo>
                <a:lnTo>
                  <a:pt x="9994412" y="118804"/>
                </a:lnTo>
                <a:cubicBezTo>
                  <a:pt x="10151178" y="-37963"/>
                  <a:pt x="10405288" y="-37963"/>
                  <a:pt x="10562056" y="118804"/>
                </a:cubicBezTo>
                <a:lnTo>
                  <a:pt x="12065911" y="1622660"/>
                </a:lnTo>
                <a:cubicBezTo>
                  <a:pt x="12222677" y="1779426"/>
                  <a:pt x="12222677" y="2033536"/>
                  <a:pt x="12065911" y="2190303"/>
                </a:cubicBezTo>
                <a:lnTo>
                  <a:pt x="10500613" y="3755601"/>
                </a:lnTo>
              </a:path>
            </a:pathLst>
          </a:custGeom>
          <a:noFill/>
          <a:ln w="15875" cap="flat">
            <a:solidFill>
              <a:schemeClr val="tx1">
                <a:lumMod val="85000"/>
                <a:lumOff val="15000"/>
              </a:schemeClr>
            </a:solidFill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12.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免责声明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68"/>
          <p:cNvSpPr/>
          <p:nvPr>
            <p:custDataLst>
              <p:tags r:id="rId1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标题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2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3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 全球不同产品类型珠光材料销售额增长（CAGR）趋势2019 VS 2023 VS 2030（百万美元）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4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5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报告图表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6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表2 全球不同应用销售额增速（CAGR）2019 VS 2023 VS 2030（百万美元）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8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9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表4 珠光材料发展趋势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0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1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表3 珠光材料行业目前发展现状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2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 56" descr="未标题-1"/>
          <p:cNvSpPr/>
          <p:nvPr>
            <p:custDataLst>
              <p:tags r:id="rId1"/>
            </p:custDataLst>
          </p:nvPr>
        </p:nvSpPr>
        <p:spPr>
          <a:xfrm>
            <a:off x="-22584" y="2306822"/>
            <a:ext cx="10771202" cy="279704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2"/>
            </p:custDataLst>
          </p:nvPr>
        </p:nvSpPr>
        <p:spPr>
          <a:xfrm>
            <a:off x="1690683" y="290745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3"/>
            </p:custDataLst>
          </p:nvPr>
        </p:nvSpPr>
        <p:spPr>
          <a:xfrm>
            <a:off x="3449858" y="351254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4"/>
            </p:custDataLst>
          </p:nvPr>
        </p:nvSpPr>
        <p:spPr>
          <a:xfrm>
            <a:off x="6767360" y="481328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5"/>
            </p:custDataLst>
          </p:nvPr>
        </p:nvSpPr>
        <p:spPr>
          <a:xfrm>
            <a:off x="8511233" y="397864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6"/>
            </p:custDataLst>
          </p:nvPr>
        </p:nvSpPr>
        <p:spPr>
          <a:xfrm>
            <a:off x="9634070" y="291383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>
            <p:custDataLst>
              <p:tags r:id="rId7"/>
            </p:custDataLst>
          </p:nvPr>
        </p:nvSpPr>
        <p:spPr>
          <a:xfrm>
            <a:off x="4785658" y="452507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8"/>
            </p:custDataLst>
          </p:nvPr>
        </p:nvSpPr>
        <p:spPr>
          <a:xfrm rot="21120000">
            <a:off x="10739691" y="1532122"/>
            <a:ext cx="703166" cy="703739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任意多边形: 形状 10"/>
          <p:cNvSpPr/>
          <p:nvPr>
            <p:custDataLst>
              <p:tags r:id="rId9"/>
            </p:custDataLst>
          </p:nvPr>
        </p:nvSpPr>
        <p:spPr>
          <a:xfrm rot="21120000">
            <a:off x="10758820" y="2093222"/>
            <a:ext cx="198774" cy="199054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10"/>
            </p:custDataLst>
          </p:nvPr>
        </p:nvSpPr>
        <p:spPr>
          <a:xfrm>
            <a:off x="11143938" y="1669846"/>
            <a:ext cx="123697" cy="1236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15094" y="4654514"/>
            <a:ext cx="216889" cy="216889"/>
          </a:xfrm>
          <a:prstGeom prst="rect">
            <a:avLst/>
          </a:prstGeom>
        </p:spPr>
      </p:pic>
      <p:pic>
        <p:nvPicPr>
          <p:cNvPr id="34" name="图片 33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40668" y="4108080"/>
            <a:ext cx="216889" cy="216889"/>
          </a:xfrm>
          <a:prstGeom prst="rect">
            <a:avLst/>
          </a:prstGeom>
        </p:spPr>
      </p:pic>
      <p:pic>
        <p:nvPicPr>
          <p:cNvPr id="35" name="图片 34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96158" y="4942715"/>
            <a:ext cx="216889" cy="216889"/>
          </a:xfrm>
          <a:prstGeom prst="rect">
            <a:avLst/>
          </a:prstGeom>
        </p:spPr>
      </p:pic>
      <p:pic>
        <p:nvPicPr>
          <p:cNvPr id="36" name="图片 35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20118" y="3036889"/>
            <a:ext cx="216889" cy="216889"/>
          </a:xfrm>
          <a:prstGeom prst="rect">
            <a:avLst/>
          </a:prstGeom>
        </p:spPr>
      </p:pic>
      <p:pic>
        <p:nvPicPr>
          <p:cNvPr id="38" name="图片 37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579294" y="3641984"/>
            <a:ext cx="216889" cy="216889"/>
          </a:xfrm>
          <a:prstGeom prst="rect">
            <a:avLst/>
          </a:prstGeom>
        </p:spPr>
      </p:pic>
      <p:sp>
        <p:nvSpPr>
          <p:cNvPr id="39" name="矩形 38"/>
          <p:cNvSpPr/>
          <p:nvPr>
            <p:custDataLst>
              <p:tags r:id="rId26"/>
            </p:custDataLst>
          </p:nvPr>
        </p:nvSpPr>
        <p:spPr>
          <a:xfrm>
            <a:off x="5874702" y="3492145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表8 全球主要地区珠光材料产量市场份额（2019-2024）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7"/>
            </p:custDataLst>
          </p:nvPr>
        </p:nvSpPr>
        <p:spPr>
          <a:xfrm>
            <a:off x="2979937" y="221500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表6 全球主要地区珠光材料产量（2019-2024）&amp;（吨）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8"/>
            </p:custDataLst>
          </p:nvPr>
        </p:nvSpPr>
        <p:spPr>
          <a:xfrm>
            <a:off x="8159270" y="1739984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表10 全球市场主要厂商珠光材料产能（2021-2022）&amp;（吨）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29"/>
            </p:custDataLst>
          </p:nvPr>
        </p:nvSpPr>
        <p:spPr>
          <a:xfrm>
            <a:off x="827992" y="3621581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 全球主要地区珠光材料产量增速（CAGR）：2019 VS 2023 VS 2030 &amp; （吨）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0"/>
            </p:custDataLst>
          </p:nvPr>
        </p:nvSpPr>
        <p:spPr>
          <a:xfrm>
            <a:off x="3796082" y="5160142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 全球主要地区珠光材料产量（2025-2030）&amp;（吨）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4" name="矩形 43"/>
          <p:cNvSpPr/>
          <p:nvPr>
            <p:custDataLst>
              <p:tags r:id="rId31"/>
            </p:custDataLst>
          </p:nvPr>
        </p:nvSpPr>
        <p:spPr>
          <a:xfrm>
            <a:off x="8511233" y="459266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表9 全球主要地区珠光材料产量市场份额（2025-2030）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5" name="图片 44" descr="333438303937363b333438313037333bcad0b3a1bebad5f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762868" y="3043265"/>
            <a:ext cx="216889" cy="216889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 56" descr="未标题-1"/>
          <p:cNvSpPr/>
          <p:nvPr>
            <p:custDataLst>
              <p:tags r:id="rId1"/>
            </p:custDataLst>
          </p:nvPr>
        </p:nvSpPr>
        <p:spPr>
          <a:xfrm>
            <a:off x="-22584" y="2306822"/>
            <a:ext cx="10771202" cy="279704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2"/>
            </p:custDataLst>
          </p:nvPr>
        </p:nvSpPr>
        <p:spPr>
          <a:xfrm>
            <a:off x="1690683" y="290745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3"/>
            </p:custDataLst>
          </p:nvPr>
        </p:nvSpPr>
        <p:spPr>
          <a:xfrm>
            <a:off x="3449858" y="351254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4"/>
            </p:custDataLst>
          </p:nvPr>
        </p:nvSpPr>
        <p:spPr>
          <a:xfrm>
            <a:off x="6767360" y="481328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5"/>
            </p:custDataLst>
          </p:nvPr>
        </p:nvSpPr>
        <p:spPr>
          <a:xfrm>
            <a:off x="8511233" y="397864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6"/>
            </p:custDataLst>
          </p:nvPr>
        </p:nvSpPr>
        <p:spPr>
          <a:xfrm>
            <a:off x="9634070" y="291383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>
            <p:custDataLst>
              <p:tags r:id="rId7"/>
            </p:custDataLst>
          </p:nvPr>
        </p:nvSpPr>
        <p:spPr>
          <a:xfrm>
            <a:off x="4785658" y="452507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8"/>
            </p:custDataLst>
          </p:nvPr>
        </p:nvSpPr>
        <p:spPr>
          <a:xfrm rot="21120000">
            <a:off x="10739691" y="1532122"/>
            <a:ext cx="703166" cy="703739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任意多边形: 形状 10"/>
          <p:cNvSpPr/>
          <p:nvPr>
            <p:custDataLst>
              <p:tags r:id="rId9"/>
            </p:custDataLst>
          </p:nvPr>
        </p:nvSpPr>
        <p:spPr>
          <a:xfrm rot="21120000">
            <a:off x="10758820" y="2093222"/>
            <a:ext cx="198774" cy="199054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10"/>
            </p:custDataLst>
          </p:nvPr>
        </p:nvSpPr>
        <p:spPr>
          <a:xfrm>
            <a:off x="11143938" y="1669846"/>
            <a:ext cx="123697" cy="1236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15094" y="4654514"/>
            <a:ext cx="216889" cy="216889"/>
          </a:xfrm>
          <a:prstGeom prst="rect">
            <a:avLst/>
          </a:prstGeom>
        </p:spPr>
      </p:pic>
      <p:pic>
        <p:nvPicPr>
          <p:cNvPr id="34" name="图片 33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40668" y="4108080"/>
            <a:ext cx="216889" cy="216889"/>
          </a:xfrm>
          <a:prstGeom prst="rect">
            <a:avLst/>
          </a:prstGeom>
        </p:spPr>
      </p:pic>
      <p:pic>
        <p:nvPicPr>
          <p:cNvPr id="35" name="图片 34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96158" y="4942715"/>
            <a:ext cx="216889" cy="216889"/>
          </a:xfrm>
          <a:prstGeom prst="rect">
            <a:avLst/>
          </a:prstGeom>
        </p:spPr>
      </p:pic>
      <p:pic>
        <p:nvPicPr>
          <p:cNvPr id="36" name="图片 35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20118" y="3036889"/>
            <a:ext cx="216889" cy="216889"/>
          </a:xfrm>
          <a:prstGeom prst="rect">
            <a:avLst/>
          </a:prstGeom>
        </p:spPr>
      </p:pic>
      <p:pic>
        <p:nvPicPr>
          <p:cNvPr id="38" name="图片 37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579294" y="3641984"/>
            <a:ext cx="216889" cy="216889"/>
          </a:xfrm>
          <a:prstGeom prst="rect">
            <a:avLst/>
          </a:prstGeom>
        </p:spPr>
      </p:pic>
      <p:sp>
        <p:nvSpPr>
          <p:cNvPr id="39" name="矩形 38"/>
          <p:cNvSpPr/>
          <p:nvPr>
            <p:custDataLst>
              <p:tags r:id="rId26"/>
            </p:custDataLst>
          </p:nvPr>
        </p:nvSpPr>
        <p:spPr>
          <a:xfrm>
            <a:off x="5874702" y="3492145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表14 全球市场主要厂商珠光材料销售收入市场份额（2019-2024）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7"/>
            </p:custDataLst>
          </p:nvPr>
        </p:nvSpPr>
        <p:spPr>
          <a:xfrm>
            <a:off x="2979937" y="221500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表12 全球市场主要厂商珠光材料销量市场份额（2019-2024）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8"/>
            </p:custDataLst>
          </p:nvPr>
        </p:nvSpPr>
        <p:spPr>
          <a:xfrm>
            <a:off x="8159270" y="1739984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表16 2023年全球主要生产商珠光材料收入排名（百万美元）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29"/>
            </p:custDataLst>
          </p:nvPr>
        </p:nvSpPr>
        <p:spPr>
          <a:xfrm>
            <a:off x="827992" y="3621581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表11 全球市场主要厂商珠光材料销量（2019-2024）&amp;（吨）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0"/>
            </p:custDataLst>
          </p:nvPr>
        </p:nvSpPr>
        <p:spPr>
          <a:xfrm>
            <a:off x="3796082" y="5160142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表13 全球市场主要厂商珠光材料销售收入（2019-2024）&amp;（百万美元）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4" name="矩形 43"/>
          <p:cNvSpPr/>
          <p:nvPr>
            <p:custDataLst>
              <p:tags r:id="rId31"/>
            </p:custDataLst>
          </p:nvPr>
        </p:nvSpPr>
        <p:spPr>
          <a:xfrm>
            <a:off x="8511233" y="459266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表15 全球市场主要厂商珠光材料销售价格（2019-2024）&amp;（美元/吨）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5" name="图片 44" descr="333438303937363b333438313037333bcad0b3a1bebad5f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762868" y="3043265"/>
            <a:ext cx="216889" cy="216889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表17 中国市场主要厂商珠光材料销量（2019-2024）&amp;（吨）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表19 中国市场主要厂商珠光材料销售收入（2019-2024）&amp;（百万美元）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表21 2023年中国主要生产商珠光材料收入排名（百万美元）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表18 中国市场主要厂商珠光材料销量市场份额（2019-2024）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表20 中国市场主要厂商珠光材料销售收入市场份额（2019-2024）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表22 中国市场主要厂商珠光材料销售价格（2019-2024）&amp;（美元/吨）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表23 全球主要厂商珠光材料总部及产地分布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表25 全球主要厂商珠光材料产品类型及应用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表27 全球珠光材料市场投资、并购等现状分析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表24 全球主要厂商成立时间及珠光材料商业化日期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表26 2023年全球珠光材料主要厂商市场地位（第一梯队、第二梯队和第三梯队）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表28 全球主要地区珠光材料销售收入增速：（2019 VS 2023 VS 2030）&amp;（百万美元）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68"/>
          <p:cNvSpPr/>
          <p:nvPr>
            <p:custDataLst>
              <p:tags r:id="rId1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表29 全球主要地区珠光材料销售收入（2019-2024）&amp;（百万美元）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2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3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表31 全球主要地区珠光材料收入（2025-2030）&amp;（百万美元）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4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5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表30 全球主要地区珠光材料销售收入市场份额（2019-2024）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6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表32 全球主要地区珠光材料收入市场份额（2025-2030）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8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9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表34 全球主要地区珠光材料销量（2019-2024）&amp;（吨）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0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1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表33 全球主要地区珠光材料销量（吨）：2019 VS 2023 VS 2030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2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表35 全球主要地区珠光材料销量市场份额（2019-2024）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表37 全球主要地区珠光材料销量份额（2025-2030）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表39 Merck KGaA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表36 全球主要地区珠光材料销量（2025-2030）&amp;（吨）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表38 Merck KGaA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表40 Merck KGaA 珠光材料销量（吨）、收入（百万美元）、价格（美元/吨）及毛利率（2019-2024）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表41 Merck KGaA公司简介及主要业务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表43 BASF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表45 BASF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表42 Merck KGaA企业最新动态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表44 BASF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表46 BASF公司简介及主要业务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表47 BASF企业最新动态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表49 Altana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表51 Altana公司简介及主要业务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表48 Altana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表50 Altana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表52 Altana公司最新动态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表53 Kuncai Material Technologies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表55 Kuncai Material Technologies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表57 Kuncai Material Technologies企业最新动态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表54 Kuncai Material Technologies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表56 Kuncai Material Technologies公司简介及主要业务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表58 DIC Corporation 珠光材料生产基地、销售区域、竞争对手及市场地位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68"/>
          <p:cNvSpPr/>
          <p:nvPr>
            <p:custDataLst>
              <p:tags r:id="rId1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表59 DIC Corporation 珠光材料产品规格、参数及市场应用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2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3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表61 DIC Corporation公司简介及主要业务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4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5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表60 DIC Corporation 珠光材料销量（吨）、收入（百万美元）、价格（美元/吨）及毛利率（2019-2024）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6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表62 DIC Corporation企业最新动态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8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9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表64 Ruicheng New Materials 珠光材料产品规格、参数及市场应用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0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1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表63 Ruicheng New Materials 珠光材料生产基地、销售区域、竞争对手及市场地位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2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表65 Ruicheng New Materials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表67 Ruicheng New Materials企业最新动态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表69 Volor Pearl Pigment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表66 Ruicheng New Materials公司简介及主要业务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表68 Volor Pearl Pigment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表70 Volor Pearl Pigment 珠光材料销量（吨）、收入（百万美元）、价格（美元/吨）及毛利率（2019-2024）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68"/>
          <p:cNvSpPr/>
          <p:nvPr>
            <p:custDataLst>
              <p:tags r:id="rId1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表71 Volor Pearl Pigment公司简介及主要业务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2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3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表73 CQV 珠光材料生产基地、销售区域、竞争对手及市场地位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4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5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表72 Volor Pearl Pigment企业最新动态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6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表74 CQV 珠光材料产品规格、参数及市场应用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8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9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表76 CQV公司简介及主要业务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0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1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表75 CQV 珠光材料销量（吨）、收入（百万美元）、价格（美元/吨）及毛利率（2019-2024）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2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表77 CQV企业最新动态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表79 Guangxi Chesir Pearl Material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表81 Guangxi Chesir Pearl Material公司简介及主要业务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表78 Guangxi Chesir Pearl Material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表80 Guangxi Chesir Pearl Material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表82 Guangxi Chesir Pearl Material企业最新动态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表83 RIKA Technology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表85 RIKA Technology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表87 RIKA Technology企业最新动态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表84 RIKA Technology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表86 RIKA Technology公司简介及主要业务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表88 Nihon Koken Kogyo 珠光材料生产基地、销售区域、竞争对手及市场地位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表89 Nihon Koken Kogyo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表91 Nihon Koken Kogyo公司简介及主要业务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表93 YAYANG Global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表90 Nihon Koken Kogyo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表92 Nihon Koken Kogyo企业最新动态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表94 YAYANG Global 珠光材料产品规格、参数及市场应用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68"/>
          <p:cNvSpPr/>
          <p:nvPr>
            <p:custDataLst>
              <p:tags r:id="rId1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表95 YAYANG Global 珠光材料销量（吨）、收入（百万美元）、价格（美元/吨）及毛利率（2019-2024）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2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3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表97 YAYANG Global企业最新动态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4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5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表96 YAYANG Global公司简介及主要业务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6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表98 Zhejiang Angel New Materials 珠光材料生产基地、销售区域、竞争对手及市场地位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8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9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表100 Zhejiang Angel New Materials 珠光材料销量（吨）、收入（百万美元）、价格（美元/吨）及毛利率（2019-2024）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0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1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表99 Zhejiang Angel New Materials 珠光材料产品规格、参数及市场应用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2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表101 Zhejiang Angel New Materials公司简介及主要业务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表103 Yipin Pigments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表105 Yipin Pigments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表102 Zhejiang Angel New Materials企业最新动态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表104 Yipin Pigments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表106 Yipin Pigments公司简介及主要业务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表107 Yipin Pigments企业最新动态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表109 Hebei Oxen New Materials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表111 Hebei Oxen New Materials公司简介及主要业务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表108 Hebei Oxen New Materials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表110 Hebei Oxen New Materials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表112 Hebei Oxen New Materials企业最新动态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表113 Kolortek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表115 Kolortek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表117 Kolortek企业最新动态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表114 Kolortek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表116 Kolortek公司简介及主要业务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表118 ISuo Chem 珠光材料生产基地、销售区域、竞争对手及市场地位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68"/>
          <p:cNvSpPr/>
          <p:nvPr>
            <p:custDataLst>
              <p:tags r:id="rId1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表119 ISuo Chem 珠光材料产品规格、参数及市场应用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2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3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表121 ISuo Chem公司简介及主要业务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4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5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表120 ISuo Chem 珠光材料销量（吨）、收入（百万美元）、价格（美元/吨）及毛利率（2019-2024）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6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表122 ISuo Chem企业最新动态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8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9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表124 Nanyang LingBao 珠光材料产品规格、参数及市场应用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0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1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表123 Nanyang LingBao 珠光材料生产基地、销售区域、竞争对手及市场地位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2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表125 Nanyang LingBao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表127 Nanyang LingBao企业最新动态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表129 Longhua Pearl Lustre Pigments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表126 Nanyang LingBao公司简介及主要业务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表128 Longhua Pearl Lustre Pigments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表130 Longhua Pearl Lustre Pigments 珠光材料销量（吨）、收入（百万美元）、价格（美元/吨）及毛利率（2019-2024）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表131 Longhua Pearl Lustre Pigments公司简介及主要业务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表133 Yortay Fine Chemicals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表135 Yortay Fine Chemicals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表132 Longhua Pearl Lustre Pigments企业最新动态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表134 Yortay Fine Chemicals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表136 Yortay Fine Chemicals公司简介及主要业务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表137 Yortay Fine Chemicals企业最新动态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表139 Leio Industrial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表141 Leio Industrial公司简介及主要业务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表138 Leio Industrial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表140 Leio Industrial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表142 Leio Industrial企业最新动态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表143 Pritty Pearlescent Pigments 珠光材料生产基地、销售区域、竞争对手及市场地位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表145 Pritty Pearlescent Pigments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表147 Pritty Pearlescent Pigments企业最新动态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表144 Pritty Pearlescent Pigments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表146 Pritty Pearlescent Pigments公司简介及主要业务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表148 Geotech International B.V. 珠光材料生产基地、销售区域、竞争对手及市场地位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表149 Geotech International B.V. 珠光材料产品规格、参数及市场应用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表151 Geotech International B.V.公司简介及主要业务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表153 全球不同产品类型珠光材料销量（2019-2024）&amp;（吨）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表150 Geotech International B.V. 珠光材料销量（吨）、收入（百万美元）、价格（美元/吨）及毛利率（2019-2024）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表152 Geotech International B.V.企业最新动态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表154 全球不同产品类型珠光材料销量市场份额（2019-2024）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 56" descr="未标题-1"/>
          <p:cNvSpPr/>
          <p:nvPr>
            <p:custDataLst>
              <p:tags r:id="rId1"/>
            </p:custDataLst>
          </p:nvPr>
        </p:nvSpPr>
        <p:spPr>
          <a:xfrm>
            <a:off x="-22584" y="2306822"/>
            <a:ext cx="10771202" cy="279704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2"/>
            </p:custDataLst>
          </p:nvPr>
        </p:nvSpPr>
        <p:spPr>
          <a:xfrm>
            <a:off x="1690683" y="290745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3"/>
            </p:custDataLst>
          </p:nvPr>
        </p:nvSpPr>
        <p:spPr>
          <a:xfrm>
            <a:off x="3449858" y="351254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4"/>
            </p:custDataLst>
          </p:nvPr>
        </p:nvSpPr>
        <p:spPr>
          <a:xfrm>
            <a:off x="6767360" y="481328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5"/>
            </p:custDataLst>
          </p:nvPr>
        </p:nvSpPr>
        <p:spPr>
          <a:xfrm>
            <a:off x="8511233" y="397864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6"/>
            </p:custDataLst>
          </p:nvPr>
        </p:nvSpPr>
        <p:spPr>
          <a:xfrm>
            <a:off x="9634070" y="291383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>
            <p:custDataLst>
              <p:tags r:id="rId7"/>
            </p:custDataLst>
          </p:nvPr>
        </p:nvSpPr>
        <p:spPr>
          <a:xfrm>
            <a:off x="4785658" y="452507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8"/>
            </p:custDataLst>
          </p:nvPr>
        </p:nvSpPr>
        <p:spPr>
          <a:xfrm rot="21120000">
            <a:off x="10739691" y="1532122"/>
            <a:ext cx="703166" cy="703739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任意多边形: 形状 10"/>
          <p:cNvSpPr/>
          <p:nvPr>
            <p:custDataLst>
              <p:tags r:id="rId9"/>
            </p:custDataLst>
          </p:nvPr>
        </p:nvSpPr>
        <p:spPr>
          <a:xfrm rot="21120000">
            <a:off x="10758820" y="2093222"/>
            <a:ext cx="198774" cy="199054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10"/>
            </p:custDataLst>
          </p:nvPr>
        </p:nvSpPr>
        <p:spPr>
          <a:xfrm>
            <a:off x="11143938" y="1669846"/>
            <a:ext cx="123697" cy="1236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15094" y="4654514"/>
            <a:ext cx="216889" cy="216889"/>
          </a:xfrm>
          <a:prstGeom prst="rect">
            <a:avLst/>
          </a:prstGeom>
        </p:spPr>
      </p:pic>
      <p:pic>
        <p:nvPicPr>
          <p:cNvPr id="34" name="图片 33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40668" y="4108080"/>
            <a:ext cx="216889" cy="216889"/>
          </a:xfrm>
          <a:prstGeom prst="rect">
            <a:avLst/>
          </a:prstGeom>
        </p:spPr>
      </p:pic>
      <p:pic>
        <p:nvPicPr>
          <p:cNvPr id="35" name="图片 34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96158" y="4942715"/>
            <a:ext cx="216889" cy="216889"/>
          </a:xfrm>
          <a:prstGeom prst="rect">
            <a:avLst/>
          </a:prstGeom>
        </p:spPr>
      </p:pic>
      <p:pic>
        <p:nvPicPr>
          <p:cNvPr id="36" name="图片 35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20118" y="3036889"/>
            <a:ext cx="216889" cy="216889"/>
          </a:xfrm>
          <a:prstGeom prst="rect">
            <a:avLst/>
          </a:prstGeom>
        </p:spPr>
      </p:pic>
      <p:pic>
        <p:nvPicPr>
          <p:cNvPr id="38" name="图片 37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579294" y="3641984"/>
            <a:ext cx="216889" cy="216889"/>
          </a:xfrm>
          <a:prstGeom prst="rect">
            <a:avLst/>
          </a:prstGeom>
        </p:spPr>
      </p:pic>
      <p:sp>
        <p:nvSpPr>
          <p:cNvPr id="39" name="矩形 38"/>
          <p:cNvSpPr/>
          <p:nvPr>
            <p:custDataLst>
              <p:tags r:id="rId26"/>
            </p:custDataLst>
          </p:nvPr>
        </p:nvSpPr>
        <p:spPr>
          <a:xfrm>
            <a:off x="5874702" y="3492145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表158 全球不同产品类型珠光材料收入市场份额（2019-2024）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7"/>
            </p:custDataLst>
          </p:nvPr>
        </p:nvSpPr>
        <p:spPr>
          <a:xfrm>
            <a:off x="2979937" y="221500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表156 全球不同产品类型珠光材料销量市场份额预测（2025-2030）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8"/>
            </p:custDataLst>
          </p:nvPr>
        </p:nvSpPr>
        <p:spPr>
          <a:xfrm>
            <a:off x="8159270" y="1739984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表160 全球不同类型珠光材料收入市场份额预测（2025-2030）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29"/>
            </p:custDataLst>
          </p:nvPr>
        </p:nvSpPr>
        <p:spPr>
          <a:xfrm>
            <a:off x="827992" y="3621581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表155 全球不同产品类型珠光材料销量预测（2025-2030）&amp;（吨）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0"/>
            </p:custDataLst>
          </p:nvPr>
        </p:nvSpPr>
        <p:spPr>
          <a:xfrm>
            <a:off x="3796082" y="5160142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表157 全球不同产品类型珠光材料收入（2019-2024）&amp;（百万美元）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4" name="矩形 43"/>
          <p:cNvSpPr/>
          <p:nvPr>
            <p:custDataLst>
              <p:tags r:id="rId31"/>
            </p:custDataLst>
          </p:nvPr>
        </p:nvSpPr>
        <p:spPr>
          <a:xfrm>
            <a:off x="8511233" y="459266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表159 全球不同产品类型珠光材料收入预测（2025-2030）&amp;（百万美元）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5" name="图片 44" descr="333438303937363b333438313037333bcad0b3a1bebad5f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762868" y="3043265"/>
            <a:ext cx="216889" cy="216889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3"/>
          <p:cNvSpPr/>
          <p:nvPr>
            <p:custDataLst>
              <p:tags r:id="rId1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2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表161 全球不同应用珠光材料销量（2019-2024年）&amp;（吨）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3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4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表163 全球不同应用珠光材料销量预测（2025-2030）&amp;（吨）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6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表165 全球不同应用珠光材料收入（2019-2024年）&amp;（百万美元）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7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8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表162 全球不同应用珠光材料销量市场份额（2019-2024）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9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0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表164 全球不同应用珠光材料销量市场份额预测（2025-2030）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1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2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表166 全球不同应用珠光材料收入市场份额（2019-2024）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1"/>
            </p:custDataLst>
          </p:nvPr>
        </p:nvSpPr>
        <p:spPr>
          <a:xfrm flipH="1">
            <a:off x="8821517" y="1906866"/>
            <a:ext cx="267039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"/>
            </p:custDataLst>
          </p:nvPr>
        </p:nvSpPr>
        <p:spPr>
          <a:xfrm flipH="1">
            <a:off x="3384557" y="1906866"/>
            <a:ext cx="2613078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/data/temp/d58002de-3948-11ef-a35a-be7b03a3aa47.jpg@base@tag=imgScale&amp;m=1&amp;w=634&amp;h=543&amp;q=95d58002de-3948-11ef-a35a-be7b03a3aa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0806" r="10806"/>
          <a:stretch>
            <a:fillRect/>
          </a:stretch>
        </p:blipFill>
        <p:spPr>
          <a:xfrm>
            <a:off x="9062254" y="2139324"/>
            <a:ext cx="228954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95" h="3082">
                <a:moveTo>
                  <a:pt x="0" y="0"/>
                </a:moveTo>
                <a:lnTo>
                  <a:pt x="3595" y="188"/>
                </a:lnTo>
                <a:lnTo>
                  <a:pt x="3595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 descr="/data/temp/d5800206-3948-11ef-a35a-be7b03a3aa47.jpg@base@tag=imgScale&amp;m=1&amp;w=608&amp;h=543&amp;q=95d5800206-3948-11ef-a35a-be7b03a3aa4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6669"/>
          <a:stretch>
            <a:fillRect/>
          </a:stretch>
        </p:blipFill>
        <p:spPr>
          <a:xfrm>
            <a:off x="3635483" y="2139324"/>
            <a:ext cx="219592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48" h="3082">
                <a:moveTo>
                  <a:pt x="0" y="0"/>
                </a:moveTo>
                <a:lnTo>
                  <a:pt x="3448" y="188"/>
                </a:lnTo>
                <a:lnTo>
                  <a:pt x="3448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679132" y="1906866"/>
            <a:ext cx="2607983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>
            <a:off x="6094439" y="1906866"/>
            <a:ext cx="262963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/data/temp/d58001d9-3948-11ef-a35a-be7b03a3aa47.jpg@base@tag=imgScale&amp;m=1&amp;w=644&amp;h=543&amp;q=95d58001d9-3948-11ef-a35a-be7b03a3aa4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10526" r="10526"/>
          <a:stretch>
            <a:fillRect/>
          </a:stretch>
        </p:blipFill>
        <p:spPr>
          <a:xfrm>
            <a:off x="839623" y="2139324"/>
            <a:ext cx="2325850" cy="1962834"/>
          </a:xfrm>
          <a:custGeom>
            <a:avLst/>
            <a:gdLst>
              <a:gd name="connsiteX0" fmla="*/ 2318385 w 2318385"/>
              <a:gd name="connsiteY0" fmla="*/ 0 h 1956435"/>
              <a:gd name="connsiteX1" fmla="*/ 2318385 w 2318385"/>
              <a:gd name="connsiteY1" fmla="*/ 1956435 h 1956435"/>
              <a:gd name="connsiteX2" fmla="*/ 0 w 2318385"/>
              <a:gd name="connsiteY2" fmla="*/ 1795780 h 1956435"/>
              <a:gd name="connsiteX3" fmla="*/ 0 w 231838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385" h="1956435">
                <a:moveTo>
                  <a:pt x="2318385" y="0"/>
                </a:moveTo>
                <a:lnTo>
                  <a:pt x="231838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3" name="图片 12" descr="/data/temp/d5800190-3948-11ef-a35a-be7b03a3aa47.jpg@base@tag=imgScale&amp;m=1&amp;w=634&amp;h=543&amp;q=95d5800190-3948-11ef-a35a-be7b03a3aa4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t="9473" b="4869"/>
          <a:stretch>
            <a:fillRect/>
          </a:stretch>
        </p:blipFill>
        <p:spPr>
          <a:xfrm>
            <a:off x="6300785" y="2139324"/>
            <a:ext cx="2291459" cy="1962834"/>
          </a:xfrm>
          <a:custGeom>
            <a:avLst/>
            <a:gdLst>
              <a:gd name="connsiteX0" fmla="*/ 2284095 w 2284095"/>
              <a:gd name="connsiteY0" fmla="*/ 0 h 1956435"/>
              <a:gd name="connsiteX1" fmla="*/ 2284095 w 2284095"/>
              <a:gd name="connsiteY1" fmla="*/ 1956435 h 1956435"/>
              <a:gd name="connsiteX2" fmla="*/ 0 w 2284095"/>
              <a:gd name="connsiteY2" fmla="*/ 1795780 h 1956435"/>
              <a:gd name="connsiteX3" fmla="*/ 0 w 228409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4095" h="1956435">
                <a:moveTo>
                  <a:pt x="2284095" y="0"/>
                </a:moveTo>
                <a:lnTo>
                  <a:pt x="228409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alpha val="50000"/>
              </a:schemeClr>
            </a:solidFill>
          </a:ln>
        </p:spPr>
      </p:pic>
      <p:sp>
        <p:nvSpPr>
          <p:cNvPr id="14" name="正文"/>
          <p:cNvSpPr txBox="1"/>
          <p:nvPr>
            <p:custDataLst>
              <p:tags r:id="rId13"/>
            </p:custDataLst>
          </p:nvPr>
        </p:nvSpPr>
        <p:spPr>
          <a:xfrm rot="240000">
            <a:off x="775300" y="4216157"/>
            <a:ext cx="2377436" cy="112980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表167 全球不同应用珠光材料收入预测（2025-2030）&amp;（百万美元）</a:t>
            </a:r>
            <a:endParaRPr lang="zh-CN" altLang="en-US" sz="1600" spc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8" name="正文"/>
          <p:cNvSpPr txBox="1"/>
          <p:nvPr>
            <p:custDataLst>
              <p:tags r:id="rId14"/>
            </p:custDataLst>
          </p:nvPr>
        </p:nvSpPr>
        <p:spPr>
          <a:xfrm rot="240000">
            <a:off x="6243467" y="4219342"/>
            <a:ext cx="2377436" cy="1125986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表169 珠光材料上游原料供应商及联系方式列表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19" name="正文"/>
          <p:cNvSpPr txBox="1"/>
          <p:nvPr>
            <p:custDataLst>
              <p:tags r:id="rId15"/>
            </p:custDataLst>
          </p:nvPr>
        </p:nvSpPr>
        <p:spPr>
          <a:xfrm rot="21360000">
            <a:off x="3522757" y="4208515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表168 全球不同应用珠光材料收入市场份额预测（2025-2030）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16"/>
            </p:custDataLst>
          </p:nvPr>
        </p:nvSpPr>
        <p:spPr>
          <a:xfrm rot="21360000">
            <a:off x="9015126" y="4209152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表170 珠光材料典型客户列表</a:t>
            </a:r>
            <a:endParaRPr lang="zh-CN" altLang="en-US">
              <a:cs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谢谢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dirty="0"/>
              <a:t>智信中科研究网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&#10;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66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3.0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PRESET_TEXT" val="单击此处编辑文本样式&#10;第二级&#10;第三级&#10;第四级&#10;第五级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  <p:tag name="KSO_WM_UNIT_PRESET_TEXT" val="单击此处添加标题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CONTENT_GROUP_TYPE" val="titlestyle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CONTENT_GROUP_TYPE" val="contentchip"/>
  <p:tag name="KSO_WM_UNIT_TYPE" val="i"/>
  <p:tag name="KSO_WM_UNIT_INDEX" val="2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3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8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898"/>
</p:tagLst>
</file>

<file path=ppt/tags/tag13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此处添加文档&#10;标题内容"/>
</p:tagLst>
</file>

<file path=ppt/tags/tag137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3.0"/>
  <p:tag name="KSO_WM_UNIT_PRESET_TEXT" val="汇报人：WPS"/>
</p:tagLst>
</file>

<file path=ppt/tags/tag138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f"/>
  <p:tag name="KSO_WM_SLIDE_LAYOUT_CNT" val="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13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6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DIAGRAM_GROUP_CODE" val="l1-1"/>
  <p:tag name="KSO_WM_UNIT_PRESET_TEXT" val="目录"/>
  <p:tag name="KSO_WM_UNIT_TEXT_FILL_FORE_SCHEMECOLOR_INDEX" val="5"/>
  <p:tag name="KSO_WM_UNIT_USESOURCEFORMAT_APPLY" val="0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6*l_h_i*1_1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."/>
  <p:tag name="KSO_WM_UNIT_TEXT_FILL_FORE_SCHEMECOLOR_INDEX" val="5"/>
  <p:tag name="KSO_WM_UNIT_USESOURCEFORMAT_APPLY" val="0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1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6*l_h_i*1_3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."/>
  <p:tag name="KSO_WM_UNIT_TEXT_FILL_FORE_SCHEMECOLOR_INDEX" val="5"/>
  <p:tag name="KSO_WM_UNIT_USESOURCEFORMAT_APPLY" val="0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3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6*l_h_i*1_2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."/>
  <p:tag name="KSO_WM_UNIT_TEXT_FILL_FORE_SCHEMECOLOR_INDEX" val="5"/>
  <p:tag name="KSO_WM_UNIT_USESOURCEFORMAT_APPLY" val="0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2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6*l_h_i*1_4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."/>
  <p:tag name="KSO_WM_UNIT_TEXT_FILL_FORE_SCHEMECOLOR_INDEX" val="5"/>
  <p:tag name="KSO_WM_UNIT_USESOURCEFORMAT_APPLY" val="0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4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6*l_h_i*1_5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."/>
  <p:tag name="KSO_WM_UNIT_TEXT_FILL_FORE_SCHEMECOLOR_INDEX" val="5"/>
  <p:tag name="KSO_WM_UNIT_USESOURCEFORMAT_APPLY" val="0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5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898_6*l_h_i*1_6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6."/>
  <p:tag name="KSO_WM_UNIT_TEXT_FILL_FORE_SCHEMECOLOR_INDEX" val="5"/>
  <p:tag name="KSO_WM_UNIT_USESOURCEFORMAT_APPLY" val="0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6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0898_6*i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FILL_FORE_SCHEMECOLOR_INDEX" val="5"/>
  <p:tag name="KSO_WM_UNIT_TEXT_FILL_FORE_SCHEMECOLOR_INDEX" val="5"/>
  <p:tag name="KSO_WM_UNIT_USESOURCEFORMAT_APPLY" val="0"/>
</p:tagLst>
</file>

<file path=ppt/tags/tag153.xml><?xml version="1.0" encoding="utf-8"?>
<p:tagLst xmlns:p="http://schemas.openxmlformats.org/presentationml/2006/main">
  <p:tag name="KSO_WM_SLIDE_ID" val="custom2023089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6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DIAGRAM_GROUP_CODE" val="l1-1"/>
  <p:tag name="KSO_WM_UNIT_PRESET_TEXT" val="目录"/>
  <p:tag name="KSO_WM_UNIT_TEXT_FILL_FORE_SCHEMECOLOR_INDEX" val="5"/>
  <p:tag name="KSO_WM_UNIT_USESOURCEFORMAT_APPLY" val="0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6*l_h_i*1_1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."/>
  <p:tag name="KSO_WM_UNIT_TEXT_FILL_FORE_SCHEMECOLOR_INDEX" val="5"/>
  <p:tag name="KSO_WM_UNIT_USESOURCEFORMAT_APPLY" val="0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1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6*l_h_i*1_3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."/>
  <p:tag name="KSO_WM_UNIT_TEXT_FILL_FORE_SCHEMECOLOR_INDEX" val="5"/>
  <p:tag name="KSO_WM_UNIT_USESOURCEFORMAT_APPLY" val="0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3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6*l_h_i*1_2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."/>
  <p:tag name="KSO_WM_UNIT_TEXT_FILL_FORE_SCHEMECOLOR_INDEX" val="5"/>
  <p:tag name="KSO_WM_UNIT_USESOURCEFORMAT_APPLY" val="0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2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6*l_h_i*1_4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."/>
  <p:tag name="KSO_WM_UNIT_TEXT_FILL_FORE_SCHEMECOLOR_INDEX" val="5"/>
  <p:tag name="KSO_WM_UNIT_USESOURCEFORMAT_APPLY" val="0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4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6*l_h_i*1_5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."/>
  <p:tag name="KSO_WM_UNIT_TEXT_FILL_FORE_SCHEMECOLOR_INDEX" val="5"/>
  <p:tag name="KSO_WM_UNIT_USESOURCEFORMAT_APPLY" val="0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5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898_6*l_h_i*1_6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6."/>
  <p:tag name="KSO_WM_UNIT_TEXT_FILL_FORE_SCHEMECOLOR_INDEX" val="5"/>
  <p:tag name="KSO_WM_UNIT_USESOURCEFORMAT_APPLY" val="0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8"/>
  <p:tag name="KSO_WM_UNIT_LAYERLEVEL" val="1_1_1"/>
  <p:tag name="KSO_WM_TAG_VERSION" val="3.0"/>
  <p:tag name="KSO_WM_BEAUTIFY_FLAG" val="#wm#"/>
  <p:tag name="KSO_WM_DIAGRAM_GROUP_CODE" val="l1-1"/>
  <p:tag name="KSO_WM_UNIT_TYPE" val="l_h_f"/>
  <p:tag name="KSO_WM_UNIT_ID" val="custom20230898_6*l_h_f*1_6_1"/>
  <p:tag name="KSO_WM_DIAGRAM_VERSION" val="3"/>
  <p:tag name="KSO_WM_DIAGRAM_MAX_ITEMCNT" val="8"/>
  <p:tag name="KSO_WM_DIAGRAM_MIN_ITEMCNT" val="2"/>
  <p:tag name="KSO_WM_DIAGRAM_VIRTUALLY_FRAME" val="{&quot;height&quot;:255.8000030517578,&quot;width&quot;:795.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添加目录项标题"/>
  <p:tag name="KSO_WM_UNIT_TEXT_FILL_FORE_SCHEMECOLOR_INDEX" val="5"/>
  <p:tag name="KSO_WM_UNIT_USESOURCEFORMAT_APPLY" val="0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0898_6*i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FILL_FORE_SCHEMECOLOR_INDEX" val="5"/>
  <p:tag name="KSO_WM_UNIT_TEXT_FILL_FORE_SCHEMECOLOR_INDEX" val="5"/>
  <p:tag name="KSO_WM_UNIT_USESOURCEFORMAT_APPLY" val="0"/>
</p:tagLst>
</file>

<file path=ppt/tags/tag168.xml><?xml version="1.0" encoding="utf-8"?>
<p:tagLst xmlns:p="http://schemas.openxmlformats.org/presentationml/2006/main">
  <p:tag name="KSO_WM_SLIDE_ID" val="custom2023089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48_1*i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1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2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3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2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3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4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3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65*7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2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65*7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1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70*7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4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47*7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SLIDE_ID" val="custom20233248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44.55"/>
  <p:tag name="KSO_WM_ASSIST_SLIDE" val="1"/>
  <p:tag name="KSO_WM_SLIDE_SUBTYPE" val="picTxt"/>
  <p:tag name="KSO_WM_DIAGRAM_GROUP_CODE" val="l1-1"/>
  <p:tag name="KSO_WM_SLIDE_DIAGTYPE" val="l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49_1*l_h_i*1_1_2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49_1*l_h_i*1_2_2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49_1*l_h_f*1_1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7"/>
  <p:tag name="KSO_WM_UNIT_TEXT_FILL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根据需要可酌情增减文字，以便观者准确地理解您传达的思想。"/>
  <p:tag name="KSO_WM_UNIT_USESOURCEFORMAT_APPLY" val="0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49_1*l_h_f*1_2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7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根据需要可酌情增减文字，以便观者准确地理解您传达的思想。"/>
  <p:tag name="KSO_WM_UNIT_USESOURCEFORMAT_APPLY" val="0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49_1*l_h_i*1_1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49_1*l_h_i*1_2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TEXT_FILL_FORE_SCHEMECOLOR_INDEX" val="1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201*1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249_1*l_h_x*1_1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UNIT_FILL_FORE_SCHEMECOLOR_INDEX" val="14"/>
  <p:tag name="KSO_WM_UNIT_FILL_FORE_SCHEMECOLOR_INDEX_BRIGHTNESS" val="0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42*1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49_1*l_h_x*1_2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88.5396728515625,&quot;width&quot;:844.4381103515625}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TEMPLATE_CATEGORY" val="custom"/>
  <p:tag name="KSO_WM_TEMPLATE_INDEX" val="20230898"/>
  <p:tag name="KSO_WM_SLIDE_ID" val="diagram20233249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DIAGRAM_GROUP_CODE" val="l1-1"/>
  <p:tag name="KSO_WM_SLIDE_DIAGTYPE" val="l"/>
  <p:tag name="KSO_WM_TAG_VERSION" val="3.0"/>
  <p:tag name="KSO_WM_SLIDE_LAYOUT" val="a_l"/>
  <p:tag name="KSO_WM_SLIDE_LAYOUT_CNT" val="1_1"/>
  <p:tag name="KSO_WM_SLIDE_TYPE" val="text"/>
  <p:tag name="KSO_WM_SLIDE_SUBTYPE" val="diag"/>
  <p:tag name="KSO_WM_SLIDE_SIZE" val="844.438*388.54"/>
  <p:tag name="KSO_WM_SLIDE_POSITION" val="54.8032*105.625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782*128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4430_1*l_h_d*1_2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782*128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4430_1*l_h_d*1_1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4430_1*l_i*1_1"/>
  <p:tag name="KSO_WM_TEMPLATE_CATEGORY" val="diagram"/>
  <p:tag name="KSO_WM_TEMPLATE_INDEX" val="20234430"/>
  <p:tag name="KSO_WM_UNIT_LAYERLEVEL" val="1_1"/>
  <p:tag name="KSO_WM_TAG_VERSION" val="3.0"/>
  <p:tag name="KSO_WM_BEAUTIFY_FLAG" val="#wm#"/>
  <p:tag name="KSO_WM_UNIT_DIAGRAM_CONTRAST_TITLE_CNT" val="0"/>
  <p:tag name="KSO_WM_UNIT_DIAGRAM_DIMENSION_TITLE_CNT" val="0"/>
  <p:tag name="KSO_WM_UNIT_FILL_TYPE" val="3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gradient&quot;:[{&quot;brightness&quot;:0,&quot;colorType&quot;:1,&quot;foreColorIndex&quot;:5,&quot;pos&quot;:0.019999999552965164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4430_1*l_i*1_2"/>
  <p:tag name="KSO_WM_TEMPLATE_CATEGORY" val="diagram"/>
  <p:tag name="KSO_WM_TEMPLATE_INDEX" val="20234430"/>
  <p:tag name="KSO_WM_UNIT_LAYERLEVEL" val="1_1"/>
  <p:tag name="KSO_WM_TAG_VERSION" val="3.0"/>
  <p:tag name="KSO_WM_BEAUTIFY_FLAG" val="#wm#"/>
  <p:tag name="KSO_WM_UNIT_DIAGRAM_CONTRAST_TITLE_CNT" val="0"/>
  <p:tag name="KSO_WM_UNIT_DIAGRAM_DIMENSION_TITLE_CNT" val="0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0_1*l_h_f*1_1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UNIT_PRESET_TEXT" val="单击此处添加具体文本"/>
  <p:tag name="KSO_WM_UNIT_TEXT_FILL_FORE_SCHEMECOLOR_INDEX" val="1"/>
  <p:tag name="KSO_WM_UNIT_TEXT_FILL_TYPE" val="1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0_1*l_h_f*1_2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UNIT_PRESET_TEXT" val="单击此处添加具体文本"/>
  <p:tag name="KSO_WM_UNIT_TEXT_FILL_FORE_SCHEMECOLOR_INDEX" val="1"/>
  <p:tag name="KSO_WM_UNIT_TEXT_FILL_TYPE" val="1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430_1*l_h_i*1_1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430_1*l_h_i*1_2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39*13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430_1*l_h_x*1_2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gradient&quot;:[{&quot;brightness&quot;:0,&quot;colorType&quot;:2,&quot;pos&quot;:0.019999999552965164,&quot;rgb&quot;:&quot;#666666&quot;,&quot;transparency&quot;:0},{&quot;brightness&quot;:0,&quot;colorType&quot;:2,&quot;pos&quot;:1,&quot;rgb&quot;:&quot;#a5a5a5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39*13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430_1*l_h_x*1_1_1"/>
  <p:tag name="KSO_WM_TEMPLATE_CATEGORY" val="diagram"/>
  <p:tag name="KSO_WM_TEMPLATE_INDEX" val="20234430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UNIT_FILL_TYPE" val="3"/>
  <p:tag name="KSO_WM_DIAGRAM_MAX_ITEMCNT" val="2"/>
  <p:tag name="KSO_WM_DIAGRAM_MIN_ITEMCNT" val="2"/>
  <p:tag name="KSO_WM_DIAGRAM_VIRTUALLY_FRAME" val="{&quot;height&quot;:297.9211120605469,&quot;width&quot;:754.8499755859375}"/>
  <p:tag name="KSO_WM_DIAGRAM_COLOR_MATCH_VALUE" val="{&quot;shape&quot;:{&quot;fill&quot;:{&quot;gradient&quot;:[{&quot;brightness&quot;:0.4000000059604645,&quot;colorType&quot;:1,&quot;foreColorIndex&quot;:5,&quot;pos&quot;:0.9079999923706055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SLIDE_ID" val="diagram20234430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754.85*297.921"/>
  <p:tag name="KSO_WM_SLIDE_POSITION" val="102.9*160.857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</p:tagLst>
</file>

<file path=ppt/tags/tag211.xml><?xml version="1.0" encoding="utf-8"?>
<p:tagLst xmlns:p="http://schemas.openxmlformats.org/presentationml/2006/main">
  <p:tag name="KSO_WM_UNIT_VALUE" val="1666*196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36_1*d*1"/>
  <p:tag name="KSO_WM_TEMPLATE_CATEGORY" val="custom"/>
  <p:tag name="KSO_WM_TEMPLATE_INDEX" val="20233636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VIRTUALLY_FRAME" val="{&quot;height&quot;:181.25,&quot;width&quot;:301.2999877929687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67_1*l_h_f*1_1_1"/>
  <p:tag name="KSO_WM_TEMPLATE_CATEGORY" val="diagram"/>
  <p:tag name="KSO_WM_TEMPLATE_INDEX" val="20233567"/>
  <p:tag name="KSO_WM_UNIT_LAYERLEVEL" val="1_1_1"/>
  <p:tag name="KSO_WM_TAG_VERSION" val="3.0"/>
  <p:tag name="KSO_WM_DIAGRAM_GROUP_CODE" val="l1-1"/>
  <p:tag name="KSO_WM_UNIT_PRESET_TEXT" val="单击此处添加文本具体内容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VIRTUALLY_FRAME" val="{&quot;height&quot;:181.25,&quot;width&quot;:301.2999877929687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567_1*l_h_f*1_2_1"/>
  <p:tag name="KSO_WM_TEMPLATE_CATEGORY" val="diagram"/>
  <p:tag name="KSO_WM_TEMPLATE_INDEX" val="20233567"/>
  <p:tag name="KSO_WM_UNIT_LAYERLEVEL" val="1_1_1"/>
  <p:tag name="KSO_WM_TAG_VERSION" val="3.0"/>
  <p:tag name="KSO_WM_DIAGRAM_GROUP_CODE" val="l1-1"/>
  <p:tag name="KSO_WM_UNIT_PRESET_TEXT" val="单击此处添加文本具体内容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VIRTUALLY_FRAME" val="{&quot;height&quot;:181.25,&quot;width&quot;:301.2999877929687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567_1*l_h_f*1_3_1"/>
  <p:tag name="KSO_WM_TEMPLATE_CATEGORY" val="diagram"/>
  <p:tag name="KSO_WM_TEMPLATE_INDEX" val="20233567"/>
  <p:tag name="KSO_WM_UNIT_LAYERLEVEL" val="1_1_1"/>
  <p:tag name="KSO_WM_TAG_VERSION" val="3.0"/>
  <p:tag name="KSO_WM_DIAGRAM_GROUP_CODE" val="l1-1"/>
  <p:tag name="KSO_WM_UNIT_PRESET_TEXT" val="单击此处添加文本具体内容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VIRTUALLY_FRAME" val="{&quot;height&quot;:181.25,&quot;width&quot;:301.2999877929687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567_1*l_h_f*1_4_1"/>
  <p:tag name="KSO_WM_TEMPLATE_CATEGORY" val="diagram"/>
  <p:tag name="KSO_WM_TEMPLATE_INDEX" val="20233567"/>
  <p:tag name="KSO_WM_UNIT_LAYERLEVEL" val="1_1_1"/>
  <p:tag name="KSO_WM_TAG_VERSION" val="3.0"/>
  <p:tag name="KSO_WM_DIAGRAM_GROUP_CODE" val="l1-1"/>
  <p:tag name="KSO_WM_UNIT_PRESET_TEXT" val="单击此处添加文本具体内容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567_1*l_h_i*1_1_1"/>
  <p:tag name="KSO_WM_TEMPLATE_CATEGORY" val="diagram"/>
  <p:tag name="KSO_WM_TEMPLATE_INDEX" val="2023356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567_1*l_h_i*1_2_1"/>
  <p:tag name="KSO_WM_TEMPLATE_CATEGORY" val="diagram"/>
  <p:tag name="KSO_WM_TEMPLATE_INDEX" val="2023356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567_1*l_h_i*1_3_1"/>
  <p:tag name="KSO_WM_TEMPLATE_CATEGORY" val="diagram"/>
  <p:tag name="KSO_WM_TEMPLATE_INDEX" val="2023356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3567_1*l_h_i*1_4_1"/>
  <p:tag name="KSO_WM_TEMPLATE_CATEGORY" val="diagram"/>
  <p:tag name="KSO_WM_TEMPLATE_INDEX" val="2023356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50*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567_1*l_h_x*1_1_1"/>
  <p:tag name="KSO_WM_TEMPLATE_CATEGORY" val="diagram"/>
  <p:tag name="KSO_WM_TEMPLATE_INDEX" val="2023356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50*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567_1*l_h_x*1_2_1"/>
  <p:tag name="KSO_WM_TEMPLATE_CATEGORY" val="diagram"/>
  <p:tag name="KSO_WM_TEMPLATE_INDEX" val="2023356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50*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3567_1*l_h_x*1_3_1"/>
  <p:tag name="KSO_WM_TEMPLATE_CATEGORY" val="diagram"/>
  <p:tag name="KSO_WM_TEMPLATE_INDEX" val="2023356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50*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3567_1*l_h_x*1_4_1"/>
  <p:tag name="KSO_WM_TEMPLATE_CATEGORY" val="diagram"/>
  <p:tag name="KSO_WM_TEMPLATE_INDEX" val="2023356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181.25,&quot;width&quot;:301.2999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01.3*181.25"/>
  <p:tag name="KSO_WM_SLIDE_POSITION" val="604.55*262.8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898"/>
  <p:tag name="KSO_WM_TEMPLATE_SUBCATEGORY" val="0"/>
  <p:tag name="KSO_WM_SLIDE_INDEX" val="1"/>
  <p:tag name="KSO_WM_TAG_VERSION" val="3.0"/>
  <p:tag name="KSO_WM_SLIDE_ID" val="custom20233636_1"/>
  <p:tag name="KSO_WM_SLIDE_ITEM_CNT" val="4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1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2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3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4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3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3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2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2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4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4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1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1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1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2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3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4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SLIDE_ID" val="diagram20234410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99.637*281.572"/>
  <p:tag name="KSO_WM_SLIDE_POSITION" val="82.0876*157.782"/>
  <p:tag name="KSO_WM_TAG_VERSION" val="3.0"/>
  <p:tag name="KSO_WM_BEAUTIFY_FLAG" val="#wm#"/>
  <p:tag name="KSO_WM_TEMPLATE_CATEGORY" val="custom"/>
  <p:tag name="KSO_WM_TEMPLATE_INDEX" val="20230898"/>
  <p:tag name="KSO_WM_DIAGRAM_GROUP_CODE" val="l1-1"/>
  <p:tag name="KSO_WM_SLIDE_DIAGTYPE" val="l"/>
  <p:tag name="KSO_WM_SLIDE_LAYOUT" val="a_l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318_1*i*1"/>
  <p:tag name="KSO_WM_TEMPLATE_CATEGORY" val="custom"/>
  <p:tag name="KSO_WM_TEMPLATE_INDEX" val="20233318"/>
  <p:tag name="KSO_WM_UNIT_LAYERLEVEL" val="1"/>
  <p:tag name="KSO_WM_TAG_VERSION" val="3.0"/>
  <p:tag name="KSO_WM_BEAUTIFY_FLAG" val="#wm#"/>
  <p:tag name="KSO_WM_UNIT_TYPE" val="i"/>
  <p:tag name="KSO_WM_UNIT_INDEX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318_1*d*1"/>
  <p:tag name="KSO_WM_TEMPLATE_CATEGORY" val="custom"/>
  <p:tag name="KSO_WM_TEMPLATE_INDEX" val="20233318"/>
  <p:tag name="KSO_WM_UNIT_LAYERLEVEL" val="1"/>
  <p:tag name="KSO_WM_TAG_VERSION" val="3.0"/>
  <p:tag name="KSO_WM_BEAUTIFY_FLAG" val="#wm#"/>
  <p:tag name="KSO_WM_UNIT_VALUE" val="1767*1496"/>
  <p:tag name="KSO_WM_UNIT_TYPE" val="d"/>
  <p:tag name="KSO_WM_UNIT_INDEX" val="1"/>
  <p:tag name="KSO_WM_UNIT_LINE_FORE_SCHEMECOLOR_INDEX" val="5"/>
  <p:tag name="KSO_WM_UNIT_LINE_FILL_TYPE" val="2"/>
  <p:tag name="KSO_WM_UNIT_USESOURCEFORMAT_APPLY" val="0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17_1*l_h_f*1_1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17_1*l_h_i*1_1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17_1*l_h_f*1_2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17_1*l_h_i*1_2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17_1*l_h_f*1_3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3317_1*l_h_i*1_3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317_1*l_h_f*1_4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3317_1*l_h_i*1_4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8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908*364.65"/>
  <p:tag name="KSO_WM_SLIDE_POSITION" val="54.7087*126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898"/>
  <p:tag name="KSO_WM_TEMPLATE_SUBCATEGORY" val="0"/>
  <p:tag name="KSO_WM_SLIDE_INDEX" val="1"/>
  <p:tag name="KSO_WM_TAG_VERSION" val="3.0"/>
  <p:tag name="KSO_WM_SLIDE_ID" val="custom20233318_1"/>
  <p:tag name="KSO_WM_SLIDE_ITEM_CNT" val="4"/>
</p:tagLst>
</file>

<file path=ppt/tags/tag249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d*1_4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VALUE" val="486*799"/>
  <p:tag name="KSO_WM_DIAGRAM_GROUP_CODE" val="l1-1"/>
  <p:tag name="KSO_WM_UNIT_TYPE" val="l_h_d"/>
  <p:tag name="KSO_WM_UNIT_INDEX" val="1_4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0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d*1_3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VALUE" val="486*799"/>
  <p:tag name="KSO_WM_DIAGRAM_GROUP_CODE" val="l1-1"/>
  <p:tag name="KSO_WM_UNIT_TYPE" val="l_h_d"/>
  <p:tag name="KSO_WM_UNIT_INDEX" val="1_3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1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d*1_2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VALUE" val="486*799"/>
  <p:tag name="KSO_WM_DIAGRAM_GROUP_CODE" val="l1-1"/>
  <p:tag name="KSO_WM_UNIT_TYPE" val="l_h_d"/>
  <p:tag name="KSO_WM_UNIT_INDEX" val="1_2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2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d*1_1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VALUE" val="486*799"/>
  <p:tag name="KSO_WM_DIAGRAM_GROUP_CODE" val="l1-1"/>
  <p:tag name="KSO_WM_UNIT_TYPE" val="l_h_d"/>
  <p:tag name="KSO_WM_UNIT_INDEX" val="1_1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3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i*1_2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4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i*1_3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5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i*1_4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6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i*1_1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7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f*1_1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12"/>
  <p:tag name="KSO_WM_DIAGRAM_GROUP_CODE" val="l1-1"/>
  <p:tag name="KSO_WM_UNIT_TYPE" val="l_h_f"/>
  <p:tag name="KSO_WM_UNIT_INDEX" val="1_1_1"/>
  <p:tag name="KSO_WM_UNIT_PRESET_TEXT" val="单击此处添加具体文本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8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f*1_2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12"/>
  <p:tag name="KSO_WM_DIAGRAM_GROUP_CODE" val="l1-1"/>
  <p:tag name="KSO_WM_UNIT_TYPE" val="l_h_f"/>
  <p:tag name="KSO_WM_UNIT_INDEX" val="1_2_1"/>
  <p:tag name="KSO_WM_UNIT_PRESET_TEXT" val="单击此处添加具体文本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9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f*1_3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12"/>
  <p:tag name="KSO_WM_DIAGRAM_GROUP_CODE" val="l1-1"/>
  <p:tag name="KSO_WM_UNIT_TYPE" val="l_h_f"/>
  <p:tag name="KSO_WM_UNIT_INDEX" val="1_3_1"/>
  <p:tag name="KSO_WM_UNIT_PRESET_TEXT" val="单击此处添加具体文本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0.xml><?xml version="1.0" encoding="utf-8"?>
<p:tagLst xmlns:p="http://schemas.openxmlformats.org/presentationml/2006/main">
  <p:tag name="KSO_WM_DIAGRAM_VIRTUALLY_FRAME" val="{&quot;height&quot;:239.64999389648438,&quot;width&quot;:806.07568359375}"/>
  <p:tag name="KSO_WM_UNIT_HIGHLIGHT" val="0"/>
  <p:tag name="KSO_WM_UNIT_COMPATIBLE" val="0"/>
  <p:tag name="KSO_WM_UNIT_DIAGRAM_ISNUMVISUAL" val="0"/>
  <p:tag name="KSO_WM_UNIT_DIAGRAM_ISREFERUNIT" val="0"/>
  <p:tag name="KSO_WM_UNIT_ID" val="diagram20234409_3*l_h_f*1_4_1"/>
  <p:tag name="KSO_WM_TEMPLATE_CATEGORY" val="diagram"/>
  <p:tag name="KSO_WM_TEMPLATE_INDEX" val="20234409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12"/>
  <p:tag name="KSO_WM_DIAGRAM_GROUP_CODE" val="l1-1"/>
  <p:tag name="KSO_WM_UNIT_TYPE" val="l_h_f"/>
  <p:tag name="KSO_WM_UNIT_INDEX" val="1_4_1"/>
  <p:tag name="KSO_WM_UNIT_PRESET_TEXT" val="单击此处添加具体文本"/>
  <p:tag name="KSO_WM_UNIT_TEXT_FILL_FORE_SCHEMECOLOR_INDEX" val="1"/>
  <p:tag name="KSO_WM_UNIT_TEXT_FILL_TYPE" val="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1.xml><?xml version="1.0" encoding="utf-8"?>
<p:tagLst xmlns:p="http://schemas.openxmlformats.org/presentationml/2006/main">
  <p:tag name="KSO_WM_SLIDE_ID" val="diagram20234409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06.076*239.623"/>
  <p:tag name="KSO_WM_SLIDE_POSITION" val="76.9622*187.024"/>
  <p:tag name="KSO_WM_TAG_VERSION" val="3.0"/>
  <p:tag name="KSO_WM_BEAUTIFY_FLAG" val="#wm#"/>
  <p:tag name="KSO_WM_TEMPLATE_CATEGORY" val="custom"/>
  <p:tag name="KSO_WM_TEMPLATE_INDEX" val="20230898"/>
  <p:tag name="KSO_WM_DIAGRAM_GROUP_CODE" val="l1-1"/>
  <p:tag name="KSO_WM_SLIDE_DIAGTYPE" val="l"/>
  <p:tag name="KSO_WM_SLIDE_LAYOUT" val="a_l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4386_1*l_h_i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4386_1*l_h_i*1_4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3"/>
  <p:tag name="KSO_WM_UNIT_ID" val="diagram20234386_1*l_h_i*1_4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4386_1*l_h_i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4386_1*l_h_i*1_2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30000001192092896,&quot;colorType&quot;:1,&quot;foreColorIndex&quot;:5,&quot;pos&quot;:1,&quot;transparency&quot;:0},{&quot;brightness&quot;:0.5,&quot;colorType&quot;:1,&quot;foreColorIndex&quot;:5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3"/>
  <p:tag name="KSO_WM_UNIT_ID" val="diagram20234386_1*l_h_i*1_2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4386_1*l_h_i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99999988079071,&quot;colorType&quot;:1,&quot;foreColorIndex&quot;:5,&quot;pos&quot;:0,&quot;transparency&quot;:0},{&quot;brightness&quot;:0.699999988079071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4386_1*l_h_i*1_1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3"/>
  <p:tag name="KSO_WM_UNIT_ID" val="diagram20234386_1*l_h_i*1_1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05000000074505806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4386_1*l_h_i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4386_1*l_h_i*1_3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10000000149011612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3"/>
  <p:tag name="KSO_WM_UNIT_ID" val="diagram20234386_1*l_h_i*1_3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10000000149011612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4"/>
  <p:tag name="KSO_WM_UNIT_ID" val="diagram20234386_1*l_h_i*1_3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4"/>
  <p:tag name="KSO_WM_UNIT_ID" val="diagram20234386_1*l_h_i*1_1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4"/>
  <p:tag name="KSO_WM_UNIT_ID" val="diagram20234386_1*l_h_i*1_4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4"/>
  <p:tag name="KSO_WM_UNIT_ID" val="diagram20234386_1*l_h_i*1_2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386_1*l_h_f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386_1*l_h_f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386_1*l_h_f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386_1*l_h_f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3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386_1*l_h_x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386_1*l_h_x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15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386_1*l_h_x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386_1*l_h_x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SLIDE_ID" val="diagram20234386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1"/>
  <p:tag name="KSO_WM_SLIDE_SIZE" val="850.4*357.2"/>
  <p:tag name="KSO_WM_SLIDE_POSITION" val="54.8*133.9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i*1_2_2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i*1_1_2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i*1_3_2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422_2*l_h_i*1_2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f*1_2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4"/>
  <p:tag name="KSO_WM_DIAGRAM_GROUP_CODE" val="l1-1"/>
  <p:tag name="KSO_WM_UNIT_TYPE" val="l_h_f"/>
  <p:tag name="KSO_WM_UNIT_INDEX" val="1_2_1"/>
  <p:tag name="KSO_WM_UNIT_PRESET_TEXT" val="单击此处添加具体文本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422_2*l_h_i*1_1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f*1_1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4"/>
  <p:tag name="KSO_WM_DIAGRAM_GROUP_CODE" val="l1-1"/>
  <p:tag name="KSO_WM_UNIT_TYPE" val="l_h_f"/>
  <p:tag name="KSO_WM_UNIT_INDEX" val="1_1_1"/>
  <p:tag name="KSO_WM_UNIT_PRESET_TEXT" val="单击此处添加具体文本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422_2*l_h_i*1_3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f*1_3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4"/>
  <p:tag name="KSO_WM_DIAGRAM_GROUP_CODE" val="l1-1"/>
  <p:tag name="KSO_WM_UNIT_TYPE" val="l_h_f"/>
  <p:tag name="KSO_WM_UNIT_INDEX" val="1_3_1"/>
  <p:tag name="KSO_WM_UNIT_PRESET_TEXT" val="单击此处添加具体文本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i*1_4_2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422_2*l_h_i*1_4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f*1_4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4"/>
  <p:tag name="KSO_WM_DIAGRAM_GROUP_CODE" val="l1-1"/>
  <p:tag name="KSO_WM_UNIT_TYPE" val="l_h_f"/>
  <p:tag name="KSO_WM_UNIT_INDEX" val="1_4_1"/>
  <p:tag name="KSO_WM_UNIT_PRESET_TEXT" val="单击此处添加具体文本"/>
  <p:tag name="KSO_WM_UNIT_TEXT_FILL_FORE_SCHEMECOLOR_INDEX" val="1"/>
  <p:tag name="KSO_WM_UNIT_TEXT_FILL_TYPE" val="1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d*1_4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87*687"/>
  <p:tag name="KSO_WM_DIAGRAM_GROUP_CODE" val="l1-1"/>
  <p:tag name="KSO_WM_UNIT_TYPE" val="l_h_d"/>
  <p:tag name="KSO_WM_UNIT_INDEX" val="1_4_1"/>
  <p:tag name="KSO_WM_UNIT_LINE_FORE_SCHEMECOLOR_INDEX" val="13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d*1_2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87*687"/>
  <p:tag name="KSO_WM_DIAGRAM_GROUP_CODE" val="l1-1"/>
  <p:tag name="KSO_WM_UNIT_TYPE" val="l_h_d"/>
  <p:tag name="KSO_WM_UNIT_INDEX" val="1_2_1"/>
  <p:tag name="KSO_WM_UNIT_LINE_FORE_SCHEMECOLOR_INDEX" val="13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d*1_3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87*687"/>
  <p:tag name="KSO_WM_DIAGRAM_GROUP_CODE" val="l1-1"/>
  <p:tag name="KSO_WM_UNIT_TYPE" val="l_h_d"/>
  <p:tag name="KSO_WM_UNIT_INDEX" val="1_3_1"/>
  <p:tag name="KSO_WM_UNIT_LINE_FORE_SCHEMECOLOR_INDEX" val="13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22_2*l_h_d*1_1_1"/>
  <p:tag name="KSO_WM_TEMPLATE_CATEGORY" val="diagram"/>
  <p:tag name="KSO_WM_TEMPLATE_INDEX" val="2023442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87*687"/>
  <p:tag name="KSO_WM_DIAGRAM_GROUP_CODE" val="l1-1"/>
  <p:tag name="KSO_WM_UNIT_TYPE" val="l_h_d"/>
  <p:tag name="KSO_WM_UNIT_INDEX" val="1_1_1"/>
  <p:tag name="KSO_WM_UNIT_LINE_FORE_SCHEMECOLOR_INDEX" val="13"/>
  <p:tag name="KSO_WM_DIAGRAM_MAX_ITEMCNT" val="5"/>
  <p:tag name="KSO_WM_DIAGRAM_MIN_ITEMCNT" val="3"/>
  <p:tag name="KSO_WM_DIAGRAM_VIRTUALLY_FRAME" val="{&quot;height&quot;:345.77764892578125,&quot;width&quot;:838.8391113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3.xml><?xml version="1.0" encoding="utf-8"?>
<p:tagLst xmlns:p="http://schemas.openxmlformats.org/presentationml/2006/main">
  <p:tag name="KSO_WM_SLIDE_ID" val="diagram2023442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38.782*345.778"/>
  <p:tag name="KSO_WM_SLIDE_POSITION" val="60.7929*113.102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04.xml><?xml version="1.0" encoding="utf-8"?>
<p:tagLst xmlns:p="http://schemas.openxmlformats.org/presentationml/2006/main">
  <p:tag name="KSO_WM_UNIT_VALUE" val="1904*139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6_1*d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86_1*i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85_4*l_h_f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您内容观点"/>
  <p:tag name="KSO_WM_UNIT_VALUE" val="24"/>
  <p:tag name="KSO_WM_UNIT_USESOURCEFORMAT_APPLY" val="0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85_4*l_h_i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85_4*l_h_f*1_2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您内容观点"/>
  <p:tag name="KSO_WM_UNIT_VALUE" val="24"/>
  <p:tag name="KSO_WM_UNIT_USESOURCEFORMAT_APPLY" val="0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85_4*l_h_i*1_2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85_4*l_h_f*1_3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您内容观点"/>
  <p:tag name="KSO_WM_UNIT_VALUE" val="24"/>
  <p:tag name="KSO_WM_UNIT_USESOURCEFORMAT_APPLY" val="0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85_4*l_h_i*1_3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85_4*l_h_f*1_4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您内容观点"/>
  <p:tag name="KSO_WM_UNIT_VALUE" val="24"/>
  <p:tag name="KSO_WM_UNIT_USESOURCEFORMAT_APPLY" val="0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85_4*l_h_i*1_4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08.041*214.286"/>
  <p:tag name="KSO_WM_SLIDE_POSITION" val="454.514*268.734"/>
  <p:tag name="KSO_WM_DIAGRAM_GROUP_CODE" val="l1-1"/>
  <p:tag name="KSO_WM_SLIDE_DIAGTYPE" val="l"/>
  <p:tag name="KSO_WM_SLIDE_LAYOUT" val="a_d_l"/>
  <p:tag name="KSO_WM_SLIDE_LAYOUT_CNT" val="1_1_1"/>
  <p:tag name="KSO_WM_TEMPLATE_INDEX" val="20230898"/>
  <p:tag name="KSO_WM_TEMPLATE_SUBCATEGORY" val="0"/>
  <p:tag name="KSO_WM_SLIDE_INDEX" val="1"/>
  <p:tag name="KSO_WM_TAG_VERSION" val="3.0"/>
  <p:tag name="KSO_WM_SLIDE_ID" val="custom20233286_1"/>
  <p:tag name="KSO_WM_SLIDE_ITEM_CNT" val="4"/>
</p:tagLst>
</file>

<file path=ppt/tags/tag315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69_1*l_h_i*1_1_2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solid&quot;:{&quot;brightness&quot;:0,&quot;colorType&quot;:2,&quot;rgb&quot;:&quot;#ffffff&quot;,&quot;transparency&quot;:0},&quot;type&quot;:1},&quot;glow&quot;:{&quot;brightness&quot;:0,&quot;colorType&quot;:1,&quot;foreColorIndex&quot;:5,&quot;transparency&quot;:0.8899999856948853},&quot;line&quot;:{&quot;type&quot;:0},&quot;shadow&quot;:{&quot;brightness&quot;:-0.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GLOW_SCHEMECOLOR_INDEX" val="5"/>
  <p:tag name="KSO_WM_UNIT_USESOURCEFORMAT_APPLY" val="0"/>
</p:tagLst>
</file>

<file path=ppt/tags/tag316.xml><?xml version="1.0" encoding="utf-8"?>
<p:tagLst xmlns:p="http://schemas.openxmlformats.org/presentationml/2006/main">
  <p:tag name="KSO_WM_DIAGRAM_VIRTUALLY_FRAME" val="{&quot;height&quot;:290.6261291503906,&quot;width&quot;:796.5}"/>
  <p:tag name="KSO_WM_UNIT_SUBTYPE" val="a"/>
  <p:tag name="KSO_WM_UNIT_PRESET_TEXT_INDEX" val="0"/>
  <p:tag name="KSO_WM_UNIT_PRESET_TEXT_LEN" val="0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69_1*l_h_f*1_1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内容，简明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7.xml><?xml version="1.0" encoding="utf-8"?>
<p:tagLst xmlns:p="http://schemas.openxmlformats.org/presentationml/2006/main">
  <p:tag name="KSO_WM_DIAGRAM_VIRTUALLY_FRAME" val="{&quot;height&quot;:290.6261291503906,&quot;width&quot;:796.5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69_1*l_h_f*1_2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内容，简明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8.xml><?xml version="1.0" encoding="utf-8"?>
<p:tagLst xmlns:p="http://schemas.openxmlformats.org/presentationml/2006/main">
  <p:tag name="KSO_WM_DIAGRAM_VIRTUALLY_FRAME" val="{&quot;height&quot;:290.6261291503906,&quot;width&quot;:796.5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569_1*l_h_f*1_3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内容，简明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9.xml><?xml version="1.0" encoding="utf-8"?>
<p:tagLst xmlns:p="http://schemas.openxmlformats.org/presentationml/2006/main">
  <p:tag name="KSO_WM_DIAGRAM_VIRTUALLY_FRAME" val="{&quot;height&quot;:290.6261291503906,&quot;width&quot;:796.5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569_1*l_h_f*1_4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UNIT_VALUE" val="20"/>
  <p:tag name="KSO_WM_DIAGRAM_VERSION" val="3"/>
  <p:tag name="KSO_WM_DIAGRAM_COLOR_TRICK" val="1"/>
  <p:tag name="KSO_WM_DIAGRAM_COLOR_TEXT_CAN_REMOVE" val="n"/>
  <p:tag name="KSO_WM_UNIT_PRESET_TEXT" val="单击此处添加内容，简明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0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69_1*l_h_i*1_2_2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solid&quot;:{&quot;brightness&quot;:0,&quot;colorType&quot;:2,&quot;rgb&quot;:&quot;#ffffff&quot;,&quot;transparency&quot;:0},&quot;type&quot;:1},&quot;glow&quot;:{&quot;brightness&quot;:0,&quot;colorType&quot;:1,&quot;foreColorIndex&quot;:5,&quot;transparency&quot;:0.8899999856948853},&quot;line&quot;:{&quot;type&quot;:0},&quot;shadow&quot;:{&quot;brightness&quot;:-0.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GLOW_SCHEMECOLOR_INDEX" val="5"/>
  <p:tag name="KSO_WM_UNIT_USESOURCEFORMAT_APPLY" val="0"/>
</p:tagLst>
</file>

<file path=ppt/tags/tag321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569_1*l_h_i*1_3_2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solid&quot;:{&quot;brightness&quot;:0,&quot;colorType&quot;:2,&quot;rgb&quot;:&quot;#ffffff&quot;,&quot;transparency&quot;:0},&quot;type&quot;:1},&quot;glow&quot;:{&quot;brightness&quot;:0,&quot;colorType&quot;:1,&quot;foreColorIndex&quot;:5,&quot;transparency&quot;:0.8899999856948853},&quot;line&quot;:{&quot;type&quot;:0},&quot;shadow&quot;:{&quot;brightness&quot;:-0.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GLOW_SCHEMECOLOR_INDEX" val="5"/>
  <p:tag name="KSO_WM_UNIT_USESOURCEFORMAT_APPLY" val="0"/>
</p:tagLst>
</file>

<file path=ppt/tags/tag322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569_1*l_h_i*1_4_2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solid&quot;:{&quot;brightness&quot;:0,&quot;colorType&quot;:2,&quot;rgb&quot;:&quot;#ffffff&quot;,&quot;transparency&quot;:0},&quot;type&quot;:1},&quot;glow&quot;:{&quot;brightness&quot;:0,&quot;colorType&quot;:1,&quot;foreColorIndex&quot;:5,&quot;transparency&quot;:0.8899999856948853},&quot;line&quot;:{&quot;type&quot;:0},&quot;shadow&quot;:{&quot;brightness&quot;:-0.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GLOW_SCHEMECOLOR_INDEX" val="5"/>
  <p:tag name="KSO_WM_UNIT_USESOURCEFORMAT_APPLY" val="0"/>
</p:tagLst>
</file>

<file path=ppt/tags/tag323.xml><?xml version="1.0" encoding="utf-8"?>
<p:tagLst xmlns:p="http://schemas.openxmlformats.org/presentationml/2006/main">
  <p:tag name="KSO_WM_DIAGRAM_VIRTUALLY_FRAME" val="{&quot;height&quot;:290.6261291503906,&quot;width&quot;:796.5}"/>
  <p:tag name="KSO_WM_UNIT_VALUE" val="602*5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569_1*l_h_d*1_1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24.xml><?xml version="1.0" encoding="utf-8"?>
<p:tagLst xmlns:p="http://schemas.openxmlformats.org/presentationml/2006/main">
  <p:tag name="KSO_WM_DIAGRAM_VIRTUALLY_FRAME" val="{&quot;height&quot;:290.6261291503906,&quot;width&quot;:796.5}"/>
  <p:tag name="KSO_WM_UNIT_VALUE" val="602*5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3569_1*l_h_d*1_4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25.xml><?xml version="1.0" encoding="utf-8"?>
<p:tagLst xmlns:p="http://schemas.openxmlformats.org/presentationml/2006/main">
  <p:tag name="KSO_WM_DIAGRAM_VIRTUALLY_FRAME" val="{&quot;height&quot;:290.6261291503906,&quot;width&quot;:796.5}"/>
  <p:tag name="KSO_WM_UNIT_VALUE" val="602*5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569_1*l_h_d*1_3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26.xml><?xml version="1.0" encoding="utf-8"?>
<p:tagLst xmlns:p="http://schemas.openxmlformats.org/presentationml/2006/main">
  <p:tag name="KSO_WM_DIAGRAM_VIRTUALLY_FRAME" val="{&quot;height&quot;:290.6261291503906,&quot;width&quot;:796.5}"/>
  <p:tag name="KSO_WM_UNIT_VALUE" val="602*5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569_1*l_h_d*1_2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27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69_1*l_h_i*1_1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8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569_1*l_h_i*1_3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9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3569_1*l_h_i*1_4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0.xml><?xml version="1.0" encoding="utf-8"?>
<p:tagLst xmlns:p="http://schemas.openxmlformats.org/presentationml/2006/main">
  <p:tag name="KSO_WM_DIAGRAM_VIRTUALLY_FRAME" val="{&quot;height&quot;:290.6261291503906,&quot;width&quot;:796.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569_1*l_h_i*1_2_1"/>
  <p:tag name="KSO_WM_TEMPLATE_CATEGORY" val="diagram"/>
  <p:tag name="KSO_WM_TEMPLATE_INDEX" val="202335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TEMPLATE_CATEGORY" val="custom"/>
  <p:tag name="KSO_WM_TEMPLATE_INDEX" val="20230898"/>
  <p:tag name="KSO_WM_SLIDE_ID" val="diagram20233569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1"/>
  <p:tag name="KSO_WM_SLIDE_SIZE" val="796.5*290.626"/>
  <p:tag name="KSO_WM_SLIDE_POSITION" val="80.3*168.92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3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3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3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3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432_3*l_h_f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4432_3*l_h_i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32_3*l_h_f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32_3*l_h_i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3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d_l"/>
  <p:tag name="KSO_WM_SLIDE_LAYOUT_CNT" val="1_1_1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87_3*l_h_f*1_2_1"/>
  <p:tag name="KSO_WM_TEMPLATE_CATEGORY" val="diagram"/>
  <p:tag name="KSO_WM_TEMPLATE_INDEX" val="202319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BEAUTIFY_FLAG" val="#wm#"/>
  <p:tag name="KSO_WM_UNIT_PRESET_TEXT" val="此处添加内容，简明扼要地阐述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987_3*l_h_f*1_4_1"/>
  <p:tag name="KSO_WM_TEMPLATE_CATEGORY" val="diagram"/>
  <p:tag name="KSO_WM_TEMPLATE_INDEX" val="202319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BEAUTIFY_FLAG" val="#wm#"/>
  <p:tag name="KSO_WM_UNIT_VALUE" val="20"/>
  <p:tag name="KSO_WM_UNIT_PRESET_TEXT" val="此处添加内容，简明扼要地阐述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87_3*l_h_f*1_3_1"/>
  <p:tag name="KSO_WM_TEMPLATE_CATEGORY" val="diagram"/>
  <p:tag name="KSO_WM_TEMPLATE_INDEX" val="202319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BEAUTIFY_FLAG" val="#wm#"/>
  <p:tag name="KSO_WM_UNIT_VALUE" val="20"/>
  <p:tag name="KSO_WM_UNIT_PRESET_TEXT" val="此处添加内容，简明扼要地阐述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87_3*l_h_f*1_1_1"/>
  <p:tag name="KSO_WM_TEMPLATE_CATEGORY" val="diagram"/>
  <p:tag name="KSO_WM_TEMPLATE_INDEX" val="202319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BEAUTIFY_FLAG" val="#wm#"/>
  <p:tag name="KSO_WM_UNIT_PRESET_TEXT" val="此处添加内容，简明扼要地阐述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987_3*l_i*1_1"/>
  <p:tag name="KSO_WM_TEMPLATE_CATEGORY" val="diagram"/>
  <p:tag name="KSO_WM_TEMPLATE_INDEX" val="20231987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987_3*l_i*1_2"/>
  <p:tag name="KSO_WM_TEMPLATE_CATEGORY" val="diagram"/>
  <p:tag name="KSO_WM_TEMPLATE_INDEX" val="20231987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3"/>
  <p:tag name="KSO_WM_UNIT_ID" val="diagram20231987_3*l_i*1_3"/>
  <p:tag name="KSO_WM_TEMPLATE_CATEGORY" val="diagram"/>
  <p:tag name="KSO_WM_TEMPLATE_INDEX" val="20231987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4"/>
  <p:tag name="KSO_WM_UNIT_ID" val="diagram20231987_3*l_i*1_4"/>
  <p:tag name="KSO_WM_TEMPLATE_CATEGORY" val="diagram"/>
  <p:tag name="KSO_WM_TEMPLATE_INDEX" val="20231987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5"/>
  <p:tag name="KSO_WM_UNIT_ID" val="diagram20231987_3*l_i*1_5"/>
  <p:tag name="KSO_WM_TEMPLATE_CATEGORY" val="diagram"/>
  <p:tag name="KSO_WM_TEMPLATE_INDEX" val="20231987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6"/>
  <p:tag name="KSO_WM_UNIT_ID" val="diagram20231987_3*l_i*1_6"/>
  <p:tag name="KSO_WM_TEMPLATE_CATEGORY" val="diagram"/>
  <p:tag name="KSO_WM_TEMPLATE_INDEX" val="20231987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54.xml><?xml version="1.0" encoding="utf-8"?>
<p:tagLst xmlns:p="http://schemas.openxmlformats.org/presentationml/2006/main">
  <p:tag name="KSO_WM_UNIT_VALUE" val="433*433"/>
  <p:tag name="KSO_WM_UNIT_HIGHLIGHT" val="0"/>
  <p:tag name="KSO_WM_UNIT_COMPATIBLE" val="0"/>
  <p:tag name="KSO_WM_UNIT_DIAGRAM_ISNUMVISUAL" val="0"/>
  <p:tag name="KSO_WM_UNIT_DIAGRAM_ISREFERUNIT" val="0"/>
  <p:tag name="KSO_WM_UNIT_TYPE" val="l_h_d"/>
  <p:tag name="KSO_WM_UNIT_INDEX" val="1_4_1"/>
  <p:tag name="KSO_WM_UNIT_ID" val="diagram20231987_3*l_h_d*1_4_1"/>
  <p:tag name="KSO_WM_TEMPLATE_CATEGORY" val="diagram"/>
  <p:tag name="KSO_WM_TEMPLATE_INDEX" val="20231987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BEAUTIFY_FLAG" val="#wm#"/>
  <p:tag name="KSO_WM_UNIT_LINE_FORE_SCHEMECOLOR_INDEX" val="5"/>
  <p:tag name="KSO_WM_UNIT_LINE_FILL_TYPE" val="2"/>
  <p:tag name="KSO_WM_UNIT_USESOURCEFORMAT_APPLY" val="0"/>
</p:tagLst>
</file>

<file path=ppt/tags/tag355.xml><?xml version="1.0" encoding="utf-8"?>
<p:tagLst xmlns:p="http://schemas.openxmlformats.org/presentationml/2006/main">
  <p:tag name="KSO_WM_UNIT_VALUE" val="550*5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1987_3*l_h_d*1_3_1"/>
  <p:tag name="KSO_WM_TEMPLATE_CATEGORY" val="diagram"/>
  <p:tag name="KSO_WM_TEMPLATE_INDEX" val="202319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BEAUTIFY_FLAG" val="#wm#"/>
  <p:tag name="KSO_WM_UNIT_LINE_FORE_SCHEMECOLOR_INDEX" val="5"/>
  <p:tag name="KSO_WM_UNIT_LINE_FILL_TYPE" val="2"/>
  <p:tag name="KSO_WM_UNIT_USESOURCEFORMAT_APPLY" val="0"/>
</p:tagLst>
</file>

<file path=ppt/tags/tag356.xml><?xml version="1.0" encoding="utf-8"?>
<p:tagLst xmlns:p="http://schemas.openxmlformats.org/presentationml/2006/main">
  <p:tag name="KSO_WM_UNIT_VALUE" val="477*47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1987_3*l_h_d*1_1_1"/>
  <p:tag name="KSO_WM_TEMPLATE_CATEGORY" val="diagram"/>
  <p:tag name="KSO_WM_TEMPLATE_INDEX" val="202319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BEAUTIFY_FLAG" val="#wm#"/>
  <p:tag name="KSO_WM_UNIT_LINE_FORE_SCHEMECOLOR_INDEX" val="5"/>
  <p:tag name="KSO_WM_UNIT_LINE_FILL_TYPE" val="2"/>
  <p:tag name="KSO_WM_UNIT_USESOURCEFORMAT_APPLY" val="0"/>
</p:tagLst>
</file>

<file path=ppt/tags/tag357.xml><?xml version="1.0" encoding="utf-8"?>
<p:tagLst xmlns:p="http://schemas.openxmlformats.org/presentationml/2006/main">
  <p:tag name="KSO_WM_UNIT_VALUE" val="521*5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1987_3*l_h_d*1_2_1"/>
  <p:tag name="KSO_WM_TEMPLATE_CATEGORY" val="diagram"/>
  <p:tag name="KSO_WM_TEMPLATE_INDEX" val="202319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50.3955993652344,&quot;width&quot;:757.1430053710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  <p:tag name="KSO_WM_BEAUTIFY_FLAG" val="#wm#"/>
  <p:tag name="KSO_WM_UNIT_LINE_FORE_SCHEMECOLOR_INDEX" val="5"/>
  <p:tag name="KSO_WM_UNIT_LINE_FILL_TYPE" val="2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TEMPLATE_CATEGORY" val="custom"/>
  <p:tag name="KSO_WM_TEMPLATE_INDEX" val="20230898"/>
  <p:tag name="KSO_WM_SLIDE_ID" val="custom20233129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DIAGRAM_GROUP_CODE" val="l1-1"/>
  <p:tag name="KSO_WM_SLIDE_DIAGTYPE" val="l"/>
  <p:tag name="KSO_WM_TAG_VERSION" val="3.0"/>
  <p:tag name="KSO_WM_SLIDE_LAYOUT" val="a_l"/>
  <p:tag name="KSO_WM_SLIDE_LAYOUT_CNT" val="1_1"/>
  <p:tag name="KSO_WM_SLIDE_TYPE" val="text"/>
  <p:tag name="KSO_WM_SLIDE_SUBTYPE" val="picTxt"/>
  <p:tag name="KSO_WM_SLIDE_SIZE" val="751.88*350.496"/>
  <p:tag name="KSO_WM_SLIDE_POSITION" val="105.593*136.679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5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5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TYPE" val="m_h_i"/>
  <p:tag name="KSO_WM_UNIT_INDEX" val="1_2_5"/>
  <p:tag name="KSO_WM_DIAGRAM_GROUP_CODE" val="m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5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2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2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1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1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3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3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3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85*114"/>
  <p:tag name="KSO_WM_DIAGRAM_GROUP_CODE" val="m1-1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2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105*102"/>
  <p:tag name="KSO_WM_DIAGRAM_GROUP_CODE" val="m1-1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1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101*114"/>
  <p:tag name="KSO_WM_DIAGRAM_GROUP_CODE" val="m1-1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i*1_1"/>
  <p:tag name="KSO_WM_TEMPLATE_CATEGORY" val="diagram"/>
  <p:tag name="KSO_WM_TEMPLATE_INDEX" val="20234406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6499999761581421,&quot;colorType&quot;:1,&quot;foreColorIndex&quot;:13,&quot;transparency&quot;:0.64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4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4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4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109*100"/>
  <p:tag name="KSO_WM_DIAGRAM_GROUP_CODE" val="m1-1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SLIDE_ID" val="diagram20234406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3"/>
  <p:tag name="KSO_WM_SLIDE_INDEX" val="1"/>
  <p:tag name="KSO_WM_SLIDE_SIZE" val="767.035*376.917"/>
  <p:tag name="KSO_WM_SLIDE_POSITION" val="118.553*111.076"/>
  <p:tag name="KSO_WM_TAG_VERSION" val="3.0"/>
  <p:tag name="KSO_WM_BEAUTIFY_FLAG" val="#wm#"/>
  <p:tag name="KSO_WM_TEMPLATE_CATEGORY" val="custom"/>
  <p:tag name="KSO_WM_TEMPLATE_INDEX" val="20230898"/>
  <p:tag name="KSO_WM_SLIDE_LAYOUT" val="a_m"/>
  <p:tag name="KSO_WM_SLIDE_LAYOUT_CNT" val="1_1"/>
  <p:tag name="KSO_WM_DIAGRAM_GROUP_CODE" val="m1-1"/>
  <p:tag name="KSO_WM_SLIDE_DIAGTYPE" val="m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f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NOCLEAR" val="0"/>
  <p:tag name="KSO_WM_UNIT_VALUE" val="54"/>
  <p:tag name="KSO_WM_UNIT_PRESET_TEXT" val="单击此处添加文本具体内容，简明扼要地阐述您的观点。"/>
  <p:tag name="KSO_WM_UNIT_FILL_TYPE" val="1"/>
  <p:tag name="KSO_WM_UNIT_FILL_FORE_SCHEMECOLOR_INDEX" val="13"/>
  <p:tag name="KSO_WM_UNIT_FILL_FORE_SCHEMECOLOR_INDEX_BRIGHTNESS" val="0.6"/>
  <p:tag name="KSO_WM_UNIT_TEXT_FILL_FORE_SCHEMECOLOR_INDEX" val="1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a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8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f*1_2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NOCLEAR" val="0"/>
  <p:tag name="KSO_WM_UNIT_PRESET_TEXT" val="单击此处添加文本具体内容，简明扼要地阐述您的观点。"/>
  <p:tag name="KSO_WM_UNIT_FILL_TYPE" val="1"/>
  <p:tag name="KSO_WM_UNIT_FILL_FORE_SCHEMECOLOR_INDEX" val="13"/>
  <p:tag name="KSO_WM_UNIT_FILL_FORE_SCHEMECOLOR_INDEX_BRIGHTNESS" val="0.6"/>
  <p:tag name="KSO_WM_UNIT_TEXT_FILL_FORE_SCHEMECOLOR_INDEX" val="1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a*1_2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8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f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NOCLEAR" val="0"/>
  <p:tag name="KSO_WM_UNIT_PRESET_TEXT" val="单击此处添加文本具体内容，简明扼要地阐述您的观点。"/>
  <p:tag name="KSO_WM_UNIT_FILL_TYPE" val="1"/>
  <p:tag name="KSO_WM_UNIT_FILL_FORE_SCHEMECOLOR_INDEX" val="13"/>
  <p:tag name="KSO_WM_UNIT_FILL_FORE_SCHEMECOLOR_INDEX_BRIGHTNESS" val="0.6"/>
  <p:tag name="KSO_WM_UNIT_TEXT_FILL_FORE_SCHEMECOLOR_INDEX" val="1"/>
  <p:tag name="KSO_WM_UNIT_TEXT_FILL_TYPE" val="1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a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8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f*1_4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NOCLEAR" val="0"/>
  <p:tag name="KSO_WM_UNIT_PRESET_TEXT" val="单击此处添加文本具体内容，简明扼要地阐述您的观点。"/>
  <p:tag name="KSO_WM_UNIT_FILL_TYPE" val="1"/>
  <p:tag name="KSO_WM_UNIT_FILL_FORE_SCHEMECOLOR_INDEX" val="13"/>
  <p:tag name="KSO_WM_UNIT_FILL_FORE_SCHEMECOLOR_INDEX_BRIGHTNESS" val="0.6"/>
  <p:tag name="KSO_WM_UNIT_TEXT_FILL_FORE_SCHEMECOLOR_INDEX" val="1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a*1_4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8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UNIT_VALUE" val="449*449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2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UNIT_VALUE" val="449*449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UNIT_VALUE" val="449*449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4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UNIT_VALUE" val="449*449"/>
  <p:tag name="KSO_WM_DIAGRAM_MAX_ITEMCNT" val="4"/>
  <p:tag name="KSO_WM_DIAGRAM_MIN_ITEMCNT" val="2"/>
  <p:tag name="KSO_WM_DIAGRAM_VIRTUALLY_FRAME" val="{&quot;height&quot;:388.25,&quot;width&quot;:850.73291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05.xml><?xml version="1.0" encoding="utf-8"?>
<p:tagLst xmlns:p="http://schemas.openxmlformats.org/presentationml/2006/main">
  <p:tag name="KSO_WM_SLIDE_ID" val="diagram20233144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267*388.25"/>
  <p:tag name="KSO_WM_SLIDE_POSITION" val="54.75*107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1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1"/>
  <p:tag name="KSO_WM_DIAGRAM_GROUP_CODE" val="l1-1"/>
  <p:tag name="KSO_WM_UNIT_FILL_FORE_SCHEMECOLOR_INDEX" val="5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2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3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3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4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4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d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d"/>
  <p:tag name="KSO_WM_UNIT_INDEX" val="2"/>
  <p:tag name="KSO_WM_DIAGRAM_GROUP_CODE" val="l1-1"/>
  <p:tag name="KSO_WM_UNIT_VALUE" val="1497*1502"/>
  <p:tag name="KSO_WM_UNIT_LINE_FORE_SCHEMECOLOR_INDEX" val="13"/>
  <p:tag name="KSO_WM_UNIT_LINE_FILL_TYPE" val="2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74_3*l_h_f*1_3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74_3*l_h_f*1_2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74_3*l_h_f*1_4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74_3*l_h_f*1_1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415.xml><?xml version="1.0" encoding="utf-8"?>
<p:tagLst xmlns:p="http://schemas.openxmlformats.org/presentationml/2006/main">
  <p:tag name="KSO_WM_SLIDE_ID" val="custom20233291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picTxt"/>
  <p:tag name="KSO_WM_SLIDE_SIZE" val="413.858*309.998"/>
  <p:tag name="KSO_WM_SLIDE_POSITION" val="54.7087*148.721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4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4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4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4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4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4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4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46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4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4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4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4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4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4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4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74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4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500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431_1*l_h_i*1_1_1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FILL_TYPE" val="3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gradient&quot;:[{&quot;brightness&quot;:0,&quot;colorType&quot;:1,&quot;foreColorIndex&quot;:5,&quot;pos&quot;:0.44999998807907104,&quot;transparency&quot;:0},{&quot;brightness&quot;:0,&quot;colorType&quot;:1,&quot;foreColorIndex&quot;:5,&quot;pos&quot;:0,&quot;transparency&quot;:1}],&quot;type&quot;:3},&quot;glow&quot;:{&quot;colorType&quot;:0},&quot;line&quot;:{&quot;gradient&quot;:[{&quot;brightness&quot;:-0.25,&quot;colorType&quot;:1,&quot;foreColorIndex&quot;:5,&quot;pos&quot;:0.4699999988079071,&quot;transparency&quot;:0},{&quot;brightness&quot;:0,&quot;colorType&quot;:1,&quot;foreColorIndex&quot;:14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4"/>
  <p:tag name="KSO_WM_UNIT_TEXT_FILL_FORE_SCHEMECOLOR_INDEX" val="13"/>
  <p:tag name="KSO_WM_UNIT_TEXT_FILL_TYPE" val="1"/>
  <p:tag name="KSO_WM_UNIT_USESOURCEFORMAT_APPLY" val="0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431_1*l_h_i*1_2_1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FILL_TYPE" val="3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gradient&quot;:[{&quot;brightness&quot;:0,&quot;colorType&quot;:1,&quot;foreColorIndex&quot;:5,&quot;pos&quot;:0.5600000023841858,&quot;transparency&quot;:0},{&quot;brightness&quot;:-0.05000000074505806,&quot;colorType&quot;:1,&quot;foreColorIndex&quot;:5,&quot;pos&quot;:1,&quot;transparency&quot;:1}],&quot;type&quot;:3},&quot;glow&quot;:{&quot;colorType&quot;:0},&quot;line&quot;:{&quot;gradient&quot;:[{&quot;brightness&quot;:-0.25,&quot;colorType&quot;:1,&quot;foreColorIndex&quot;:5,&quot;pos&quot;:0.5699999928474426,&quot;transparency&quot;:0},{&quot;brightness&quot;:0,&quot;colorType&quot;:1,&quot;foreColorIndex&quot;:14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4"/>
  <p:tag name="KSO_WM_UNIT_TEXT_FILL_FORE_SCHEMECOLOR_INDEX" val="13"/>
  <p:tag name="KSO_WM_UNIT_TEXT_FILL_TYPE" val="1"/>
  <p:tag name="KSO_WM_UNIT_USESOURCEFORMAT_APPLY" val="0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4431_1*l_i*1_1"/>
  <p:tag name="KSO_WM_TEMPLATE_CATEGORY" val="diagram"/>
  <p:tag name="KSO_WM_TEMPLATE_INDEX" val="20234431"/>
  <p:tag name="KSO_WM_UNIT_LAYERLEVEL" val="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4431_1*l_i*1_2"/>
  <p:tag name="KSO_WM_TEMPLATE_CATEGORY" val="diagram"/>
  <p:tag name="KSO_WM_TEMPLATE_INDEX" val="20234431"/>
  <p:tag name="KSO_WM_UNIT_LAYERLEVEL" val="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05.xml><?xml version="1.0" encoding="utf-8"?>
<p:tagLst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1_1*l_h_f*1_1_1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PRESET_TEXT" val="单击此处添加文本请&#10;言简意赅的阐述观点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1_1*l_h_f*1_2_1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PRESET_TEXT" val="单击此处添加文本请&#10;言简意赅的阐述观点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5"/>
  <p:tag name="KSO_WM_UNIT_ID" val="diagram20234431_1*l_i*1_5"/>
  <p:tag name="KSO_WM_TEMPLATE_CATEGORY" val="diagram"/>
  <p:tag name="KSO_WM_TEMPLATE_INDEX" val="20234431"/>
  <p:tag name="KSO_WM_UNIT_LAYERLEVEL" val="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USESOURCEFORMAT_APPLY" val="0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4"/>
  <p:tag name="KSO_WM_UNIT_ID" val="diagram20234431_1*l_i*1_4"/>
  <p:tag name="KSO_WM_TEMPLATE_CATEGORY" val="diagram"/>
  <p:tag name="KSO_WM_TEMPLATE_INDEX" val="20234431"/>
  <p:tag name="KSO_WM_UNIT_LAYERLEVEL" val="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3"/>
  <p:tag name="KSO_WM_UNIT_ID" val="diagram20234431_1*l_i*1_3"/>
  <p:tag name="KSO_WM_TEMPLATE_CATEGORY" val="diagram"/>
  <p:tag name="KSO_WM_TEMPLATE_INDEX" val="20234431"/>
  <p:tag name="KSO_WM_UNIT_LAYERLEVEL" val="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431_1*l_h_i*1_1_2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431_1*l_h_i*1_2_2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12.xml><?xml version="1.0" encoding="utf-8"?>
<p:tagLst xmlns:p="http://schemas.openxmlformats.org/presentationml/2006/main">
  <p:tag name="KSO_WM_UNIT_VALUE" val="87*8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431_1*l_h_x*1_1_1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513.xml><?xml version="1.0" encoding="utf-8"?>
<p:tagLst xmlns:p="http://schemas.openxmlformats.org/presentationml/2006/main">
  <p:tag name="KSO_WM_UNIT_VALUE" val="87*8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431_1*l_h_x*1_2_1"/>
  <p:tag name="KSO_WM_TEMPLATE_CATEGORY" val="diagram"/>
  <p:tag name="KSO_WM_TEMPLATE_INDEX" val="20234431"/>
  <p:tag name="KSO_WM_UNIT_LAYERLEVEL" val="1_1_1"/>
  <p:tag name="KSO_WM_TAG_VERSION" val="3.0"/>
  <p:tag name="KSO_WM_BEAUTIFY_FLAG" val="#wm#"/>
  <p:tag name="KSO_WM_UNIT_DIAGRAM_CONTRAST_TITLE_CNT" val="0"/>
  <p:tag name="KSO_WM_UNIT_DIAGRAM_DIMENSION_TITLE_CNT" val="0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20.99322509765625,&quot;width&quot;:802.67016601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514.xml><?xml version="1.0" encoding="utf-8"?>
<p:tagLst xmlns:p="http://schemas.openxmlformats.org/presentationml/2006/main">
  <p:tag name="KSO_WM_SLIDE_ID" val="diagram20234431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LIDE_TYPE" val="text"/>
  <p:tag name="KSO_WM_SLIDE_SUBTYPE" val="picTxt"/>
  <p:tag name="KSO_WM_SLIDE_SIZE" val="802.67*220.993"/>
  <p:tag name="KSO_WM_SLIDE_POSITION" val="79.3428*182.195"/>
</p:tagLst>
</file>

<file path=ppt/tags/tag5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04."/>
</p:tagLst>
</file>

<file path=ppt/tags/tag5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517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5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1852_1*a*1"/>
  <p:tag name="KSO_WM_TEMPLATE_CATEGORY" val="custom"/>
  <p:tag name="KSO_WM_TEMPLATE_INDEX" val="20231852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08_1*l_h_i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520.xml><?xml version="1.0" encoding="utf-8"?>
<p:tagLst xmlns:p="http://schemas.openxmlformats.org/presentationml/2006/main">
  <p:tag name="KSO_WM_UNIT_VALUE" val="725*12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08_1*l_h_d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521.xml><?xml version="1.0" encoding="utf-8"?>
<p:tagLst xmlns:p="http://schemas.openxmlformats.org/presentationml/2006/main">
  <p:tag name="KSO_WM_DIAGRAM_COLOR_TEXT_CAN_REMOVE" val="n"/>
  <p:tag name="KSO_WM_DIAGRAM_VERSION" val="3"/>
  <p:tag name="KSO_WM_DIAGRAM_VIRTUALLY_FRAME" val="{&quot;height&quot;:324.1499938964844,&quot;width&quot;:851.3499755859375}"/>
  <p:tag name="KSO_WM_DIAGRAM_MAX_ITEMCNT" val="4"/>
  <p:tag name="KSO_WM_TAG_VERSION" val="3.0"/>
  <p:tag name="KSO_WM_TEMPLATE_INDEX" val="20232408"/>
  <p:tag name="KSO_WM_UNIT_ID" val="diagram20232408_1*l_h_i*1_1_1"/>
  <p:tag name="KSO_WM_UNIT_TYPE" val="l_h_i"/>
  <p:tag name="KSO_WM_UNIT_DIAGRAM_ISREFERUNIT" val="0"/>
  <p:tag name="KSO_WM_UNIT_COMPATIBLE" val="0"/>
  <p:tag name="KSO_WM_DIAGRAM_COLOR_TRICK" val="1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MIN_ITEMCNT" val="2"/>
  <p:tag name="KSO_WM_BEAUTIFY_FLAG" val="#wm#"/>
  <p:tag name="KSO_WM_UNIT_LAYERLEVEL" val="1_1_1"/>
  <p:tag name="KSO_WM_TEMPLATE_CATEGORY" val="diagram"/>
  <p:tag name="KSO_WM_UNIT_INDEX" val="1_1_1"/>
  <p:tag name="KSO_WM_DIAGRAM_GROUP_CODE" val="l1-1"/>
  <p:tag name="KSO_WM_UNIT_DIAGRAM_ISNUMVISUAL" val="0"/>
  <p:tag name="KSO_WM_UNIT_HIGHLIGHT" val="0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08_1*l_h_f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文本具体内容，简明扼要地阐述观点。"/>
  <p:tag name="KSO_WM_UNIT_TEXT_FILL_FORE_SCHEMECOLOR_INDEX" val="1"/>
  <p:tag name="KSO_WM_UNIT_TEXT_FILL_TYPE" val="1"/>
  <p:tag name="KSO_WM_UNIT_USESOURCEFORMAT_APPLY" val="0"/>
</p:tagLst>
</file>

<file path=ppt/tags/tag5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08_1*l_h_f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文本具体内容，简明扼要地阐述观点。"/>
  <p:tag name="KSO_WM_UNIT_TEXT_FILL_FORE_SCHEMECOLOR_INDEX" val="1"/>
  <p:tag name="KSO_WM_UNIT_TEXT_FILL_TYPE" val="1"/>
  <p:tag name="KSO_WM_UNIT_USESOURCEFORMAT_APPLY" val="0"/>
</p:tagLst>
</file>

<file path=ppt/tags/tag524.xml><?xml version="1.0" encoding="utf-8"?>
<p:tagLst xmlns:p="http://schemas.openxmlformats.org/presentationml/2006/main">
  <p:tag name="KSO_WM_UNIT_VALUE" val="725*12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08_1*l_h_d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525.xml><?xml version="1.0" encoding="utf-8"?>
<p:tagLst xmlns:p="http://schemas.openxmlformats.org/presentationml/2006/main">
  <p:tag name="KSO_WM_SLIDE_ID" val="custom2023185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49.75*308"/>
  <p:tag name="KSO_WM_SLIDE_POSITION" val="54.275*150.6"/>
  <p:tag name="KSO_WM_ASSIST_SLIDE" val="1"/>
  <p:tag name="KSO_WM_SLIDE_SUBTYPE" val="diag"/>
  <p:tag name="KSO_WM_DIAGRAM_GROUP_CODE" val="l1-1"/>
  <p:tag name="KSO_WM_SLIDE_DIAGTYPE" val="l"/>
</p:tagLst>
</file>

<file path=ppt/tags/tag526.xml><?xml version="1.0" encoding="utf-8"?>
<p:tagLst xmlns:p="http://schemas.openxmlformats.org/presentationml/2006/main">
  <p:tag name="KSO_WM_UNIT_VALUE" val="1904*139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6_1*d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86_1*i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5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USESOURCEFORMAT_APPLY" val="0"/>
  <p:tag name="KSO_WM_TEMPLATE_INDEX" val="20233286"/>
  <p:tag name="KSO_WM_UNIT_ID" val="custom20233286_1*a*1"/>
  <p:tag name="KSO_WM_UNIT_PRESET_TEXT" val="单击此处&#10;添加标题内容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85_3*l_h_f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22"/>
  <p:tag name="KSO_WM_UNIT_USESOURCEFORMAT_APPLY" val="0"/>
</p:tagLst>
</file>

<file path=ppt/tags/tag5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85_3*l_h_i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85_3*l_h_f*1_2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22"/>
  <p:tag name="KSO_WM_UNIT_USESOURCEFORMAT_APPLY" val="0"/>
</p:tagLst>
</file>

<file path=ppt/tags/tag5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85_3*l_h_i*1_2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5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85_3*l_h_f*1_3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22"/>
  <p:tag name="KSO_WM_UNIT_USESOURCEFORMAT_APPLY" val="0"/>
</p:tagLst>
</file>

<file path=ppt/tags/tag5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85_3*l_h_i*1_3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08.041*214.286"/>
  <p:tag name="KSO_WM_SLIDE_POSITION" val="454.514*268.734"/>
  <p:tag name="KSO_WM_DIAGRAM_GROUP_CODE" val="l1-1"/>
  <p:tag name="KSO_WM_SLIDE_DIAGTYPE" val="l"/>
  <p:tag name="KSO_WM_SLIDE_LAYOUT" val="a_d_l"/>
  <p:tag name="KSO_WM_SLIDE_LAYOUT_CNT" val="1_1_1"/>
  <p:tag name="KSO_WM_TEMPLATE_INDEX" val="20230898"/>
  <p:tag name="KSO_WM_TEMPLATE_SUBCATEGORY" val="0"/>
  <p:tag name="KSO_WM_SLIDE_INDEX" val="1"/>
  <p:tag name="KSO_WM_TAG_VERSION" val="3.0"/>
  <p:tag name="KSO_WM_SLIDE_ID" val="custom20233286_1"/>
  <p:tag name="KSO_WM_SLIDE_ITEM_CNT" val="4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a*1"/>
  <p:tag name="KSO_WM_TEMPLATE_CATEGORY" val="diagram"/>
  <p:tag name="KSO_WM_TEMPLATE_INDEX" val="2023323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5"/>
  <p:tag name="KSO_WM_UNIT_USESOURCEFORMAT_APPLY" val="0"/>
</p:tagLst>
</file>

<file path=ppt/tags/tag5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406*4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39_1*l_h_d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39_1*l_h_i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9_1*l_h_f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39_1*l_h_i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FILL_TYPE" val="3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5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406*4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39_1*l_h_d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39_1*l_h_f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43.xml><?xml version="1.0" encoding="utf-8"?>
<p:tagLst xmlns:p="http://schemas.openxmlformats.org/presentationml/2006/main">
  <p:tag name="KSO_WM_SLIDE_ID" val="diagram20233239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34.488"/>
  <p:tag name="KSO_WM_SLIDE_POSITION" val="54.8*125.616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5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27_1*a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PRESET_TEXT" val="单击此处添加&#10;标题内容"/>
  <p:tag name="KSO_WM_UNIT_TEXT_FILL_FORE_SCHEMECOLOR_INDEX" val="5"/>
  <p:tag name="KSO_WM_UNIT_USESOURCEFORMAT_APPLY" val="0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547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5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2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2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2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42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2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32_2*l_h_f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42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32_2*l_h_i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4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d_l"/>
  <p:tag name="KSO_WM_SLIDE_LAYOUT_CNT" val="1_1_1"/>
</p:tagLst>
</file>

<file path=ppt/tags/tag5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05."/>
</p:tagLst>
</file>

<file path=ppt/tags/tag5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557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5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5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5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5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5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5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5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5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5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5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5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88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5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6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6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6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6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6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6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6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6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6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1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1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1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1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16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6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642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562_1*l_h_i*1_1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3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44.xml><?xml version="1.0" encoding="utf-8"?>
<p:tagLst xmlns:p="http://schemas.openxmlformats.org/presentationml/2006/main">
  <p:tag name="KSO_WM_UNIT_VALUE" val="529*522"/>
  <p:tag name="KSO_WM_UNIT_HIGHLIGHT" val="0"/>
  <p:tag name="KSO_WM_UNIT_COMPATIBLE" val="0"/>
  <p:tag name="KSO_WM_UNIT_DIAGRAM_ISNUMVISUAL" val="0"/>
  <p:tag name="KSO_WM_UNIT_DIAGRAM_ISREFERUNIT" val="0"/>
  <p:tag name="KSO_WM_UNIT_TYPE" val="l_h_d"/>
  <p:tag name="KSO_WM_UNIT_INDEX" val="1_1_1"/>
  <p:tag name="KSO_WM_UNIT_ID" val="diagram20233562_1*l_h_d*1_1_1"/>
  <p:tag name="KSO_WM_TEMPLATE_CATEGORY" val="diagram"/>
  <p:tag name="KSO_WM_TEMPLATE_INDEX" val="202335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6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3562_1*l_h_i*1_1_2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646.xml><?xml version="1.0" encoding="utf-8"?>
<p:tagLst xmlns:p="http://schemas.openxmlformats.org/presentationml/2006/main">
  <p:tag name="KSO_WM_BEAUTIFY_FLAG" val="#wm#"/>
  <p:tag name="KSO_WM_DIAGRAM_VIRTUALLY_FRAME" val="{&quot;height&quot;:367.6585388183594,&quot;width&quot;:764.014587402343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62_1*l_h_f*1_1_1"/>
  <p:tag name="KSO_WM_TEMPLATE_CATEGORY" val="diagram"/>
  <p:tag name="KSO_WM_TEMPLATE_INDEX" val="20233562"/>
  <p:tag name="KSO_WM_UNIT_LAYERLEVEL" val="1_1_1"/>
  <p:tag name="KSO_WM_TAG_VERSION" val="3.0"/>
  <p:tag name="KSO_WM_DIAGRAM_GROUP_CODE" val="l1-1"/>
  <p:tag name="KSO_WM_UNIT_VALUE" val="40"/>
  <p:tag name="KSO_WM_UNIT_PRESET_TEXT" val="单击此处添加文本具体内容，简明扼要地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562_1*l_h_i*1_2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3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48.xml><?xml version="1.0" encoding="utf-8"?>
<p:tagLst xmlns:p="http://schemas.openxmlformats.org/presentationml/2006/main">
  <p:tag name="KSO_WM_BEAUTIFY_FLAG" val="#wm#"/>
  <p:tag name="KSO_WM_UNIT_VALUE" val="529*522"/>
  <p:tag name="KSO_WM_UNIT_HIGHLIGHT" val="0"/>
  <p:tag name="KSO_WM_UNIT_COMPATIBLE" val="0"/>
  <p:tag name="KSO_WM_UNIT_DIAGRAM_ISNUMVISUAL" val="0"/>
  <p:tag name="KSO_WM_UNIT_DIAGRAM_ISREFERUNIT" val="0"/>
  <p:tag name="KSO_WM_UNIT_TYPE" val="l_h_d"/>
  <p:tag name="KSO_WM_UNIT_INDEX" val="1_2_1"/>
  <p:tag name="KSO_WM_UNIT_ID" val="diagram20233562_1*l_h_d*1_2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6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3562_1*l_h_i*1_2_2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650.xml><?xml version="1.0" encoding="utf-8"?>
<p:tagLst xmlns:p="http://schemas.openxmlformats.org/presentationml/2006/main">
  <p:tag name="KSO_WM_BEAUTIFY_FLAG" val="#wm#"/>
  <p:tag name="KSO_WM_DIAGRAM_VIRTUALLY_FRAME" val="{&quot;height&quot;:367.6585388183594,&quot;width&quot;:764.014587402343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562_1*l_h_f*1_2_1"/>
  <p:tag name="KSO_WM_TEMPLATE_CATEGORY" val="diagram"/>
  <p:tag name="KSO_WM_TEMPLATE_INDEX" val="20233562"/>
  <p:tag name="KSO_WM_UNIT_LAYERLEVEL" val="1_1_1"/>
  <p:tag name="KSO_WM_TAG_VERSION" val="3.0"/>
  <p:tag name="KSO_WM_DIAGRAM_GROUP_CODE" val="l1-1"/>
  <p:tag name="KSO_WM_UNIT_VALUE" val="40"/>
  <p:tag name="KSO_WM_UNIT_PRESET_TEXT" val="单击此处添加文本具体内容，简明扼要地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562_1*l_h_i*1_3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3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52.xml><?xml version="1.0" encoding="utf-8"?>
<p:tagLst xmlns:p="http://schemas.openxmlformats.org/presentationml/2006/main">
  <p:tag name="KSO_WM_BEAUTIFY_FLAG" val="#wm#"/>
  <p:tag name="KSO_WM_UNIT_VALUE" val="529*522"/>
  <p:tag name="KSO_WM_UNIT_HIGHLIGHT" val="0"/>
  <p:tag name="KSO_WM_UNIT_COMPATIBLE" val="0"/>
  <p:tag name="KSO_WM_UNIT_DIAGRAM_ISNUMVISUAL" val="0"/>
  <p:tag name="KSO_WM_UNIT_DIAGRAM_ISREFERUNIT" val="0"/>
  <p:tag name="KSO_WM_UNIT_TYPE" val="l_h_d"/>
  <p:tag name="KSO_WM_UNIT_INDEX" val="1_3_1"/>
  <p:tag name="KSO_WM_UNIT_ID" val="diagram20233562_1*l_h_d*1_3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3562_1*l_h_i*1_3_2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654.xml><?xml version="1.0" encoding="utf-8"?>
<p:tagLst xmlns:p="http://schemas.openxmlformats.org/presentationml/2006/main">
  <p:tag name="KSO_WM_BEAUTIFY_FLAG" val="#wm#"/>
  <p:tag name="KSO_WM_DIAGRAM_VIRTUALLY_FRAME" val="{&quot;height&quot;:367.6585388183594,&quot;width&quot;:764.014587402343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562_1*l_h_f*1_3_1"/>
  <p:tag name="KSO_WM_TEMPLATE_CATEGORY" val="diagram"/>
  <p:tag name="KSO_WM_TEMPLATE_INDEX" val="20233562"/>
  <p:tag name="KSO_WM_UNIT_LAYERLEVEL" val="1_1_1"/>
  <p:tag name="KSO_WM_TAG_VERSION" val="3.0"/>
  <p:tag name="KSO_WM_DIAGRAM_GROUP_CODE" val="l1-1"/>
  <p:tag name="KSO_WM_UNIT_VALUE" val="40"/>
  <p:tag name="KSO_WM_UNIT_PRESET_TEXT" val="单击此处添加文本具体内容，简明扼要地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5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709.55*383.6"/>
  <p:tag name="KSO_WM_SLIDE_POSITION" val="130.25*103"/>
  <p:tag name="KSO_WM_SLIDE_LAYOUT" val="a_l"/>
  <p:tag name="KSO_WM_SLIDE_LAYOUT_CNT" val="1_1"/>
  <p:tag name="KSO_WM_SPECIAL_SOURCE" val="bdnull"/>
  <p:tag name="KSO_WM_TEMPLATE_INDEX" val="20230898"/>
  <p:tag name="KSO_WM_TEMPLATE_SUBCATEGORY" val="0"/>
  <p:tag name="KSO_WM_SLIDE_INDEX" val="1"/>
  <p:tag name="KSO_WM_TAG_VERSION" val="3.0"/>
  <p:tag name="KSO_WM_SLIDE_ID" val="diagram20233562_1"/>
  <p:tag name="KSO_WM_SLIDE_ITEM_CNT" val="3"/>
  <p:tag name="KSO_WM_DIAGRAM_GROUP_CODE" val="l1-1"/>
  <p:tag name="KSO_WM_SLIDE_DIAGTYPE" val="l"/>
</p:tagLst>
</file>

<file path=ppt/tags/tag6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06."/>
</p:tagLst>
</file>

<file path=ppt/tags/tag6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65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71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3582_1*l_h_i*1_6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582_1*l_h_i*1_6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582_1*l_h_i*1_1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82_1*l_h_i*1_1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3582_1*l_h_i*1_4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582_1*l_h_f*1_2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582_1*l_h_i*1_2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2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3582_1*l_h_i*1_2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3582_1*l_h_i*1_3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582_1*l_h_f*1_3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582_1*l_h_i*1_3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3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6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582_1*l_h_f*1_4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3582_1*l_h_i*1_4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4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6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3582_1*l_h_f*1_5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3582_1*l_h_i*1_5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5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3582_1*l_h_i*1_5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82_1*l_h_f*1_1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82_1*l_h_i*1_1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1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3582_1*l_h_i*1_1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3582_1*l_h_f*1_6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3582_1*l_h_i*1_6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6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3582_1*l_h_i*1_6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3582_1*l_h_i*1_5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582_1*l_h_i*1_5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582_1*l_h_i*1_2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82_1*l_h_i*1_2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3582_1*l_h_i*1_3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582_1*l_h_i*1_3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3582_1*l_h_i*1_4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582_1*l_h_i*1_4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02.xml><?xml version="1.0" encoding="utf-8"?>
<p:tagLst xmlns:p="http://schemas.openxmlformats.org/presentationml/2006/main">
  <p:tag name="KSO_WM_SLIDE_ID" val="custom202336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picTxt"/>
  <p:tag name="KSO_WM_SLIDE_SIZE" val="848.126*208.951"/>
  <p:tag name="KSO_WM_SLIDE_POSITION" val="56.0953*187.25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7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07."/>
</p:tagLst>
</file>

<file path=ppt/tags/tag7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705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7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7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7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2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2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2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2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2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2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0898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7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7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7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7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7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7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5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5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5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5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55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7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03_1*a*1"/>
  <p:tag name="KSO_WM_TEMPLATE_CATEGORY" val="diagram"/>
  <p:tag name="KSO_WM_TEMPLATE_INDEX" val="2023450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5"/>
  <p:tag name="KSO_WM_UNIT_USESOURCEFORMAT_APPLY" val="0"/>
</p:tagLst>
</file>

<file path=ppt/tags/tag7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7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7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7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7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7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7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7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7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7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7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87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14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8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8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8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8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2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2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2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2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2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3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0898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62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8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03_1*a*1"/>
  <p:tag name="KSO_WM_TEMPLATE_CATEGORY" val="diagram"/>
  <p:tag name="KSO_WM_TEMPLATE_INDEX" val="2023450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5"/>
  <p:tag name="KSO_WM_UNIT_USESOURCEFORMAT_APPLY" val="0"/>
</p:tagLst>
</file>

<file path=ppt/tags/tag8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8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8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8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8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8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94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8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8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2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2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2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23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9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4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4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5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5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52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9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9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9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7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7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7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8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981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9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9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9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9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2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2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2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2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2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0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0898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10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0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0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0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0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0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0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0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0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0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0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0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2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2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2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3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31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0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0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0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10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10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10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10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0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0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0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0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0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58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03_1*a*1"/>
  <p:tag name="KSO_WM_TEMPLATE_CATEGORY" val="diagram"/>
  <p:tag name="KSO_WM_TEMPLATE_INDEX" val="2023450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5"/>
  <p:tag name="KSO_WM_UNIT_USESOURCEFORMAT_APPLY" val="0"/>
</p:tagLst>
</file>

<file path=ppt/tags/tag10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0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0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0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0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0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90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10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10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0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10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0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10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0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0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1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1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1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1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1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117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03_1*a*1"/>
  <p:tag name="KSO_WM_TEMPLATE_CATEGORY" val="diagram"/>
  <p:tag name="KSO_WM_TEMPLATE_INDEX" val="2023450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5"/>
  <p:tag name="KSO_WM_UNIT_USESOURCEFORMAT_APPLY" val="0"/>
</p:tagLst>
</file>

<file path=ppt/tags/tag1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149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1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7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7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7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7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78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20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20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20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20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207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1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1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1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1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1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1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1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1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34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1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1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1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1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1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1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1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1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61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1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1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2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2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2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2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2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28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0898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1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1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1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1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1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1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1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1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1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1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309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1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33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33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33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33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338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08."/>
</p:tagLst>
</file>

<file path=ppt/tags/tag1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134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2408_3*l_h_i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1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08_3*l_h_i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1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4_1"/>
  <p:tag name="KSO_WM_TEMPLATE_CATEGORY" val="diagram"/>
  <p:tag name="KSO_WM_TEMPLATE_INDEX" val="20232408"/>
  <p:tag name="KSO_WM_UNIT_LAYERLEVEL" val="1_1_1"/>
  <p:tag name="KSO_WM_TAG_VERSION" val="3.0"/>
  <p:tag name="KSO_WM_UNIT_VALUE" val="543*634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1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2_2"/>
  <p:tag name="KSO_WM_TEMPLATE_CATEGORY" val="diagram"/>
  <p:tag name="KSO_WM_TEMPLATE_INDEX" val="20232408"/>
  <p:tag name="KSO_WM_UNIT_LAYERLEVEL" val="1_1_1"/>
  <p:tag name="KSO_WM_TAG_VERSION" val="3.0"/>
  <p:tag name="KSO_WM_UNIT_TYPE" val="l_h_d"/>
  <p:tag name="KSO_WM_UNIT_INDEX" val="1_2_2"/>
  <p:tag name="KSO_WM_DIAGRAM_VERSION" val="3"/>
  <p:tag name="KSO_WM_DIAGRAM_COLOR_TRICK" val="1"/>
  <p:tag name="KSO_WM_DIAGRAM_COLOR_TEXT_CAN_REMOVE" val="n"/>
  <p:tag name="KSO_WM_UNIT_VALUE" val="543*608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1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08_3*l_h_i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2408_3*l_h_i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348.xml><?xml version="1.0" encoding="utf-8"?>
<p:tagLst xmlns:p="http://schemas.openxmlformats.org/presentationml/2006/main">
  <p:tag name="KSO_WM_UNIT_VALUE" val="543*6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08_3*l_h_d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1349.xml><?xml version="1.0" encoding="utf-8"?>
<p:tagLst xmlns:p="http://schemas.openxmlformats.org/presentationml/2006/main">
  <p:tag name="KSO_WM_UNIT_VALUE" val="543*6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08_3*l_h_d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1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08_3*l_h_f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08_3*l_h_f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08_3*l_h_f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08_3*l_h_f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354.xml><?xml version="1.0" encoding="utf-8"?>
<p:tagLst xmlns:p="http://schemas.openxmlformats.org/presentationml/2006/main">
  <p:tag name="KSO_WM_SLIDE_ID" val="custom2023185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49.75*308"/>
  <p:tag name="KSO_WM_SLIDE_POSITION" val="54.275*150.6"/>
  <p:tag name="KSO_WM_ASSIST_SLIDE" val="1"/>
  <p:tag name="KSO_WM_SLIDE_SUBTYPE" val="diag"/>
  <p:tag name="KSO_WM_DIAGRAM_GROUP_CODE" val="l1-1"/>
  <p:tag name="KSO_WM_SLIDE_DIAGTYPE" val="l"/>
</p:tagLst>
</file>

<file path=ppt/tags/tag1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1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1357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1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2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2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2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42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2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32_2*l_h_f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42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32_2*l_h_i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64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d_l"/>
  <p:tag name="KSO_WM_SLIDE_LAYOUT_CNT" val="1_1_1"/>
</p:tagLst>
</file>

<file path=ppt/tags/tag13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09."/>
</p:tagLst>
</file>

<file path=ppt/tags/tag1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1367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4386_1*l_h_i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4386_1*l_h_i*1_4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3"/>
  <p:tag name="KSO_WM_UNIT_ID" val="diagram20234386_1*l_h_i*1_4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4386_1*l_h_i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4386_1*l_h_i*1_2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30000001192092896,&quot;colorType&quot;:1,&quot;foreColorIndex&quot;:5,&quot;pos&quot;:1,&quot;transparency&quot;:0},{&quot;brightness&quot;:0.5,&quot;colorType&quot;:1,&quot;foreColorIndex&quot;:5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3"/>
  <p:tag name="KSO_WM_UNIT_ID" val="diagram20234386_1*l_h_i*1_2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4386_1*l_h_i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99999988079071,&quot;colorType&quot;:1,&quot;foreColorIndex&quot;:5,&quot;pos&quot;:0,&quot;transparency&quot;:0},{&quot;brightness&quot;:0.699999988079071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4386_1*l_h_i*1_1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3"/>
  <p:tag name="KSO_WM_UNIT_ID" val="diagram20234386_1*l_h_i*1_1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05000000074505806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4386_1*l_h_i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4386_1*l_h_i*1_3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10000000149011612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3"/>
  <p:tag name="KSO_WM_UNIT_ID" val="diagram20234386_1*l_h_i*1_3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10000000149011612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1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4"/>
  <p:tag name="KSO_WM_UNIT_ID" val="diagram20234386_1*l_h_i*1_3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4"/>
  <p:tag name="KSO_WM_UNIT_ID" val="diagram20234386_1*l_h_i*1_1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4"/>
  <p:tag name="KSO_WM_UNIT_ID" val="diagram20234386_1*l_h_i*1_4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4"/>
  <p:tag name="KSO_WM_UNIT_ID" val="diagram20234386_1*l_h_i*1_2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386_1*l_h_f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1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386_1*l_h_f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1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386_1*l_h_f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1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386_1*l_h_f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1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3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386_1*l_h_x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386_1*l_h_x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15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386_1*l_h_x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386_1*l_h_x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92.xml><?xml version="1.0" encoding="utf-8"?>
<p:tagLst xmlns:p="http://schemas.openxmlformats.org/presentationml/2006/main">
  <p:tag name="KSO_WM_SLIDE_ID" val="diagram20234386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1"/>
  <p:tag name="KSO_WM_SLIDE_SIZE" val="850.4*357.2"/>
  <p:tag name="KSO_WM_SLIDE_POSITION" val="54.8*133.9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562_1*l_h_i*1_1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3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94.xml><?xml version="1.0" encoding="utf-8"?>
<p:tagLst xmlns:p="http://schemas.openxmlformats.org/presentationml/2006/main">
  <p:tag name="KSO_WM_UNIT_VALUE" val="529*522"/>
  <p:tag name="KSO_WM_UNIT_HIGHLIGHT" val="0"/>
  <p:tag name="KSO_WM_UNIT_COMPATIBLE" val="0"/>
  <p:tag name="KSO_WM_UNIT_DIAGRAM_ISNUMVISUAL" val="0"/>
  <p:tag name="KSO_WM_UNIT_DIAGRAM_ISREFERUNIT" val="0"/>
  <p:tag name="KSO_WM_UNIT_TYPE" val="l_h_d"/>
  <p:tag name="KSO_WM_UNIT_INDEX" val="1_1_1"/>
  <p:tag name="KSO_WM_UNIT_ID" val="diagram20233562_1*l_h_d*1_1_1"/>
  <p:tag name="KSO_WM_TEMPLATE_CATEGORY" val="diagram"/>
  <p:tag name="KSO_WM_TEMPLATE_INDEX" val="202335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3562_1*l_h_i*1_1_2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396.xml><?xml version="1.0" encoding="utf-8"?>
<p:tagLst xmlns:p="http://schemas.openxmlformats.org/presentationml/2006/main">
  <p:tag name="KSO_WM_BEAUTIFY_FLAG" val="#wm#"/>
  <p:tag name="KSO_WM_DIAGRAM_VIRTUALLY_FRAME" val="{&quot;height&quot;:367.6585388183594,&quot;width&quot;:764.014587402343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62_1*l_h_f*1_1_1"/>
  <p:tag name="KSO_WM_TEMPLATE_CATEGORY" val="diagram"/>
  <p:tag name="KSO_WM_TEMPLATE_INDEX" val="20233562"/>
  <p:tag name="KSO_WM_UNIT_LAYERLEVEL" val="1_1_1"/>
  <p:tag name="KSO_WM_TAG_VERSION" val="3.0"/>
  <p:tag name="KSO_WM_DIAGRAM_GROUP_CODE" val="l1-1"/>
  <p:tag name="KSO_WM_UNIT_VALUE" val="40"/>
  <p:tag name="KSO_WM_UNIT_PRESET_TEXT" val="单击此处添加文本具体内容，简明扼要地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562_1*l_h_i*1_2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3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98.xml><?xml version="1.0" encoding="utf-8"?>
<p:tagLst xmlns:p="http://schemas.openxmlformats.org/presentationml/2006/main">
  <p:tag name="KSO_WM_BEAUTIFY_FLAG" val="#wm#"/>
  <p:tag name="KSO_WM_UNIT_VALUE" val="529*522"/>
  <p:tag name="KSO_WM_UNIT_HIGHLIGHT" val="0"/>
  <p:tag name="KSO_WM_UNIT_COMPATIBLE" val="0"/>
  <p:tag name="KSO_WM_UNIT_DIAGRAM_ISNUMVISUAL" val="0"/>
  <p:tag name="KSO_WM_UNIT_DIAGRAM_ISREFERUNIT" val="0"/>
  <p:tag name="KSO_WM_UNIT_TYPE" val="l_h_d"/>
  <p:tag name="KSO_WM_UNIT_INDEX" val="1_2_1"/>
  <p:tag name="KSO_WM_UNIT_ID" val="diagram20233562_1*l_h_d*1_2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3562_1*l_h_i*1_2_2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400.xml><?xml version="1.0" encoding="utf-8"?>
<p:tagLst xmlns:p="http://schemas.openxmlformats.org/presentationml/2006/main">
  <p:tag name="KSO_WM_BEAUTIFY_FLAG" val="#wm#"/>
  <p:tag name="KSO_WM_DIAGRAM_VIRTUALLY_FRAME" val="{&quot;height&quot;:367.6585388183594,&quot;width&quot;:764.014587402343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562_1*l_h_f*1_2_1"/>
  <p:tag name="KSO_WM_TEMPLATE_CATEGORY" val="diagram"/>
  <p:tag name="KSO_WM_TEMPLATE_INDEX" val="20233562"/>
  <p:tag name="KSO_WM_UNIT_LAYERLEVEL" val="1_1_1"/>
  <p:tag name="KSO_WM_TAG_VERSION" val="3.0"/>
  <p:tag name="KSO_WM_DIAGRAM_GROUP_CODE" val="l1-1"/>
  <p:tag name="KSO_WM_UNIT_VALUE" val="40"/>
  <p:tag name="KSO_WM_UNIT_PRESET_TEXT" val="单击此处添加文本具体内容，简明扼要地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562_1*l_h_i*1_3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3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02.xml><?xml version="1.0" encoding="utf-8"?>
<p:tagLst xmlns:p="http://schemas.openxmlformats.org/presentationml/2006/main">
  <p:tag name="KSO_WM_BEAUTIFY_FLAG" val="#wm#"/>
  <p:tag name="KSO_WM_UNIT_VALUE" val="529*522"/>
  <p:tag name="KSO_WM_UNIT_HIGHLIGHT" val="0"/>
  <p:tag name="KSO_WM_UNIT_COMPATIBLE" val="0"/>
  <p:tag name="KSO_WM_UNIT_DIAGRAM_ISNUMVISUAL" val="0"/>
  <p:tag name="KSO_WM_UNIT_DIAGRAM_ISREFERUNIT" val="0"/>
  <p:tag name="KSO_WM_UNIT_TYPE" val="l_h_d"/>
  <p:tag name="KSO_WM_UNIT_INDEX" val="1_3_1"/>
  <p:tag name="KSO_WM_UNIT_ID" val="diagram20233562_1*l_h_d*1_3_1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3562_1*l_h_i*1_3_2"/>
  <p:tag name="KSO_WM_TEMPLATE_CATEGORY" val="diagram"/>
  <p:tag name="KSO_WM_TEMPLATE_INDEX" val="202335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367.6585388183594,&quot;width&quot;:764.01458740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404.xml><?xml version="1.0" encoding="utf-8"?>
<p:tagLst xmlns:p="http://schemas.openxmlformats.org/presentationml/2006/main">
  <p:tag name="KSO_WM_BEAUTIFY_FLAG" val="#wm#"/>
  <p:tag name="KSO_WM_DIAGRAM_VIRTUALLY_FRAME" val="{&quot;height&quot;:367.6585388183594,&quot;width&quot;:764.0145874023438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562_1*l_h_f*1_3_1"/>
  <p:tag name="KSO_WM_TEMPLATE_CATEGORY" val="diagram"/>
  <p:tag name="KSO_WM_TEMPLATE_INDEX" val="20233562"/>
  <p:tag name="KSO_WM_UNIT_LAYERLEVEL" val="1_1_1"/>
  <p:tag name="KSO_WM_TAG_VERSION" val="3.0"/>
  <p:tag name="KSO_WM_DIAGRAM_GROUP_CODE" val="l1-1"/>
  <p:tag name="KSO_WM_UNIT_VALUE" val="40"/>
  <p:tag name="KSO_WM_UNIT_PRESET_TEXT" val="单击此处添加文本具体内容，简明扼要地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0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709.55*383.6"/>
  <p:tag name="KSO_WM_SLIDE_POSITION" val="130.25*103"/>
  <p:tag name="KSO_WM_SLIDE_LAYOUT" val="a_l"/>
  <p:tag name="KSO_WM_SLIDE_LAYOUT_CNT" val="1_1"/>
  <p:tag name="KSO_WM_SPECIAL_SOURCE" val="bdnull"/>
  <p:tag name="KSO_WM_TEMPLATE_INDEX" val="20230898"/>
  <p:tag name="KSO_WM_TEMPLATE_SUBCATEGORY" val="0"/>
  <p:tag name="KSO_WM_SLIDE_INDEX" val="1"/>
  <p:tag name="KSO_WM_TAG_VERSION" val="3.0"/>
  <p:tag name="KSO_WM_SLIDE_ID" val="diagram20233562_1"/>
  <p:tag name="KSO_WM_SLIDE_ITEM_CNT" val="3"/>
  <p:tag name="KSO_WM_DIAGRAM_GROUP_CODE" val="l1-1"/>
  <p:tag name="KSO_WM_SLIDE_DIAGTYPE" val="l"/>
</p:tagLst>
</file>

<file path=ppt/tags/tag14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10."/>
</p:tagLst>
</file>

<file path=ppt/tags/tag1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140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3582_1*l_h_i*1_6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582_1*l_h_i*1_6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582_1*l_h_i*1_1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82_1*l_h_i*1_1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3582_1*l_h_i*1_4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582_1*l_h_f*1_2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582_1*l_h_i*1_2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2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3582_1*l_h_i*1_2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3582_1*l_h_i*1_3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582_1*l_h_f*1_3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582_1*l_h_i*1_3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3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582_1*l_h_f*1_4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3582_1*l_h_i*1_4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4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3582_1*l_h_f*1_5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3582_1*l_h_i*1_5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5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3582_1*l_h_i*1_5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82_1*l_h_f*1_1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82_1*l_h_i*1_1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1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3582_1*l_h_i*1_1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3582_1*l_h_f*1_6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3582_1*l_h_i*1_6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6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1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3582_1*l_h_i*1_6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3582_1*l_h_i*1_5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582_1*l_h_i*1_5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582_1*l_h_i*1_2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82_1*l_h_i*1_2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3582_1*l_h_i*1_3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582_1*l_h_i*1_3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3582_1*l_h_i*1_4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582_1*l_h_i*1_4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39.xml><?xml version="1.0" encoding="utf-8"?>
<p:tagLst xmlns:p="http://schemas.openxmlformats.org/presentationml/2006/main">
  <p:tag name="KSO_WM_SLIDE_ID" val="custom202336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picTxt"/>
  <p:tag name="KSO_WM_SLIDE_SIZE" val="848.126*208.951"/>
  <p:tag name="KSO_WM_SLIDE_POSITION" val="56.0953*187.25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4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11."/>
</p:tagLst>
</file>

<file path=ppt/tags/tag14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1442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4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44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44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4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44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4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45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4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45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4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45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455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456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573_1*l_h_i*1_5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1457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573_1*l_h_i*1_3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1458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573_1*l_h_i*1_4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1459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73_1*l_h_i*1_2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1460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573_1*l_h_a*1_3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VALUE" val="8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1461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73_1*l_h_i*1_1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1"/>
  <p:tag name="KSO_WM_UNIT_TEXT_FILL_FORE_SCHEMECOLOR_INDEX" val="1"/>
  <p:tag name="KSO_WM_UNIT_TEXT_FILL_TYPE" val="1"/>
  <p:tag name="KSO_WM_UNIT_USESOURCEFORMAT_APPLY" val="0"/>
</p:tagLst>
</file>

<file path=ppt/tags/tag1462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573_1*l_h_i*1_2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2"/>
  <p:tag name="KSO_WM_UNIT_TEXT_FILL_FORE_SCHEMECOLOR_INDEX" val="1"/>
  <p:tag name="KSO_WM_UNIT_TEXT_FILL_TYPE" val="1"/>
  <p:tag name="KSO_WM_UNIT_USESOURCEFORMAT_APPLY" val="0"/>
</p:tagLst>
</file>

<file path=ppt/tags/tag1463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573_1*l_h_i*1_3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3"/>
  <p:tag name="KSO_WM_UNIT_TEXT_FILL_FORE_SCHEMECOLOR_INDEX" val="1"/>
  <p:tag name="KSO_WM_UNIT_TEXT_FILL_TYPE" val="1"/>
  <p:tag name="KSO_WM_UNIT_USESOURCEFORMAT_APPLY" val="0"/>
</p:tagLst>
</file>

<file path=ppt/tags/tag1464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3573_1*l_h_i*1_4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4"/>
  <p:tag name="KSO_WM_UNIT_TEXT_FILL_FORE_SCHEMECOLOR_INDEX" val="1"/>
  <p:tag name="KSO_WM_UNIT_TEXT_FILL_TYPE" val="1"/>
  <p:tag name="KSO_WM_UNIT_USESOURCEFORMAT_APPLY" val="0"/>
</p:tagLst>
</file>

<file path=ppt/tags/tag1465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3573_1*l_h_i*1_5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5"/>
  <p:tag name="KSO_WM_UNIT_TEXT_FILL_FORE_SCHEMECOLOR_INDEX" val="1"/>
  <p:tag name="KSO_WM_UNIT_TEXT_FILL_TYPE" val="1"/>
  <p:tag name="KSO_WM_UNIT_USESOURCEFORMAT_APPLY" val="0"/>
</p:tagLst>
</file>

<file path=ppt/tags/tag1466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73_1*l_h_a*1_1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1467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3573_1*l_h_a*1_5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VALUE" val="8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1468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3573_1*l_h_a*1_4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1469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73_1*l_h_a*1_2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1470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VALUE" val="110*1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573_1*l_h_x*1_2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1471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h_x*1_5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UNIT_VALUE" val="103*113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1472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VALUE" val="123*11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573_1*l_h_x*1_1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1473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h_x*1_3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UNIT_VALUE" val="113*113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1474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h_x*1_4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UNIT_VALUE" val="110*110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1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i*1_1"/>
  <p:tag name="KSO_WM_TEMPLATE_CATEGORY" val="diagram"/>
  <p:tag name="KSO_WM_TEMPLATE_INDEX" val="20233573"/>
  <p:tag name="KSO_WM_UNIT_LAYERLEVEL" val="1_1"/>
  <p:tag name="KSO_WM_TAG_VERSION" val="3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334.0709533691406,&quot;width&quot;:689.727783203125}"/>
  <p:tag name="KSO_WM_DIAGRAM_COLOR_MATCH_VALUE" val="{&quot;shape&quot;:{&quot;fill&quot;:{&quot;type&quot;:0},&quot;glow&quot;:{&quot;colorType&quot;:0},&quot;line&quot;:{&quot;solidLine&quot;:{&quot;brightness&quot;:0.15000000596046448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1476.xml><?xml version="1.0" encoding="utf-8"?>
<p:tagLst xmlns:p="http://schemas.openxmlformats.org/presentationml/2006/main">
  <p:tag name="ISLIDE.ICON" val="#15949;#142458;#173363;#142458;#180753;#170540;#67823;#137836;#180781;#152036;#95527;#18551;#18097;#156675;#18097;#156903;#156188;#141403;#174294;"/>
  <p:tag name="KSO_WM_SLIDE_ID" val="diagram202335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5"/>
  <p:tag name="KSO_WM_SLIDE_INDEX" val="1"/>
  <p:tag name="KSO_WM_SLIDE_SIZE" val="689.728*334.071"/>
  <p:tag name="KSO_WM_SLIDE_POSITION" val="137.136*136.95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</p:tagLst>
</file>

<file path=ppt/tags/tag14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12."/>
</p:tagLst>
</file>

<file path=ppt/tags/tag14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单击添加章节标题"/>
</p:tagLst>
</file>

<file path=ppt/tags/tag1479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92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1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6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6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3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3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3243_3*m_h_f*1_6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3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3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3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6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1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0898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1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1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6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6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3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3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3243_3*m_h_f*1_6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3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3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3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6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538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0898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15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4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4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4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4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4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5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51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5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5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5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5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5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6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6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64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77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7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8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8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8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8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8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90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5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9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9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9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9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5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0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0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03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6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0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0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0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1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1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1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16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6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1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2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2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2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2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2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29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42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6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4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4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4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5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5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5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55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668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6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7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7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7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7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7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8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81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6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8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8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8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8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9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9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94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6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9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9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6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0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0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0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0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07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20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7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2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2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2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2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3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3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33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7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3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3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3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4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4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4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46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7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4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5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5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5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5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5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59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1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772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7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7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7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7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8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8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8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85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7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8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8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9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9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9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79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798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7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0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0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0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0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0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1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11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8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1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1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1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1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2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2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24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8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2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2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3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3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3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3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37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1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6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6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8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8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8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8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3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3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3243_3*m_h_f*1_6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3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3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3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6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186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0898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18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6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64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6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6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7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872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73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</p:tagLst>
</file>

<file path=ppt/tags/tag1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2408_3*l_h_i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1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08_3*l_h_i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18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4_1"/>
  <p:tag name="KSO_WM_TEMPLATE_CATEGORY" val="diagram"/>
  <p:tag name="KSO_WM_TEMPLATE_INDEX" val="20232408"/>
  <p:tag name="KSO_WM_UNIT_LAYERLEVEL" val="1_1_1"/>
  <p:tag name="KSO_WM_TAG_VERSION" val="3.0"/>
  <p:tag name="KSO_WM_UNIT_VALUE" val="543*634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18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2_2"/>
  <p:tag name="KSO_WM_TEMPLATE_CATEGORY" val="diagram"/>
  <p:tag name="KSO_WM_TEMPLATE_INDEX" val="20232408"/>
  <p:tag name="KSO_WM_UNIT_LAYERLEVEL" val="1_1_1"/>
  <p:tag name="KSO_WM_TAG_VERSION" val="3.0"/>
  <p:tag name="KSO_WM_UNIT_TYPE" val="l_h_d"/>
  <p:tag name="KSO_WM_UNIT_INDEX" val="1_2_2"/>
  <p:tag name="KSO_WM_DIAGRAM_VERSION" val="3"/>
  <p:tag name="KSO_WM_DIAGRAM_COLOR_TRICK" val="1"/>
  <p:tag name="KSO_WM_DIAGRAM_COLOR_TEXT_CAN_REMOVE" val="n"/>
  <p:tag name="KSO_WM_UNIT_VALUE" val="543*608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1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08_3*l_h_i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2408_3*l_h_i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880.xml><?xml version="1.0" encoding="utf-8"?>
<p:tagLst xmlns:p="http://schemas.openxmlformats.org/presentationml/2006/main">
  <p:tag name="KSO_WM_UNIT_VALUE" val="543*6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08_3*l_h_d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1881.xml><?xml version="1.0" encoding="utf-8"?>
<p:tagLst xmlns:p="http://schemas.openxmlformats.org/presentationml/2006/main">
  <p:tag name="KSO_WM_UNIT_VALUE" val="543*6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08_3*l_h_d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1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08_3*l_h_f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08_3*l_h_f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08_3*l_h_f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08_3*l_h_f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1886.xml><?xml version="1.0" encoding="utf-8"?>
<p:tagLst xmlns:p="http://schemas.openxmlformats.org/presentationml/2006/main">
  <p:tag name="KSO_WM_SLIDE_ID" val="custom2023185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898"/>
  <p:tag name="KSO_WM_SLIDE_LAYOUT" val="a_l"/>
  <p:tag name="KSO_WM_SLIDE_LAYOUT_CNT" val="1_1"/>
  <p:tag name="KSO_WM_SPECIAL_SOURCE" val="bdnull"/>
  <p:tag name="KSO_WM_SLIDE_TYPE" val="text"/>
  <p:tag name="KSO_WM_SLIDE_SIZE" val="849.75*308"/>
  <p:tag name="KSO_WM_SLIDE_POSITION" val="54.275*150.6"/>
  <p:tag name="KSO_WM_ASSIST_SLIDE" val="1"/>
  <p:tag name="KSO_WM_SLIDE_SUBTYPE" val="diag"/>
  <p:tag name="KSO_WM_DIAGRAM_GROUP_CODE" val="l1-1"/>
  <p:tag name="KSO_WM_SLIDE_DIAGTYPE" val="l"/>
</p:tagLst>
</file>

<file path=ppt/tags/tag18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！"/>
</p:tagLst>
</file>

<file path=ppt/tags/tag18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3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1889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3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ags/tag1891.xml><?xml version="1.0" encoding="utf-8"?>
<p:tagLst xmlns:p="http://schemas.openxmlformats.org/presentationml/2006/main">
  <p:tag name="commondata" val="eyJoZGlkIjoiOTUzZGZiNmFmNjFjNjUyZDIyYmM1ZDUyYjg1ODBlYT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NzdhMmRmOC02ZmUxLTQ4Y2MtYmQ2MS01OGE3MDUyY2YxMWMiCn0K"/>
    </extobj>
  </extobjs>
</s:customData>
</file>

<file path=customXml/itemProps1890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16777</Words>
  <Application>WPS 演示</Application>
  <PresentationFormat>宽屏</PresentationFormat>
  <Paragraphs>1538</Paragraphs>
  <Slides>102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102</vt:i4>
      </vt:variant>
    </vt:vector>
  </HeadingPairs>
  <TitlesOfParts>
    <vt:vector size="11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+中文正文</vt:lpstr>
      <vt:lpstr>Segoe Print</vt:lpstr>
      <vt:lpstr>WPS</vt:lpstr>
      <vt:lpstr>Office 主题</vt:lpstr>
      <vt:lpstr>2024-2030年全球与中国珠光材料市场供需现状及投资商机研究报告</vt:lpstr>
      <vt:lpstr>目录</vt:lpstr>
      <vt:lpstr>目录</vt:lpstr>
      <vt:lpstr>单击此处添加标题</vt:lpstr>
      <vt:lpstr>单击此处添加标题内容</vt:lpstr>
      <vt:lpstr>单击此处添加标题</vt:lpstr>
      <vt:lpstr>单击此处 添加标题内容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 添加标题内容</vt:lpstr>
      <vt:lpstr>单击此处添加标题</vt:lpstr>
      <vt:lpstr>单击此处添加 标题内容</vt:lpstr>
      <vt:lpstr>单击此处添加标题内容</vt:lpstr>
      <vt:lpstr>标题内容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全球珠光材料总体规模分析</vt:lpstr>
      <vt:lpstr>全球珠光材料供需现状及预测（2019-2030）</vt:lpstr>
      <vt:lpstr>全球主要地区珠光材料产量及发展趋势（2019-2030）</vt:lpstr>
      <vt:lpstr>中国珠光材料供需现状及预测（2019-2030）</vt:lpstr>
      <vt:lpstr>全球珠光材料销量及销售额</vt:lpstr>
      <vt:lpstr>全球与中国主要厂商市场份额分析</vt:lpstr>
      <vt:lpstr>单击此处添加标题</vt:lpstr>
      <vt:lpstr>单击此处添加标题</vt:lpstr>
      <vt:lpstr>单击此处添加标题</vt:lpstr>
      <vt:lpstr>单击此处添加标题</vt:lpstr>
      <vt:lpstr>全球珠光材料主要地区分析</vt:lpstr>
      <vt:lpstr>单击此处添加标题</vt:lpstr>
      <vt:lpstr>单击此处添加标题</vt:lpstr>
      <vt:lpstr>全球珠光材料主要生产商分析</vt:lpstr>
      <vt:lpstr>Merck KGaA</vt:lpstr>
      <vt:lpstr>BASF</vt:lpstr>
      <vt:lpstr>Altana</vt:lpstr>
      <vt:lpstr>Kuncai Material Technologies</vt:lpstr>
      <vt:lpstr>DIC Corporation</vt:lpstr>
      <vt:lpstr>Ruicheng New Materials</vt:lpstr>
      <vt:lpstr>Volor Pearl Pigment</vt:lpstr>
      <vt:lpstr>CQV</vt:lpstr>
      <vt:lpstr>Guangxi Chesir Pearl Material</vt:lpstr>
      <vt:lpstr>RIKA Technology</vt:lpstr>
      <vt:lpstr>Nihon Koken Kogyo</vt:lpstr>
      <vt:lpstr>YAYANG Global</vt:lpstr>
      <vt:lpstr>Zhejiang Angel New Materials</vt:lpstr>
      <vt:lpstr>Yipin Pigments</vt:lpstr>
      <vt:lpstr>Hebei Oxen New Materials</vt:lpstr>
      <vt:lpstr>Kolortek</vt:lpstr>
      <vt:lpstr>ISuo Chem</vt:lpstr>
      <vt:lpstr>Nanyang LingBao</vt:lpstr>
      <vt:lpstr>Longhua Pearl Lustre Pigments</vt:lpstr>
      <vt:lpstr>Yortay Fine Chemicals</vt:lpstr>
      <vt:lpstr>Leio Industrial</vt:lpstr>
      <vt:lpstr>Pritty Pearlescent Pigments</vt:lpstr>
      <vt:lpstr>Geotech International B.V.</vt:lpstr>
      <vt:lpstr>不同产品类型珠光材料分析</vt:lpstr>
      <vt:lpstr>单击此处添加标题</vt:lpstr>
      <vt:lpstr>单击此处添加 标题内容</vt:lpstr>
      <vt:lpstr>不同应用珠光材料分析</vt:lpstr>
      <vt:lpstr>单击此处添加标题</vt:lpstr>
      <vt:lpstr>单击此处添加标题</vt:lpstr>
      <vt:lpstr>上游原料及下游市场分析</vt:lpstr>
      <vt:lpstr>单击此处添加标题</vt:lpstr>
      <vt:lpstr>行业发展机遇和风险分析</vt:lpstr>
      <vt:lpstr>单击此处添加标题</vt:lpstr>
      <vt:lpstr>单击此处添加标题</vt:lpstr>
      <vt:lpstr>免责声明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Summer@</cp:lastModifiedBy>
  <cp:revision>155</cp:revision>
  <dcterms:created xsi:type="dcterms:W3CDTF">2019-06-19T02:08:00Z</dcterms:created>
  <dcterms:modified xsi:type="dcterms:W3CDTF">2024-07-03T16:06:09Z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3039AED5EFD64815886403E75167FD82_11</vt:lpwstr>
  </property>
</Properties>
</file>