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8" r:id="rId3"/>
    <p:sldId id="263" r:id="rId4"/>
    <p:sldId id="271" r:id="rId6"/>
    <p:sldId id="264" r:id="rId7"/>
    <p:sldId id="267" r:id="rId8"/>
    <p:sldId id="265" r:id="rId9"/>
    <p:sldId id="268" r:id="rId10"/>
    <p:sldId id="266" r:id="rId11"/>
    <p:sldId id="277" r:id="rId12"/>
    <p:sldId id="274" r:id="rId13"/>
    <p:sldId id="262" r:id="rId14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0" userDrawn="1">
          <p15:clr>
            <a:srgbClr val="A4A3A4"/>
          </p15:clr>
        </p15:guide>
        <p15:guide id="2" pos="38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4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03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-78" y="-1554"/>
      </p:cViewPr>
      <p:guideLst>
        <p:guide orient="horz" pos="2170"/>
        <p:guide pos="387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22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9778E-B533-491B-A037-63CEC3298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D65D2-3D3F-4108-9C1E-21CB58C64C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599999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120A-4108-4952-BDD3-96E655023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64D5-53BF-4B95-87E5-7D414C0F8F7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1" Type="http://schemas.openxmlformats.org/officeDocument/2006/relationships/notesSlide" Target="../notesSlides/notesSlide1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9" Type="http://schemas.openxmlformats.org/officeDocument/2006/relationships/image" Target="../media/image6.png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5.jpeg"/><Relationship Id="rId7" Type="http://schemas.openxmlformats.org/officeDocument/2006/relationships/image" Target="../media/image14.jpeg"/><Relationship Id="rId6" Type="http://schemas.openxmlformats.org/officeDocument/2006/relationships/image" Target="../media/image7.png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8.jpe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132210" y="3281082"/>
            <a:ext cx="4059790" cy="357691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103106" y="2447419"/>
            <a:ext cx="736600" cy="23774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sz="3600" dirty="0" smtClean="0">
                <a:latin typeface="方正祥隶繁体" panose="03000509000000000000" pitchFamily="65" charset="-122"/>
                <a:ea typeface="方正祥隶繁体" panose="03000509000000000000" pitchFamily="65" charset="-122"/>
                <a:sym typeface="+mn-ea"/>
              </a:rPr>
              <a:t>液压凿岩机</a:t>
            </a:r>
            <a:endParaRPr lang="zh-CN" altLang="en-US" sz="3600" dirty="0" smtClean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34374" y="0"/>
            <a:ext cx="72000" cy="1932482"/>
            <a:chOff x="6060000" y="0"/>
            <a:chExt cx="72000" cy="193248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2434971" y="4925518"/>
            <a:ext cx="72000" cy="1932482"/>
            <a:chOff x="6060000" y="0"/>
            <a:chExt cx="72000" cy="1932482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725098" y="2677616"/>
            <a:ext cx="938786" cy="8595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639456" y="0"/>
            <a:ext cx="785290" cy="2418693"/>
          </a:xfrm>
          <a:prstGeom prst="rect">
            <a:avLst/>
          </a:prstGeom>
        </p:spPr>
      </p:pic>
      <p:sp>
        <p:nvSpPr>
          <p:cNvPr id="15" name="泪滴形 14"/>
          <p:cNvSpPr/>
          <p:nvPr/>
        </p:nvSpPr>
        <p:spPr>
          <a:xfrm rot="18871186">
            <a:off x="10578078" y="2336074"/>
            <a:ext cx="359992" cy="359992"/>
          </a:xfrm>
          <a:prstGeom prst="teardrop">
            <a:avLst>
              <a:gd name="adj" fmla="val 122223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754774" y="0"/>
            <a:ext cx="2006600" cy="294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28140" y="1986915"/>
            <a:ext cx="16871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 dirty="0" smtClean="0">
                <a:latin typeface="方正祥隶繁体" panose="03000509000000000000" pitchFamily="65" charset="-122"/>
                <a:ea typeface="方正祥隶繁体" panose="03000509000000000000" pitchFamily="65" charset="-122"/>
                <a:sym typeface="+mn-ea"/>
              </a:rPr>
              <a:t>YYG150</a:t>
            </a:r>
            <a:endParaRPr lang="zh-CN" altLang="en-US" sz="2800" dirty="0" smtClean="0">
              <a:latin typeface="方正祥隶繁体" panose="03000509000000000000" pitchFamily="65" charset="-122"/>
              <a:ea typeface="方正祥隶繁体" panose="03000509000000000000" pitchFamily="65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24785" y="5468620"/>
            <a:ext cx="9017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/>
              <a:t>Kuangan001</a:t>
            </a:r>
            <a:endParaRPr lang="en-US" altLang="zh-CN" sz="10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-1.66667E-6 0.38125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05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0" presetClass="exit" presetSubtype="0" accel="10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980139" y="1454431"/>
            <a:ext cx="800219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目录</a:t>
            </a:r>
            <a:endParaRPr lang="zh-CN" altLang="en-US" sz="4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717922" y="2462960"/>
            <a:ext cx="132465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767974" y="1555191"/>
            <a:ext cx="2360" cy="114981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993729" y="1750891"/>
            <a:ext cx="1219202" cy="731521"/>
          </a:xfrm>
          <a:prstGeom prst="rect">
            <a:avLst/>
          </a:prstGeom>
        </p:spPr>
      </p:pic>
      <p:grpSp>
        <p:nvGrpSpPr>
          <p:cNvPr id="15" name="组合 14"/>
          <p:cNvGrpSpPr/>
          <p:nvPr>
            <p:custDataLst>
              <p:tags r:id="rId2"/>
            </p:custDataLst>
          </p:nvPr>
        </p:nvGrpSpPr>
        <p:grpSpPr>
          <a:xfrm>
            <a:off x="2515423" y="2790792"/>
            <a:ext cx="5356860" cy="539858"/>
            <a:chOff x="3343357" y="3004515"/>
            <a:chExt cx="5356860" cy="539858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screen"/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>
              <p:custDataLst>
                <p:tags r:id="rId5"/>
              </p:custDataLst>
            </p:nvPr>
          </p:nvSpPr>
          <p:spPr>
            <a:xfrm>
              <a:off x="4001217" y="3004515"/>
              <a:ext cx="46990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YYG150液压凿岩机介绍</a:t>
              </a:r>
              <a:endParaRPr lang="zh-CN" altLang="en-US" sz="2800" dirty="0" smtClean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6"/>
              </p:custDataLst>
            </p:nvPr>
          </p:nvSpPr>
          <p:spPr>
            <a:xfrm>
              <a:off x="3415334" y="3112236"/>
              <a:ext cx="41549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一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7"/>
            </p:custDataLst>
          </p:nvPr>
        </p:nvGrpSpPr>
        <p:grpSpPr>
          <a:xfrm>
            <a:off x="2515423" y="3556629"/>
            <a:ext cx="5877560" cy="539858"/>
            <a:chOff x="3343357" y="3004515"/>
            <a:chExt cx="5877560" cy="539858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" cstate="screen"/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>
              <p:custDataLst>
                <p:tags r:id="rId9"/>
              </p:custDataLst>
            </p:nvPr>
          </p:nvSpPr>
          <p:spPr>
            <a:xfrm>
              <a:off x="4001217" y="3004515"/>
              <a:ext cx="52197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YYG150液压凿岩机技术参数</a:t>
              </a:r>
              <a:endParaRPr lang="zh-CN" altLang="en-US" sz="2800" dirty="0" smtClean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10"/>
              </p:custDataLst>
            </p:nvPr>
          </p:nvSpPr>
          <p:spPr>
            <a:xfrm>
              <a:off x="3415334" y="3112236"/>
              <a:ext cx="41549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二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2515423" y="4353688"/>
            <a:ext cx="5248910" cy="539858"/>
            <a:chOff x="3343357" y="3004515"/>
            <a:chExt cx="5248910" cy="539858"/>
          </a:xfrm>
        </p:grpSpPr>
        <p:pic>
          <p:nvPicPr>
            <p:cNvPr id="21" name="图片 2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" cstate="screen"/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4001217" y="3004515"/>
              <a:ext cx="459105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YYG150液压凿岩机特点</a:t>
              </a:r>
              <a:endParaRPr lang="zh-CN" altLang="en-US" sz="2800" dirty="0" smtClean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4"/>
              </p:custDataLst>
            </p:nvPr>
          </p:nvSpPr>
          <p:spPr>
            <a:xfrm>
              <a:off x="3415334" y="3112236"/>
              <a:ext cx="41549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三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15"/>
            </p:custDataLst>
          </p:nvPr>
        </p:nvGrpSpPr>
        <p:grpSpPr>
          <a:xfrm>
            <a:off x="2515423" y="5126510"/>
            <a:ext cx="5061585" cy="539858"/>
            <a:chOff x="3343357" y="3004515"/>
            <a:chExt cx="5061585" cy="539858"/>
          </a:xfrm>
        </p:grpSpPr>
        <p:pic>
          <p:nvPicPr>
            <p:cNvPr id="25" name="图片 24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4" cstate="screen"/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>
              <p:custDataLst>
                <p:tags r:id="rId17"/>
              </p:custDataLst>
            </p:nvPr>
          </p:nvSpPr>
          <p:spPr>
            <a:xfrm>
              <a:off x="4001217" y="3004515"/>
              <a:ext cx="440372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YYG150液压凿岩机用途</a:t>
              </a:r>
              <a:endParaRPr lang="zh-CN" altLang="en-US" sz="2800" dirty="0" smtClean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18"/>
              </p:custDataLst>
            </p:nvPr>
          </p:nvSpPr>
          <p:spPr>
            <a:xfrm>
              <a:off x="3415334" y="3112236"/>
              <a:ext cx="41549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四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71947" y="16855"/>
            <a:ext cx="376330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80374" y="107022"/>
            <a:ext cx="3278505" cy="1124585"/>
            <a:chOff x="4580374" y="107022"/>
            <a:chExt cx="3278505" cy="1124585"/>
          </a:xfrm>
        </p:grpSpPr>
        <p:sp>
          <p:nvSpPr>
            <p:cNvPr id="5" name="文本框 4"/>
            <p:cNvSpPr txBox="1"/>
            <p:nvPr/>
          </p:nvSpPr>
          <p:spPr>
            <a:xfrm>
              <a:off x="4580374" y="709637"/>
              <a:ext cx="3278505" cy="5219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8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  <a:sym typeface="+mn-ea"/>
                </a:rPr>
                <a:t>YYG150液压凿岩机</a:t>
              </a:r>
              <a:endPara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1412240" y="1523365"/>
            <a:ext cx="5238115" cy="2428875"/>
            <a:chOff x="1412110" y="1620594"/>
            <a:chExt cx="5238104" cy="1469847"/>
          </a:xfrm>
        </p:grpSpPr>
        <p:sp>
          <p:nvSpPr>
            <p:cNvPr id="8" name="矩形 7"/>
            <p:cNvSpPr/>
            <p:nvPr/>
          </p:nvSpPr>
          <p:spPr>
            <a:xfrm>
              <a:off x="1412110" y="1620594"/>
              <a:ext cx="5208609" cy="1469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4919007" y="1799306"/>
              <a:ext cx="1731207" cy="1038724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5653405" y="4122420"/>
            <a:ext cx="5208905" cy="2494280"/>
            <a:chOff x="3491695" y="3269153"/>
            <a:chExt cx="5208609" cy="1469847"/>
          </a:xfrm>
        </p:grpSpPr>
        <p:sp>
          <p:nvSpPr>
            <p:cNvPr id="10" name="矩形 9"/>
            <p:cNvSpPr/>
            <p:nvPr/>
          </p:nvSpPr>
          <p:spPr>
            <a:xfrm>
              <a:off x="3491695" y="3269153"/>
              <a:ext cx="5208609" cy="1469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3491695" y="3487102"/>
              <a:ext cx="1286782" cy="1178158"/>
            </a:xfrm>
            <a:prstGeom prst="rect">
              <a:avLst/>
            </a:prstGeom>
          </p:spPr>
        </p:pic>
      </p:grpSp>
      <p:pic>
        <p:nvPicPr>
          <p:cNvPr id="11" name="图片 10" descr="液压凿岩机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5550" y="4122420"/>
            <a:ext cx="2636520" cy="2494915"/>
          </a:xfrm>
          <a:prstGeom prst="rect">
            <a:avLst/>
          </a:prstGeom>
        </p:spPr>
      </p:pic>
      <p:pic>
        <p:nvPicPr>
          <p:cNvPr id="13" name="图片 12" descr="液压凿岩机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585" y="1523365"/>
            <a:ext cx="2636520" cy="2428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10551580" y="1340039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0163831" y="1123389"/>
            <a:ext cx="1044575" cy="36474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sz="2800" dirty="0" smtClean="0">
                <a:latin typeface="方正新舒体繁体" panose="03000509000000000000" pitchFamily="65" charset="-122"/>
                <a:ea typeface="方正新舒体繁体" panose="03000509000000000000" pitchFamily="65" charset="-122"/>
                <a:sym typeface="+mn-ea"/>
              </a:rPr>
              <a:t>YYG150液压凿岩机介绍</a:t>
            </a:r>
            <a:endParaRPr lang="zh-CN" altLang="en-US" sz="2800" dirty="0" smtClean="0">
              <a:latin typeface="方正新舒体繁体" panose="03000509000000000000" pitchFamily="65" charset="-122"/>
              <a:ea typeface="方正新舒体繁体" panose="03000509000000000000" pitchFamily="65" charset="-122"/>
            </a:endParaRPr>
          </a:p>
          <a:p>
            <a:pPr algn="l"/>
            <a:r>
              <a:rPr lang="zh-CN" altLang="en-US" sz="2800" dirty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一</a:t>
            </a:r>
            <a:endParaRPr lang="zh-CN" altLang="en-US" sz="2800" dirty="0">
              <a:solidFill>
                <a:srgbClr val="784635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77815" y="1203325"/>
            <a:ext cx="4301490" cy="455422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YYG150液压凿岩机广泛应用于建筑工程和各种矿山、铁路、公路、水利建设及国防施工中进行的凿岩作业。细长的冲击活塞，降低了应力波峰值，延长活塞和钎具的寿命，提高了凿岩能力；自身具有的液压缓冲机构吸收来自钎杆的反作用力</a:t>
            </a:r>
            <a:r>
              <a:rPr lang="zh-CN" altLang="en-US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，肆零零捌捌陆零伍叁柒，</a:t>
            </a:r>
            <a:r>
              <a:rPr lang="zh-CN" altLang="en-US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使钎尾和钎杆的寿命成倍增加，同时减少了凿岩机进给机构和钻臂的磨损。</a:t>
            </a:r>
            <a:endParaRPr lang="zh-CN" altLang="en-US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913529" y="343279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0" y="-3311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15221" y="1719625"/>
            <a:ext cx="4349424" cy="3400435"/>
            <a:chOff x="891471" y="1719625"/>
            <a:chExt cx="4349424" cy="3400435"/>
          </a:xfrm>
        </p:grpSpPr>
        <p:sp>
          <p:nvSpPr>
            <p:cNvPr id="2" name="椭圆 1"/>
            <p:cNvSpPr/>
            <p:nvPr/>
          </p:nvSpPr>
          <p:spPr>
            <a:xfrm>
              <a:off x="1532467" y="1719625"/>
              <a:ext cx="3067432" cy="30674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797937" y="2980803"/>
              <a:ext cx="3067432" cy="213925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891471" y="3401490"/>
              <a:ext cx="1350276" cy="47157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3792843" y="2097355"/>
              <a:ext cx="1448052" cy="505719"/>
            </a:xfrm>
            <a:prstGeom prst="rect">
              <a:avLst/>
            </a:prstGeom>
          </p:spPr>
        </p:pic>
      </p:grpSp>
      <p:cxnSp>
        <p:nvCxnSpPr>
          <p:cNvPr id="10" name="直接连接符 9"/>
          <p:cNvCxnSpPr/>
          <p:nvPr>
            <p:custDataLst>
              <p:tags r:id="rId4"/>
            </p:custDataLst>
          </p:nvPr>
        </p:nvCxnSpPr>
        <p:spPr>
          <a:xfrm>
            <a:off x="10770870" y="1709420"/>
            <a:ext cx="0" cy="370649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5"/>
            </p:custDataLst>
          </p:nvPr>
        </p:nvCxnSpPr>
        <p:spPr>
          <a:xfrm>
            <a:off x="7820025" y="1709420"/>
            <a:ext cx="0" cy="370649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764524" y="107022"/>
            <a:ext cx="2621280" cy="986974"/>
            <a:chOff x="4764524" y="107022"/>
            <a:chExt cx="2621280" cy="986974"/>
          </a:xfrm>
        </p:grpSpPr>
        <p:sp>
          <p:nvSpPr>
            <p:cNvPr id="23" name="文本框 22"/>
            <p:cNvSpPr txBox="1"/>
            <p:nvPr/>
          </p:nvSpPr>
          <p:spPr>
            <a:xfrm>
              <a:off x="4764524" y="633621"/>
              <a:ext cx="2621280" cy="4603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zh-CN" altLang="en-US" sz="24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  <a:sym typeface="+mn-ea"/>
                </a:rPr>
                <a:t>YYG150液压凿岩机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pic>
        <p:nvPicPr>
          <p:cNvPr id="4" name="图片 3" descr="液压凿岩机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7825" y="2097405"/>
            <a:ext cx="2595245" cy="2595245"/>
          </a:xfrm>
          <a:prstGeom prst="rect">
            <a:avLst/>
          </a:prstGeom>
        </p:spPr>
      </p:pic>
      <p:pic>
        <p:nvPicPr>
          <p:cNvPr id="8" name="图片 7" descr="液压凿岩机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275" y="2097405"/>
            <a:ext cx="2595245" cy="2595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346694" y="107022"/>
            <a:ext cx="4075430" cy="1239520"/>
            <a:chOff x="4346694" y="107022"/>
            <a:chExt cx="4075430" cy="1239520"/>
          </a:xfrm>
        </p:grpSpPr>
        <p:sp>
          <p:nvSpPr>
            <p:cNvPr id="11" name="文本框 10"/>
            <p:cNvSpPr txBox="1"/>
            <p:nvPr/>
          </p:nvSpPr>
          <p:spPr>
            <a:xfrm flipH="1">
              <a:off x="4346694" y="880452"/>
              <a:ext cx="4075430" cy="46609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zh-CN" altLang="en-US" sz="24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  <a:sym typeface="+mn-ea"/>
                </a:rPr>
                <a:t>YYG150液压凿岩机技术参数</a:t>
              </a:r>
              <a:endParaRPr lang="zh-CN" altLang="en-US" sz="2400" dirty="0" smtClean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 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5070954" y="107022"/>
              <a:ext cx="2376491" cy="68994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310771" y="2186899"/>
            <a:ext cx="1950124" cy="29258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50590" y="1734820"/>
            <a:ext cx="2644775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外形尺寸 ：600*173*190mm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孔径 ：32-50mm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钻孔深度：9m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钻孔速度：250-300rpm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工作油压 ：15-17Mpa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打击油流量：30-35l/min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Hex22X108mm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263920" y="2186898"/>
            <a:ext cx="1950675" cy="29258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502650" y="1734820"/>
            <a:ext cx="259778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dirty="0" smtClea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冲击能量 ：55-60J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冲击频率：55-60Hz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扭钜力:50-55Nm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功率 ：11kw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灰尘冲洗消耗的水或者空气压力：0.3-0.5Mpa/0.5-0.7Mpa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灰尘冲洗空气消耗量：16.5L/s</a:t>
            </a:r>
            <a:endParaRPr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dirty="0" smtClea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钎尾尺寸 ：</a:t>
            </a:r>
            <a:endParaRPr lang="zh-CN" altLang="en-US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tmFilter="0,0; .5, 1; 1, 1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407385" y="1361058"/>
            <a:ext cx="0" cy="53270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93875" y="2437765"/>
            <a:ext cx="613410" cy="29660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800" dirty="0" smtClean="0">
                <a:latin typeface="方正新舒体繁体" panose="03000509000000000000" pitchFamily="65" charset="-122"/>
                <a:ea typeface="方正新舒体繁体" panose="03000509000000000000" pitchFamily="65" charset="-122"/>
                <a:sym typeface="+mn-ea"/>
              </a:rPr>
              <a:t>YYG150液压凿岩机</a:t>
            </a:r>
            <a:endParaRPr lang="zh-CN" altLang="en-US" sz="2800" dirty="0">
              <a:solidFill>
                <a:srgbClr val="784635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flipH="1">
            <a:off x="1468755" y="5471160"/>
            <a:ext cx="938530" cy="102362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3" name="图片 2" descr="液压凿岩机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015" y="1920240"/>
            <a:ext cx="4000500" cy="4000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429244" y="107022"/>
            <a:ext cx="3230880" cy="1362576"/>
            <a:chOff x="4429244" y="107022"/>
            <a:chExt cx="3230880" cy="1362576"/>
          </a:xfrm>
        </p:grpSpPr>
        <p:sp>
          <p:nvSpPr>
            <p:cNvPr id="10" name="文本框 9"/>
            <p:cNvSpPr txBox="1"/>
            <p:nvPr/>
          </p:nvSpPr>
          <p:spPr>
            <a:xfrm>
              <a:off x="4429244" y="701248"/>
              <a:ext cx="3230880" cy="76835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zh-CN" altLang="en-US" sz="24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  <a:sym typeface="+mn-ea"/>
                </a:rPr>
                <a:t>YYG150液压凿岩机特点</a:t>
              </a:r>
              <a:endParaRPr lang="zh-CN" altLang="en-US" sz="2400" dirty="0" smtClean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  <a:p>
              <a:pPr algn="l"/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  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250066" y="1906598"/>
            <a:ext cx="9757458" cy="3629482"/>
            <a:chOff x="1250066" y="1906598"/>
            <a:chExt cx="9757458" cy="3629482"/>
          </a:xfrm>
        </p:grpSpPr>
        <p:sp>
          <p:nvSpPr>
            <p:cNvPr id="18" name="矩形 17"/>
            <p:cNvSpPr/>
            <p:nvPr/>
          </p:nvSpPr>
          <p:spPr>
            <a:xfrm>
              <a:off x="1250066" y="1906598"/>
              <a:ext cx="9757458" cy="3629482"/>
            </a:xfrm>
            <a:prstGeom prst="rect">
              <a:avLst/>
            </a:prstGeom>
            <a:blipFill dpi="0" rotWithShape="1">
              <a:blip r:embed="rId2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080011" y="1999308"/>
              <a:ext cx="7453630" cy="34143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050541" y="1999308"/>
              <a:ext cx="1013460" cy="34143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4</a:t>
              </a:r>
              <a:r>
                <a:rPr lang="zh-CN" altLang="en-US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.液压凿岩机噪声，比风动凿岩机低10dBA，利用机架钻孔也极大改善了工人作业环境。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251586" y="1999308"/>
              <a:ext cx="736600" cy="34143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2</a:t>
              </a:r>
              <a:r>
                <a:rPr lang="zh-CN" altLang="en-US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.凿岩支架充分保证了钻孔垂直度与垂直炮眼的平行度。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080011" y="1999308"/>
              <a:ext cx="1013460" cy="341376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1.能耗低，全套装机能量15KW，钻凿同样的岩石炮眼仅为风动能耗的1/3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525302" y="2282807"/>
            <a:ext cx="2482956" cy="3439362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6191250" y="1999615"/>
            <a:ext cx="736600" cy="33369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5</a:t>
            </a:r>
            <a:r>
              <a:rPr lang="zh-CN" altLang="en-US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.使用寿命长，关键零件冲击活塞寿命为风动的3倍以上。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137025" y="1999615"/>
            <a:ext cx="736600" cy="34137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3</a:t>
            </a:r>
            <a:r>
              <a:rPr lang="zh-CN" altLang="en-US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.安装方便，易于搬运，适合野外作业</a:t>
            </a:r>
            <a:r>
              <a:rPr lang="zh-CN" altLang="en-US" dirty="0"/>
              <a:t>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7111365" y="1999615"/>
            <a:ext cx="1013460" cy="33369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6</a:t>
            </a:r>
            <a:r>
              <a:rPr lang="zh-CN" altLang="en-US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.液压凿岩机扭矩大，减少了卡纤现象，冲击应力波接近矩形波，提高了钎具的寿命。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748649" y="107022"/>
            <a:ext cx="2621326" cy="1054284"/>
            <a:chOff x="4748649" y="107022"/>
            <a:chExt cx="2621326" cy="1054284"/>
          </a:xfrm>
        </p:grpSpPr>
        <p:sp>
          <p:nvSpPr>
            <p:cNvPr id="5" name="文本框 4"/>
            <p:cNvSpPr txBox="1"/>
            <p:nvPr/>
          </p:nvSpPr>
          <p:spPr>
            <a:xfrm>
              <a:off x="4748649" y="700931"/>
              <a:ext cx="2621280" cy="4603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zh-CN" altLang="en-US" sz="24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  <a:sym typeface="+mn-ea"/>
                </a:rPr>
                <a:t>YYG150液压凿岩机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972256" y="2343982"/>
            <a:ext cx="3589420" cy="2301765"/>
            <a:chOff x="972256" y="2343982"/>
            <a:chExt cx="3589420" cy="2301765"/>
          </a:xfrm>
        </p:grpSpPr>
        <p:sp>
          <p:nvSpPr>
            <p:cNvPr id="8" name="椭圆 7"/>
            <p:cNvSpPr/>
            <p:nvPr/>
          </p:nvSpPr>
          <p:spPr>
            <a:xfrm>
              <a:off x="2049009" y="2343982"/>
              <a:ext cx="2301765" cy="2301765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 flipH="1">
              <a:off x="972256" y="2387724"/>
              <a:ext cx="3589420" cy="2258023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089995" y="3149179"/>
            <a:ext cx="5102005" cy="3708821"/>
          </a:xfrm>
          <a:prstGeom prst="rect">
            <a:avLst/>
          </a:prstGeom>
        </p:spPr>
      </p:pic>
      <p:pic>
        <p:nvPicPr>
          <p:cNvPr id="9" name="图片 8" descr="液压凿岩机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325" y="3429000"/>
            <a:ext cx="2606040" cy="2606040"/>
          </a:xfrm>
          <a:prstGeom prst="ellipse">
            <a:avLst/>
          </a:prstGeom>
        </p:spPr>
      </p:pic>
      <p:pic>
        <p:nvPicPr>
          <p:cNvPr id="10" name="图片 9" descr="液压凿岩机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3430" y="1569720"/>
            <a:ext cx="2606040" cy="260604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53704" y="107022"/>
            <a:ext cx="3230880" cy="1458461"/>
            <a:chOff x="4553704" y="107022"/>
            <a:chExt cx="3230880" cy="1458461"/>
          </a:xfrm>
        </p:grpSpPr>
        <p:sp>
          <p:nvSpPr>
            <p:cNvPr id="5" name="文本框 4"/>
            <p:cNvSpPr txBox="1"/>
            <p:nvPr/>
          </p:nvSpPr>
          <p:spPr>
            <a:xfrm>
              <a:off x="4553704" y="797133"/>
              <a:ext cx="3230880" cy="76835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zh-CN" altLang="en-US" sz="24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  <a:sym typeface="+mn-ea"/>
                </a:rPr>
                <a:t>YYG150液压凿岩机用途</a:t>
              </a:r>
              <a:endParaRPr lang="zh-CN" altLang="en-US" sz="2400" dirty="0" smtClean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  <a:p>
              <a:pPr algn="l"/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  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958645" y="2212258"/>
            <a:ext cx="8155858" cy="281694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779" y="2716365"/>
            <a:ext cx="4179796" cy="268386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 rot="16200000">
            <a:off x="6094730" y="1821815"/>
            <a:ext cx="2176145" cy="359664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pPr algn="l"/>
            <a:endParaRPr lang="en-US" altLang="zh-CN" sz="2000" dirty="0" smtClean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pPr algn="l">
              <a:lnSpc>
                <a:spcPct val="150000"/>
              </a:lnSpc>
            </a:pPr>
            <a:r>
              <a:rPr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YYG150液压凿岩机广泛应用于建筑工程和各种矿山、山东矿安机电有限公司</a:t>
            </a:r>
            <a:r>
              <a:rPr lang="zh-CN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，</a:t>
            </a:r>
            <a:r>
              <a:rPr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铁路、公路、水利建设及国防施工中进行的凿岩作业。</a:t>
            </a:r>
            <a:endParaRPr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040312" y="3048034"/>
            <a:ext cx="3479980" cy="20205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3377381"/>
            <a:ext cx="4918579" cy="103239"/>
            <a:chOff x="0" y="3377381"/>
            <a:chExt cx="4918579" cy="103239"/>
          </a:xfrm>
        </p:grpSpPr>
        <p:cxnSp>
          <p:nvCxnSpPr>
            <p:cNvPr id="3" name="直接连接符 2"/>
            <p:cNvCxnSpPr>
              <a:endCxn id="8" idx="2"/>
            </p:cNvCxnSpPr>
            <p:nvPr/>
          </p:nvCxnSpPr>
          <p:spPr>
            <a:xfrm>
              <a:off x="0" y="3429000"/>
              <a:ext cx="4815340" cy="1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4815340" y="3377381"/>
              <a:ext cx="103239" cy="10323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977745" y="3075057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方正隶书繁体" panose="03000509000000000000" pitchFamily="65" charset="-122"/>
                <a:ea typeface="方正隶书繁体" panose="03000509000000000000" pitchFamily="65" charset="-122"/>
              </a:rPr>
              <a:t>谢谢观看</a:t>
            </a:r>
            <a:endParaRPr lang="zh-CN" altLang="en-US" sz="4000" dirty="0">
              <a:latin typeface="方正隶书繁体" panose="03000509000000000000" pitchFamily="65" charset="-122"/>
              <a:ea typeface="方正隶书繁体" panose="03000509000000000000" pitchFamily="65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 flipH="1">
            <a:off x="7273421" y="3377381"/>
            <a:ext cx="4918579" cy="103239"/>
            <a:chOff x="0" y="3377381"/>
            <a:chExt cx="4918579" cy="103239"/>
          </a:xfrm>
        </p:grpSpPr>
        <p:cxnSp>
          <p:nvCxnSpPr>
            <p:cNvPr id="13" name="直接连接符 12"/>
            <p:cNvCxnSpPr>
              <a:endCxn id="14" idx="2"/>
            </p:cNvCxnSpPr>
            <p:nvPr/>
          </p:nvCxnSpPr>
          <p:spPr>
            <a:xfrm>
              <a:off x="0" y="3429000"/>
              <a:ext cx="4815340" cy="1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4815340" y="3377381"/>
              <a:ext cx="103239" cy="10323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2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3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4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5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6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7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8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9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10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11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12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13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14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15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16.xml><?xml version="1.0" encoding="utf-8"?>
<p:tagLst xmlns:p="http://schemas.openxmlformats.org/presentationml/2006/main">
  <p:tag name="KSO_WM_DIAGRAM_VIRTUALLY_FRAME" val="{&quot;height&quot;:230.51007874015744,&quot;left&quot;:198.06480314960626,&quot;top&quot;:219.19740157480314,&quot;width&quot;:594.1875590551183}"/>
</p:tagLst>
</file>

<file path=ppt/tags/tag17.xml><?xml version="1.0" encoding="utf-8"?>
<p:tagLst xmlns:p="http://schemas.openxmlformats.org/presentationml/2006/main">
  <p:tag name="KSO_WM_DIAGRAM_VIRTUALLY_FRAME" val="{&quot;height&quot;:299.36535433070867,&quot;left&quot;:536.2008661417323,&quot;top&quot;:134.6,&quot;width&quot;:286.58866141732295}"/>
</p:tagLst>
</file>

<file path=ppt/tags/tag18.xml><?xml version="1.0" encoding="utf-8"?>
<p:tagLst xmlns:p="http://schemas.openxmlformats.org/presentationml/2006/main">
  <p:tag name="KSO_WM_DIAGRAM_VIRTUALLY_FRAME" val="{&quot;height&quot;:299.36535433070867,&quot;left&quot;:536.2008661417323,&quot;top&quot;:134.6,&quot;width&quot;:286.58866141732295}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797</Words>
  <Application>WPS 演示</Application>
  <PresentationFormat>自定义</PresentationFormat>
  <Paragraphs>78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宋体</vt:lpstr>
      <vt:lpstr>Wingdings</vt:lpstr>
      <vt:lpstr>方正祥隶繁体</vt:lpstr>
      <vt:lpstr>方正新舒体繁体</vt:lpstr>
      <vt:lpstr>隶书</vt:lpstr>
      <vt:lpstr>华文隶书</vt:lpstr>
      <vt:lpstr>方正隶书_GBK</vt:lpstr>
      <vt:lpstr>方正隶二繁体</vt:lpstr>
      <vt:lpstr>方正隶书繁体</vt:lpstr>
      <vt:lpstr>Calibri</vt:lpstr>
      <vt:lpstr>微软雅黑</vt:lpstr>
      <vt:lpstr>Arial Unicode MS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</dc:title>
  <dc:creator>第一PPT</dc:creator>
  <cp:keywords>www.1ppt.com</cp:keywords>
  <dc:description>www.1ppt.com</dc:description>
  <cp:lastModifiedBy>Administrator</cp:lastModifiedBy>
  <cp:revision>138</cp:revision>
  <dcterms:created xsi:type="dcterms:W3CDTF">2017-03-21T08:36:00Z</dcterms:created>
  <dcterms:modified xsi:type="dcterms:W3CDTF">2024-07-29T08:57:04Z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B7662307C627423ABF19A7DBFA8C934B_13</vt:lpwstr>
  </property>
  <property fmtid="{D5CDD505-2E9C-101B-9397-08002B2CF9AE}" pid="3" name="KSOProductBuildVer">
    <vt:lpwstr>2052-12.1.0.16929</vt:lpwstr>
  </property>
</Properties>
</file>