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69" r:id="rId1"/>
    <p:sldMasterId id="2147486606" r:id="rId2"/>
  </p:sldMasterIdLst>
  <p:notesMasterIdLst>
    <p:notesMasterId r:id="rId3"/>
  </p:notesMasterIdLst>
  <p:sldIdLst>
    <p:sldId id="1561" r:id="rId4"/>
    <p:sldId id="1564" r:id="rId5"/>
    <p:sldId id="1567" r:id="rId6"/>
    <p:sldId id="1570" r:id="rId7"/>
    <p:sldId id="1576" r:id="rId9"/>
    <p:sldId id="1579" r:id="rId10"/>
    <p:sldId id="1582" r:id="rId11"/>
    <p:sldId id="1585" r:id="rId12"/>
    <p:sldId id="1591" r:id="rId14"/>
    <p:sldId id="1594" r:id="rId15"/>
    <p:sldId id="1597" r:id="rId16"/>
    <p:sldId id="1600" r:id="rId17"/>
    <p:sldId id="1606" r:id="rId19"/>
    <p:sldId id="1609" r:id="rId20"/>
    <p:sldId id="1612" r:id="rId21"/>
    <p:sldId id="1615" r:id="rId22"/>
    <p:sldId id="1621" r:id="rId24"/>
    <p:sldId id="1624" r:id="rId25"/>
    <p:sldId id="1627" r:id="rId26"/>
    <p:sldId id="1630" r:id="rId27"/>
    <p:sldId id="1636" r:id="rId29"/>
    <p:sldId id="1639" r:id="rId30"/>
    <p:sldId id="1642" r:id="rId31"/>
    <p:sldId id="1645" r:id="rId32"/>
    <p:sldId id="1651" r:id="rId34"/>
    <p:sldId id="1654" r:id="rId35"/>
    <p:sldId id="1657" r:id="rId36"/>
    <p:sldId id="166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70" r:id="rId1"/>
    <p:sldLayoutId id="2147486571" r:id="rId2"/>
    <p:sldLayoutId id="2147486572" r:id="rId3"/>
    <p:sldLayoutId id="2147486573" r:id="rId4"/>
    <p:sldLayoutId id="2147486574" r:id="rId5"/>
    <p:sldLayoutId id="2147486575" r:id="rId6"/>
    <p:sldLayoutId id="2147486576" r:id="rId7"/>
    <p:sldLayoutId id="2147486577" r:id="rId8"/>
    <p:sldLayoutId id="2147486578" r:id="rId9"/>
    <p:sldLayoutId id="2147486579" r:id="rId10"/>
    <p:sldLayoutId id="21474865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607" r:id="rId1"/>
    <p:sldLayoutId id="2147486608" r:id="rId2"/>
    <p:sldLayoutId id="2147486609" r:id="rId3"/>
    <p:sldLayoutId id="2147486610" r:id="rId4"/>
    <p:sldLayoutId id="2147486611" r:id="rId5"/>
    <p:sldLayoutId id="2147486612" r:id="rId6"/>
    <p:sldLayoutId id="2147486613" r:id="rId7"/>
    <p:sldLayoutId id="2147486614" r:id="rId8"/>
    <p:sldLayoutId id="2147486615" r:id="rId9"/>
    <p:sldLayoutId id="2147486616" r:id="rId10"/>
    <p:sldLayoutId id="21474866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tags" Target="../tags/tag321.xml"/><Relationship Id="rId22" Type="http://schemas.openxmlformats.org/officeDocument/2006/relationships/tags" Target="../tags/tag322.xml"/><Relationship Id="rId23" Type="http://schemas.openxmlformats.org/officeDocument/2006/relationships/tags" Target="../tags/tag323.xml"/><Relationship Id="rId24" Type="http://schemas.openxmlformats.org/officeDocument/2006/relationships/tags" Target="../tags/tag324.xml"/><Relationship Id="rId25" Type="http://schemas.openxmlformats.org/officeDocument/2006/relationships/tags" Target="../tags/tag325.xml"/><Relationship Id="rId26" Type="http://schemas.openxmlformats.org/officeDocument/2006/relationships/tags" Target="../tags/tag326.xml"/><Relationship Id="rId27" Type="http://schemas.openxmlformats.org/officeDocument/2006/relationships/tags" Target="../tags/tag327.xml"/><Relationship Id="rId28" Type="http://schemas.openxmlformats.org/officeDocument/2006/relationships/tags" Target="../tags/tag328.xml"/><Relationship Id="rId29" Type="http://schemas.openxmlformats.org/officeDocument/2006/relationships/tags" Target="../tags/tag329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tags" Target="../tags/tag402.xml"/><Relationship Id="rId18" Type="http://schemas.openxmlformats.org/officeDocument/2006/relationships/tags" Target="../tags/tag403.xml"/><Relationship Id="rId19" Type="http://schemas.openxmlformats.org/officeDocument/2006/relationships/tags" Target="../tags/tag404.xml"/><Relationship Id="rId20" Type="http://schemas.openxmlformats.org/officeDocument/2006/relationships/tags" Target="../tags/tag405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数字校园的云计算与大数据应用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数字校园的发展与现状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云计算在数字校园中的应用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大数据在数字校园中的应用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云计算与大数据在数字校园中的融合应用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66429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案例分析：某高校数字校园的云计算与大数据应用实践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数字校园的发展与现状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数字校园的定义与发展历程</a:t>
            </a:r>
            <a:endParaRPr altLang="en-US" lang="zh-CN"/>
          </a:p>
        </p:txBody>
      </p:sp>
      <p:sp>
        <p:nvSpPr>
          <p:cNvPr id="10491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数字校园的定义：数字校园是一种基于互联网的计算方式，通过虚拟化校园内的教学、科研、管理和服务等功能，实现数字化、网络化和智能化的管理与服务。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数字校园的发展历程：数字校园的发展经历了多个阶段，从最初的校园网建设到现在的云计算与大数据应用，数字校园不断升级和扩展。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数字校园的现状：目前，数字校园已经得到了广泛应用，各个学校都在积极推进数字化建设，提高管理和服务效率。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数字校园的未来趋势：随着云计算和大数据技术的不断发展，数字校园将更加智能化、个性化和服务化，为学校的发展提供更加有力的支持。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当前数字校园的主要应用场景</a:t>
            </a:r>
            <a:endParaRPr altLang="en-US" lang="zh-CN"/>
          </a:p>
        </p:txBody>
      </p:sp>
      <p:sp>
        <p:nvSpPr>
          <p:cNvPr id="1049224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校园服务：提供在线选课、在线咨询、在线图书馆等服务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教务管理：实现课程安排、考试管理、成绩查询等功能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校园安全：通过监控系统、门禁系统等保障校园安全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科研管理：支持科研项目申请、进度管理、成果展示等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校园文化：通过数字媒体、社交平台等传播校园文化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40000"/>
          </a:bodyPr>
          <a:p>
            <a:r>
              <a:rPr altLang="en-US" lang="zh-CN"/>
              <a:t>挑战：技术更新迅速、数据安全与隐私保护、教育资源整合与共享</a:t>
            </a:r>
            <a:endParaRPr altLang="en-US" lang="zh-CN"/>
          </a:p>
          <a:p>
            <a:r>
              <a:rPr altLang="en-US" lang="zh-CN"/>
              <a:t>机遇：云计算与大数据技术为数字校园提供强大支持、个性化教育与终身学习成为可能、提高教育质量和效率  数字校园的发展与现状</a:t>
            </a:r>
            <a:endParaRPr altLang="en-US" lang="zh-CN"/>
          </a:p>
          <a:p>
            <a:pPr lvl="1"/>
            <a:r>
              <a:rPr altLang="en-US" lang="zh-CN"/>
              <a:t>数字校园的发展与现状</a:t>
            </a:r>
            <a:endParaRPr altLang="en-US" lang="zh-CN"/>
          </a:p>
          <a:p>
            <a:r>
              <a:rPr altLang="en-US" lang="zh-CN"/>
              <a:t>发展历程：从传统校园到数字化校园的演变过程</a:t>
            </a:r>
            <a:endParaRPr altLang="en-US" lang="zh-CN"/>
          </a:p>
          <a:p>
            <a:r>
              <a:rPr altLang="en-US" lang="zh-CN"/>
              <a:t>现状：云计算与大数据技术在数字校园中的应用、教育资源的数字化与共享、个性化教育与终身学习的推进  我正在写一份主题为“千里江山图诗歌鉴赏”的PPT,现在准备介绍“诗歌鉴赏”,请帮我生成“诗歌鉴赏的方法”为标题的内容 诗歌鉴赏的方法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我正在写一份主题为“千里江山图诗歌鉴赏”的PPT,现在准备介绍“诗歌鉴赏”,请帮我生成“诗歌鉴赏的方法”为标题的内容</a:t>
            </a:r>
            <a:endParaRPr altLang="en-US" lang="zh-CN"/>
          </a:p>
          <a:p>
            <a:pPr lvl="1"/>
            <a:r>
              <a:rPr altLang="en-US" lang="zh-CN"/>
              <a:t>诗歌鉴赏的方法</a:t>
            </a:r>
            <a:endParaRPr altLang="en-US" lang="zh-CN"/>
          </a:p>
          <a:p>
            <a:r>
              <a:rPr altLang="en-US" lang="zh-CN"/>
              <a:t>了解背景：了解诗人所处的时代背景、个人经历和创作背景</a:t>
            </a:r>
            <a:endParaRPr altLang="en-US" lang="zh-CN"/>
          </a:p>
          <a:p>
            <a:r>
              <a:rPr altLang="en-US" lang="zh-CN"/>
              <a:t>理解内容：理解诗歌所表达的主题、情感和意境</a:t>
            </a:r>
            <a:endParaRPr altLang="en-US" lang="zh-CN"/>
          </a:p>
          <a:p>
            <a:r>
              <a:rPr altLang="en-US" lang="zh-CN"/>
              <a:t>分析艺术手法：分析诗歌所运用的修辞手法、表现手法和语言特点</a:t>
            </a:r>
            <a:endParaRPr altLang="en-US" lang="zh-CN"/>
          </a:p>
          <a:p>
            <a:r>
              <a:rPr altLang="en-US" lang="zh-CN"/>
              <a:t>体会美感：感受诗歌所营造的美感，包括语言美、意境美和情感美  我正在写一份主题为“千里江山图诗歌鉴赏”的PPT,现在准备介绍“诗歌鉴赏的意义”，请帮我生成“诗歌鉴赏的意义”为标题的内容 诗歌鉴赏的意义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我正在写一份主题为“千里江山图诗歌鉴赏”的PPT,现在准备介绍“诗歌鉴赏的意义”，请帮我生成“诗歌鉴赏的意义”为标题的内容</a:t>
            </a:r>
            <a:endParaRPr altLang="en-US" lang="zh-CN"/>
          </a:p>
          <a:p>
            <a:pPr lvl="1"/>
            <a:r>
              <a:rPr altLang="en-US" lang="zh-CN"/>
              <a:t>诗歌鉴赏的意义</a:t>
            </a:r>
            <a:endParaRPr altLang="en-US" lang="zh-CN"/>
          </a:p>
          <a:p>
            <a:r>
              <a:rPr altLang="en-US" lang="zh-CN"/>
              <a:t>提高审美能力：通过欣赏诗歌，培养对美的感知和欣赏能力</a:t>
            </a:r>
            <a:endParaRPr altLang="en-US" lang="zh-CN"/>
          </a:p>
          <a:p>
            <a:r>
              <a:rPr altLang="en-US" lang="zh-CN"/>
              <a:t>增强文化素养：了解诗歌所蕴含的文化内涵，提高文化素养</a:t>
            </a:r>
            <a:endParaRPr altLang="en-US" lang="zh-CN"/>
          </a:p>
          <a:p>
            <a:r>
              <a:rPr altLang="en-US" lang="zh-CN"/>
              <a:t>陶冶情操：感受诗歌所表达的情感，陶冶情操，提升精神境界</a:t>
            </a:r>
            <a:endParaRPr altLang="en-US" lang="zh-CN"/>
          </a:p>
          <a:p>
            <a:r>
              <a:rPr altLang="en-US" lang="zh-CN"/>
              <a:t>传承文化：通过鉴赏诗歌，传承和弘扬中华优秀传统文化</a:t>
            </a:r>
            <a:endParaRPr altLang="en-US" lang="zh-CN"/>
          </a:p>
        </p:txBody>
      </p:sp>
      <p:sp>
        <p:nvSpPr>
          <p:cNvPr id="10493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数字校园面临的挑战与机遇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7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云计算在数字校园中的应用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云计算的基本概念与技术特点</a:t>
            </a:r>
            <a:endParaRPr altLang="en-US" lang="zh-CN"/>
          </a:p>
        </p:txBody>
      </p:sp>
      <p:sp>
        <p:nvSpPr>
          <p:cNvPr id="10494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云计算在数字校园中的应用：云计算在数字校园中可以应用于多个方面，如教学、科研、管理等方面。它可以通过虚拟化各种教学资源，然后通过网络对外提供服务，从而实现教学资源的共享和高效利用。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5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的优势：云计算的优势在于它可以提供基础设施、平台和软件三种服务模式，从而满足不同用户的需求。此外，云计算还具有高可用性、安全性、可扩展性等特点，它可以提供基础设施、平台和软件三种服务模式，从而满足不同用户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云计算定义：云计算是一种基于互联网的计算方式，它通过虚拟化计算资源（如服务器、数据库、数据库管理系统、存储设备、数据库管理系统等），然后通过网络对外提供服务。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5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云计算技术特点：云计算技术具有灵活性、高可用性、安全性、可扩展性、安全性等特点。它可以根据需要动态地分配和释放计算资源，从而实现高效、灵活和可靠的计算服务。</a:t>
            </a:r>
            <a:endParaRPr altLang="en-US" dirty="0" sz="1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云计算在数字校园中的应用场景</a:t>
            </a:r>
            <a:endParaRPr altLang="en-US" lang="zh-CN"/>
          </a:p>
        </p:txBody>
      </p:sp>
      <p:sp>
        <p:nvSpPr>
          <p:cNvPr id="10495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应用建设：利用云计算技术，开发各类数字校园应用，如在线教育、在线办公、学生管理等，提高数字校园的智能化水平。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基础设施建设：提供虚拟服务器、存储设备、数据库等基础设施，为数字校园提供稳定、高效、安全的基础支撑。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平台建设：通过云计算技术，构建数字校园平台，实现教学、科研、管理等方面的数据共享和协同工作。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数据分析与挖掘：通过云计算技术，对数字校园中产生的海量数据进行收集、存储、分析和挖掘，为学校决策提供科学依据。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云计算为数字校园带来的优势与变革</a:t>
            </a:r>
            <a:endParaRPr altLang="en-US" lang="zh-CN"/>
          </a:p>
        </p:txBody>
      </p:sp>
      <p:sp>
        <p:nvSpPr>
          <p:cNvPr id="10496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云计算技术简述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云计算为数字校园带来的变革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云计算为数字校园带来的优势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云计算在数字校园中的应用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大数据在数字校园中的应用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大数据的基本概念与技术特点</a:t>
            </a:r>
            <a:endParaRPr altLang="en-US" lang="zh-CN"/>
          </a:p>
        </p:txBody>
      </p:sp>
      <p:sp>
        <p:nvSpPr>
          <p:cNvPr id="10498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大数据采集、存储、处理和分析的技术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大数据的定义和特征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大数据的技术架构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大数据在数字校园中的应用场景和优势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大数据在数字校园中的应用场景</a:t>
            </a:r>
            <a:endParaRPr altLang="en-US" lang="zh-CN"/>
          </a:p>
        </p:txBody>
      </p:sp>
      <p:sp>
        <p:nvSpPr>
          <p:cNvPr id="1049942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8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校园文化建设：通过数据分析，了解师生的文化需求，为校园文化建设提供参考。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64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校园安全：通过监控校园内的各种数据，及时发现安全隐患，保障师生安全。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66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科研管理：对科研项目、成果等数据进行整合和分析，提高科研效率和管理水平。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68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学生管理：通过数据分析，了解学生的学习习惯、兴趣爱好等，为个性化教育提供支持。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70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教学质量评估：收集教师教学过程中的数据，对教学质量进行评估，帮助教师改进教学方法。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大数据为数字校园带来的优势与变革</a:t>
            </a:r>
            <a:endParaRPr altLang="en-US" lang="zh-CN"/>
          </a:p>
        </p:txBody>
      </p:sp>
      <p:sp>
        <p:nvSpPr>
          <p:cNvPr id="10500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提升决策效率：大数据分析能够为学校管理层提供更准确、全面的数据支持，有助于做出更科学、更高效的决策。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个性化教育：通过大数据技术，可以分析学生的学习习惯、兴趣爱好等，为每位学生提供个性化的教育方案，提高教育质量。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预测与防范：大数据可以帮助学校预测和防范一些突发事件，如疾病传播、安全事故等，保障校园安全。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优化资源配置：大数据分析可以协助学校更合理地分配教育资源，如师资力量、教学设备等，提高资源利用效率。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0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云计算与大数据在数字校园中的融合应用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云计算与大数据的融合方式与技术实现</a:t>
            </a:r>
            <a:endParaRPr altLang="en-US" lang="zh-CN"/>
          </a:p>
        </p:txBody>
      </p:sp>
      <p:sp>
        <p:nvSpPr>
          <p:cNvPr id="10502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云计算与大数据的融合方式：数据存储、数据处理、数据挖掘等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技术实现：分布式存储、数据挖掘算法、机器学习等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融合应用：数字校园中的教学、管理、科研等方面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优势：提高数据处理效率、降低成本、增强数据安全性等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云计算与大数据融合在数字校园中的应用场景</a:t>
            </a:r>
            <a:endParaRPr altLang="en-US" lang="zh-CN"/>
          </a:p>
        </p:txBody>
      </p:sp>
      <p:sp>
        <p:nvSpPr>
          <p:cNvPr id="10502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智慧教学：利用云计算和大数据技术，实现个性化教学和智能评估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安全监控：实时监测校园网络和设备运行状态，保障信息安全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校园管理：整合各类数据资源，提高管理效率和服务质量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科研创新：提供高性能计算和数据存储服务，支持科研项目研究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云计算与大数据融合为数字校园带来的优势与变革</a:t>
            </a:r>
            <a:endParaRPr altLang="en-US" lang="zh-CN"/>
          </a:p>
        </p:txBody>
      </p:sp>
      <p:sp>
        <p:nvSpPr>
          <p:cNvPr id="1050388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390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392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394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396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98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00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02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04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云计算与大数据技术的融合，为数字校园提供了更加高效、灵活和可靠的技术支持。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06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云计算与大数据的融合应用，可以实现对海量数据的快速处理和分析，为数字校园提供更加精准、个性化的服务。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08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云计算与大数据的融合，可以促进数字校园的信息化、智能化和数字化进程，提高教育教学的质量和效率。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410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云计算与大数据的融合应用，可以为数字校园提供更加安全、可靠的数据存储和传输服务，保障数据的安全性和隐私性。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6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案例分析：某高校数字校园的云计算与大数据应用实践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案例背景介绍</a:t>
            </a:r>
            <a:endParaRPr altLang="en-US" lang="zh-CN"/>
          </a:p>
        </p:txBody>
      </p:sp>
      <p:sp>
        <p:nvSpPr>
          <p:cNvPr id="10505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某高校数字校园的云计算与大数据应用实践的背景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某高校数字校园的云计算与大数据应用实践的目标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某高校数字校园的云计算与大数据应用实践的挑战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某高校数字校园的云计算与大数据应用实践的意义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云计算与大数据在该高校数字校园中的应用实践</a:t>
            </a:r>
            <a:endParaRPr altLang="en-US" lang="zh-CN"/>
          </a:p>
        </p:txBody>
      </p:sp>
      <p:sp>
        <p:nvSpPr>
          <p:cNvPr id="105065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云计算与大数据在该高校数字校园中的未来展望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6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云计算与大数据在该高校数字校园中的实践成果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云计算与大数据在该高校数字校园中的应用场景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7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8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高校数字校园建设背景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应用实践的效果评估与经验总结</a:t>
            </a:r>
            <a:endParaRPr altLang="en-US" lang="zh-CN"/>
          </a:p>
        </p:txBody>
      </p:sp>
      <p:sp>
        <p:nvSpPr>
          <p:cNvPr id="10507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效果评估：通过对比分析，评估数字校园云计算与大数据应用实践的效果，包括性能、可靠性、安全性等方面。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经验总结：总结实践过程中的经验教训，包括技术选型、实施方案、团队协作等方面，为其他高校提供参考和借鉴。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未来展望：探讨数字校园云计算与大数据应用的未来发展趋势，提出改进和优化的建议，为高校数字化转型提供参考。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案例分析：通过具体案例的分析，深入了解数字校园云计算与大数据应用实践的过程和成果，为其他高校提供借鉴和参考。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81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未来展望：云计算与大数据在数字校园中的发展趋势与挑战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未来云计算与大数据在数字校园中的发展趋势</a:t>
            </a:r>
            <a:endParaRPr altLang="en-US" lang="zh-CN"/>
          </a:p>
        </p:txBody>
      </p:sp>
      <p:sp>
        <p:nvSpPr>
          <p:cNvPr id="1050928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93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5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93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云计算与大数据技术的不断演进：随着技术的不断进步，云计算与大数据将在数字校园中发挥更大的作用，提供更高效、更智能的服务。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93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93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938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6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940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数字化校园的普及与推广：随着数字化校园的普及和推广，云计算与大数据将在其中发挥更加核心的作用，为学校的教学、科研和管理提供更加全面、深入的支持。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94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944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946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6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948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个性化教学的实现：通过云计算与大数据技术，可以根据学生的个性化需求和学习习惯，提供更加精准、个性化的教学服务，提高教学效果和学习体验。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95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952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954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6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956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跨学科研究的推动：云计算与大数据技术可以促进不同学科之间的交叉融合，推动跨学科研究的发展，为学校的科研工作提供更加广阔的空间和机会。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95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未来数字校园面临的挑战与机遇</a:t>
            </a:r>
            <a:endParaRPr altLang="en-US" lang="zh-CN"/>
          </a:p>
        </p:txBody>
      </p:sp>
      <p:sp>
        <p:nvSpPr>
          <p:cNvPr id="1051012" name="矩形 31"/>
          <p:cNvSpPr/>
          <p:nvPr>
            <p:custDataLst>
              <p:tags r:id="rId1"/>
            </p:custDataLst>
          </p:nvPr>
        </p:nvSpPr>
        <p:spPr>
          <a:xfrm>
            <a:off x="608400" y="2032401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挑战：数据安全与隐私保护、技术更新与升级、教育资源整合与共享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矩形 4"/>
          <p:cNvSpPr/>
          <p:nvPr>
            <p:custDataLst>
              <p:tags r:id="rId2"/>
            </p:custDataLst>
          </p:nvPr>
        </p:nvSpPr>
        <p:spPr>
          <a:xfrm>
            <a:off x="608400" y="4015816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机遇：个性化教育与定制化服务、科研合作与成果转化、智慧校园建设与发展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对未来发展的思考与建议</a:t>
            </a:r>
            <a:endParaRPr altLang="en-US" lang="zh-CN"/>
          </a:p>
        </p:txBody>
      </p:sp>
      <p:sp>
        <p:nvSpPr>
          <p:cNvPr id="10510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云计算与大数据技术的持续创新与升级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加强数字校园基础设施建设，提高数据安全性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培养专业人才，提高技术应用能力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建立完善的数据治理体系，推动数据共享与利用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4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14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22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2023-12-15T12:50:17Z</dcterms:created>
  <dcterms:modified xsi:type="dcterms:W3CDTF">2023-12-15T12:50:17Z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997087fde0774867bdd31edeefd8b7a1_21</vt:lpwstr>
  </property>
</Properties>
</file>