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handoutMasterIdLst>
    <p:handoutMasterId r:id="rId15"/>
  </p:handoutMasterIdLst>
  <p:sldIdLst>
    <p:sldId id="3072" r:id="rId3"/>
    <p:sldId id="3077" r:id="rId4"/>
    <p:sldId id="3087" r:id="rId6"/>
    <p:sldId id="3095" r:id="rId7"/>
    <p:sldId id="3097" r:id="rId8"/>
    <p:sldId id="3082" r:id="rId9"/>
    <p:sldId id="3093" r:id="rId10"/>
    <p:sldId id="3086" r:id="rId11"/>
    <p:sldId id="3080" r:id="rId12"/>
    <p:sldId id="3079" r:id="rId13"/>
    <p:sldId id="3101" r:id="rId14"/>
  </p:sldIdLst>
  <p:sldSz cx="12858750" cy="7232650"/>
  <p:notesSz cx="6858000" cy="9144000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48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52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DA8"/>
    <a:srgbClr val="30B9C3"/>
    <a:srgbClr val="8EC436"/>
    <a:srgbClr val="865523"/>
    <a:srgbClr val="E89E00"/>
    <a:srgbClr val="3A4293"/>
    <a:srgbClr val="F8A71E"/>
    <a:srgbClr val="9CC02C"/>
    <a:srgbClr val="FD6969"/>
    <a:srgbClr val="2AB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 showGuides="1">
      <p:cViewPr varScale="1">
        <p:scale>
          <a:sx n="53" d="100"/>
          <a:sy n="53" d="100"/>
        </p:scale>
        <p:origin x="-96" y="-1620"/>
      </p:cViewPr>
      <p:guideLst>
        <p:guide orient="horz" pos="344"/>
        <p:guide pos="4050"/>
        <p:guide pos="548"/>
        <p:guide orient="horz" pos="4183"/>
        <p:guide pos="7552"/>
        <p:guide pos="376"/>
        <p:guide pos="1331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9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image" Target="../media/image3.jpe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6.jpeg"/><Relationship Id="rId14" Type="http://schemas.openxmlformats.org/officeDocument/2006/relationships/tags" Target="../tags/tag10.xml"/><Relationship Id="rId13" Type="http://schemas.openxmlformats.org/officeDocument/2006/relationships/image" Target="../media/image5.jpeg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image" Target="../media/image4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image" Target="../media/image13.jpeg"/><Relationship Id="rId5" Type="http://schemas.openxmlformats.org/officeDocument/2006/relationships/tags" Target="../tags/tag13.xml"/><Relationship Id="rId4" Type="http://schemas.openxmlformats.org/officeDocument/2006/relationships/image" Target="../media/image12.jpeg"/><Relationship Id="rId3" Type="http://schemas.openxmlformats.org/officeDocument/2006/relationships/tags" Target="../tags/tag12.xml"/><Relationship Id="rId2" Type="http://schemas.openxmlformats.org/officeDocument/2006/relationships/image" Target="../media/image11.jpeg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solidFill>
            <a:srgbClr val="157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0" name="组合 209"/>
          <p:cNvGrpSpPr/>
          <p:nvPr/>
        </p:nvGrpSpPr>
        <p:grpSpPr>
          <a:xfrm>
            <a:off x="5069912" y="3930976"/>
            <a:ext cx="4036180" cy="3312786"/>
            <a:chOff x="2519511" y="4808687"/>
            <a:chExt cx="2506663" cy="2057400"/>
          </a:xfrm>
        </p:grpSpPr>
        <p:sp>
          <p:nvSpPr>
            <p:cNvPr id="2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19511" y="4808687"/>
              <a:ext cx="2501900" cy="2057400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5"/>
            <p:cNvSpPr/>
            <p:nvPr/>
          </p:nvSpPr>
          <p:spPr bwMode="auto">
            <a:xfrm>
              <a:off x="4643586" y="5754837"/>
              <a:ext cx="334963" cy="600075"/>
            </a:xfrm>
            <a:custGeom>
              <a:avLst/>
              <a:gdLst>
                <a:gd name="T0" fmla="*/ 55 w 79"/>
                <a:gd name="T1" fmla="*/ 0 h 141"/>
                <a:gd name="T2" fmla="*/ 24 w 79"/>
                <a:gd name="T3" fmla="*/ 0 h 141"/>
                <a:gd name="T4" fmla="*/ 0 w 79"/>
                <a:gd name="T5" fmla="*/ 24 h 141"/>
                <a:gd name="T6" fmla="*/ 0 w 79"/>
                <a:gd name="T7" fmla="*/ 117 h 141"/>
                <a:gd name="T8" fmla="*/ 24 w 79"/>
                <a:gd name="T9" fmla="*/ 141 h 141"/>
                <a:gd name="T10" fmla="*/ 55 w 79"/>
                <a:gd name="T11" fmla="*/ 141 h 141"/>
                <a:gd name="T12" fmla="*/ 79 w 79"/>
                <a:gd name="T13" fmla="*/ 117 h 141"/>
                <a:gd name="T14" fmla="*/ 79 w 79"/>
                <a:gd name="T15" fmla="*/ 24 h 141"/>
                <a:gd name="T16" fmla="*/ 55 w 79"/>
                <a:gd name="T1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141">
                  <a:moveTo>
                    <a:pt x="5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0"/>
                    <a:pt x="10" y="141"/>
                    <a:pt x="24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68" y="141"/>
                    <a:pt x="79" y="130"/>
                    <a:pt x="79" y="117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10"/>
                    <a:pt x="68" y="0"/>
                    <a:pt x="5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6"/>
            <p:cNvSpPr/>
            <p:nvPr/>
          </p:nvSpPr>
          <p:spPr bwMode="auto">
            <a:xfrm>
              <a:off x="4788049" y="5810400"/>
              <a:ext cx="46038" cy="88900"/>
            </a:xfrm>
            <a:custGeom>
              <a:avLst/>
              <a:gdLst>
                <a:gd name="T0" fmla="*/ 5 w 11"/>
                <a:gd name="T1" fmla="*/ 21 h 21"/>
                <a:gd name="T2" fmla="*/ 5 w 11"/>
                <a:gd name="T3" fmla="*/ 21 h 21"/>
                <a:gd name="T4" fmla="*/ 0 w 11"/>
                <a:gd name="T5" fmla="*/ 16 h 21"/>
                <a:gd name="T6" fmla="*/ 0 w 11"/>
                <a:gd name="T7" fmla="*/ 5 h 21"/>
                <a:gd name="T8" fmla="*/ 5 w 11"/>
                <a:gd name="T9" fmla="*/ 0 h 21"/>
                <a:gd name="T10" fmla="*/ 5 w 11"/>
                <a:gd name="T11" fmla="*/ 0 h 21"/>
                <a:gd name="T12" fmla="*/ 11 w 11"/>
                <a:gd name="T13" fmla="*/ 5 h 21"/>
                <a:gd name="T14" fmla="*/ 11 w 11"/>
                <a:gd name="T15" fmla="*/ 16 h 21"/>
                <a:gd name="T16" fmla="*/ 5 w 1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1"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9"/>
                    <a:pt x="8" y="21"/>
                    <a:pt x="5" y="21"/>
                  </a:cubicBezTo>
                  <a:close/>
                </a:path>
              </a:pathLst>
            </a:custGeom>
            <a:solidFill>
              <a:srgbClr val="97A1B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7"/>
            <p:cNvSpPr/>
            <p:nvPr/>
          </p:nvSpPr>
          <p:spPr bwMode="auto">
            <a:xfrm>
              <a:off x="4549924" y="6243787"/>
              <a:ext cx="80963" cy="119063"/>
            </a:xfrm>
            <a:custGeom>
              <a:avLst/>
              <a:gdLst>
                <a:gd name="T0" fmla="*/ 19 w 19"/>
                <a:gd name="T1" fmla="*/ 28 h 28"/>
                <a:gd name="T2" fmla="*/ 19 w 19"/>
                <a:gd name="T3" fmla="*/ 14 h 28"/>
                <a:gd name="T4" fmla="*/ 2 w 19"/>
                <a:gd name="T5" fmla="*/ 0 h 28"/>
                <a:gd name="T6" fmla="*/ 0 w 19"/>
                <a:gd name="T7" fmla="*/ 2 h 28"/>
                <a:gd name="T8" fmla="*/ 0 w 19"/>
                <a:gd name="T9" fmla="*/ 28 h 28"/>
                <a:gd name="T10" fmla="*/ 19 w 19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19" y="28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8" y="4"/>
                    <a:pt x="9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8"/>
                    <a:pt x="0" y="28"/>
                    <a:pt x="0" y="28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8"/>
            <p:cNvSpPr/>
            <p:nvPr/>
          </p:nvSpPr>
          <p:spPr bwMode="auto">
            <a:xfrm>
              <a:off x="4545161" y="6261250"/>
              <a:ext cx="455613" cy="541338"/>
            </a:xfrm>
            <a:custGeom>
              <a:avLst/>
              <a:gdLst>
                <a:gd name="T0" fmla="*/ 66 w 107"/>
                <a:gd name="T1" fmla="*/ 127 h 127"/>
                <a:gd name="T2" fmla="*/ 6 w 107"/>
                <a:gd name="T3" fmla="*/ 71 h 127"/>
                <a:gd name="T4" fmla="*/ 1 w 107"/>
                <a:gd name="T5" fmla="*/ 55 h 127"/>
                <a:gd name="T6" fmla="*/ 6 w 107"/>
                <a:gd name="T7" fmla="*/ 30 h 127"/>
                <a:gd name="T8" fmla="*/ 34 w 107"/>
                <a:gd name="T9" fmla="*/ 30 h 127"/>
                <a:gd name="T10" fmla="*/ 34 w 107"/>
                <a:gd name="T11" fmla="*/ 1 h 127"/>
                <a:gd name="T12" fmla="*/ 107 w 107"/>
                <a:gd name="T13" fmla="*/ 0 h 127"/>
                <a:gd name="T14" fmla="*/ 107 w 107"/>
                <a:gd name="T15" fmla="*/ 59 h 127"/>
                <a:gd name="T16" fmla="*/ 107 w 107"/>
                <a:gd name="T17" fmla="*/ 59 h 127"/>
                <a:gd name="T18" fmla="*/ 99 w 107"/>
                <a:gd name="T19" fmla="*/ 83 h 127"/>
                <a:gd name="T20" fmla="*/ 66 w 107"/>
                <a:gd name="T2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27">
                  <a:moveTo>
                    <a:pt x="66" y="127"/>
                  </a:moveTo>
                  <a:cubicBezTo>
                    <a:pt x="6" y="71"/>
                    <a:pt x="6" y="71"/>
                    <a:pt x="6" y="71"/>
                  </a:cubicBezTo>
                  <a:cubicBezTo>
                    <a:pt x="2" y="67"/>
                    <a:pt x="0" y="61"/>
                    <a:pt x="1" y="55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68"/>
                    <a:pt x="104" y="76"/>
                    <a:pt x="99" y="83"/>
                  </a:cubicBezTo>
                  <a:lnTo>
                    <a:pt x="66" y="127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9"/>
            <p:cNvSpPr/>
            <p:nvPr/>
          </p:nvSpPr>
          <p:spPr bwMode="auto">
            <a:xfrm>
              <a:off x="4549924" y="6346975"/>
              <a:ext cx="80963" cy="182563"/>
            </a:xfrm>
            <a:custGeom>
              <a:avLst/>
              <a:gdLst>
                <a:gd name="T0" fmla="*/ 0 w 51"/>
                <a:gd name="T1" fmla="*/ 0 h 115"/>
                <a:gd name="T2" fmla="*/ 2 w 51"/>
                <a:gd name="T3" fmla="*/ 115 h 115"/>
                <a:gd name="T4" fmla="*/ 51 w 51"/>
                <a:gd name="T5" fmla="*/ 112 h 115"/>
                <a:gd name="T6" fmla="*/ 51 w 51"/>
                <a:gd name="T7" fmla="*/ 0 h 115"/>
                <a:gd name="T8" fmla="*/ 0 w 51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15">
                  <a:moveTo>
                    <a:pt x="0" y="0"/>
                  </a:moveTo>
                  <a:lnTo>
                    <a:pt x="2" y="115"/>
                  </a:lnTo>
                  <a:lnTo>
                    <a:pt x="51" y="112"/>
                  </a:lnTo>
                  <a:lnTo>
                    <a:pt x="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0"/>
            <p:cNvSpPr/>
            <p:nvPr/>
          </p:nvSpPr>
          <p:spPr bwMode="auto">
            <a:xfrm>
              <a:off x="4646761" y="6013600"/>
              <a:ext cx="85725" cy="414338"/>
            </a:xfrm>
            <a:custGeom>
              <a:avLst/>
              <a:gdLst>
                <a:gd name="T0" fmla="*/ 9 w 20"/>
                <a:gd name="T1" fmla="*/ 0 h 97"/>
                <a:gd name="T2" fmla="*/ 0 w 20"/>
                <a:gd name="T3" fmla="*/ 10 h 97"/>
                <a:gd name="T4" fmla="*/ 1 w 20"/>
                <a:gd name="T5" fmla="*/ 87 h 97"/>
                <a:gd name="T6" fmla="*/ 10 w 20"/>
                <a:gd name="T7" fmla="*/ 97 h 97"/>
                <a:gd name="T8" fmla="*/ 20 w 20"/>
                <a:gd name="T9" fmla="*/ 87 h 97"/>
                <a:gd name="T10" fmla="*/ 19 w 20"/>
                <a:gd name="T11" fmla="*/ 10 h 97"/>
                <a:gd name="T12" fmla="*/ 9 w 20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7">
                  <a:moveTo>
                    <a:pt x="9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93"/>
                    <a:pt x="5" y="97"/>
                    <a:pt x="10" y="97"/>
                  </a:cubicBezTo>
                  <a:cubicBezTo>
                    <a:pt x="16" y="97"/>
                    <a:pt x="20" y="92"/>
                    <a:pt x="20" y="8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5"/>
                    <a:pt x="15" y="0"/>
                    <a:pt x="9" y="0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1"/>
            <p:cNvSpPr/>
            <p:nvPr/>
          </p:nvSpPr>
          <p:spPr bwMode="auto">
            <a:xfrm>
              <a:off x="4722961" y="5985025"/>
              <a:ext cx="128588" cy="344488"/>
            </a:xfrm>
            <a:custGeom>
              <a:avLst/>
              <a:gdLst>
                <a:gd name="T0" fmla="*/ 21 w 30"/>
                <a:gd name="T1" fmla="*/ 1 h 81"/>
                <a:gd name="T2" fmla="*/ 10 w 30"/>
                <a:gd name="T3" fmla="*/ 9 h 81"/>
                <a:gd name="T4" fmla="*/ 1 w 30"/>
                <a:gd name="T5" fmla="*/ 69 h 81"/>
                <a:gd name="T6" fmla="*/ 9 w 30"/>
                <a:gd name="T7" fmla="*/ 80 h 81"/>
                <a:gd name="T8" fmla="*/ 20 w 30"/>
                <a:gd name="T9" fmla="*/ 72 h 81"/>
                <a:gd name="T10" fmla="*/ 29 w 30"/>
                <a:gd name="T11" fmla="*/ 12 h 81"/>
                <a:gd name="T12" fmla="*/ 21 w 30"/>
                <a:gd name="T13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1">
                  <a:moveTo>
                    <a:pt x="21" y="1"/>
                  </a:moveTo>
                  <a:cubicBezTo>
                    <a:pt x="16" y="0"/>
                    <a:pt x="11" y="4"/>
                    <a:pt x="10" y="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4"/>
                    <a:pt x="4" y="79"/>
                    <a:pt x="9" y="80"/>
                  </a:cubicBezTo>
                  <a:cubicBezTo>
                    <a:pt x="15" y="81"/>
                    <a:pt x="19" y="77"/>
                    <a:pt x="20" y="7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7"/>
                    <a:pt x="26" y="2"/>
                    <a:pt x="21" y="1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2"/>
            <p:cNvSpPr/>
            <p:nvPr/>
          </p:nvSpPr>
          <p:spPr bwMode="auto">
            <a:xfrm>
              <a:off x="4813449" y="6013600"/>
              <a:ext cx="122238" cy="341313"/>
            </a:xfrm>
            <a:custGeom>
              <a:avLst/>
              <a:gdLst>
                <a:gd name="T0" fmla="*/ 20 w 29"/>
                <a:gd name="T1" fmla="*/ 0 h 80"/>
                <a:gd name="T2" fmla="*/ 9 w 29"/>
                <a:gd name="T3" fmla="*/ 9 h 80"/>
                <a:gd name="T4" fmla="*/ 1 w 29"/>
                <a:gd name="T5" fmla="*/ 68 h 80"/>
                <a:gd name="T6" fmla="*/ 9 w 29"/>
                <a:gd name="T7" fmla="*/ 79 h 80"/>
                <a:gd name="T8" fmla="*/ 20 w 29"/>
                <a:gd name="T9" fmla="*/ 71 h 80"/>
                <a:gd name="T10" fmla="*/ 29 w 29"/>
                <a:gd name="T11" fmla="*/ 12 h 80"/>
                <a:gd name="T12" fmla="*/ 20 w 29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0">
                  <a:moveTo>
                    <a:pt x="20" y="0"/>
                  </a:moveTo>
                  <a:cubicBezTo>
                    <a:pt x="15" y="0"/>
                    <a:pt x="10" y="3"/>
                    <a:pt x="9" y="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74"/>
                    <a:pt x="3" y="79"/>
                    <a:pt x="9" y="79"/>
                  </a:cubicBezTo>
                  <a:cubicBezTo>
                    <a:pt x="14" y="80"/>
                    <a:pt x="19" y="76"/>
                    <a:pt x="20" y="7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6"/>
                    <a:pt x="26" y="1"/>
                    <a:pt x="20" y="0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3"/>
            <p:cNvSpPr/>
            <p:nvPr/>
          </p:nvSpPr>
          <p:spPr bwMode="auto">
            <a:xfrm>
              <a:off x="4897586" y="6056462"/>
              <a:ext cx="128588" cy="346075"/>
            </a:xfrm>
            <a:custGeom>
              <a:avLst/>
              <a:gdLst>
                <a:gd name="T0" fmla="*/ 21 w 30"/>
                <a:gd name="T1" fmla="*/ 1 h 81"/>
                <a:gd name="T2" fmla="*/ 10 w 30"/>
                <a:gd name="T3" fmla="*/ 9 h 81"/>
                <a:gd name="T4" fmla="*/ 1 w 30"/>
                <a:gd name="T5" fmla="*/ 69 h 81"/>
                <a:gd name="T6" fmla="*/ 9 w 30"/>
                <a:gd name="T7" fmla="*/ 80 h 81"/>
                <a:gd name="T8" fmla="*/ 20 w 30"/>
                <a:gd name="T9" fmla="*/ 72 h 81"/>
                <a:gd name="T10" fmla="*/ 29 w 30"/>
                <a:gd name="T11" fmla="*/ 12 h 81"/>
                <a:gd name="T12" fmla="*/ 21 w 30"/>
                <a:gd name="T13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1">
                  <a:moveTo>
                    <a:pt x="21" y="1"/>
                  </a:moveTo>
                  <a:cubicBezTo>
                    <a:pt x="16" y="0"/>
                    <a:pt x="11" y="4"/>
                    <a:pt x="10" y="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4"/>
                    <a:pt x="4" y="79"/>
                    <a:pt x="9" y="80"/>
                  </a:cubicBezTo>
                  <a:cubicBezTo>
                    <a:pt x="15" y="81"/>
                    <a:pt x="20" y="77"/>
                    <a:pt x="20" y="7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7"/>
                    <a:pt x="26" y="2"/>
                    <a:pt x="21" y="1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14"/>
            <p:cNvSpPr>
              <a:spLocks noChangeArrowheads="1"/>
            </p:cNvSpPr>
            <p:nvPr/>
          </p:nvSpPr>
          <p:spPr bwMode="auto">
            <a:xfrm>
              <a:off x="4664224" y="6640662"/>
              <a:ext cx="276225" cy="225425"/>
            </a:xfrm>
            <a:prstGeom prst="rect">
              <a:avLst/>
            </a:prstGeom>
            <a:solidFill>
              <a:srgbClr val="F5C779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5"/>
            <p:cNvSpPr/>
            <p:nvPr/>
          </p:nvSpPr>
          <p:spPr bwMode="auto">
            <a:xfrm>
              <a:off x="3379936" y="5524650"/>
              <a:ext cx="1436688" cy="1012825"/>
            </a:xfrm>
            <a:custGeom>
              <a:avLst/>
              <a:gdLst>
                <a:gd name="T0" fmla="*/ 296 w 338"/>
                <a:gd name="T1" fmla="*/ 0 h 238"/>
                <a:gd name="T2" fmla="*/ 266 w 338"/>
                <a:gd name="T3" fmla="*/ 0 h 238"/>
                <a:gd name="T4" fmla="*/ 223 w 338"/>
                <a:gd name="T5" fmla="*/ 42 h 238"/>
                <a:gd name="T6" fmla="*/ 223 w 338"/>
                <a:gd name="T7" fmla="*/ 195 h 238"/>
                <a:gd name="T8" fmla="*/ 185 w 338"/>
                <a:gd name="T9" fmla="*/ 234 h 238"/>
                <a:gd name="T10" fmla="*/ 42 w 338"/>
                <a:gd name="T11" fmla="*/ 234 h 238"/>
                <a:gd name="T12" fmla="*/ 42 w 338"/>
                <a:gd name="T13" fmla="*/ 234 h 238"/>
                <a:gd name="T14" fmla="*/ 15 w 338"/>
                <a:gd name="T15" fmla="*/ 223 h 238"/>
                <a:gd name="T16" fmla="*/ 4 w 338"/>
                <a:gd name="T17" fmla="*/ 196 h 238"/>
                <a:gd name="T18" fmla="*/ 4 w 338"/>
                <a:gd name="T19" fmla="*/ 188 h 238"/>
                <a:gd name="T20" fmla="*/ 0 w 338"/>
                <a:gd name="T21" fmla="*/ 188 h 238"/>
                <a:gd name="T22" fmla="*/ 0 w 338"/>
                <a:gd name="T23" fmla="*/ 196 h 238"/>
                <a:gd name="T24" fmla="*/ 12 w 338"/>
                <a:gd name="T25" fmla="*/ 226 h 238"/>
                <a:gd name="T26" fmla="*/ 42 w 338"/>
                <a:gd name="T27" fmla="*/ 238 h 238"/>
                <a:gd name="T28" fmla="*/ 42 w 338"/>
                <a:gd name="T29" fmla="*/ 238 h 238"/>
                <a:gd name="T30" fmla="*/ 185 w 338"/>
                <a:gd name="T31" fmla="*/ 238 h 238"/>
                <a:gd name="T32" fmla="*/ 227 w 338"/>
                <a:gd name="T33" fmla="*/ 195 h 238"/>
                <a:gd name="T34" fmla="*/ 227 w 338"/>
                <a:gd name="T35" fmla="*/ 42 h 238"/>
                <a:gd name="T36" fmla="*/ 266 w 338"/>
                <a:gd name="T37" fmla="*/ 4 h 238"/>
                <a:gd name="T38" fmla="*/ 296 w 338"/>
                <a:gd name="T39" fmla="*/ 4 h 238"/>
                <a:gd name="T40" fmla="*/ 334 w 338"/>
                <a:gd name="T41" fmla="*/ 42 h 238"/>
                <a:gd name="T42" fmla="*/ 334 w 338"/>
                <a:gd name="T43" fmla="*/ 54 h 238"/>
                <a:gd name="T44" fmla="*/ 338 w 338"/>
                <a:gd name="T45" fmla="*/ 54 h 238"/>
                <a:gd name="T46" fmla="*/ 338 w 338"/>
                <a:gd name="T47" fmla="*/ 42 h 238"/>
                <a:gd name="T48" fmla="*/ 296 w 338"/>
                <a:gd name="T4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8" h="238">
                  <a:moveTo>
                    <a:pt x="296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42" y="0"/>
                    <a:pt x="223" y="19"/>
                    <a:pt x="223" y="42"/>
                  </a:cubicBezTo>
                  <a:cubicBezTo>
                    <a:pt x="223" y="195"/>
                    <a:pt x="223" y="195"/>
                    <a:pt x="223" y="195"/>
                  </a:cubicBezTo>
                  <a:cubicBezTo>
                    <a:pt x="223" y="216"/>
                    <a:pt x="206" y="234"/>
                    <a:pt x="185" y="234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32" y="234"/>
                    <a:pt x="22" y="230"/>
                    <a:pt x="15" y="223"/>
                  </a:cubicBezTo>
                  <a:cubicBezTo>
                    <a:pt x="8" y="216"/>
                    <a:pt x="4" y="206"/>
                    <a:pt x="4" y="196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7"/>
                    <a:pt x="4" y="218"/>
                    <a:pt x="12" y="226"/>
                  </a:cubicBezTo>
                  <a:cubicBezTo>
                    <a:pt x="20" y="234"/>
                    <a:pt x="31" y="238"/>
                    <a:pt x="42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185" y="238"/>
                    <a:pt x="185" y="238"/>
                    <a:pt x="185" y="238"/>
                  </a:cubicBezTo>
                  <a:cubicBezTo>
                    <a:pt x="208" y="238"/>
                    <a:pt x="227" y="219"/>
                    <a:pt x="227" y="195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21"/>
                    <a:pt x="245" y="4"/>
                    <a:pt x="266" y="4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317" y="4"/>
                    <a:pt x="334" y="21"/>
                    <a:pt x="334" y="42"/>
                  </a:cubicBezTo>
                  <a:cubicBezTo>
                    <a:pt x="334" y="54"/>
                    <a:pt x="334" y="54"/>
                    <a:pt x="334" y="54"/>
                  </a:cubicBezTo>
                  <a:cubicBezTo>
                    <a:pt x="338" y="54"/>
                    <a:pt x="338" y="54"/>
                    <a:pt x="338" y="54"/>
                  </a:cubicBezTo>
                  <a:cubicBezTo>
                    <a:pt x="338" y="42"/>
                    <a:pt x="338" y="42"/>
                    <a:pt x="338" y="42"/>
                  </a:cubicBezTo>
                  <a:cubicBezTo>
                    <a:pt x="338" y="19"/>
                    <a:pt x="319" y="0"/>
                    <a:pt x="29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6"/>
            <p:cNvSpPr/>
            <p:nvPr/>
          </p:nvSpPr>
          <p:spPr bwMode="auto">
            <a:xfrm>
              <a:off x="2621111" y="5357962"/>
              <a:ext cx="1528763" cy="996950"/>
            </a:xfrm>
            <a:custGeom>
              <a:avLst/>
              <a:gdLst>
                <a:gd name="T0" fmla="*/ 352 w 359"/>
                <a:gd name="T1" fmla="*/ 0 h 234"/>
                <a:gd name="T2" fmla="*/ 7 w 359"/>
                <a:gd name="T3" fmla="*/ 0 h 234"/>
                <a:gd name="T4" fmla="*/ 0 w 359"/>
                <a:gd name="T5" fmla="*/ 8 h 234"/>
                <a:gd name="T6" fmla="*/ 0 w 359"/>
                <a:gd name="T7" fmla="*/ 227 h 234"/>
                <a:gd name="T8" fmla="*/ 7 w 359"/>
                <a:gd name="T9" fmla="*/ 234 h 234"/>
                <a:gd name="T10" fmla="*/ 352 w 359"/>
                <a:gd name="T11" fmla="*/ 234 h 234"/>
                <a:gd name="T12" fmla="*/ 359 w 359"/>
                <a:gd name="T13" fmla="*/ 227 h 234"/>
                <a:gd name="T14" fmla="*/ 359 w 359"/>
                <a:gd name="T15" fmla="*/ 8 h 234"/>
                <a:gd name="T16" fmla="*/ 352 w 359"/>
                <a:gd name="T1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34">
                  <a:moveTo>
                    <a:pt x="35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1"/>
                    <a:pt x="3" y="234"/>
                    <a:pt x="7" y="234"/>
                  </a:cubicBezTo>
                  <a:cubicBezTo>
                    <a:pt x="352" y="234"/>
                    <a:pt x="352" y="234"/>
                    <a:pt x="352" y="234"/>
                  </a:cubicBezTo>
                  <a:cubicBezTo>
                    <a:pt x="356" y="234"/>
                    <a:pt x="359" y="231"/>
                    <a:pt x="359" y="227"/>
                  </a:cubicBezTo>
                  <a:cubicBezTo>
                    <a:pt x="359" y="8"/>
                    <a:pt x="359" y="8"/>
                    <a:pt x="359" y="8"/>
                  </a:cubicBezTo>
                  <a:cubicBezTo>
                    <a:pt x="359" y="4"/>
                    <a:pt x="356" y="0"/>
                    <a:pt x="352" y="0"/>
                  </a:cubicBezTo>
                  <a:close/>
                </a:path>
              </a:pathLst>
            </a:custGeom>
            <a:solidFill>
              <a:srgbClr val="CCD2C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7"/>
            <p:cNvSpPr/>
            <p:nvPr/>
          </p:nvSpPr>
          <p:spPr bwMode="auto">
            <a:xfrm>
              <a:off x="3208486" y="6018362"/>
              <a:ext cx="354013" cy="268288"/>
            </a:xfrm>
            <a:custGeom>
              <a:avLst/>
              <a:gdLst>
                <a:gd name="T0" fmla="*/ 82 w 83"/>
                <a:gd name="T1" fmla="*/ 0 h 63"/>
                <a:gd name="T2" fmla="*/ 1 w 83"/>
                <a:gd name="T3" fmla="*/ 0 h 63"/>
                <a:gd name="T4" fmla="*/ 0 w 83"/>
                <a:gd name="T5" fmla="*/ 2 h 63"/>
                <a:gd name="T6" fmla="*/ 0 w 83"/>
                <a:gd name="T7" fmla="*/ 61 h 63"/>
                <a:gd name="T8" fmla="*/ 1 w 83"/>
                <a:gd name="T9" fmla="*/ 63 h 63"/>
                <a:gd name="T10" fmla="*/ 82 w 83"/>
                <a:gd name="T11" fmla="*/ 63 h 63"/>
                <a:gd name="T12" fmla="*/ 83 w 83"/>
                <a:gd name="T13" fmla="*/ 61 h 63"/>
                <a:gd name="T14" fmla="*/ 83 w 83"/>
                <a:gd name="T15" fmla="*/ 2 h 63"/>
                <a:gd name="T16" fmla="*/ 82 w 83"/>
                <a:gd name="T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63">
                  <a:moveTo>
                    <a:pt x="8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3"/>
                    <a:pt x="83" y="62"/>
                    <a:pt x="83" y="61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1"/>
                    <a:pt x="82" y="0"/>
                    <a:pt x="82" y="0"/>
                  </a:cubicBezTo>
                  <a:close/>
                </a:path>
              </a:pathLst>
            </a:custGeom>
            <a:solidFill>
              <a:srgbClr val="787F8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Rectangle 18"/>
            <p:cNvSpPr>
              <a:spLocks noChangeArrowheads="1"/>
            </p:cNvSpPr>
            <p:nvPr/>
          </p:nvSpPr>
          <p:spPr bwMode="auto">
            <a:xfrm>
              <a:off x="396254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Rectangle 19"/>
            <p:cNvSpPr>
              <a:spLocks noChangeArrowheads="1"/>
            </p:cNvSpPr>
            <p:nvPr/>
          </p:nvSpPr>
          <p:spPr bwMode="auto">
            <a:xfrm>
              <a:off x="3872061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Rectangle 20"/>
            <p:cNvSpPr>
              <a:spLocks noChangeArrowheads="1"/>
            </p:cNvSpPr>
            <p:nvPr/>
          </p:nvSpPr>
          <p:spPr bwMode="auto">
            <a:xfrm>
              <a:off x="378792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Rectangle 21"/>
            <p:cNvSpPr>
              <a:spLocks noChangeArrowheads="1"/>
            </p:cNvSpPr>
            <p:nvPr/>
          </p:nvSpPr>
          <p:spPr bwMode="auto">
            <a:xfrm>
              <a:off x="369902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Rectangle 22"/>
            <p:cNvSpPr>
              <a:spLocks noChangeArrowheads="1"/>
            </p:cNvSpPr>
            <p:nvPr/>
          </p:nvSpPr>
          <p:spPr bwMode="auto">
            <a:xfrm>
              <a:off x="361329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Rectangle 23"/>
            <p:cNvSpPr>
              <a:spLocks noChangeArrowheads="1"/>
            </p:cNvSpPr>
            <p:nvPr/>
          </p:nvSpPr>
          <p:spPr bwMode="auto">
            <a:xfrm>
              <a:off x="352439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Rectangle 24"/>
            <p:cNvSpPr>
              <a:spLocks noChangeArrowheads="1"/>
            </p:cNvSpPr>
            <p:nvPr/>
          </p:nvSpPr>
          <p:spPr bwMode="auto">
            <a:xfrm>
              <a:off x="3433911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Rectangle 25"/>
            <p:cNvSpPr>
              <a:spLocks noChangeArrowheads="1"/>
            </p:cNvSpPr>
            <p:nvPr/>
          </p:nvSpPr>
          <p:spPr bwMode="auto">
            <a:xfrm>
              <a:off x="334977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Rectangle 26"/>
            <p:cNvSpPr>
              <a:spLocks noChangeArrowheads="1"/>
            </p:cNvSpPr>
            <p:nvPr/>
          </p:nvSpPr>
          <p:spPr bwMode="auto">
            <a:xfrm>
              <a:off x="3259286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Rectangle 27"/>
            <p:cNvSpPr>
              <a:spLocks noChangeArrowheads="1"/>
            </p:cNvSpPr>
            <p:nvPr/>
          </p:nvSpPr>
          <p:spPr bwMode="auto">
            <a:xfrm>
              <a:off x="317514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Rectangle 28"/>
            <p:cNvSpPr>
              <a:spLocks noChangeArrowheads="1"/>
            </p:cNvSpPr>
            <p:nvPr/>
          </p:nvSpPr>
          <p:spPr bwMode="auto">
            <a:xfrm>
              <a:off x="3086249" y="5481787"/>
              <a:ext cx="76200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Rectangle 29"/>
            <p:cNvSpPr>
              <a:spLocks noChangeArrowheads="1"/>
            </p:cNvSpPr>
            <p:nvPr/>
          </p:nvSpPr>
          <p:spPr bwMode="auto">
            <a:xfrm>
              <a:off x="3000524" y="5481787"/>
              <a:ext cx="73025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Rectangle 30"/>
            <p:cNvSpPr>
              <a:spLocks noChangeArrowheads="1"/>
            </p:cNvSpPr>
            <p:nvPr/>
          </p:nvSpPr>
          <p:spPr bwMode="auto">
            <a:xfrm>
              <a:off x="291162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Rectangle 31"/>
            <p:cNvSpPr>
              <a:spLocks noChangeArrowheads="1"/>
            </p:cNvSpPr>
            <p:nvPr/>
          </p:nvSpPr>
          <p:spPr bwMode="auto">
            <a:xfrm>
              <a:off x="2821136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Rectangle 32"/>
            <p:cNvSpPr>
              <a:spLocks noChangeArrowheads="1"/>
            </p:cNvSpPr>
            <p:nvPr/>
          </p:nvSpPr>
          <p:spPr bwMode="auto">
            <a:xfrm>
              <a:off x="273699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Rectangle 33"/>
            <p:cNvSpPr>
              <a:spLocks noChangeArrowheads="1"/>
            </p:cNvSpPr>
            <p:nvPr/>
          </p:nvSpPr>
          <p:spPr bwMode="auto">
            <a:xfrm>
              <a:off x="3914924" y="5618312"/>
              <a:ext cx="119063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Rectangle 34"/>
            <p:cNvSpPr>
              <a:spLocks noChangeArrowheads="1"/>
            </p:cNvSpPr>
            <p:nvPr/>
          </p:nvSpPr>
          <p:spPr bwMode="auto">
            <a:xfrm>
              <a:off x="2736999" y="5618312"/>
              <a:ext cx="889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Rectangle 35"/>
            <p:cNvSpPr>
              <a:spLocks noChangeArrowheads="1"/>
            </p:cNvSpPr>
            <p:nvPr/>
          </p:nvSpPr>
          <p:spPr bwMode="auto">
            <a:xfrm>
              <a:off x="3783161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Rectangle 36"/>
            <p:cNvSpPr>
              <a:spLocks noChangeArrowheads="1"/>
            </p:cNvSpPr>
            <p:nvPr/>
          </p:nvSpPr>
          <p:spPr bwMode="auto">
            <a:xfrm>
              <a:off x="3694261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Rectangle 37"/>
            <p:cNvSpPr>
              <a:spLocks noChangeArrowheads="1"/>
            </p:cNvSpPr>
            <p:nvPr/>
          </p:nvSpPr>
          <p:spPr bwMode="auto">
            <a:xfrm>
              <a:off x="3605361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Rectangle 38"/>
            <p:cNvSpPr>
              <a:spLocks noChangeArrowheads="1"/>
            </p:cNvSpPr>
            <p:nvPr/>
          </p:nvSpPr>
          <p:spPr bwMode="auto">
            <a:xfrm>
              <a:off x="3514874" y="5532587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Rectangle 39"/>
            <p:cNvSpPr>
              <a:spLocks noChangeArrowheads="1"/>
            </p:cNvSpPr>
            <p:nvPr/>
          </p:nvSpPr>
          <p:spPr bwMode="auto">
            <a:xfrm>
              <a:off x="3425974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Rectangle 40"/>
            <p:cNvSpPr>
              <a:spLocks noChangeArrowheads="1"/>
            </p:cNvSpPr>
            <p:nvPr/>
          </p:nvSpPr>
          <p:spPr bwMode="auto">
            <a:xfrm>
              <a:off x="3337074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Rectangle 41"/>
            <p:cNvSpPr>
              <a:spLocks noChangeArrowheads="1"/>
            </p:cNvSpPr>
            <p:nvPr/>
          </p:nvSpPr>
          <p:spPr bwMode="auto">
            <a:xfrm>
              <a:off x="3246586" y="5532587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Rectangle 42"/>
            <p:cNvSpPr>
              <a:spLocks noChangeArrowheads="1"/>
            </p:cNvSpPr>
            <p:nvPr/>
          </p:nvSpPr>
          <p:spPr bwMode="auto">
            <a:xfrm>
              <a:off x="3157686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Rectangle 43"/>
            <p:cNvSpPr>
              <a:spLocks noChangeArrowheads="1"/>
            </p:cNvSpPr>
            <p:nvPr/>
          </p:nvSpPr>
          <p:spPr bwMode="auto">
            <a:xfrm>
              <a:off x="3068786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Rectangle 44"/>
            <p:cNvSpPr>
              <a:spLocks noChangeArrowheads="1"/>
            </p:cNvSpPr>
            <p:nvPr/>
          </p:nvSpPr>
          <p:spPr bwMode="auto">
            <a:xfrm>
              <a:off x="2979886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Rectangle 45"/>
            <p:cNvSpPr>
              <a:spLocks noChangeArrowheads="1"/>
            </p:cNvSpPr>
            <p:nvPr/>
          </p:nvSpPr>
          <p:spPr bwMode="auto">
            <a:xfrm>
              <a:off x="2889399" y="5532587"/>
              <a:ext cx="730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Rectangle 46"/>
            <p:cNvSpPr>
              <a:spLocks noChangeArrowheads="1"/>
            </p:cNvSpPr>
            <p:nvPr/>
          </p:nvSpPr>
          <p:spPr bwMode="auto">
            <a:xfrm>
              <a:off x="3872061" y="5532587"/>
              <a:ext cx="1619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7"/>
            <p:cNvSpPr/>
            <p:nvPr/>
          </p:nvSpPr>
          <p:spPr bwMode="auto">
            <a:xfrm>
              <a:off x="2736999" y="5532587"/>
              <a:ext cx="139700" cy="68263"/>
            </a:xfrm>
            <a:custGeom>
              <a:avLst/>
              <a:gdLst>
                <a:gd name="T0" fmla="*/ 37 w 88"/>
                <a:gd name="T1" fmla="*/ 0 h 43"/>
                <a:gd name="T2" fmla="*/ 29 w 88"/>
                <a:gd name="T3" fmla="*/ 0 h 43"/>
                <a:gd name="T4" fmla="*/ 0 w 88"/>
                <a:gd name="T5" fmla="*/ 0 h 43"/>
                <a:gd name="T6" fmla="*/ 0 w 88"/>
                <a:gd name="T7" fmla="*/ 43 h 43"/>
                <a:gd name="T8" fmla="*/ 29 w 88"/>
                <a:gd name="T9" fmla="*/ 43 h 43"/>
                <a:gd name="T10" fmla="*/ 37 w 88"/>
                <a:gd name="T11" fmla="*/ 43 h 43"/>
                <a:gd name="T12" fmla="*/ 88 w 88"/>
                <a:gd name="T13" fmla="*/ 43 h 43"/>
                <a:gd name="T14" fmla="*/ 88 w 88"/>
                <a:gd name="T15" fmla="*/ 0 h 43"/>
                <a:gd name="T16" fmla="*/ 37 w 88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43">
                  <a:moveTo>
                    <a:pt x="37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29" y="43"/>
                  </a:lnTo>
                  <a:lnTo>
                    <a:pt x="37" y="43"/>
                  </a:lnTo>
                  <a:lnTo>
                    <a:pt x="88" y="43"/>
                  </a:lnTo>
                  <a:lnTo>
                    <a:pt x="88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Rectangle 48"/>
            <p:cNvSpPr>
              <a:spLocks noChangeArrowheads="1"/>
            </p:cNvSpPr>
            <p:nvPr/>
          </p:nvSpPr>
          <p:spPr bwMode="auto">
            <a:xfrm>
              <a:off x="3783161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Rectangle 49"/>
            <p:cNvSpPr>
              <a:spLocks noChangeArrowheads="1"/>
            </p:cNvSpPr>
            <p:nvPr/>
          </p:nvSpPr>
          <p:spPr bwMode="auto">
            <a:xfrm>
              <a:off x="3694261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Rectangle 50"/>
            <p:cNvSpPr>
              <a:spLocks noChangeArrowheads="1"/>
            </p:cNvSpPr>
            <p:nvPr/>
          </p:nvSpPr>
          <p:spPr bwMode="auto">
            <a:xfrm>
              <a:off x="3605361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Rectangle 51"/>
            <p:cNvSpPr>
              <a:spLocks noChangeArrowheads="1"/>
            </p:cNvSpPr>
            <p:nvPr/>
          </p:nvSpPr>
          <p:spPr bwMode="auto">
            <a:xfrm>
              <a:off x="3514874" y="5707212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Rectangle 52"/>
            <p:cNvSpPr>
              <a:spLocks noChangeArrowheads="1"/>
            </p:cNvSpPr>
            <p:nvPr/>
          </p:nvSpPr>
          <p:spPr bwMode="auto">
            <a:xfrm>
              <a:off x="3425974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Rectangle 53"/>
            <p:cNvSpPr>
              <a:spLocks noChangeArrowheads="1"/>
            </p:cNvSpPr>
            <p:nvPr/>
          </p:nvSpPr>
          <p:spPr bwMode="auto">
            <a:xfrm>
              <a:off x="3337074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Rectangle 54"/>
            <p:cNvSpPr>
              <a:spLocks noChangeArrowheads="1"/>
            </p:cNvSpPr>
            <p:nvPr/>
          </p:nvSpPr>
          <p:spPr bwMode="auto">
            <a:xfrm>
              <a:off x="3246586" y="5707212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Rectangle 55"/>
            <p:cNvSpPr>
              <a:spLocks noChangeArrowheads="1"/>
            </p:cNvSpPr>
            <p:nvPr/>
          </p:nvSpPr>
          <p:spPr bwMode="auto">
            <a:xfrm>
              <a:off x="3157686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Rectangle 56"/>
            <p:cNvSpPr>
              <a:spLocks noChangeArrowheads="1"/>
            </p:cNvSpPr>
            <p:nvPr/>
          </p:nvSpPr>
          <p:spPr bwMode="auto">
            <a:xfrm>
              <a:off x="3068786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Rectangle 57"/>
            <p:cNvSpPr>
              <a:spLocks noChangeArrowheads="1"/>
            </p:cNvSpPr>
            <p:nvPr/>
          </p:nvSpPr>
          <p:spPr bwMode="auto">
            <a:xfrm>
              <a:off x="2979886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Rectangle 58"/>
            <p:cNvSpPr>
              <a:spLocks noChangeArrowheads="1"/>
            </p:cNvSpPr>
            <p:nvPr/>
          </p:nvSpPr>
          <p:spPr bwMode="auto">
            <a:xfrm>
              <a:off x="2889399" y="5707212"/>
              <a:ext cx="730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Rectangle 59"/>
            <p:cNvSpPr>
              <a:spLocks noChangeArrowheads="1"/>
            </p:cNvSpPr>
            <p:nvPr/>
          </p:nvSpPr>
          <p:spPr bwMode="auto">
            <a:xfrm>
              <a:off x="3872061" y="5707212"/>
              <a:ext cx="1619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Rectangle 60"/>
            <p:cNvSpPr>
              <a:spLocks noChangeArrowheads="1"/>
            </p:cNvSpPr>
            <p:nvPr/>
          </p:nvSpPr>
          <p:spPr bwMode="auto">
            <a:xfrm>
              <a:off x="2736999" y="5707212"/>
              <a:ext cx="1365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Rectangle 61"/>
            <p:cNvSpPr>
              <a:spLocks noChangeArrowheads="1"/>
            </p:cNvSpPr>
            <p:nvPr/>
          </p:nvSpPr>
          <p:spPr bwMode="auto">
            <a:xfrm>
              <a:off x="3826024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Rectangle 62"/>
            <p:cNvSpPr>
              <a:spLocks noChangeArrowheads="1"/>
            </p:cNvSpPr>
            <p:nvPr/>
          </p:nvSpPr>
          <p:spPr bwMode="auto">
            <a:xfrm>
              <a:off x="3737124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Rectangle 63"/>
            <p:cNvSpPr>
              <a:spLocks noChangeArrowheads="1"/>
            </p:cNvSpPr>
            <p:nvPr/>
          </p:nvSpPr>
          <p:spPr bwMode="auto">
            <a:xfrm>
              <a:off x="3646636" y="5618312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Rectangle 64"/>
            <p:cNvSpPr>
              <a:spLocks noChangeArrowheads="1"/>
            </p:cNvSpPr>
            <p:nvPr/>
          </p:nvSpPr>
          <p:spPr bwMode="auto">
            <a:xfrm>
              <a:off x="3557736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Rectangle 65"/>
            <p:cNvSpPr>
              <a:spLocks noChangeArrowheads="1"/>
            </p:cNvSpPr>
            <p:nvPr/>
          </p:nvSpPr>
          <p:spPr bwMode="auto">
            <a:xfrm>
              <a:off x="3468836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Rectangle 66"/>
            <p:cNvSpPr>
              <a:spLocks noChangeArrowheads="1"/>
            </p:cNvSpPr>
            <p:nvPr/>
          </p:nvSpPr>
          <p:spPr bwMode="auto">
            <a:xfrm>
              <a:off x="3379936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Rectangle 67"/>
            <p:cNvSpPr>
              <a:spLocks noChangeArrowheads="1"/>
            </p:cNvSpPr>
            <p:nvPr/>
          </p:nvSpPr>
          <p:spPr bwMode="auto">
            <a:xfrm>
              <a:off x="3289449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Rectangle 68"/>
            <p:cNvSpPr>
              <a:spLocks noChangeArrowheads="1"/>
            </p:cNvSpPr>
            <p:nvPr/>
          </p:nvSpPr>
          <p:spPr bwMode="auto">
            <a:xfrm>
              <a:off x="3200549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Rectangle 69"/>
            <p:cNvSpPr>
              <a:spLocks noChangeArrowheads="1"/>
            </p:cNvSpPr>
            <p:nvPr/>
          </p:nvSpPr>
          <p:spPr bwMode="auto">
            <a:xfrm>
              <a:off x="3111649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Rectangle 70"/>
            <p:cNvSpPr>
              <a:spLocks noChangeArrowheads="1"/>
            </p:cNvSpPr>
            <p:nvPr/>
          </p:nvSpPr>
          <p:spPr bwMode="auto">
            <a:xfrm>
              <a:off x="3021161" y="5618312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Rectangle 71"/>
            <p:cNvSpPr>
              <a:spLocks noChangeArrowheads="1"/>
            </p:cNvSpPr>
            <p:nvPr/>
          </p:nvSpPr>
          <p:spPr bwMode="auto">
            <a:xfrm>
              <a:off x="2843361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Rectangle 72"/>
            <p:cNvSpPr>
              <a:spLocks noChangeArrowheads="1"/>
            </p:cNvSpPr>
            <p:nvPr/>
          </p:nvSpPr>
          <p:spPr bwMode="auto">
            <a:xfrm>
              <a:off x="2932261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Rectangle 73"/>
            <p:cNvSpPr>
              <a:spLocks noChangeArrowheads="1"/>
            </p:cNvSpPr>
            <p:nvPr/>
          </p:nvSpPr>
          <p:spPr bwMode="auto">
            <a:xfrm>
              <a:off x="3737124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Rectangle 74"/>
            <p:cNvSpPr>
              <a:spLocks noChangeArrowheads="1"/>
            </p:cNvSpPr>
            <p:nvPr/>
          </p:nvSpPr>
          <p:spPr bwMode="auto">
            <a:xfrm>
              <a:off x="3646636" y="5792937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Rectangle 75"/>
            <p:cNvSpPr>
              <a:spLocks noChangeArrowheads="1"/>
            </p:cNvSpPr>
            <p:nvPr/>
          </p:nvSpPr>
          <p:spPr bwMode="auto">
            <a:xfrm>
              <a:off x="3557736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Rectangle 76"/>
            <p:cNvSpPr>
              <a:spLocks noChangeArrowheads="1"/>
            </p:cNvSpPr>
            <p:nvPr/>
          </p:nvSpPr>
          <p:spPr bwMode="auto">
            <a:xfrm>
              <a:off x="3468836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Rectangle 77"/>
            <p:cNvSpPr>
              <a:spLocks noChangeArrowheads="1"/>
            </p:cNvSpPr>
            <p:nvPr/>
          </p:nvSpPr>
          <p:spPr bwMode="auto">
            <a:xfrm>
              <a:off x="3379936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Rectangle 78"/>
            <p:cNvSpPr>
              <a:spLocks noChangeArrowheads="1"/>
            </p:cNvSpPr>
            <p:nvPr/>
          </p:nvSpPr>
          <p:spPr bwMode="auto">
            <a:xfrm>
              <a:off x="3289449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Rectangle 79"/>
            <p:cNvSpPr>
              <a:spLocks noChangeArrowheads="1"/>
            </p:cNvSpPr>
            <p:nvPr/>
          </p:nvSpPr>
          <p:spPr bwMode="auto">
            <a:xfrm>
              <a:off x="3200549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Rectangle 80"/>
            <p:cNvSpPr>
              <a:spLocks noChangeArrowheads="1"/>
            </p:cNvSpPr>
            <p:nvPr/>
          </p:nvSpPr>
          <p:spPr bwMode="auto">
            <a:xfrm>
              <a:off x="3111649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Rectangle 81"/>
            <p:cNvSpPr>
              <a:spLocks noChangeArrowheads="1"/>
            </p:cNvSpPr>
            <p:nvPr/>
          </p:nvSpPr>
          <p:spPr bwMode="auto">
            <a:xfrm>
              <a:off x="3021161" y="5792937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Rectangle 82"/>
            <p:cNvSpPr>
              <a:spLocks noChangeArrowheads="1"/>
            </p:cNvSpPr>
            <p:nvPr/>
          </p:nvSpPr>
          <p:spPr bwMode="auto">
            <a:xfrm>
              <a:off x="2932261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Rectangle 83"/>
            <p:cNvSpPr>
              <a:spLocks noChangeArrowheads="1"/>
            </p:cNvSpPr>
            <p:nvPr/>
          </p:nvSpPr>
          <p:spPr bwMode="auto">
            <a:xfrm>
              <a:off x="3830786" y="5792937"/>
              <a:ext cx="203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Rectangle 84"/>
            <p:cNvSpPr>
              <a:spLocks noChangeArrowheads="1"/>
            </p:cNvSpPr>
            <p:nvPr/>
          </p:nvSpPr>
          <p:spPr bwMode="auto">
            <a:xfrm>
              <a:off x="2736999" y="5792937"/>
              <a:ext cx="1778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Rectangle 85"/>
            <p:cNvSpPr>
              <a:spLocks noChangeArrowheads="1"/>
            </p:cNvSpPr>
            <p:nvPr/>
          </p:nvSpPr>
          <p:spPr bwMode="auto">
            <a:xfrm>
              <a:off x="3098949" y="5881837"/>
              <a:ext cx="48895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Rectangle 86"/>
            <p:cNvSpPr>
              <a:spLocks noChangeArrowheads="1"/>
            </p:cNvSpPr>
            <p:nvPr/>
          </p:nvSpPr>
          <p:spPr bwMode="auto">
            <a:xfrm>
              <a:off x="3957786" y="5919937"/>
              <a:ext cx="76200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Rectangle 87"/>
            <p:cNvSpPr>
              <a:spLocks noChangeArrowheads="1"/>
            </p:cNvSpPr>
            <p:nvPr/>
          </p:nvSpPr>
          <p:spPr bwMode="auto">
            <a:xfrm>
              <a:off x="3868886" y="5881837"/>
              <a:ext cx="76200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Rectangle 88"/>
            <p:cNvSpPr>
              <a:spLocks noChangeArrowheads="1"/>
            </p:cNvSpPr>
            <p:nvPr/>
          </p:nvSpPr>
          <p:spPr bwMode="auto">
            <a:xfrm>
              <a:off x="3868886" y="5919937"/>
              <a:ext cx="76200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Rectangle 89"/>
            <p:cNvSpPr>
              <a:spLocks noChangeArrowheads="1"/>
            </p:cNvSpPr>
            <p:nvPr/>
          </p:nvSpPr>
          <p:spPr bwMode="auto">
            <a:xfrm>
              <a:off x="3778399" y="5919937"/>
              <a:ext cx="77788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Rectangle 90"/>
            <p:cNvSpPr>
              <a:spLocks noChangeArrowheads="1"/>
            </p:cNvSpPr>
            <p:nvPr/>
          </p:nvSpPr>
          <p:spPr bwMode="auto">
            <a:xfrm>
              <a:off x="3694261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Rectangle 91"/>
            <p:cNvSpPr>
              <a:spLocks noChangeArrowheads="1"/>
            </p:cNvSpPr>
            <p:nvPr/>
          </p:nvSpPr>
          <p:spPr bwMode="auto">
            <a:xfrm>
              <a:off x="3605361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Rectangle 92"/>
            <p:cNvSpPr>
              <a:spLocks noChangeArrowheads="1"/>
            </p:cNvSpPr>
            <p:nvPr/>
          </p:nvSpPr>
          <p:spPr bwMode="auto">
            <a:xfrm>
              <a:off x="3005286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Rectangle 93"/>
            <p:cNvSpPr>
              <a:spLocks noChangeArrowheads="1"/>
            </p:cNvSpPr>
            <p:nvPr/>
          </p:nvSpPr>
          <p:spPr bwMode="auto">
            <a:xfrm>
              <a:off x="2914799" y="5881837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Rectangle 94"/>
            <p:cNvSpPr>
              <a:spLocks noChangeArrowheads="1"/>
            </p:cNvSpPr>
            <p:nvPr/>
          </p:nvSpPr>
          <p:spPr bwMode="auto">
            <a:xfrm>
              <a:off x="2825899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Rectangle 95"/>
            <p:cNvSpPr>
              <a:spLocks noChangeArrowheads="1"/>
            </p:cNvSpPr>
            <p:nvPr/>
          </p:nvSpPr>
          <p:spPr bwMode="auto">
            <a:xfrm>
              <a:off x="2736999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96"/>
            <p:cNvSpPr/>
            <p:nvPr/>
          </p:nvSpPr>
          <p:spPr bwMode="auto">
            <a:xfrm>
              <a:off x="2524274" y="4808687"/>
              <a:ext cx="1722438" cy="60325"/>
            </a:xfrm>
            <a:custGeom>
              <a:avLst/>
              <a:gdLst>
                <a:gd name="T0" fmla="*/ 400 w 405"/>
                <a:gd name="T1" fmla="*/ 3 h 14"/>
                <a:gd name="T2" fmla="*/ 395 w 405"/>
                <a:gd name="T3" fmla="*/ 0 h 14"/>
                <a:gd name="T4" fmla="*/ 10 w 405"/>
                <a:gd name="T5" fmla="*/ 0 h 14"/>
                <a:gd name="T6" fmla="*/ 5 w 405"/>
                <a:gd name="T7" fmla="*/ 3 h 14"/>
                <a:gd name="T8" fmla="*/ 0 w 405"/>
                <a:gd name="T9" fmla="*/ 14 h 14"/>
                <a:gd name="T10" fmla="*/ 405 w 405"/>
                <a:gd name="T11" fmla="*/ 14 h 14"/>
                <a:gd name="T12" fmla="*/ 400 w 405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" h="14">
                  <a:moveTo>
                    <a:pt x="400" y="3"/>
                  </a:moveTo>
                  <a:cubicBezTo>
                    <a:pt x="399" y="1"/>
                    <a:pt x="397" y="0"/>
                    <a:pt x="39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6" y="1"/>
                    <a:pt x="5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05" y="14"/>
                    <a:pt x="405" y="14"/>
                    <a:pt x="405" y="14"/>
                  </a:cubicBezTo>
                  <a:lnTo>
                    <a:pt x="400" y="3"/>
                  </a:lnTo>
                  <a:close/>
                </a:path>
              </a:pathLst>
            </a:custGeom>
            <a:solidFill>
              <a:srgbClr val="D2D8D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97"/>
            <p:cNvSpPr/>
            <p:nvPr/>
          </p:nvSpPr>
          <p:spPr bwMode="auto">
            <a:xfrm>
              <a:off x="2524274" y="4851550"/>
              <a:ext cx="1722438" cy="498475"/>
            </a:xfrm>
            <a:custGeom>
              <a:avLst/>
              <a:gdLst>
                <a:gd name="T0" fmla="*/ 398 w 405"/>
                <a:gd name="T1" fmla="*/ 0 h 117"/>
                <a:gd name="T2" fmla="*/ 7 w 405"/>
                <a:gd name="T3" fmla="*/ 0 h 117"/>
                <a:gd name="T4" fmla="*/ 0 w 405"/>
                <a:gd name="T5" fmla="*/ 4 h 117"/>
                <a:gd name="T6" fmla="*/ 23 w 405"/>
                <a:gd name="T7" fmla="*/ 114 h 117"/>
                <a:gd name="T8" fmla="*/ 30 w 405"/>
                <a:gd name="T9" fmla="*/ 117 h 117"/>
                <a:gd name="T10" fmla="*/ 375 w 405"/>
                <a:gd name="T11" fmla="*/ 117 h 117"/>
                <a:gd name="T12" fmla="*/ 382 w 405"/>
                <a:gd name="T13" fmla="*/ 114 h 117"/>
                <a:gd name="T14" fmla="*/ 405 w 405"/>
                <a:gd name="T15" fmla="*/ 4 h 117"/>
                <a:gd name="T16" fmla="*/ 398 w 405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5" h="117">
                  <a:moveTo>
                    <a:pt x="39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3" y="116"/>
                    <a:pt x="26" y="117"/>
                    <a:pt x="30" y="117"/>
                  </a:cubicBezTo>
                  <a:cubicBezTo>
                    <a:pt x="375" y="117"/>
                    <a:pt x="375" y="117"/>
                    <a:pt x="375" y="117"/>
                  </a:cubicBezTo>
                  <a:cubicBezTo>
                    <a:pt x="379" y="117"/>
                    <a:pt x="382" y="116"/>
                    <a:pt x="382" y="114"/>
                  </a:cubicBezTo>
                  <a:cubicBezTo>
                    <a:pt x="405" y="4"/>
                    <a:pt x="405" y="4"/>
                    <a:pt x="405" y="4"/>
                  </a:cubicBezTo>
                  <a:cubicBezTo>
                    <a:pt x="405" y="2"/>
                    <a:pt x="402" y="0"/>
                    <a:pt x="398" y="0"/>
                  </a:cubicBezTo>
                  <a:close/>
                </a:path>
              </a:pathLst>
            </a:custGeom>
            <a:solidFill>
              <a:srgbClr val="00405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98"/>
            <p:cNvSpPr/>
            <p:nvPr/>
          </p:nvSpPr>
          <p:spPr bwMode="auto">
            <a:xfrm>
              <a:off x="2621111" y="4897587"/>
              <a:ext cx="1528763" cy="404813"/>
            </a:xfrm>
            <a:custGeom>
              <a:avLst/>
              <a:gdLst>
                <a:gd name="T0" fmla="*/ 352 w 359"/>
                <a:gd name="T1" fmla="*/ 0 h 95"/>
                <a:gd name="T2" fmla="*/ 7 w 359"/>
                <a:gd name="T3" fmla="*/ 0 h 95"/>
                <a:gd name="T4" fmla="*/ 1 w 359"/>
                <a:gd name="T5" fmla="*/ 4 h 95"/>
                <a:gd name="T6" fmla="*/ 17 w 359"/>
                <a:gd name="T7" fmla="*/ 92 h 95"/>
                <a:gd name="T8" fmla="*/ 24 w 359"/>
                <a:gd name="T9" fmla="*/ 95 h 95"/>
                <a:gd name="T10" fmla="*/ 335 w 359"/>
                <a:gd name="T11" fmla="*/ 95 h 95"/>
                <a:gd name="T12" fmla="*/ 342 w 359"/>
                <a:gd name="T13" fmla="*/ 92 h 95"/>
                <a:gd name="T14" fmla="*/ 358 w 359"/>
                <a:gd name="T15" fmla="*/ 4 h 95"/>
                <a:gd name="T16" fmla="*/ 352 w 359"/>
                <a:gd name="T1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95">
                  <a:moveTo>
                    <a:pt x="35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3"/>
                    <a:pt x="21" y="95"/>
                    <a:pt x="24" y="95"/>
                  </a:cubicBezTo>
                  <a:cubicBezTo>
                    <a:pt x="335" y="95"/>
                    <a:pt x="335" y="95"/>
                    <a:pt x="335" y="95"/>
                  </a:cubicBezTo>
                  <a:cubicBezTo>
                    <a:pt x="338" y="95"/>
                    <a:pt x="341" y="93"/>
                    <a:pt x="342" y="92"/>
                  </a:cubicBezTo>
                  <a:cubicBezTo>
                    <a:pt x="358" y="4"/>
                    <a:pt x="358" y="4"/>
                    <a:pt x="358" y="4"/>
                  </a:cubicBezTo>
                  <a:cubicBezTo>
                    <a:pt x="359" y="2"/>
                    <a:pt x="356" y="0"/>
                    <a:pt x="352" y="0"/>
                  </a:cubicBezTo>
                  <a:close/>
                </a:path>
              </a:pathLst>
            </a:custGeom>
            <a:solidFill>
              <a:srgbClr val="30B9C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99"/>
            <p:cNvSpPr/>
            <p:nvPr/>
          </p:nvSpPr>
          <p:spPr bwMode="auto">
            <a:xfrm>
              <a:off x="2754461" y="5332562"/>
              <a:ext cx="1301750" cy="42863"/>
            </a:xfrm>
            <a:custGeom>
              <a:avLst/>
              <a:gdLst>
                <a:gd name="T0" fmla="*/ 302 w 306"/>
                <a:gd name="T1" fmla="*/ 0 h 10"/>
                <a:gd name="T2" fmla="*/ 3 w 306"/>
                <a:gd name="T3" fmla="*/ 0 h 10"/>
                <a:gd name="T4" fmla="*/ 0 w 306"/>
                <a:gd name="T5" fmla="*/ 3 h 10"/>
                <a:gd name="T6" fmla="*/ 0 w 306"/>
                <a:gd name="T7" fmla="*/ 7 h 10"/>
                <a:gd name="T8" fmla="*/ 3 w 306"/>
                <a:gd name="T9" fmla="*/ 10 h 10"/>
                <a:gd name="T10" fmla="*/ 302 w 306"/>
                <a:gd name="T11" fmla="*/ 10 h 10"/>
                <a:gd name="T12" fmla="*/ 306 w 306"/>
                <a:gd name="T13" fmla="*/ 7 h 10"/>
                <a:gd name="T14" fmla="*/ 306 w 306"/>
                <a:gd name="T15" fmla="*/ 3 h 10"/>
                <a:gd name="T16" fmla="*/ 302 w 30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6" h="10">
                  <a:moveTo>
                    <a:pt x="30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4" y="10"/>
                    <a:pt x="306" y="9"/>
                    <a:pt x="306" y="7"/>
                  </a:cubicBezTo>
                  <a:cubicBezTo>
                    <a:pt x="306" y="3"/>
                    <a:pt x="306" y="3"/>
                    <a:pt x="306" y="3"/>
                  </a:cubicBezTo>
                  <a:cubicBezTo>
                    <a:pt x="306" y="2"/>
                    <a:pt x="304" y="0"/>
                    <a:pt x="302" y="0"/>
                  </a:cubicBezTo>
                  <a:close/>
                </a:path>
              </a:pathLst>
            </a:custGeom>
            <a:solidFill>
              <a:srgbClr val="00405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2" name="矩形 259"/>
          <p:cNvSpPr>
            <a:spLocks noChangeArrowheads="1"/>
          </p:cNvSpPr>
          <p:nvPr/>
        </p:nvSpPr>
        <p:spPr bwMode="auto">
          <a:xfrm>
            <a:off x="2212340" y="1816100"/>
            <a:ext cx="847090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zh-CN" altLang="en-US" sz="7200" dirty="0" smtClean="0">
                <a:solidFill>
                  <a:schemeClr val="bg1"/>
                </a:solidFill>
                <a:cs typeface="Arial" panose="020B0604020202020204" pitchFamily="34" charset="0"/>
              </a:rPr>
              <a:t>P-30B耙斗装岩机</a:t>
            </a:r>
            <a:endParaRPr lang="zh-CN" altLang="en-US" sz="7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54" name="矩形 259"/>
          <p:cNvSpPr>
            <a:spLocks noChangeArrowheads="1"/>
          </p:cNvSpPr>
          <p:nvPr/>
        </p:nvSpPr>
        <p:spPr bwMode="auto">
          <a:xfrm>
            <a:off x="5687060" y="3543935"/>
            <a:ext cx="1610360" cy="24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Kuangan001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52" grpId="0"/>
      <p:bldP spid="352" grpId="1"/>
      <p:bldP spid="3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solidFill>
            <a:srgbClr val="157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352" y="5344516"/>
            <a:ext cx="12858045" cy="1888133"/>
          </a:xfrm>
          <a:prstGeom prst="rect">
            <a:avLst/>
          </a:prstGeom>
        </p:spPr>
      </p:pic>
      <p:sp>
        <p:nvSpPr>
          <p:cNvPr id="5" name="Text Placeholder 11"/>
          <p:cNvSpPr txBox="1"/>
          <p:nvPr>
            <p:custDataLst>
              <p:tags r:id="rId2"/>
            </p:custDataLst>
          </p:nvPr>
        </p:nvSpPr>
        <p:spPr>
          <a:xfrm>
            <a:off x="871182" y="4870425"/>
            <a:ext cx="2483827" cy="331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P-30B耙斗装岩机介绍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9"/>
          <p:cNvSpPr txBox="1"/>
          <p:nvPr/>
        </p:nvSpPr>
        <p:spPr>
          <a:xfrm>
            <a:off x="675704" y="524951"/>
            <a:ext cx="1437390" cy="7355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ubtitle 10"/>
          <p:cNvSpPr txBox="1"/>
          <p:nvPr/>
        </p:nvSpPr>
        <p:spPr>
          <a:xfrm>
            <a:off x="689566" y="1128910"/>
            <a:ext cx="1409667" cy="3946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  <a:endParaRPr lang="en-US" altLang="zh-CN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Text Placeholder 11"/>
          <p:cNvSpPr txBox="1"/>
          <p:nvPr>
            <p:custDataLst>
              <p:tags r:id="rId3"/>
            </p:custDataLst>
          </p:nvPr>
        </p:nvSpPr>
        <p:spPr>
          <a:xfrm>
            <a:off x="3749405" y="4870425"/>
            <a:ext cx="2483827" cy="331341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P-30B耙斗装岩机型号意义：</a:t>
            </a:r>
            <a:endParaRPr lang="zh-CN" altLang="en-US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Placeholder 11"/>
          <p:cNvSpPr txBox="1"/>
          <p:nvPr>
            <p:custDataLst>
              <p:tags r:id="rId4"/>
            </p:custDataLst>
          </p:nvPr>
        </p:nvSpPr>
        <p:spPr>
          <a:xfrm>
            <a:off x="6627629" y="4870425"/>
            <a:ext cx="2483827" cy="331341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P-30B耙斗装岩机参数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Placeholder 11"/>
          <p:cNvSpPr txBox="1"/>
          <p:nvPr>
            <p:custDataLst>
              <p:tags r:id="rId5"/>
            </p:custDataLst>
          </p:nvPr>
        </p:nvSpPr>
        <p:spPr>
          <a:xfrm>
            <a:off x="9505852" y="4870425"/>
            <a:ext cx="2483827" cy="331341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P-30B耙斗装岩机操作</a:t>
            </a:r>
            <a:endParaRPr lang="zh-CN" altLang="en-US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25"/>
          <p:cNvSpPr/>
          <p:nvPr>
            <p:custDataLst>
              <p:tags r:id="rId6"/>
            </p:custDataLst>
          </p:nvPr>
        </p:nvSpPr>
        <p:spPr>
          <a:xfrm>
            <a:off x="1294557" y="2784115"/>
            <a:ext cx="1637074" cy="1637074"/>
          </a:xfrm>
          <a:prstGeom prst="ellipse">
            <a:avLst/>
          </a:prstGeom>
          <a:blipFill dpi="0" rotWithShape="1">
            <a:blip r:embed="rId7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000">
              <a:cs typeface="+mn-ea"/>
              <a:sym typeface="+mn-lt"/>
            </a:endParaRPr>
          </a:p>
        </p:txBody>
      </p:sp>
      <p:grpSp>
        <p:nvGrpSpPr>
          <p:cNvPr id="17" name="Group 42"/>
          <p:cNvGrpSpPr/>
          <p:nvPr>
            <p:custDataLst>
              <p:tags r:id="rId8"/>
            </p:custDataLst>
          </p:nvPr>
        </p:nvGrpSpPr>
        <p:grpSpPr>
          <a:xfrm>
            <a:off x="4172781" y="2784115"/>
            <a:ext cx="1637074" cy="1637074"/>
            <a:chOff x="3956297" y="2639898"/>
            <a:chExt cx="1552274" cy="1552274"/>
          </a:xfrm>
        </p:grpSpPr>
        <p:sp>
          <p:nvSpPr>
            <p:cNvPr id="18" name="Oval 26"/>
            <p:cNvSpPr/>
            <p:nvPr>
              <p:custDataLst>
                <p:tags r:id="rId9"/>
              </p:custDataLst>
            </p:nvPr>
          </p:nvSpPr>
          <p:spPr>
            <a:xfrm>
              <a:off x="3956297" y="2639898"/>
              <a:ext cx="1552274" cy="1552274"/>
            </a:xfrm>
            <a:prstGeom prst="ellipse">
              <a:avLst/>
            </a:prstGeom>
            <a:blipFill dpi="0" rotWithShape="1">
              <a:blip r:embed="rId10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cs typeface="+mn-ea"/>
                <a:sym typeface="+mn-lt"/>
              </a:endParaRPr>
            </a:p>
          </p:txBody>
        </p:sp>
        <p:sp>
          <p:nvSpPr>
            <p:cNvPr id="21" name="Freeform 6"/>
            <p:cNvSpPr/>
            <p:nvPr>
              <p:custDataLst>
                <p:tags r:id="rId11"/>
              </p:custDataLst>
            </p:nvPr>
          </p:nvSpPr>
          <p:spPr bwMode="auto">
            <a:xfrm>
              <a:off x="4874627" y="3277303"/>
              <a:ext cx="48760" cy="100230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cs typeface="+mn-ea"/>
                <a:sym typeface="+mn-lt"/>
              </a:endParaRPr>
            </a:p>
          </p:txBody>
        </p:sp>
      </p:grpSp>
      <p:sp>
        <p:nvSpPr>
          <p:cNvPr id="24" name="Oval 27"/>
          <p:cNvSpPr/>
          <p:nvPr>
            <p:custDataLst>
              <p:tags r:id="rId12"/>
            </p:custDataLst>
          </p:nvPr>
        </p:nvSpPr>
        <p:spPr>
          <a:xfrm>
            <a:off x="7051004" y="2797788"/>
            <a:ext cx="1637074" cy="1637074"/>
          </a:xfrm>
          <a:prstGeom prst="ellipse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000">
              <a:cs typeface="+mn-ea"/>
              <a:sym typeface="+mn-lt"/>
            </a:endParaRPr>
          </a:p>
        </p:txBody>
      </p:sp>
      <p:sp>
        <p:nvSpPr>
          <p:cNvPr id="27" name="Oval 28"/>
          <p:cNvSpPr/>
          <p:nvPr>
            <p:custDataLst>
              <p:tags r:id="rId14"/>
            </p:custDataLst>
          </p:nvPr>
        </p:nvSpPr>
        <p:spPr>
          <a:xfrm>
            <a:off x="9929228" y="2797788"/>
            <a:ext cx="1637074" cy="1637074"/>
          </a:xfrm>
          <a:prstGeom prst="ellipse">
            <a:avLst/>
          </a:prstGeom>
          <a:blipFill dpi="0" rotWithShape="1">
            <a:blip r:embed="rId1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0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>
        <p:cut/>
      </p:transition>
    </mc:Choice>
    <mc:Fallback>
      <p:transition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 build="p"/>
      <p:bldP spid="6" grpId="0"/>
      <p:bldP spid="7" grpId="0" build="p"/>
      <p:bldP spid="9" grpId="0"/>
      <p:bldP spid="11" grpId="0"/>
      <p:bldP spid="13" grpId="0"/>
      <p:bldP spid="15" grpId="0" animBg="1"/>
      <p:bldP spid="24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2324" y="3045370"/>
            <a:ext cx="2417641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332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81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8790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1460" y="2160905"/>
            <a:ext cx="1779905" cy="133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5124" y="2203094"/>
            <a:ext cx="499824" cy="499824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510" y="2160905"/>
            <a:ext cx="1779905" cy="133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385" y="2160905"/>
            <a:ext cx="1776095" cy="1330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0880" y="2162175"/>
            <a:ext cx="1776095" cy="1330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772" y="2203092"/>
            <a:ext cx="499824" cy="499824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166" y="2203093"/>
            <a:ext cx="499824" cy="499824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Shape 1475"/>
          <p:cNvSpPr/>
          <p:nvPr/>
        </p:nvSpPr>
        <p:spPr>
          <a:xfrm>
            <a:off x="6803469" y="2203092"/>
            <a:ext cx="499824" cy="499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796" y="2332852"/>
            <a:ext cx="196493" cy="19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060950" y="303530"/>
            <a:ext cx="249110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None/>
            </a:pPr>
            <a:r>
              <a:rPr lang="zh-CN" altLang="en-US" sz="2400" dirty="0" smtClean="0">
                <a:solidFill>
                  <a:schemeClr val="tx1"/>
                </a:solidFill>
                <a:cs typeface="Arial" panose="020B0604020202020204" pitchFamily="34" charset="0"/>
                <a:sym typeface="+mn-ea"/>
              </a:rPr>
              <a:t>P-30B耙斗装岩机</a:t>
            </a:r>
            <a:endParaRPr lang="zh-CN" altLang="en-US" sz="2400" dirty="0" smtClean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8" name="图片 27" descr="耙斗装岩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1490" y="3544570"/>
            <a:ext cx="2157095" cy="2157095"/>
          </a:xfrm>
          <a:prstGeom prst="rect">
            <a:avLst/>
          </a:prstGeom>
        </p:spPr>
      </p:pic>
      <p:pic>
        <p:nvPicPr>
          <p:cNvPr id="35" name="图片 34" descr="耙斗装岩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315" y="3544570"/>
            <a:ext cx="2157095" cy="2157095"/>
          </a:xfrm>
          <a:prstGeom prst="rect">
            <a:avLst/>
          </a:prstGeom>
        </p:spPr>
      </p:pic>
      <p:pic>
        <p:nvPicPr>
          <p:cNvPr id="36" name="图片 35" descr="耙斗装岩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3544570"/>
            <a:ext cx="2157095" cy="2157095"/>
          </a:xfrm>
          <a:prstGeom prst="rect">
            <a:avLst/>
          </a:prstGeom>
        </p:spPr>
      </p:pic>
      <p:pic>
        <p:nvPicPr>
          <p:cNvPr id="37" name="图片 36" descr="耙斗装岩机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355" y="3544570"/>
            <a:ext cx="2157095" cy="2157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bldLvl="0" animBg="1"/>
      <p:bldP spid="10" grpId="0" bldLvl="0" animBg="1"/>
      <p:bldP spid="11" grpId="0" bldLvl="0" animBg="1"/>
      <p:bldP spid="12" grpId="0" bldLvl="0" animBg="1"/>
      <p:bldP spid="30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986378" y="1193881"/>
            <a:ext cx="2414977" cy="2640272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986378" y="3828439"/>
            <a:ext cx="2414977" cy="2640272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3394600" y="1193881"/>
            <a:ext cx="2414977" cy="2640272"/>
          </a:xfrm>
          <a:prstGeom prst="rect">
            <a:avLst/>
          </a:prstGeom>
          <a:blipFill dpi="0" rotWithShape="1">
            <a:blip r:embed="rId6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 bwMode="auto">
          <a:xfrm>
            <a:off x="3401355" y="3834153"/>
            <a:ext cx="8694744" cy="2640272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5"/>
              </a:spcBef>
              <a:buClr>
                <a:schemeClr val="bg1"/>
              </a:buClr>
              <a:buSzPct val="80000"/>
            </a:pPr>
            <a:endParaRPr lang="zh-CN" altLang="en-US" sz="1475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8"/>
            </p:custDataLst>
          </p:nvPr>
        </p:nvCxnSpPr>
        <p:spPr>
          <a:xfrm>
            <a:off x="4913412" y="4490449"/>
            <a:ext cx="518457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/>
          <p:cNvSpPr txBox="1"/>
          <p:nvPr>
            <p:custDataLst>
              <p:tags r:id="rId9"/>
            </p:custDataLst>
          </p:nvPr>
        </p:nvSpPr>
        <p:spPr>
          <a:xfrm>
            <a:off x="4413250" y="4490720"/>
            <a:ext cx="6231255" cy="1180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P-30B耙斗装岩机适用于净高2米以上( 净断面6平方米以上 )的巷道选用。</a:t>
            </a:r>
            <a:endParaRPr lang="zh-CN" altLang="en-US" sz="2000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13" name="文本框 10"/>
          <p:cNvSpPr txBox="1">
            <a:spLocks noChangeArrowheads="1"/>
          </p:cNvSpPr>
          <p:nvPr/>
        </p:nvSpPr>
        <p:spPr bwMode="auto">
          <a:xfrm>
            <a:off x="6645275" y="2069465"/>
            <a:ext cx="338328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P-30B耙斗装岩机介绍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5" name="Group 25"/>
          <p:cNvGrpSpPr/>
          <p:nvPr>
            <p:custDataLst>
              <p:tags r:id="rId1"/>
            </p:custDataLst>
          </p:nvPr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>
                <p:custDataLst>
                  <p:tags r:id="rId2"/>
                </p:custDataLst>
              </p:nvPr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09" name="AutoShape 29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10" name="AutoShape 30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>
              <p:custDataLst>
                <p:tags r:id="rId5"/>
              </p:custDataLst>
            </p:nvPr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</p:grpSp>
      <p:grpSp>
        <p:nvGrpSpPr>
          <p:cNvPr id="20512" name="Group 32"/>
          <p:cNvGrpSpPr/>
          <p:nvPr>
            <p:custDataLst>
              <p:tags r:id="rId6"/>
            </p:custDataLst>
          </p:nvPr>
        </p:nvGrpSpPr>
        <p:grpSpPr bwMode="auto">
          <a:xfrm>
            <a:off x="5043170" y="5690235"/>
            <a:ext cx="1073785" cy="1485265"/>
            <a:chOff x="0" y="0"/>
            <a:chExt cx="762745" cy="1504951"/>
          </a:xfrm>
        </p:grpSpPr>
        <p:sp>
          <p:nvSpPr>
            <p:cNvPr id="20513" name="AutoShape 33"/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14" name="AutoShape 34"/>
            <p:cNvSpPr/>
            <p:nvPr>
              <p:custDataLst>
                <p:tags r:id="rId8"/>
              </p:custDataLst>
            </p:nvPr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F1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10"/>
          <p:cNvSpPr txBox="1">
            <a:spLocks noChangeArrowheads="1"/>
          </p:cNvSpPr>
          <p:nvPr/>
        </p:nvSpPr>
        <p:spPr bwMode="auto">
          <a:xfrm>
            <a:off x="5186045" y="303530"/>
            <a:ext cx="239966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None/>
            </a:pPr>
            <a:r>
              <a:rPr lang="zh-CN" altLang="en-US" sz="2400" dirty="0" smtClean="0">
                <a:cs typeface="Arial" panose="020B0604020202020204" pitchFamily="34" charset="0"/>
                <a:sym typeface="+mn-ea"/>
              </a:rPr>
              <a:t>P-30B耙斗装岩机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5" name="图片 4" descr="耙斗装岩机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050" y="2103755"/>
            <a:ext cx="2842895" cy="3504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6292" y="2313745"/>
            <a:ext cx="2059047" cy="23556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63090" y="3094355"/>
            <a:ext cx="1791335" cy="589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型号：P-30B耙斗装岩机；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467166" y="3450562"/>
            <a:ext cx="2605160" cy="867232"/>
            <a:chOff x="676275" y="2281463"/>
            <a:chExt cx="2133600" cy="710255"/>
          </a:xfrm>
        </p:grpSpPr>
        <p:sp>
          <p:nvSpPr>
            <p:cNvPr id="40" name="Rectangle 39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ight Triangle 40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ight Triangle 41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2556258" y="2581907"/>
            <a:ext cx="451251" cy="391323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50" tIns="55825" rIns="111650" bIns="5582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89134" y="3400892"/>
            <a:ext cx="2046911" cy="23556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02445" y="4263939"/>
            <a:ext cx="1628981" cy="294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P——耙斗装岩机；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910008" y="4537707"/>
            <a:ext cx="2605160" cy="867232"/>
            <a:chOff x="676275" y="2281463"/>
            <a:chExt cx="2133600" cy="710255"/>
          </a:xfrm>
        </p:grpSpPr>
        <p:sp>
          <p:nvSpPr>
            <p:cNvPr id="49" name="Rectangle 48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ight Triangle 49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6628439" y="2313745"/>
            <a:ext cx="2046911" cy="235564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31330" y="3077845"/>
            <a:ext cx="1666875" cy="589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30——耙斗容积为0.30m3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6349313" y="3450562"/>
            <a:ext cx="2605160" cy="867232"/>
            <a:chOff x="676275" y="2281463"/>
            <a:chExt cx="2133600" cy="710255"/>
          </a:xfrm>
        </p:grpSpPr>
        <p:sp>
          <p:nvSpPr>
            <p:cNvPr id="56" name="Rectangle 55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ight Triangle 56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ight Triangle 57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9059145" y="3400892"/>
            <a:ext cx="2046911" cy="2355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81677" y="4260764"/>
            <a:ext cx="1628981" cy="294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B——隔爆型。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8780020" y="4537707"/>
            <a:ext cx="2605160" cy="867232"/>
            <a:chOff x="676275" y="2281463"/>
            <a:chExt cx="2133600" cy="710255"/>
          </a:xfrm>
        </p:grpSpPr>
        <p:sp>
          <p:nvSpPr>
            <p:cNvPr id="63" name="Rectangle 62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ight Triangle 63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Freeform 145"/>
          <p:cNvSpPr/>
          <p:nvPr/>
        </p:nvSpPr>
        <p:spPr bwMode="auto">
          <a:xfrm>
            <a:off x="4997250" y="3684563"/>
            <a:ext cx="430679" cy="371383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50" tIns="55825" rIns="111650" bIns="5582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13"/>
          <p:cNvSpPr>
            <a:spLocks noEditPoints="1"/>
          </p:cNvSpPr>
          <p:nvPr/>
        </p:nvSpPr>
        <p:spPr bwMode="auto">
          <a:xfrm>
            <a:off x="7416383" y="2592886"/>
            <a:ext cx="471022" cy="369362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50" tIns="55825" rIns="111650" bIns="5582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55"/>
          <p:cNvSpPr>
            <a:spLocks noEditPoints="1"/>
          </p:cNvSpPr>
          <p:nvPr/>
        </p:nvSpPr>
        <p:spPr bwMode="auto">
          <a:xfrm>
            <a:off x="9830614" y="3682151"/>
            <a:ext cx="503974" cy="376207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50" tIns="55825" rIns="111650" bIns="5582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0"/>
          <p:cNvSpPr txBox="1">
            <a:spLocks noChangeArrowheads="1"/>
          </p:cNvSpPr>
          <p:nvPr/>
        </p:nvSpPr>
        <p:spPr bwMode="auto">
          <a:xfrm>
            <a:off x="4556760" y="231775"/>
            <a:ext cx="404939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P-30B耙斗装岩机型号意义：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6" grpId="0"/>
      <p:bldP spid="43" grpId="0" animBg="1"/>
      <p:bldP spid="46" grpId="0" animBg="1"/>
      <p:bldP spid="47" grpId="0"/>
      <p:bldP spid="53" grpId="0" animBg="1"/>
      <p:bldP spid="54" grpId="0"/>
      <p:bldP spid="60" grpId="0" animBg="1"/>
      <p:bldP spid="61" grpId="0"/>
      <p:bldP spid="67" grpId="0" animBg="1"/>
      <p:bldP spid="68" grpId="0" animBg="1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2284412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2075565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2267349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982080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2267349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5174615" y="303530"/>
            <a:ext cx="251904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None/>
            </a:pPr>
            <a:r>
              <a:rPr lang="zh-CN" altLang="en-US" sz="2400" dirty="0" smtClean="0">
                <a:cs typeface="Arial" panose="020B0604020202020204" pitchFamily="34" charset="0"/>
                <a:sym typeface="+mn-ea"/>
              </a:rPr>
              <a:t>P-30B耙斗装岩机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3" name="图片 2" descr="耙斗装岩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3155" y="2267585"/>
            <a:ext cx="2489200" cy="2620010"/>
          </a:xfrm>
          <a:prstGeom prst="rect">
            <a:avLst/>
          </a:prstGeom>
        </p:spPr>
      </p:pic>
      <p:pic>
        <p:nvPicPr>
          <p:cNvPr id="4" name="图片 3" descr="耙斗装岩机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35" y="2267585"/>
            <a:ext cx="2489200" cy="2620010"/>
          </a:xfrm>
          <a:prstGeom prst="rect">
            <a:avLst/>
          </a:prstGeom>
        </p:spPr>
      </p:pic>
      <p:pic>
        <p:nvPicPr>
          <p:cNvPr id="5" name="图片 4" descr="耙斗装岩机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130" y="2267585"/>
            <a:ext cx="2489200" cy="2620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bldLvl="0" animBg="1"/>
      <p:bldP spid="33" grpId="0" bldLvl="0" animBg="1"/>
      <p:bldP spid="34" grpId="0" bldLvl="0" animBg="1"/>
      <p:bldP spid="31" grpId="0" bldLvl="0" animBg="1"/>
      <p:bldP spid="3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7233" y="2392340"/>
            <a:ext cx="12638344" cy="283481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90360" y="2992115"/>
            <a:ext cx="791082" cy="8099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/>
          <p:nvPr/>
        </p:nvSpPr>
        <p:spPr bwMode="auto">
          <a:xfrm>
            <a:off x="1320735" y="3249405"/>
            <a:ext cx="330338" cy="295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18" tIns="142818" rIns="142818" bIns="142818" anchor="ctr"/>
          <a:lstStyle/>
          <a:p>
            <a:pPr algn="just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615" y="2943628"/>
            <a:ext cx="791082" cy="8099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31" y="2923461"/>
            <a:ext cx="791082" cy="8099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402" y="2943628"/>
            <a:ext cx="791082" cy="8099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366" y="2943628"/>
            <a:ext cx="791082" cy="8099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/>
          <p:nvPr/>
        </p:nvSpPr>
        <p:spPr bwMode="auto">
          <a:xfrm>
            <a:off x="3915933" y="3196739"/>
            <a:ext cx="303729" cy="303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18" tIns="142818" rIns="142818" bIns="142818" anchor="ctr"/>
          <a:lstStyle/>
          <a:p>
            <a:pPr algn="just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3" y="3164201"/>
            <a:ext cx="337058" cy="328468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077" tIns="128539" rIns="257077" bIns="128539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0835" y="3194972"/>
            <a:ext cx="296217" cy="307263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/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/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/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/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/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/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/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/>
          <p:nvPr/>
        </p:nvSpPr>
        <p:spPr bwMode="auto">
          <a:xfrm>
            <a:off x="11431295" y="3167204"/>
            <a:ext cx="375229" cy="362797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18" tIns="142818" rIns="142818" bIns="142818" anchor="ctr"/>
          <a:lstStyle/>
          <a:p>
            <a:pPr algn="just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442595" y="3904615"/>
            <a:ext cx="219202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生产率（m3/h）：30-50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耙半容积（m3）：0.3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2983230" y="3827145"/>
            <a:ext cx="2169160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绞车型式：行星齿轮双滚筒绞车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工作滚筒牵引力（kN）：13.23-19.11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398770" y="3686810"/>
            <a:ext cx="2197100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空程滚筒牵引力（kN）：9.48-13.64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主绳牵引速度（m/s）：0.85-1.22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7940040" y="3766185"/>
            <a:ext cx="213931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尾绳牵引速度（m/s）：1.18-1.7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钢丝绳直径（m/s）：12.5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481310" y="3827145"/>
            <a:ext cx="211201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外形尺寸 长×宽×高（mm）：6600×1500×1950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4487545" y="376555"/>
            <a:ext cx="374269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P-30B耙斗装岩机参数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 bwMode="auto">
          <a:xfrm>
            <a:off x="4888980" y="4034933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888980" y="3580356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888980" y="3130487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888980" y="2598184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6141978" y="253610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123815" y="3360420"/>
            <a:ext cx="253365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P-30B耙斗装岩机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2" name="图片 1" descr="耙斗装岩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7210" y="2752090"/>
            <a:ext cx="3169920" cy="3169920"/>
          </a:xfrm>
          <a:prstGeom prst="rect">
            <a:avLst/>
          </a:prstGeom>
        </p:spPr>
      </p:pic>
      <p:pic>
        <p:nvPicPr>
          <p:cNvPr id="3" name="图片 2" descr="耙斗装岩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90" y="2752090"/>
            <a:ext cx="3169920" cy="3169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334423" y="2201580"/>
            <a:ext cx="3694572" cy="3694572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TextBox 29"/>
          <p:cNvSpPr txBox="1"/>
          <p:nvPr>
            <p:custDataLst>
              <p:tags r:id="rId1"/>
            </p:custDataLst>
          </p:nvPr>
        </p:nvSpPr>
        <p:spPr>
          <a:xfrm>
            <a:off x="5395595" y="2553970"/>
            <a:ext cx="5565140" cy="589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1、司机操作前要先进行培训，山东矿安机电有限公司，掌握设备的基本性能和操作要领，未经培训者不得操作耙岩机。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9"/>
          <p:cNvSpPr txBox="1"/>
          <p:nvPr>
            <p:custDataLst>
              <p:tags r:id="rId2"/>
            </p:custDataLst>
          </p:nvPr>
        </p:nvSpPr>
        <p:spPr>
          <a:xfrm>
            <a:off x="5395595" y="3520440"/>
            <a:ext cx="5396865" cy="884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2、开车前要先发出信号，肆零零捌捌陆零伍叁柒，待人员全部撤至an全地点后才能操作耙岩机。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9"/>
          <p:cNvSpPr txBox="1"/>
          <p:nvPr>
            <p:custDataLst>
              <p:tags r:id="rId3"/>
            </p:custDataLst>
          </p:nvPr>
        </p:nvSpPr>
        <p:spPr>
          <a:xfrm>
            <a:off x="5395595" y="4415790"/>
            <a:ext cx="5697220" cy="884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3、起动设备，拉紧主绳滚筒的操作手柄，耙斗开始耙矸，待矸石到达卸载口后立即拉紧尾绳的操作手柄，使耙斗返回耙矸地点，重新耙岩。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0"/>
          <p:cNvSpPr txBox="1">
            <a:spLocks noChangeArrowheads="1"/>
          </p:cNvSpPr>
          <p:nvPr/>
        </p:nvSpPr>
        <p:spPr bwMode="auto">
          <a:xfrm>
            <a:off x="4774565" y="303530"/>
            <a:ext cx="321818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P-30B耙斗装岩机操作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矩形 103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196215" y="-56515"/>
            <a:ext cx="12858750" cy="7243762"/>
          </a:xfrm>
          <a:prstGeom prst="rect">
            <a:avLst/>
          </a:prstGeom>
          <a:solidFill>
            <a:srgbClr val="157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0" name="组合 209"/>
          <p:cNvGrpSpPr/>
          <p:nvPr/>
        </p:nvGrpSpPr>
        <p:grpSpPr>
          <a:xfrm>
            <a:off x="5069912" y="3930976"/>
            <a:ext cx="4036180" cy="3312786"/>
            <a:chOff x="2519511" y="4808687"/>
            <a:chExt cx="2506663" cy="2057400"/>
          </a:xfrm>
        </p:grpSpPr>
        <p:sp>
          <p:nvSpPr>
            <p:cNvPr id="2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19511" y="4808687"/>
              <a:ext cx="2501900" cy="2057400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5"/>
            <p:cNvSpPr/>
            <p:nvPr/>
          </p:nvSpPr>
          <p:spPr bwMode="auto">
            <a:xfrm>
              <a:off x="4643586" y="5754837"/>
              <a:ext cx="334963" cy="600075"/>
            </a:xfrm>
            <a:custGeom>
              <a:avLst/>
              <a:gdLst>
                <a:gd name="T0" fmla="*/ 55 w 79"/>
                <a:gd name="T1" fmla="*/ 0 h 141"/>
                <a:gd name="T2" fmla="*/ 24 w 79"/>
                <a:gd name="T3" fmla="*/ 0 h 141"/>
                <a:gd name="T4" fmla="*/ 0 w 79"/>
                <a:gd name="T5" fmla="*/ 24 h 141"/>
                <a:gd name="T6" fmla="*/ 0 w 79"/>
                <a:gd name="T7" fmla="*/ 117 h 141"/>
                <a:gd name="T8" fmla="*/ 24 w 79"/>
                <a:gd name="T9" fmla="*/ 141 h 141"/>
                <a:gd name="T10" fmla="*/ 55 w 79"/>
                <a:gd name="T11" fmla="*/ 141 h 141"/>
                <a:gd name="T12" fmla="*/ 79 w 79"/>
                <a:gd name="T13" fmla="*/ 117 h 141"/>
                <a:gd name="T14" fmla="*/ 79 w 79"/>
                <a:gd name="T15" fmla="*/ 24 h 141"/>
                <a:gd name="T16" fmla="*/ 55 w 79"/>
                <a:gd name="T1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141">
                  <a:moveTo>
                    <a:pt x="5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0"/>
                    <a:pt x="10" y="141"/>
                    <a:pt x="24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68" y="141"/>
                    <a:pt x="79" y="130"/>
                    <a:pt x="79" y="117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10"/>
                    <a:pt x="68" y="0"/>
                    <a:pt x="5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6"/>
            <p:cNvSpPr/>
            <p:nvPr/>
          </p:nvSpPr>
          <p:spPr bwMode="auto">
            <a:xfrm>
              <a:off x="4788049" y="5810400"/>
              <a:ext cx="46038" cy="88900"/>
            </a:xfrm>
            <a:custGeom>
              <a:avLst/>
              <a:gdLst>
                <a:gd name="T0" fmla="*/ 5 w 11"/>
                <a:gd name="T1" fmla="*/ 21 h 21"/>
                <a:gd name="T2" fmla="*/ 5 w 11"/>
                <a:gd name="T3" fmla="*/ 21 h 21"/>
                <a:gd name="T4" fmla="*/ 0 w 11"/>
                <a:gd name="T5" fmla="*/ 16 h 21"/>
                <a:gd name="T6" fmla="*/ 0 w 11"/>
                <a:gd name="T7" fmla="*/ 5 h 21"/>
                <a:gd name="T8" fmla="*/ 5 w 11"/>
                <a:gd name="T9" fmla="*/ 0 h 21"/>
                <a:gd name="T10" fmla="*/ 5 w 11"/>
                <a:gd name="T11" fmla="*/ 0 h 21"/>
                <a:gd name="T12" fmla="*/ 11 w 11"/>
                <a:gd name="T13" fmla="*/ 5 h 21"/>
                <a:gd name="T14" fmla="*/ 11 w 11"/>
                <a:gd name="T15" fmla="*/ 16 h 21"/>
                <a:gd name="T16" fmla="*/ 5 w 1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1"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9"/>
                    <a:pt x="8" y="21"/>
                    <a:pt x="5" y="21"/>
                  </a:cubicBezTo>
                  <a:close/>
                </a:path>
              </a:pathLst>
            </a:custGeom>
            <a:solidFill>
              <a:srgbClr val="97A1B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7"/>
            <p:cNvSpPr/>
            <p:nvPr/>
          </p:nvSpPr>
          <p:spPr bwMode="auto">
            <a:xfrm>
              <a:off x="4549924" y="6243787"/>
              <a:ext cx="80963" cy="119063"/>
            </a:xfrm>
            <a:custGeom>
              <a:avLst/>
              <a:gdLst>
                <a:gd name="T0" fmla="*/ 19 w 19"/>
                <a:gd name="T1" fmla="*/ 28 h 28"/>
                <a:gd name="T2" fmla="*/ 19 w 19"/>
                <a:gd name="T3" fmla="*/ 14 h 28"/>
                <a:gd name="T4" fmla="*/ 2 w 19"/>
                <a:gd name="T5" fmla="*/ 0 h 28"/>
                <a:gd name="T6" fmla="*/ 0 w 19"/>
                <a:gd name="T7" fmla="*/ 2 h 28"/>
                <a:gd name="T8" fmla="*/ 0 w 19"/>
                <a:gd name="T9" fmla="*/ 28 h 28"/>
                <a:gd name="T10" fmla="*/ 19 w 19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19" y="28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8" y="4"/>
                    <a:pt x="9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8"/>
                    <a:pt x="0" y="28"/>
                    <a:pt x="0" y="28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8"/>
            <p:cNvSpPr/>
            <p:nvPr/>
          </p:nvSpPr>
          <p:spPr bwMode="auto">
            <a:xfrm>
              <a:off x="4545161" y="6261250"/>
              <a:ext cx="455613" cy="541338"/>
            </a:xfrm>
            <a:custGeom>
              <a:avLst/>
              <a:gdLst>
                <a:gd name="T0" fmla="*/ 66 w 107"/>
                <a:gd name="T1" fmla="*/ 127 h 127"/>
                <a:gd name="T2" fmla="*/ 6 w 107"/>
                <a:gd name="T3" fmla="*/ 71 h 127"/>
                <a:gd name="T4" fmla="*/ 1 w 107"/>
                <a:gd name="T5" fmla="*/ 55 h 127"/>
                <a:gd name="T6" fmla="*/ 6 w 107"/>
                <a:gd name="T7" fmla="*/ 30 h 127"/>
                <a:gd name="T8" fmla="*/ 34 w 107"/>
                <a:gd name="T9" fmla="*/ 30 h 127"/>
                <a:gd name="T10" fmla="*/ 34 w 107"/>
                <a:gd name="T11" fmla="*/ 1 h 127"/>
                <a:gd name="T12" fmla="*/ 107 w 107"/>
                <a:gd name="T13" fmla="*/ 0 h 127"/>
                <a:gd name="T14" fmla="*/ 107 w 107"/>
                <a:gd name="T15" fmla="*/ 59 h 127"/>
                <a:gd name="T16" fmla="*/ 107 w 107"/>
                <a:gd name="T17" fmla="*/ 59 h 127"/>
                <a:gd name="T18" fmla="*/ 99 w 107"/>
                <a:gd name="T19" fmla="*/ 83 h 127"/>
                <a:gd name="T20" fmla="*/ 66 w 107"/>
                <a:gd name="T2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27">
                  <a:moveTo>
                    <a:pt x="66" y="127"/>
                  </a:moveTo>
                  <a:cubicBezTo>
                    <a:pt x="6" y="71"/>
                    <a:pt x="6" y="71"/>
                    <a:pt x="6" y="71"/>
                  </a:cubicBezTo>
                  <a:cubicBezTo>
                    <a:pt x="2" y="67"/>
                    <a:pt x="0" y="61"/>
                    <a:pt x="1" y="55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68"/>
                    <a:pt x="104" y="76"/>
                    <a:pt x="99" y="83"/>
                  </a:cubicBezTo>
                  <a:lnTo>
                    <a:pt x="66" y="127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9"/>
            <p:cNvSpPr/>
            <p:nvPr/>
          </p:nvSpPr>
          <p:spPr bwMode="auto">
            <a:xfrm>
              <a:off x="4549924" y="6346975"/>
              <a:ext cx="80963" cy="182563"/>
            </a:xfrm>
            <a:custGeom>
              <a:avLst/>
              <a:gdLst>
                <a:gd name="T0" fmla="*/ 0 w 51"/>
                <a:gd name="T1" fmla="*/ 0 h 115"/>
                <a:gd name="T2" fmla="*/ 2 w 51"/>
                <a:gd name="T3" fmla="*/ 115 h 115"/>
                <a:gd name="T4" fmla="*/ 51 w 51"/>
                <a:gd name="T5" fmla="*/ 112 h 115"/>
                <a:gd name="T6" fmla="*/ 51 w 51"/>
                <a:gd name="T7" fmla="*/ 0 h 115"/>
                <a:gd name="T8" fmla="*/ 0 w 51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15">
                  <a:moveTo>
                    <a:pt x="0" y="0"/>
                  </a:moveTo>
                  <a:lnTo>
                    <a:pt x="2" y="115"/>
                  </a:lnTo>
                  <a:lnTo>
                    <a:pt x="51" y="112"/>
                  </a:lnTo>
                  <a:lnTo>
                    <a:pt x="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0"/>
            <p:cNvSpPr/>
            <p:nvPr/>
          </p:nvSpPr>
          <p:spPr bwMode="auto">
            <a:xfrm>
              <a:off x="4646761" y="6013600"/>
              <a:ext cx="85725" cy="414338"/>
            </a:xfrm>
            <a:custGeom>
              <a:avLst/>
              <a:gdLst>
                <a:gd name="T0" fmla="*/ 9 w 20"/>
                <a:gd name="T1" fmla="*/ 0 h 97"/>
                <a:gd name="T2" fmla="*/ 0 w 20"/>
                <a:gd name="T3" fmla="*/ 10 h 97"/>
                <a:gd name="T4" fmla="*/ 1 w 20"/>
                <a:gd name="T5" fmla="*/ 87 h 97"/>
                <a:gd name="T6" fmla="*/ 10 w 20"/>
                <a:gd name="T7" fmla="*/ 97 h 97"/>
                <a:gd name="T8" fmla="*/ 20 w 20"/>
                <a:gd name="T9" fmla="*/ 87 h 97"/>
                <a:gd name="T10" fmla="*/ 19 w 20"/>
                <a:gd name="T11" fmla="*/ 10 h 97"/>
                <a:gd name="T12" fmla="*/ 9 w 20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7">
                  <a:moveTo>
                    <a:pt x="9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93"/>
                    <a:pt x="5" y="97"/>
                    <a:pt x="10" y="97"/>
                  </a:cubicBezTo>
                  <a:cubicBezTo>
                    <a:pt x="16" y="97"/>
                    <a:pt x="20" y="92"/>
                    <a:pt x="20" y="8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5"/>
                    <a:pt x="15" y="0"/>
                    <a:pt x="9" y="0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1"/>
            <p:cNvSpPr/>
            <p:nvPr/>
          </p:nvSpPr>
          <p:spPr bwMode="auto">
            <a:xfrm>
              <a:off x="4722961" y="5985025"/>
              <a:ext cx="128588" cy="344488"/>
            </a:xfrm>
            <a:custGeom>
              <a:avLst/>
              <a:gdLst>
                <a:gd name="T0" fmla="*/ 21 w 30"/>
                <a:gd name="T1" fmla="*/ 1 h 81"/>
                <a:gd name="T2" fmla="*/ 10 w 30"/>
                <a:gd name="T3" fmla="*/ 9 h 81"/>
                <a:gd name="T4" fmla="*/ 1 w 30"/>
                <a:gd name="T5" fmla="*/ 69 h 81"/>
                <a:gd name="T6" fmla="*/ 9 w 30"/>
                <a:gd name="T7" fmla="*/ 80 h 81"/>
                <a:gd name="T8" fmla="*/ 20 w 30"/>
                <a:gd name="T9" fmla="*/ 72 h 81"/>
                <a:gd name="T10" fmla="*/ 29 w 30"/>
                <a:gd name="T11" fmla="*/ 12 h 81"/>
                <a:gd name="T12" fmla="*/ 21 w 30"/>
                <a:gd name="T13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1">
                  <a:moveTo>
                    <a:pt x="21" y="1"/>
                  </a:moveTo>
                  <a:cubicBezTo>
                    <a:pt x="16" y="0"/>
                    <a:pt x="11" y="4"/>
                    <a:pt x="10" y="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4"/>
                    <a:pt x="4" y="79"/>
                    <a:pt x="9" y="80"/>
                  </a:cubicBezTo>
                  <a:cubicBezTo>
                    <a:pt x="15" y="81"/>
                    <a:pt x="19" y="77"/>
                    <a:pt x="20" y="7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7"/>
                    <a:pt x="26" y="2"/>
                    <a:pt x="21" y="1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2"/>
            <p:cNvSpPr/>
            <p:nvPr/>
          </p:nvSpPr>
          <p:spPr bwMode="auto">
            <a:xfrm>
              <a:off x="4813449" y="6013600"/>
              <a:ext cx="122238" cy="341313"/>
            </a:xfrm>
            <a:custGeom>
              <a:avLst/>
              <a:gdLst>
                <a:gd name="T0" fmla="*/ 20 w 29"/>
                <a:gd name="T1" fmla="*/ 0 h 80"/>
                <a:gd name="T2" fmla="*/ 9 w 29"/>
                <a:gd name="T3" fmla="*/ 9 h 80"/>
                <a:gd name="T4" fmla="*/ 1 w 29"/>
                <a:gd name="T5" fmla="*/ 68 h 80"/>
                <a:gd name="T6" fmla="*/ 9 w 29"/>
                <a:gd name="T7" fmla="*/ 79 h 80"/>
                <a:gd name="T8" fmla="*/ 20 w 29"/>
                <a:gd name="T9" fmla="*/ 71 h 80"/>
                <a:gd name="T10" fmla="*/ 29 w 29"/>
                <a:gd name="T11" fmla="*/ 12 h 80"/>
                <a:gd name="T12" fmla="*/ 20 w 29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0">
                  <a:moveTo>
                    <a:pt x="20" y="0"/>
                  </a:moveTo>
                  <a:cubicBezTo>
                    <a:pt x="15" y="0"/>
                    <a:pt x="10" y="3"/>
                    <a:pt x="9" y="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74"/>
                    <a:pt x="3" y="79"/>
                    <a:pt x="9" y="79"/>
                  </a:cubicBezTo>
                  <a:cubicBezTo>
                    <a:pt x="14" y="80"/>
                    <a:pt x="19" y="76"/>
                    <a:pt x="20" y="7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6"/>
                    <a:pt x="26" y="1"/>
                    <a:pt x="20" y="0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3"/>
            <p:cNvSpPr/>
            <p:nvPr/>
          </p:nvSpPr>
          <p:spPr bwMode="auto">
            <a:xfrm>
              <a:off x="4897586" y="6056462"/>
              <a:ext cx="128588" cy="346075"/>
            </a:xfrm>
            <a:custGeom>
              <a:avLst/>
              <a:gdLst>
                <a:gd name="T0" fmla="*/ 21 w 30"/>
                <a:gd name="T1" fmla="*/ 1 h 81"/>
                <a:gd name="T2" fmla="*/ 10 w 30"/>
                <a:gd name="T3" fmla="*/ 9 h 81"/>
                <a:gd name="T4" fmla="*/ 1 w 30"/>
                <a:gd name="T5" fmla="*/ 69 h 81"/>
                <a:gd name="T6" fmla="*/ 9 w 30"/>
                <a:gd name="T7" fmla="*/ 80 h 81"/>
                <a:gd name="T8" fmla="*/ 20 w 30"/>
                <a:gd name="T9" fmla="*/ 72 h 81"/>
                <a:gd name="T10" fmla="*/ 29 w 30"/>
                <a:gd name="T11" fmla="*/ 12 h 81"/>
                <a:gd name="T12" fmla="*/ 21 w 30"/>
                <a:gd name="T13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1">
                  <a:moveTo>
                    <a:pt x="21" y="1"/>
                  </a:moveTo>
                  <a:cubicBezTo>
                    <a:pt x="16" y="0"/>
                    <a:pt x="11" y="4"/>
                    <a:pt x="10" y="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4"/>
                    <a:pt x="4" y="79"/>
                    <a:pt x="9" y="80"/>
                  </a:cubicBezTo>
                  <a:cubicBezTo>
                    <a:pt x="15" y="81"/>
                    <a:pt x="20" y="77"/>
                    <a:pt x="20" y="7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7"/>
                    <a:pt x="26" y="2"/>
                    <a:pt x="21" y="1"/>
                  </a:cubicBez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14"/>
            <p:cNvSpPr>
              <a:spLocks noChangeArrowheads="1"/>
            </p:cNvSpPr>
            <p:nvPr/>
          </p:nvSpPr>
          <p:spPr bwMode="auto">
            <a:xfrm>
              <a:off x="4664224" y="6640662"/>
              <a:ext cx="276225" cy="225425"/>
            </a:xfrm>
            <a:prstGeom prst="rect">
              <a:avLst/>
            </a:prstGeom>
            <a:solidFill>
              <a:srgbClr val="F5C779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5"/>
            <p:cNvSpPr/>
            <p:nvPr/>
          </p:nvSpPr>
          <p:spPr bwMode="auto">
            <a:xfrm>
              <a:off x="3379936" y="5524650"/>
              <a:ext cx="1436688" cy="1012825"/>
            </a:xfrm>
            <a:custGeom>
              <a:avLst/>
              <a:gdLst>
                <a:gd name="T0" fmla="*/ 296 w 338"/>
                <a:gd name="T1" fmla="*/ 0 h 238"/>
                <a:gd name="T2" fmla="*/ 266 w 338"/>
                <a:gd name="T3" fmla="*/ 0 h 238"/>
                <a:gd name="T4" fmla="*/ 223 w 338"/>
                <a:gd name="T5" fmla="*/ 42 h 238"/>
                <a:gd name="T6" fmla="*/ 223 w 338"/>
                <a:gd name="T7" fmla="*/ 195 h 238"/>
                <a:gd name="T8" fmla="*/ 185 w 338"/>
                <a:gd name="T9" fmla="*/ 234 h 238"/>
                <a:gd name="T10" fmla="*/ 42 w 338"/>
                <a:gd name="T11" fmla="*/ 234 h 238"/>
                <a:gd name="T12" fmla="*/ 42 w 338"/>
                <a:gd name="T13" fmla="*/ 234 h 238"/>
                <a:gd name="T14" fmla="*/ 15 w 338"/>
                <a:gd name="T15" fmla="*/ 223 h 238"/>
                <a:gd name="T16" fmla="*/ 4 w 338"/>
                <a:gd name="T17" fmla="*/ 196 h 238"/>
                <a:gd name="T18" fmla="*/ 4 w 338"/>
                <a:gd name="T19" fmla="*/ 188 h 238"/>
                <a:gd name="T20" fmla="*/ 0 w 338"/>
                <a:gd name="T21" fmla="*/ 188 h 238"/>
                <a:gd name="T22" fmla="*/ 0 w 338"/>
                <a:gd name="T23" fmla="*/ 196 h 238"/>
                <a:gd name="T24" fmla="*/ 12 w 338"/>
                <a:gd name="T25" fmla="*/ 226 h 238"/>
                <a:gd name="T26" fmla="*/ 42 w 338"/>
                <a:gd name="T27" fmla="*/ 238 h 238"/>
                <a:gd name="T28" fmla="*/ 42 w 338"/>
                <a:gd name="T29" fmla="*/ 238 h 238"/>
                <a:gd name="T30" fmla="*/ 185 w 338"/>
                <a:gd name="T31" fmla="*/ 238 h 238"/>
                <a:gd name="T32" fmla="*/ 227 w 338"/>
                <a:gd name="T33" fmla="*/ 195 h 238"/>
                <a:gd name="T34" fmla="*/ 227 w 338"/>
                <a:gd name="T35" fmla="*/ 42 h 238"/>
                <a:gd name="T36" fmla="*/ 266 w 338"/>
                <a:gd name="T37" fmla="*/ 4 h 238"/>
                <a:gd name="T38" fmla="*/ 296 w 338"/>
                <a:gd name="T39" fmla="*/ 4 h 238"/>
                <a:gd name="T40" fmla="*/ 334 w 338"/>
                <a:gd name="T41" fmla="*/ 42 h 238"/>
                <a:gd name="T42" fmla="*/ 334 w 338"/>
                <a:gd name="T43" fmla="*/ 54 h 238"/>
                <a:gd name="T44" fmla="*/ 338 w 338"/>
                <a:gd name="T45" fmla="*/ 54 h 238"/>
                <a:gd name="T46" fmla="*/ 338 w 338"/>
                <a:gd name="T47" fmla="*/ 42 h 238"/>
                <a:gd name="T48" fmla="*/ 296 w 338"/>
                <a:gd name="T4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8" h="238">
                  <a:moveTo>
                    <a:pt x="296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42" y="0"/>
                    <a:pt x="223" y="19"/>
                    <a:pt x="223" y="42"/>
                  </a:cubicBezTo>
                  <a:cubicBezTo>
                    <a:pt x="223" y="195"/>
                    <a:pt x="223" y="195"/>
                    <a:pt x="223" y="195"/>
                  </a:cubicBezTo>
                  <a:cubicBezTo>
                    <a:pt x="223" y="216"/>
                    <a:pt x="206" y="234"/>
                    <a:pt x="185" y="234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32" y="234"/>
                    <a:pt x="22" y="230"/>
                    <a:pt x="15" y="223"/>
                  </a:cubicBezTo>
                  <a:cubicBezTo>
                    <a:pt x="8" y="216"/>
                    <a:pt x="4" y="206"/>
                    <a:pt x="4" y="196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7"/>
                    <a:pt x="4" y="218"/>
                    <a:pt x="12" y="226"/>
                  </a:cubicBezTo>
                  <a:cubicBezTo>
                    <a:pt x="20" y="234"/>
                    <a:pt x="31" y="238"/>
                    <a:pt x="42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185" y="238"/>
                    <a:pt x="185" y="238"/>
                    <a:pt x="185" y="238"/>
                  </a:cubicBezTo>
                  <a:cubicBezTo>
                    <a:pt x="208" y="238"/>
                    <a:pt x="227" y="219"/>
                    <a:pt x="227" y="195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21"/>
                    <a:pt x="245" y="4"/>
                    <a:pt x="266" y="4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317" y="4"/>
                    <a:pt x="334" y="21"/>
                    <a:pt x="334" y="42"/>
                  </a:cubicBezTo>
                  <a:cubicBezTo>
                    <a:pt x="334" y="54"/>
                    <a:pt x="334" y="54"/>
                    <a:pt x="334" y="54"/>
                  </a:cubicBezTo>
                  <a:cubicBezTo>
                    <a:pt x="338" y="54"/>
                    <a:pt x="338" y="54"/>
                    <a:pt x="338" y="54"/>
                  </a:cubicBezTo>
                  <a:cubicBezTo>
                    <a:pt x="338" y="42"/>
                    <a:pt x="338" y="42"/>
                    <a:pt x="338" y="42"/>
                  </a:cubicBezTo>
                  <a:cubicBezTo>
                    <a:pt x="338" y="19"/>
                    <a:pt x="319" y="0"/>
                    <a:pt x="29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6"/>
            <p:cNvSpPr/>
            <p:nvPr/>
          </p:nvSpPr>
          <p:spPr bwMode="auto">
            <a:xfrm>
              <a:off x="2621111" y="5357962"/>
              <a:ext cx="1528763" cy="996950"/>
            </a:xfrm>
            <a:custGeom>
              <a:avLst/>
              <a:gdLst>
                <a:gd name="T0" fmla="*/ 352 w 359"/>
                <a:gd name="T1" fmla="*/ 0 h 234"/>
                <a:gd name="T2" fmla="*/ 7 w 359"/>
                <a:gd name="T3" fmla="*/ 0 h 234"/>
                <a:gd name="T4" fmla="*/ 0 w 359"/>
                <a:gd name="T5" fmla="*/ 8 h 234"/>
                <a:gd name="T6" fmla="*/ 0 w 359"/>
                <a:gd name="T7" fmla="*/ 227 h 234"/>
                <a:gd name="T8" fmla="*/ 7 w 359"/>
                <a:gd name="T9" fmla="*/ 234 h 234"/>
                <a:gd name="T10" fmla="*/ 352 w 359"/>
                <a:gd name="T11" fmla="*/ 234 h 234"/>
                <a:gd name="T12" fmla="*/ 359 w 359"/>
                <a:gd name="T13" fmla="*/ 227 h 234"/>
                <a:gd name="T14" fmla="*/ 359 w 359"/>
                <a:gd name="T15" fmla="*/ 8 h 234"/>
                <a:gd name="T16" fmla="*/ 352 w 359"/>
                <a:gd name="T1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34">
                  <a:moveTo>
                    <a:pt x="35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1"/>
                    <a:pt x="3" y="234"/>
                    <a:pt x="7" y="234"/>
                  </a:cubicBezTo>
                  <a:cubicBezTo>
                    <a:pt x="352" y="234"/>
                    <a:pt x="352" y="234"/>
                    <a:pt x="352" y="234"/>
                  </a:cubicBezTo>
                  <a:cubicBezTo>
                    <a:pt x="356" y="234"/>
                    <a:pt x="359" y="231"/>
                    <a:pt x="359" y="227"/>
                  </a:cubicBezTo>
                  <a:cubicBezTo>
                    <a:pt x="359" y="8"/>
                    <a:pt x="359" y="8"/>
                    <a:pt x="359" y="8"/>
                  </a:cubicBezTo>
                  <a:cubicBezTo>
                    <a:pt x="359" y="4"/>
                    <a:pt x="356" y="0"/>
                    <a:pt x="352" y="0"/>
                  </a:cubicBezTo>
                  <a:close/>
                </a:path>
              </a:pathLst>
            </a:custGeom>
            <a:solidFill>
              <a:srgbClr val="CCD2C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7"/>
            <p:cNvSpPr/>
            <p:nvPr/>
          </p:nvSpPr>
          <p:spPr bwMode="auto">
            <a:xfrm>
              <a:off x="3208486" y="6018362"/>
              <a:ext cx="354013" cy="268288"/>
            </a:xfrm>
            <a:custGeom>
              <a:avLst/>
              <a:gdLst>
                <a:gd name="T0" fmla="*/ 82 w 83"/>
                <a:gd name="T1" fmla="*/ 0 h 63"/>
                <a:gd name="T2" fmla="*/ 1 w 83"/>
                <a:gd name="T3" fmla="*/ 0 h 63"/>
                <a:gd name="T4" fmla="*/ 0 w 83"/>
                <a:gd name="T5" fmla="*/ 2 h 63"/>
                <a:gd name="T6" fmla="*/ 0 w 83"/>
                <a:gd name="T7" fmla="*/ 61 h 63"/>
                <a:gd name="T8" fmla="*/ 1 w 83"/>
                <a:gd name="T9" fmla="*/ 63 h 63"/>
                <a:gd name="T10" fmla="*/ 82 w 83"/>
                <a:gd name="T11" fmla="*/ 63 h 63"/>
                <a:gd name="T12" fmla="*/ 83 w 83"/>
                <a:gd name="T13" fmla="*/ 61 h 63"/>
                <a:gd name="T14" fmla="*/ 83 w 83"/>
                <a:gd name="T15" fmla="*/ 2 h 63"/>
                <a:gd name="T16" fmla="*/ 82 w 83"/>
                <a:gd name="T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63">
                  <a:moveTo>
                    <a:pt x="8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3"/>
                    <a:pt x="83" y="62"/>
                    <a:pt x="83" y="61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1"/>
                    <a:pt x="82" y="0"/>
                    <a:pt x="82" y="0"/>
                  </a:cubicBezTo>
                  <a:close/>
                </a:path>
              </a:pathLst>
            </a:custGeom>
            <a:solidFill>
              <a:srgbClr val="787F8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Rectangle 18"/>
            <p:cNvSpPr>
              <a:spLocks noChangeArrowheads="1"/>
            </p:cNvSpPr>
            <p:nvPr/>
          </p:nvSpPr>
          <p:spPr bwMode="auto">
            <a:xfrm>
              <a:off x="396254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Rectangle 19"/>
            <p:cNvSpPr>
              <a:spLocks noChangeArrowheads="1"/>
            </p:cNvSpPr>
            <p:nvPr/>
          </p:nvSpPr>
          <p:spPr bwMode="auto">
            <a:xfrm>
              <a:off x="3872061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Rectangle 20"/>
            <p:cNvSpPr>
              <a:spLocks noChangeArrowheads="1"/>
            </p:cNvSpPr>
            <p:nvPr/>
          </p:nvSpPr>
          <p:spPr bwMode="auto">
            <a:xfrm>
              <a:off x="378792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Rectangle 21"/>
            <p:cNvSpPr>
              <a:spLocks noChangeArrowheads="1"/>
            </p:cNvSpPr>
            <p:nvPr/>
          </p:nvSpPr>
          <p:spPr bwMode="auto">
            <a:xfrm>
              <a:off x="369902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Rectangle 22"/>
            <p:cNvSpPr>
              <a:spLocks noChangeArrowheads="1"/>
            </p:cNvSpPr>
            <p:nvPr/>
          </p:nvSpPr>
          <p:spPr bwMode="auto">
            <a:xfrm>
              <a:off x="361329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Rectangle 23"/>
            <p:cNvSpPr>
              <a:spLocks noChangeArrowheads="1"/>
            </p:cNvSpPr>
            <p:nvPr/>
          </p:nvSpPr>
          <p:spPr bwMode="auto">
            <a:xfrm>
              <a:off x="352439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Rectangle 24"/>
            <p:cNvSpPr>
              <a:spLocks noChangeArrowheads="1"/>
            </p:cNvSpPr>
            <p:nvPr/>
          </p:nvSpPr>
          <p:spPr bwMode="auto">
            <a:xfrm>
              <a:off x="3433911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Rectangle 25"/>
            <p:cNvSpPr>
              <a:spLocks noChangeArrowheads="1"/>
            </p:cNvSpPr>
            <p:nvPr/>
          </p:nvSpPr>
          <p:spPr bwMode="auto">
            <a:xfrm>
              <a:off x="334977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Rectangle 26"/>
            <p:cNvSpPr>
              <a:spLocks noChangeArrowheads="1"/>
            </p:cNvSpPr>
            <p:nvPr/>
          </p:nvSpPr>
          <p:spPr bwMode="auto">
            <a:xfrm>
              <a:off x="3259286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Rectangle 27"/>
            <p:cNvSpPr>
              <a:spLocks noChangeArrowheads="1"/>
            </p:cNvSpPr>
            <p:nvPr/>
          </p:nvSpPr>
          <p:spPr bwMode="auto">
            <a:xfrm>
              <a:off x="317514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Rectangle 28"/>
            <p:cNvSpPr>
              <a:spLocks noChangeArrowheads="1"/>
            </p:cNvSpPr>
            <p:nvPr/>
          </p:nvSpPr>
          <p:spPr bwMode="auto">
            <a:xfrm>
              <a:off x="3086249" y="5481787"/>
              <a:ext cx="76200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Rectangle 29"/>
            <p:cNvSpPr>
              <a:spLocks noChangeArrowheads="1"/>
            </p:cNvSpPr>
            <p:nvPr/>
          </p:nvSpPr>
          <p:spPr bwMode="auto">
            <a:xfrm>
              <a:off x="3000524" y="5481787"/>
              <a:ext cx="73025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Rectangle 30"/>
            <p:cNvSpPr>
              <a:spLocks noChangeArrowheads="1"/>
            </p:cNvSpPr>
            <p:nvPr/>
          </p:nvSpPr>
          <p:spPr bwMode="auto">
            <a:xfrm>
              <a:off x="2911624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Rectangle 31"/>
            <p:cNvSpPr>
              <a:spLocks noChangeArrowheads="1"/>
            </p:cNvSpPr>
            <p:nvPr/>
          </p:nvSpPr>
          <p:spPr bwMode="auto">
            <a:xfrm>
              <a:off x="2821136" y="5481787"/>
              <a:ext cx="7778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Rectangle 32"/>
            <p:cNvSpPr>
              <a:spLocks noChangeArrowheads="1"/>
            </p:cNvSpPr>
            <p:nvPr/>
          </p:nvSpPr>
          <p:spPr bwMode="auto">
            <a:xfrm>
              <a:off x="2736999" y="5481787"/>
              <a:ext cx="71438" cy="33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Rectangle 33"/>
            <p:cNvSpPr>
              <a:spLocks noChangeArrowheads="1"/>
            </p:cNvSpPr>
            <p:nvPr/>
          </p:nvSpPr>
          <p:spPr bwMode="auto">
            <a:xfrm>
              <a:off x="3914924" y="5618312"/>
              <a:ext cx="119063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Rectangle 34"/>
            <p:cNvSpPr>
              <a:spLocks noChangeArrowheads="1"/>
            </p:cNvSpPr>
            <p:nvPr/>
          </p:nvSpPr>
          <p:spPr bwMode="auto">
            <a:xfrm>
              <a:off x="2736999" y="5618312"/>
              <a:ext cx="889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Rectangle 35"/>
            <p:cNvSpPr>
              <a:spLocks noChangeArrowheads="1"/>
            </p:cNvSpPr>
            <p:nvPr/>
          </p:nvSpPr>
          <p:spPr bwMode="auto">
            <a:xfrm>
              <a:off x="3783161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Rectangle 36"/>
            <p:cNvSpPr>
              <a:spLocks noChangeArrowheads="1"/>
            </p:cNvSpPr>
            <p:nvPr/>
          </p:nvSpPr>
          <p:spPr bwMode="auto">
            <a:xfrm>
              <a:off x="3694261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Rectangle 37"/>
            <p:cNvSpPr>
              <a:spLocks noChangeArrowheads="1"/>
            </p:cNvSpPr>
            <p:nvPr/>
          </p:nvSpPr>
          <p:spPr bwMode="auto">
            <a:xfrm>
              <a:off x="3605361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Rectangle 38"/>
            <p:cNvSpPr>
              <a:spLocks noChangeArrowheads="1"/>
            </p:cNvSpPr>
            <p:nvPr/>
          </p:nvSpPr>
          <p:spPr bwMode="auto">
            <a:xfrm>
              <a:off x="3514874" y="5532587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Rectangle 39"/>
            <p:cNvSpPr>
              <a:spLocks noChangeArrowheads="1"/>
            </p:cNvSpPr>
            <p:nvPr/>
          </p:nvSpPr>
          <p:spPr bwMode="auto">
            <a:xfrm>
              <a:off x="3425974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Rectangle 40"/>
            <p:cNvSpPr>
              <a:spLocks noChangeArrowheads="1"/>
            </p:cNvSpPr>
            <p:nvPr/>
          </p:nvSpPr>
          <p:spPr bwMode="auto">
            <a:xfrm>
              <a:off x="3337074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Rectangle 41"/>
            <p:cNvSpPr>
              <a:spLocks noChangeArrowheads="1"/>
            </p:cNvSpPr>
            <p:nvPr/>
          </p:nvSpPr>
          <p:spPr bwMode="auto">
            <a:xfrm>
              <a:off x="3246586" y="5532587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Rectangle 42"/>
            <p:cNvSpPr>
              <a:spLocks noChangeArrowheads="1"/>
            </p:cNvSpPr>
            <p:nvPr/>
          </p:nvSpPr>
          <p:spPr bwMode="auto">
            <a:xfrm>
              <a:off x="3157686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Rectangle 43"/>
            <p:cNvSpPr>
              <a:spLocks noChangeArrowheads="1"/>
            </p:cNvSpPr>
            <p:nvPr/>
          </p:nvSpPr>
          <p:spPr bwMode="auto">
            <a:xfrm>
              <a:off x="3068786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Rectangle 44"/>
            <p:cNvSpPr>
              <a:spLocks noChangeArrowheads="1"/>
            </p:cNvSpPr>
            <p:nvPr/>
          </p:nvSpPr>
          <p:spPr bwMode="auto">
            <a:xfrm>
              <a:off x="2979886" y="553258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Rectangle 45"/>
            <p:cNvSpPr>
              <a:spLocks noChangeArrowheads="1"/>
            </p:cNvSpPr>
            <p:nvPr/>
          </p:nvSpPr>
          <p:spPr bwMode="auto">
            <a:xfrm>
              <a:off x="2889399" y="5532587"/>
              <a:ext cx="730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Rectangle 46"/>
            <p:cNvSpPr>
              <a:spLocks noChangeArrowheads="1"/>
            </p:cNvSpPr>
            <p:nvPr/>
          </p:nvSpPr>
          <p:spPr bwMode="auto">
            <a:xfrm>
              <a:off x="3872061" y="5532587"/>
              <a:ext cx="1619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7"/>
            <p:cNvSpPr/>
            <p:nvPr/>
          </p:nvSpPr>
          <p:spPr bwMode="auto">
            <a:xfrm>
              <a:off x="2736999" y="5532587"/>
              <a:ext cx="139700" cy="68263"/>
            </a:xfrm>
            <a:custGeom>
              <a:avLst/>
              <a:gdLst>
                <a:gd name="T0" fmla="*/ 37 w 88"/>
                <a:gd name="T1" fmla="*/ 0 h 43"/>
                <a:gd name="T2" fmla="*/ 29 w 88"/>
                <a:gd name="T3" fmla="*/ 0 h 43"/>
                <a:gd name="T4" fmla="*/ 0 w 88"/>
                <a:gd name="T5" fmla="*/ 0 h 43"/>
                <a:gd name="T6" fmla="*/ 0 w 88"/>
                <a:gd name="T7" fmla="*/ 43 h 43"/>
                <a:gd name="T8" fmla="*/ 29 w 88"/>
                <a:gd name="T9" fmla="*/ 43 h 43"/>
                <a:gd name="T10" fmla="*/ 37 w 88"/>
                <a:gd name="T11" fmla="*/ 43 h 43"/>
                <a:gd name="T12" fmla="*/ 88 w 88"/>
                <a:gd name="T13" fmla="*/ 43 h 43"/>
                <a:gd name="T14" fmla="*/ 88 w 88"/>
                <a:gd name="T15" fmla="*/ 0 h 43"/>
                <a:gd name="T16" fmla="*/ 37 w 88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43">
                  <a:moveTo>
                    <a:pt x="37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29" y="43"/>
                  </a:lnTo>
                  <a:lnTo>
                    <a:pt x="37" y="43"/>
                  </a:lnTo>
                  <a:lnTo>
                    <a:pt x="88" y="43"/>
                  </a:lnTo>
                  <a:lnTo>
                    <a:pt x="88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Rectangle 48"/>
            <p:cNvSpPr>
              <a:spLocks noChangeArrowheads="1"/>
            </p:cNvSpPr>
            <p:nvPr/>
          </p:nvSpPr>
          <p:spPr bwMode="auto">
            <a:xfrm>
              <a:off x="3783161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Rectangle 49"/>
            <p:cNvSpPr>
              <a:spLocks noChangeArrowheads="1"/>
            </p:cNvSpPr>
            <p:nvPr/>
          </p:nvSpPr>
          <p:spPr bwMode="auto">
            <a:xfrm>
              <a:off x="3694261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Rectangle 50"/>
            <p:cNvSpPr>
              <a:spLocks noChangeArrowheads="1"/>
            </p:cNvSpPr>
            <p:nvPr/>
          </p:nvSpPr>
          <p:spPr bwMode="auto">
            <a:xfrm>
              <a:off x="3605361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Rectangle 51"/>
            <p:cNvSpPr>
              <a:spLocks noChangeArrowheads="1"/>
            </p:cNvSpPr>
            <p:nvPr/>
          </p:nvSpPr>
          <p:spPr bwMode="auto">
            <a:xfrm>
              <a:off x="3514874" y="5707212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Rectangle 52"/>
            <p:cNvSpPr>
              <a:spLocks noChangeArrowheads="1"/>
            </p:cNvSpPr>
            <p:nvPr/>
          </p:nvSpPr>
          <p:spPr bwMode="auto">
            <a:xfrm>
              <a:off x="3425974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Rectangle 53"/>
            <p:cNvSpPr>
              <a:spLocks noChangeArrowheads="1"/>
            </p:cNvSpPr>
            <p:nvPr/>
          </p:nvSpPr>
          <p:spPr bwMode="auto">
            <a:xfrm>
              <a:off x="3337074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Rectangle 54"/>
            <p:cNvSpPr>
              <a:spLocks noChangeArrowheads="1"/>
            </p:cNvSpPr>
            <p:nvPr/>
          </p:nvSpPr>
          <p:spPr bwMode="auto">
            <a:xfrm>
              <a:off x="3246586" y="5707212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Rectangle 55"/>
            <p:cNvSpPr>
              <a:spLocks noChangeArrowheads="1"/>
            </p:cNvSpPr>
            <p:nvPr/>
          </p:nvSpPr>
          <p:spPr bwMode="auto">
            <a:xfrm>
              <a:off x="3157686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Rectangle 56"/>
            <p:cNvSpPr>
              <a:spLocks noChangeArrowheads="1"/>
            </p:cNvSpPr>
            <p:nvPr/>
          </p:nvSpPr>
          <p:spPr bwMode="auto">
            <a:xfrm>
              <a:off x="3068786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Rectangle 57"/>
            <p:cNvSpPr>
              <a:spLocks noChangeArrowheads="1"/>
            </p:cNvSpPr>
            <p:nvPr/>
          </p:nvSpPr>
          <p:spPr bwMode="auto">
            <a:xfrm>
              <a:off x="2979886" y="5707212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Rectangle 58"/>
            <p:cNvSpPr>
              <a:spLocks noChangeArrowheads="1"/>
            </p:cNvSpPr>
            <p:nvPr/>
          </p:nvSpPr>
          <p:spPr bwMode="auto">
            <a:xfrm>
              <a:off x="2889399" y="5707212"/>
              <a:ext cx="730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Rectangle 59"/>
            <p:cNvSpPr>
              <a:spLocks noChangeArrowheads="1"/>
            </p:cNvSpPr>
            <p:nvPr/>
          </p:nvSpPr>
          <p:spPr bwMode="auto">
            <a:xfrm>
              <a:off x="3872061" y="5707212"/>
              <a:ext cx="1619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Rectangle 60"/>
            <p:cNvSpPr>
              <a:spLocks noChangeArrowheads="1"/>
            </p:cNvSpPr>
            <p:nvPr/>
          </p:nvSpPr>
          <p:spPr bwMode="auto">
            <a:xfrm>
              <a:off x="2736999" y="5707212"/>
              <a:ext cx="136525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Rectangle 61"/>
            <p:cNvSpPr>
              <a:spLocks noChangeArrowheads="1"/>
            </p:cNvSpPr>
            <p:nvPr/>
          </p:nvSpPr>
          <p:spPr bwMode="auto">
            <a:xfrm>
              <a:off x="3826024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Rectangle 62"/>
            <p:cNvSpPr>
              <a:spLocks noChangeArrowheads="1"/>
            </p:cNvSpPr>
            <p:nvPr/>
          </p:nvSpPr>
          <p:spPr bwMode="auto">
            <a:xfrm>
              <a:off x="3737124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Rectangle 63"/>
            <p:cNvSpPr>
              <a:spLocks noChangeArrowheads="1"/>
            </p:cNvSpPr>
            <p:nvPr/>
          </p:nvSpPr>
          <p:spPr bwMode="auto">
            <a:xfrm>
              <a:off x="3646636" y="5618312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Rectangle 64"/>
            <p:cNvSpPr>
              <a:spLocks noChangeArrowheads="1"/>
            </p:cNvSpPr>
            <p:nvPr/>
          </p:nvSpPr>
          <p:spPr bwMode="auto">
            <a:xfrm>
              <a:off x="3557736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Rectangle 65"/>
            <p:cNvSpPr>
              <a:spLocks noChangeArrowheads="1"/>
            </p:cNvSpPr>
            <p:nvPr/>
          </p:nvSpPr>
          <p:spPr bwMode="auto">
            <a:xfrm>
              <a:off x="3468836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Rectangle 66"/>
            <p:cNvSpPr>
              <a:spLocks noChangeArrowheads="1"/>
            </p:cNvSpPr>
            <p:nvPr/>
          </p:nvSpPr>
          <p:spPr bwMode="auto">
            <a:xfrm>
              <a:off x="3379936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Rectangle 67"/>
            <p:cNvSpPr>
              <a:spLocks noChangeArrowheads="1"/>
            </p:cNvSpPr>
            <p:nvPr/>
          </p:nvSpPr>
          <p:spPr bwMode="auto">
            <a:xfrm>
              <a:off x="3289449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Rectangle 68"/>
            <p:cNvSpPr>
              <a:spLocks noChangeArrowheads="1"/>
            </p:cNvSpPr>
            <p:nvPr/>
          </p:nvSpPr>
          <p:spPr bwMode="auto">
            <a:xfrm>
              <a:off x="3200549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Rectangle 69"/>
            <p:cNvSpPr>
              <a:spLocks noChangeArrowheads="1"/>
            </p:cNvSpPr>
            <p:nvPr/>
          </p:nvSpPr>
          <p:spPr bwMode="auto">
            <a:xfrm>
              <a:off x="3111649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Rectangle 70"/>
            <p:cNvSpPr>
              <a:spLocks noChangeArrowheads="1"/>
            </p:cNvSpPr>
            <p:nvPr/>
          </p:nvSpPr>
          <p:spPr bwMode="auto">
            <a:xfrm>
              <a:off x="3021161" y="5618312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Rectangle 71"/>
            <p:cNvSpPr>
              <a:spLocks noChangeArrowheads="1"/>
            </p:cNvSpPr>
            <p:nvPr/>
          </p:nvSpPr>
          <p:spPr bwMode="auto">
            <a:xfrm>
              <a:off x="2843361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Rectangle 72"/>
            <p:cNvSpPr>
              <a:spLocks noChangeArrowheads="1"/>
            </p:cNvSpPr>
            <p:nvPr/>
          </p:nvSpPr>
          <p:spPr bwMode="auto">
            <a:xfrm>
              <a:off x="2932261" y="5618312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Rectangle 73"/>
            <p:cNvSpPr>
              <a:spLocks noChangeArrowheads="1"/>
            </p:cNvSpPr>
            <p:nvPr/>
          </p:nvSpPr>
          <p:spPr bwMode="auto">
            <a:xfrm>
              <a:off x="3737124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Rectangle 74"/>
            <p:cNvSpPr>
              <a:spLocks noChangeArrowheads="1"/>
            </p:cNvSpPr>
            <p:nvPr/>
          </p:nvSpPr>
          <p:spPr bwMode="auto">
            <a:xfrm>
              <a:off x="3646636" y="5792937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Rectangle 75"/>
            <p:cNvSpPr>
              <a:spLocks noChangeArrowheads="1"/>
            </p:cNvSpPr>
            <p:nvPr/>
          </p:nvSpPr>
          <p:spPr bwMode="auto">
            <a:xfrm>
              <a:off x="3557736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Rectangle 76"/>
            <p:cNvSpPr>
              <a:spLocks noChangeArrowheads="1"/>
            </p:cNvSpPr>
            <p:nvPr/>
          </p:nvSpPr>
          <p:spPr bwMode="auto">
            <a:xfrm>
              <a:off x="3468836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Rectangle 77"/>
            <p:cNvSpPr>
              <a:spLocks noChangeArrowheads="1"/>
            </p:cNvSpPr>
            <p:nvPr/>
          </p:nvSpPr>
          <p:spPr bwMode="auto">
            <a:xfrm>
              <a:off x="3379936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Rectangle 78"/>
            <p:cNvSpPr>
              <a:spLocks noChangeArrowheads="1"/>
            </p:cNvSpPr>
            <p:nvPr/>
          </p:nvSpPr>
          <p:spPr bwMode="auto">
            <a:xfrm>
              <a:off x="3289449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Rectangle 79"/>
            <p:cNvSpPr>
              <a:spLocks noChangeArrowheads="1"/>
            </p:cNvSpPr>
            <p:nvPr/>
          </p:nvSpPr>
          <p:spPr bwMode="auto">
            <a:xfrm>
              <a:off x="3200549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Rectangle 80"/>
            <p:cNvSpPr>
              <a:spLocks noChangeArrowheads="1"/>
            </p:cNvSpPr>
            <p:nvPr/>
          </p:nvSpPr>
          <p:spPr bwMode="auto">
            <a:xfrm>
              <a:off x="3111649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Rectangle 81"/>
            <p:cNvSpPr>
              <a:spLocks noChangeArrowheads="1"/>
            </p:cNvSpPr>
            <p:nvPr/>
          </p:nvSpPr>
          <p:spPr bwMode="auto">
            <a:xfrm>
              <a:off x="3021161" y="5792937"/>
              <a:ext cx="77788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Rectangle 82"/>
            <p:cNvSpPr>
              <a:spLocks noChangeArrowheads="1"/>
            </p:cNvSpPr>
            <p:nvPr/>
          </p:nvSpPr>
          <p:spPr bwMode="auto">
            <a:xfrm>
              <a:off x="2932261" y="5792937"/>
              <a:ext cx="76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Rectangle 83"/>
            <p:cNvSpPr>
              <a:spLocks noChangeArrowheads="1"/>
            </p:cNvSpPr>
            <p:nvPr/>
          </p:nvSpPr>
          <p:spPr bwMode="auto">
            <a:xfrm>
              <a:off x="3830786" y="5792937"/>
              <a:ext cx="2032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Rectangle 84"/>
            <p:cNvSpPr>
              <a:spLocks noChangeArrowheads="1"/>
            </p:cNvSpPr>
            <p:nvPr/>
          </p:nvSpPr>
          <p:spPr bwMode="auto">
            <a:xfrm>
              <a:off x="2736999" y="5792937"/>
              <a:ext cx="177800" cy="71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Rectangle 85"/>
            <p:cNvSpPr>
              <a:spLocks noChangeArrowheads="1"/>
            </p:cNvSpPr>
            <p:nvPr/>
          </p:nvSpPr>
          <p:spPr bwMode="auto">
            <a:xfrm>
              <a:off x="3098949" y="5881837"/>
              <a:ext cx="48895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Rectangle 86"/>
            <p:cNvSpPr>
              <a:spLocks noChangeArrowheads="1"/>
            </p:cNvSpPr>
            <p:nvPr/>
          </p:nvSpPr>
          <p:spPr bwMode="auto">
            <a:xfrm>
              <a:off x="3957786" y="5919937"/>
              <a:ext cx="76200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Rectangle 87"/>
            <p:cNvSpPr>
              <a:spLocks noChangeArrowheads="1"/>
            </p:cNvSpPr>
            <p:nvPr/>
          </p:nvSpPr>
          <p:spPr bwMode="auto">
            <a:xfrm>
              <a:off x="3868886" y="5881837"/>
              <a:ext cx="76200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Rectangle 88"/>
            <p:cNvSpPr>
              <a:spLocks noChangeArrowheads="1"/>
            </p:cNvSpPr>
            <p:nvPr/>
          </p:nvSpPr>
          <p:spPr bwMode="auto">
            <a:xfrm>
              <a:off x="3868886" y="5919937"/>
              <a:ext cx="76200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Rectangle 89"/>
            <p:cNvSpPr>
              <a:spLocks noChangeArrowheads="1"/>
            </p:cNvSpPr>
            <p:nvPr/>
          </p:nvSpPr>
          <p:spPr bwMode="auto">
            <a:xfrm>
              <a:off x="3778399" y="5919937"/>
              <a:ext cx="77788" cy="30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Rectangle 90"/>
            <p:cNvSpPr>
              <a:spLocks noChangeArrowheads="1"/>
            </p:cNvSpPr>
            <p:nvPr/>
          </p:nvSpPr>
          <p:spPr bwMode="auto">
            <a:xfrm>
              <a:off x="3694261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Rectangle 91"/>
            <p:cNvSpPr>
              <a:spLocks noChangeArrowheads="1"/>
            </p:cNvSpPr>
            <p:nvPr/>
          </p:nvSpPr>
          <p:spPr bwMode="auto">
            <a:xfrm>
              <a:off x="3605361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Rectangle 92"/>
            <p:cNvSpPr>
              <a:spLocks noChangeArrowheads="1"/>
            </p:cNvSpPr>
            <p:nvPr/>
          </p:nvSpPr>
          <p:spPr bwMode="auto">
            <a:xfrm>
              <a:off x="3005286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Rectangle 93"/>
            <p:cNvSpPr>
              <a:spLocks noChangeArrowheads="1"/>
            </p:cNvSpPr>
            <p:nvPr/>
          </p:nvSpPr>
          <p:spPr bwMode="auto">
            <a:xfrm>
              <a:off x="2914799" y="5881837"/>
              <a:ext cx="77788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Rectangle 94"/>
            <p:cNvSpPr>
              <a:spLocks noChangeArrowheads="1"/>
            </p:cNvSpPr>
            <p:nvPr/>
          </p:nvSpPr>
          <p:spPr bwMode="auto">
            <a:xfrm>
              <a:off x="2825899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Rectangle 95"/>
            <p:cNvSpPr>
              <a:spLocks noChangeArrowheads="1"/>
            </p:cNvSpPr>
            <p:nvPr/>
          </p:nvSpPr>
          <p:spPr bwMode="auto">
            <a:xfrm>
              <a:off x="2736999" y="5881837"/>
              <a:ext cx="76200" cy="682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96"/>
            <p:cNvSpPr/>
            <p:nvPr/>
          </p:nvSpPr>
          <p:spPr bwMode="auto">
            <a:xfrm>
              <a:off x="2524274" y="4808687"/>
              <a:ext cx="1722438" cy="60325"/>
            </a:xfrm>
            <a:custGeom>
              <a:avLst/>
              <a:gdLst>
                <a:gd name="T0" fmla="*/ 400 w 405"/>
                <a:gd name="T1" fmla="*/ 3 h 14"/>
                <a:gd name="T2" fmla="*/ 395 w 405"/>
                <a:gd name="T3" fmla="*/ 0 h 14"/>
                <a:gd name="T4" fmla="*/ 10 w 405"/>
                <a:gd name="T5" fmla="*/ 0 h 14"/>
                <a:gd name="T6" fmla="*/ 5 w 405"/>
                <a:gd name="T7" fmla="*/ 3 h 14"/>
                <a:gd name="T8" fmla="*/ 0 w 405"/>
                <a:gd name="T9" fmla="*/ 14 h 14"/>
                <a:gd name="T10" fmla="*/ 405 w 405"/>
                <a:gd name="T11" fmla="*/ 14 h 14"/>
                <a:gd name="T12" fmla="*/ 400 w 405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" h="14">
                  <a:moveTo>
                    <a:pt x="400" y="3"/>
                  </a:moveTo>
                  <a:cubicBezTo>
                    <a:pt x="399" y="1"/>
                    <a:pt x="397" y="0"/>
                    <a:pt x="39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6" y="1"/>
                    <a:pt x="5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05" y="14"/>
                    <a:pt x="405" y="14"/>
                    <a:pt x="405" y="14"/>
                  </a:cubicBezTo>
                  <a:lnTo>
                    <a:pt x="400" y="3"/>
                  </a:lnTo>
                  <a:close/>
                </a:path>
              </a:pathLst>
            </a:custGeom>
            <a:solidFill>
              <a:srgbClr val="D2D8D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97"/>
            <p:cNvSpPr/>
            <p:nvPr/>
          </p:nvSpPr>
          <p:spPr bwMode="auto">
            <a:xfrm>
              <a:off x="2524274" y="4851550"/>
              <a:ext cx="1722438" cy="498475"/>
            </a:xfrm>
            <a:custGeom>
              <a:avLst/>
              <a:gdLst>
                <a:gd name="T0" fmla="*/ 398 w 405"/>
                <a:gd name="T1" fmla="*/ 0 h 117"/>
                <a:gd name="T2" fmla="*/ 7 w 405"/>
                <a:gd name="T3" fmla="*/ 0 h 117"/>
                <a:gd name="T4" fmla="*/ 0 w 405"/>
                <a:gd name="T5" fmla="*/ 4 h 117"/>
                <a:gd name="T6" fmla="*/ 23 w 405"/>
                <a:gd name="T7" fmla="*/ 114 h 117"/>
                <a:gd name="T8" fmla="*/ 30 w 405"/>
                <a:gd name="T9" fmla="*/ 117 h 117"/>
                <a:gd name="T10" fmla="*/ 375 w 405"/>
                <a:gd name="T11" fmla="*/ 117 h 117"/>
                <a:gd name="T12" fmla="*/ 382 w 405"/>
                <a:gd name="T13" fmla="*/ 114 h 117"/>
                <a:gd name="T14" fmla="*/ 405 w 405"/>
                <a:gd name="T15" fmla="*/ 4 h 117"/>
                <a:gd name="T16" fmla="*/ 398 w 405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5" h="117">
                  <a:moveTo>
                    <a:pt x="39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3" y="116"/>
                    <a:pt x="26" y="117"/>
                    <a:pt x="30" y="117"/>
                  </a:cubicBezTo>
                  <a:cubicBezTo>
                    <a:pt x="375" y="117"/>
                    <a:pt x="375" y="117"/>
                    <a:pt x="375" y="117"/>
                  </a:cubicBezTo>
                  <a:cubicBezTo>
                    <a:pt x="379" y="117"/>
                    <a:pt x="382" y="116"/>
                    <a:pt x="382" y="114"/>
                  </a:cubicBezTo>
                  <a:cubicBezTo>
                    <a:pt x="405" y="4"/>
                    <a:pt x="405" y="4"/>
                    <a:pt x="405" y="4"/>
                  </a:cubicBezTo>
                  <a:cubicBezTo>
                    <a:pt x="405" y="2"/>
                    <a:pt x="402" y="0"/>
                    <a:pt x="398" y="0"/>
                  </a:cubicBezTo>
                  <a:close/>
                </a:path>
              </a:pathLst>
            </a:custGeom>
            <a:solidFill>
              <a:srgbClr val="00405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98"/>
            <p:cNvSpPr/>
            <p:nvPr/>
          </p:nvSpPr>
          <p:spPr bwMode="auto">
            <a:xfrm>
              <a:off x="2621111" y="4897587"/>
              <a:ext cx="1528763" cy="404813"/>
            </a:xfrm>
            <a:custGeom>
              <a:avLst/>
              <a:gdLst>
                <a:gd name="T0" fmla="*/ 352 w 359"/>
                <a:gd name="T1" fmla="*/ 0 h 95"/>
                <a:gd name="T2" fmla="*/ 7 w 359"/>
                <a:gd name="T3" fmla="*/ 0 h 95"/>
                <a:gd name="T4" fmla="*/ 1 w 359"/>
                <a:gd name="T5" fmla="*/ 4 h 95"/>
                <a:gd name="T6" fmla="*/ 17 w 359"/>
                <a:gd name="T7" fmla="*/ 92 h 95"/>
                <a:gd name="T8" fmla="*/ 24 w 359"/>
                <a:gd name="T9" fmla="*/ 95 h 95"/>
                <a:gd name="T10" fmla="*/ 335 w 359"/>
                <a:gd name="T11" fmla="*/ 95 h 95"/>
                <a:gd name="T12" fmla="*/ 342 w 359"/>
                <a:gd name="T13" fmla="*/ 92 h 95"/>
                <a:gd name="T14" fmla="*/ 358 w 359"/>
                <a:gd name="T15" fmla="*/ 4 h 95"/>
                <a:gd name="T16" fmla="*/ 352 w 359"/>
                <a:gd name="T1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95">
                  <a:moveTo>
                    <a:pt x="35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3"/>
                    <a:pt x="21" y="95"/>
                    <a:pt x="24" y="95"/>
                  </a:cubicBezTo>
                  <a:cubicBezTo>
                    <a:pt x="335" y="95"/>
                    <a:pt x="335" y="95"/>
                    <a:pt x="335" y="95"/>
                  </a:cubicBezTo>
                  <a:cubicBezTo>
                    <a:pt x="338" y="95"/>
                    <a:pt x="341" y="93"/>
                    <a:pt x="342" y="92"/>
                  </a:cubicBezTo>
                  <a:cubicBezTo>
                    <a:pt x="358" y="4"/>
                    <a:pt x="358" y="4"/>
                    <a:pt x="358" y="4"/>
                  </a:cubicBezTo>
                  <a:cubicBezTo>
                    <a:pt x="359" y="2"/>
                    <a:pt x="356" y="0"/>
                    <a:pt x="352" y="0"/>
                  </a:cubicBezTo>
                  <a:close/>
                </a:path>
              </a:pathLst>
            </a:custGeom>
            <a:solidFill>
              <a:srgbClr val="30B9C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99"/>
            <p:cNvSpPr/>
            <p:nvPr/>
          </p:nvSpPr>
          <p:spPr bwMode="auto">
            <a:xfrm>
              <a:off x="2754461" y="5332562"/>
              <a:ext cx="1301750" cy="42863"/>
            </a:xfrm>
            <a:custGeom>
              <a:avLst/>
              <a:gdLst>
                <a:gd name="T0" fmla="*/ 302 w 306"/>
                <a:gd name="T1" fmla="*/ 0 h 10"/>
                <a:gd name="T2" fmla="*/ 3 w 306"/>
                <a:gd name="T3" fmla="*/ 0 h 10"/>
                <a:gd name="T4" fmla="*/ 0 w 306"/>
                <a:gd name="T5" fmla="*/ 3 h 10"/>
                <a:gd name="T6" fmla="*/ 0 w 306"/>
                <a:gd name="T7" fmla="*/ 7 h 10"/>
                <a:gd name="T8" fmla="*/ 3 w 306"/>
                <a:gd name="T9" fmla="*/ 10 h 10"/>
                <a:gd name="T10" fmla="*/ 302 w 306"/>
                <a:gd name="T11" fmla="*/ 10 h 10"/>
                <a:gd name="T12" fmla="*/ 306 w 306"/>
                <a:gd name="T13" fmla="*/ 7 h 10"/>
                <a:gd name="T14" fmla="*/ 306 w 306"/>
                <a:gd name="T15" fmla="*/ 3 h 10"/>
                <a:gd name="T16" fmla="*/ 302 w 30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6" h="10">
                  <a:moveTo>
                    <a:pt x="30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4" y="10"/>
                    <a:pt x="306" y="9"/>
                    <a:pt x="306" y="7"/>
                  </a:cubicBezTo>
                  <a:cubicBezTo>
                    <a:pt x="306" y="3"/>
                    <a:pt x="306" y="3"/>
                    <a:pt x="306" y="3"/>
                  </a:cubicBezTo>
                  <a:cubicBezTo>
                    <a:pt x="306" y="2"/>
                    <a:pt x="304" y="0"/>
                    <a:pt x="302" y="0"/>
                  </a:cubicBezTo>
                  <a:close/>
                </a:path>
              </a:pathLst>
            </a:custGeom>
            <a:solidFill>
              <a:srgbClr val="00405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2" name="矩形 259"/>
          <p:cNvSpPr>
            <a:spLocks noChangeArrowheads="1"/>
          </p:cNvSpPr>
          <p:nvPr/>
        </p:nvSpPr>
        <p:spPr bwMode="auto">
          <a:xfrm>
            <a:off x="2684493" y="1888424"/>
            <a:ext cx="7539294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bg1"/>
                </a:solidFill>
                <a:cs typeface="Arial" panose="020B0604020202020204" pitchFamily="34" charset="0"/>
              </a:rPr>
              <a:t>感谢观赏 批评指导</a:t>
            </a:r>
            <a:endParaRPr lang="zh-CN" altLang="en-US" sz="6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bldLvl="0" animBg="1"/>
      <p:bldP spid="352" grpId="0"/>
      <p:bldP spid="352" grpId="1"/>
    </p:bldLst>
  </p:timing>
</p:sld>
</file>

<file path=ppt/tags/tag1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2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3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4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5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6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7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8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9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10.xml><?xml version="1.0" encoding="utf-8"?>
<p:tagLst xmlns:p="http://schemas.openxmlformats.org/presentationml/2006/main">
  <p:tag name="KSO_WM_DIAGRAM_VIRTUALLY_FRAME" val="{&quot;height&quot;:218.61622047244092,&quot;left&quot;:68.59692913385827,&quot;top&quot;:219.2216535433071,&quot;width&quot;:875.4723622047244}"/>
</p:tagLst>
</file>

<file path=ppt/tags/tag11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2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3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4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5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6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7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18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19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20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21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22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23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24.xml><?xml version="1.0" encoding="utf-8"?>
<p:tagLst xmlns:p="http://schemas.openxmlformats.org/presentationml/2006/main">
  <p:tag name="KSO_WM_DIAGRAM_VIRTUALLY_FRAME" val="{&quot;height&quot;:433.1012598425197,&quot;left&quot;:83.3148031496063,&quot;top&quot;:136.39874015748032,&quot;width&quot;:848.5574015748031}"/>
</p:tagLst>
</file>

<file path=ppt/tags/tag25.xml><?xml version="1.0" encoding="utf-8"?>
<p:tagLst xmlns:p="http://schemas.openxmlformats.org/presentationml/2006/main">
  <p:tag name="TİMİNG" val="|1.4|1.5|1.4"/>
</p:tagLst>
</file>

<file path=ppt/tags/tag26.xml><?xml version="1.0" encoding="utf-8"?>
<p:tagLst xmlns:p="http://schemas.openxmlformats.org/presentationml/2006/main">
  <p:tag name="KSO_WM_DIAGRAM_VIRTUALLY_FRAME" val="{&quot;height&quot;:229.65,&quot;left&quot;:424.84488188976377,&quot;top&quot;:201.1,&quot;width&quot;:448.6051181102363}"/>
</p:tagLst>
</file>

<file path=ppt/tags/tag27.xml><?xml version="1.0" encoding="utf-8"?>
<p:tagLst xmlns:p="http://schemas.openxmlformats.org/presentationml/2006/main">
  <p:tag name="KSO_WM_DIAGRAM_VIRTUALLY_FRAME" val="{&quot;height&quot;:229.65,&quot;left&quot;:424.84488188976377,&quot;top&quot;:201.1,&quot;width&quot;:448.6051181102363}"/>
</p:tagLst>
</file>

<file path=ppt/tags/tag28.xml><?xml version="1.0" encoding="utf-8"?>
<p:tagLst xmlns:p="http://schemas.openxmlformats.org/presentationml/2006/main">
  <p:tag name="KSO_WM_DIAGRAM_VIRTUALLY_FRAME" val="{&quot;height&quot;:229.65,&quot;left&quot;:424.84488188976377,&quot;top&quot;:201.1,&quot;width&quot;:448.6051181102363}"/>
</p:tagLst>
</file>

<file path=ppt/tags/tag29.xml><?xml version="1.0" encoding="utf-8"?>
<p:tagLst xmlns:p="http://schemas.openxmlformats.org/presentationml/2006/main">
  <p:tag name="ISPRING_PRESENTATION_TITLE" val="036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3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7DA8"/>
      </a:accent1>
      <a:accent2>
        <a:srgbClr val="30B9C3"/>
      </a:accent2>
      <a:accent3>
        <a:srgbClr val="167DA8"/>
      </a:accent3>
      <a:accent4>
        <a:srgbClr val="30B9C3"/>
      </a:accent4>
      <a:accent5>
        <a:srgbClr val="167DA8"/>
      </a:accent5>
      <a:accent6>
        <a:srgbClr val="30B9C3"/>
      </a:accent6>
      <a:hlink>
        <a:srgbClr val="167DA8"/>
      </a:hlink>
      <a:folHlink>
        <a:srgbClr val="30B9C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1132</Words>
  <Application>WPS 演示</Application>
  <PresentationFormat>自定义</PresentationFormat>
  <Paragraphs>83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Calibri</vt:lpstr>
      <vt:lpstr>微软雅黑</vt:lpstr>
      <vt:lpstr>Agency FB</vt:lpstr>
      <vt:lpstr>Trebuchet MS</vt:lpstr>
      <vt:lpstr>Lato Light</vt:lpstr>
      <vt:lpstr>Roboto</vt:lpstr>
      <vt:lpstr>Franklin Gothic Medium</vt:lpstr>
      <vt:lpstr>幼圆</vt:lpstr>
      <vt:lpstr>Arial</vt:lpstr>
      <vt:lpstr>Arial Unicode MS</vt:lpstr>
      <vt:lpstr>Calibri Light</vt:lpstr>
      <vt:lpstr>冬青黑体简体中文 W3</vt:lpstr>
      <vt:lpstr>Open Sans</vt:lpstr>
      <vt:lpstr>Segoe Print</vt:lpstr>
      <vt:lpstr>Open Sans</vt:lpstr>
      <vt:lpstr>HelveticaNeue LT 43 LightEx</vt:lpstr>
      <vt:lpstr>HelveticaNeue LT 33 ThinEx</vt:lpstr>
      <vt:lpstr>书体坊硬笔行书3500</vt:lpstr>
      <vt:lpstr>书体坊米芾体</vt:lpstr>
      <vt:lpstr>方正卡通简体</vt:lpstr>
      <vt:lpstr>方正隶书_GBK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/>
  <cp:keywords>第一PPT模板网：www.1ppt.com</cp:keywords>
  <cp:lastModifiedBy>Administrator</cp:lastModifiedBy>
  <cp:revision>5</cp:revision>
  <dcterms:created xsi:type="dcterms:W3CDTF">2016-10-17T11:15:00Z</dcterms:created>
  <dcterms:modified xsi:type="dcterms:W3CDTF">2024-06-20T07:34:42Z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924D50740E6C405ABFBB22A7650EB22A_13</vt:lpwstr>
  </property>
  <property fmtid="{D5CDD505-2E9C-101B-9397-08002B2CF9AE}" pid="3" name="KSOProductBuildVer">
    <vt:lpwstr>2052-12.1.0.16929</vt:lpwstr>
  </property>
</Properties>
</file>