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44" r:id="rId1"/>
    <p:sldMasterId id="2147485881" r:id="rId2"/>
  </p:sldMasterIdLst>
  <p:notesMasterIdLst>
    <p:notesMasterId r:id="rId3"/>
  </p:notesMasterIdLst>
  <p:sldIdLst>
    <p:sldId id="1250" r:id="rId4"/>
    <p:sldId id="1254" r:id="rId5"/>
    <p:sldId id="1259" r:id="rId6"/>
    <p:sldId id="1264" r:id="rId7"/>
    <p:sldId id="1271" r:id="rId9"/>
    <p:sldId id="1274" r:id="rId10"/>
    <p:sldId id="1277" r:id="rId11"/>
    <p:sldId id="1281" r:id="rId12"/>
    <p:sldId id="1288" r:id="rId14"/>
    <p:sldId id="1291" r:id="rId15"/>
    <p:sldId id="1294" r:id="rId16"/>
    <p:sldId id="1297" r:id="rId17"/>
    <p:sldId id="1301" r:id="rId18"/>
    <p:sldId id="1308" r:id="rId20"/>
    <p:sldId id="1311" r:id="rId21"/>
    <p:sldId id="1314" r:id="rId22"/>
    <p:sldId id="1317" r:id="rId23"/>
    <p:sldId id="1321" r:id="rId24"/>
    <p:sldId id="1328" r:id="rId26"/>
    <p:sldId id="1331" r:id="rId27"/>
    <p:sldId id="1334" r:id="rId28"/>
    <p:sldId id="133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45" r:id="rId1"/>
    <p:sldLayoutId id="2147485846" r:id="rId2"/>
    <p:sldLayoutId id="2147485847" r:id="rId3"/>
    <p:sldLayoutId id="2147485848" r:id="rId4"/>
    <p:sldLayoutId id="2147485849" r:id="rId5"/>
    <p:sldLayoutId id="2147485850" r:id="rId6"/>
    <p:sldLayoutId id="2147485851" r:id="rId7"/>
    <p:sldLayoutId id="2147485852" r:id="rId8"/>
    <p:sldLayoutId id="2147485853" r:id="rId9"/>
    <p:sldLayoutId id="2147485854" r:id="rId10"/>
    <p:sldLayoutId id="21474858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82" r:id="rId1"/>
    <p:sldLayoutId id="2147485883" r:id="rId2"/>
    <p:sldLayoutId id="2147485884" r:id="rId3"/>
    <p:sldLayoutId id="2147485885" r:id="rId4"/>
    <p:sldLayoutId id="2147485886" r:id="rId5"/>
    <p:sldLayoutId id="2147485887" r:id="rId6"/>
    <p:sldLayoutId id="2147485888" r:id="rId7"/>
    <p:sldLayoutId id="2147485889" r:id="rId8"/>
    <p:sldLayoutId id="2147485890" r:id="rId9"/>
    <p:sldLayoutId id="2147485891" r:id="rId10"/>
    <p:sldLayoutId id="21474858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数字校园的发展对教育管理者和决策者的挑战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数字校园的发展趋势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教育管理者和决策者的挑战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应对挑战的策略与方法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实践案例与经验分享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数字校园的发展趋势</a:t>
            </a:r>
            <a:endParaRPr altLang="en-US" dirty="0" lang="zh-CN"/>
          </a:p>
        </p:txBody>
      </p:sp>
      <p:sp>
        <p:nvSpPr>
          <p:cNvPr id="1048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数字化校园的内涵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数字化校园的构成要素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数字化校园的特点与优势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数字化校园的发展历程</a:t>
            </a:r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数字化校园的起源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数字化校园的未来趋势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数字化校园对教育管理者和决策者的挑战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数字化校园的未来趋势</a:t>
            </a:r>
            <a:endParaRPr altLang="en-US" lang="zh-CN"/>
          </a:p>
        </p:txBody>
      </p:sp>
      <p:sp>
        <p:nvSpPr>
          <p:cNvPr id="10491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数字化校园将更加多元化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数字化校园将更加开放化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数字化校园将更加智能化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数字化校园将更加个性化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教育管理者和决策者的挑战</a:t>
            </a:r>
            <a:endParaRPr altLang="en-US" dirty="0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适应数字化校园的需求</a:t>
            </a:r>
            <a:endParaRPr altLang="en-US" lang="zh-CN"/>
          </a:p>
        </p:txBody>
      </p:sp>
      <p:sp>
        <p:nvSpPr>
          <p:cNvPr id="10492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提高信息技术能力：教育管理者和决策者需要具备较高的信息技术能力，能够熟练掌握各种数字化工具和平台，以更好地管理和决策。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更新教育理念：适应数字化校园的发展趋势，需要更新教育理念，注重培养学生的创新能力和实践能力。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优化教育资源配置：数字化校园的发展需要优化教育资源配置，包括硬件设备、软件资源、师资力量等方面，以满足学生的学习需求。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强化网络安全意识：数字化校园的发展需要强化网络安全意识，加强网络安全管理和防范措施，确保学生和教师的信息安全。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提高数字化校园的管理水平</a:t>
            </a:r>
            <a:endParaRPr altLang="en-US" lang="zh-CN"/>
          </a:p>
        </p:txBody>
      </p:sp>
      <p:sp>
        <p:nvSpPr>
          <p:cNvPr id="10492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推动数字化校园的可持续发展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加强数字化校园的安全管理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提高教育管理者和决策者的数字化素养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建立数字化校园管理体系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推进数字化校园的改革与创新</a:t>
            </a:r>
            <a:endParaRPr altLang="en-US" lang="zh-CN"/>
          </a:p>
        </p:txBody>
      </p:sp>
      <p:sp>
        <p:nvSpPr>
          <p:cNvPr id="10493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更新教育理念：适应数字化时代的教育需求，转变教育观念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提高数字化素养：掌握数字化技术，提升教育管理者和决策者的数字化素养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创新教学模式：利用数字化技术，创新教学方式，提高教学效果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加强数字化安全管理：保障数字化校园的安全稳定，确保教育教学的顺利进行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应对数字化校园的安全与风险</a:t>
            </a:r>
            <a:endParaRPr altLang="en-US" lang="zh-CN"/>
          </a:p>
        </p:txBody>
      </p:sp>
      <p:sp>
        <p:nvSpPr>
          <p:cNvPr id="10494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保障学生隐私和数据安全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防范网络攻击和病毒入侵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建立完善的安全管理制度和技术手段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加强师生安全意识和培训教育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应对挑战的策略与方法</a:t>
            </a:r>
            <a:endParaRPr altLang="en-US" dirty="0" lang="zh-CN"/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加强数字化校园的顶层设计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建立数字化校园管理机构：成立专门的数字化校园管理机构，负责数字化校园建设的组织、协调和管理工作。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制定数字化校园发展规划：明确发展目标、任务和时间表，确保数字化校园建设有序推进。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加强数字化校园基础设施建设：提高网络覆盖率和设备性能，确保数字化校园的稳定性和可靠性。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推进数字化校园应用系统建设：开发符合学校实际需求的数字化校园应用系统，提高数字化校园的实用性和便捷性。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推进数字化校园的资源整合与共享</a:t>
            </a:r>
            <a:endParaRPr altLang="en-US" lang="zh-CN"/>
          </a:p>
        </p:txBody>
      </p:sp>
      <p:sp>
        <p:nvSpPr>
          <p:cNvPr id="10495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加强数字化校园资源整合与共享技术研发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建立数字化校园资源整合与共享平台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制定数字化校园资源整合与共享政策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推进数字化校园资源整合与共享人才培养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提升数字化校园的教学质量与效果</a:t>
            </a:r>
            <a:endParaRPr altLang="en-US" lang="zh-CN"/>
          </a:p>
        </p:txBody>
      </p:sp>
      <p:sp>
        <p:nvSpPr>
          <p:cNvPr id="10496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优化数字化教学环境：提供稳定、高效的数字化教学平台，确保教学质量和效果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提升教师数字化教学能力：培训教师掌握数字化教学技能，提高教学效果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创新数字化教学方法：运用多媒体、网络等手段，丰富教学手段，提高学生学习兴趣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建立数字化教学评价体系：通过数据分析和反馈，及时调整教学策略，提升教学质量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加强数字化校园的安全保障与风险防范</a:t>
            </a:r>
            <a:endParaRPr altLang="en-US" lang="zh-CN"/>
          </a:p>
        </p:txBody>
      </p:sp>
      <p:sp>
        <p:nvSpPr>
          <p:cNvPr id="10496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建立完善的安全保障体系：加强网络安全管理，确保数字化校园系统的稳定性和安全性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加强风险防范意识：提高师生员工的安全意识，加强网络安全教育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定期进行安全检查和评估：及时发现和解决潜在的安全隐患，确保数字化校园系统的正常运行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加强技术研发和创新：积极推广新技术和新应用，提高数字化校园系统的安全性和可靠性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实践案例与经验分享</a:t>
            </a:r>
            <a:endParaRPr altLang="en-US" dirty="0" lang="zh-CN"/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数字化校园建设的成功案例</a:t>
            </a:r>
            <a:endParaRPr altLang="en-US" lang="zh-CN"/>
          </a:p>
        </p:txBody>
      </p:sp>
      <p:sp>
        <p:nvSpPr>
          <p:cNvPr id="104982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案例总结：对数字化校园建设的成功经验和启示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4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案例内容：数字化校园建设的具体内容和实施过程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案例效果：数字化校园建设对教育管理者和决策者的挑战和影响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案例名称：某高校数字化校园建设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5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案例背景：高校数字化校园建设的背景和需求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应对挑战的实践经验分享</a:t>
            </a:r>
            <a:endParaRPr altLang="en-US" lang="zh-CN"/>
          </a:p>
        </p:txBody>
      </p:sp>
      <p:sp>
        <p:nvSpPr>
          <p:cNvPr id="10498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案例一：某高校数字化校园建设实践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案例二：某地区多所学校联合开展数字化教育改革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案例三：某公司为教育行业提供数字化解决方案的成功经验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总结：从实践中学习，积极应对挑战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未来数字化校园的发展前景与展望</a:t>
            </a:r>
            <a:endParaRPr altLang="en-US" lang="zh-CN"/>
          </a:p>
        </p:txBody>
      </p:sp>
      <p:sp>
        <p:nvSpPr>
          <p:cNvPr id="10499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未来数字化校园的技术应用与创新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数字化校园的未来发展趋势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未来数字化校园的管理模式与挑战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未来数字化校园的资源整合与共享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8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2023-12-15T21:54:10Z</dcterms:created>
  <dcterms:modified xsi:type="dcterms:W3CDTF">2023-12-15T21:54:10Z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7cbd6001bfdf4f48a23ab565b741e7fa_21</vt:lpwstr>
  </property>
</Properties>
</file>