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266" r:id="rId1"/>
    <p:sldMasterId id="2147484303" r:id="rId2"/>
  </p:sldMasterIdLst>
  <p:notesMasterIdLst>
    <p:notesMasterId r:id="rId3"/>
  </p:notesMasterIdLst>
  <p:sldIdLst>
    <p:sldId id="526" r:id="rId4"/>
    <p:sldId id="530" r:id="rId5"/>
    <p:sldId id="533" r:id="rId6"/>
    <p:sldId id="536" r:id="rId7"/>
    <p:sldId id="539" r:id="rId8"/>
    <p:sldId id="542" r:id="rId9"/>
    <p:sldId id="545" r:id="rId10"/>
    <p:sldId id="548" r:id="rId11"/>
    <p:sldId id="551" r:id="rId12"/>
    <p:sldId id="554" r:id="rId13"/>
    <p:sldId id="557" r:id="rId14"/>
    <p:sldId id="560" r:id="rId15"/>
    <p:sldId id="563" r:id="rId16"/>
    <p:sldId id="566" r:id="rId17"/>
    <p:sldId id="569" r:id="rId18"/>
    <p:sldId id="572" r:id="rId19"/>
    <p:sldId id="575" r:id="rId20"/>
    <p:sldId id="578" r:id="rId21"/>
    <p:sldId id="581" r:id="rId22"/>
    <p:sldId id="584" r:id="rId23"/>
    <p:sldId id="587" r:id="rId24"/>
    <p:sldId id="590" r:id="rId25"/>
    <p:sldId id="593"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80" name="幻灯片图像占位符 1"/>
          <p:cNvSpPr>
            <a:spLocks noChangeAspect="1" noRot="1" noGrp="1"/>
          </p:cNvSpPr>
          <p:nvPr>
            <p:ph type="sldImg"/>
          </p:nvPr>
        </p:nvSpPr>
        <p:spPr/>
      </p:sp>
      <p:sp>
        <p:nvSpPr>
          <p:cNvPr id="1048682" name="备注占位符 2"/>
          <p:cNvSpPr>
            <a:spLocks noGrp="1"/>
          </p:cNvSpPr>
          <p:nvPr>
            <p:ph type="body" idx="1"/>
          </p:nvPr>
        </p:nvSpPr>
        <p:spPr/>
        <p:txBody>
          <a:bodyPr/>
          <a:p>
            <a:endParaRPr altLang="en-US" dirty="0" lang="zh-CN"/>
          </a:p>
        </p:txBody>
      </p:sp>
      <p:sp>
        <p:nvSpPr>
          <p:cNvPr id="1048684"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image" Target="../media/image3.png"/><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image" Target="../media/image1.png"/><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image" Target="../media/image4.png"/><Relationship Id="rId7" Type="http://schemas.openxmlformats.org/officeDocument/2006/relationships/tags" Target="../tags/tag16.xml"/><Relationship Id="rId8" Type="http://schemas.openxmlformats.org/officeDocument/2006/relationships/tags" Target="../tags/tag17.xml"/><Relationship Id="rId9" Type="http://schemas.openxmlformats.org/officeDocument/2006/relationships/image" Target="../media/image5.png"/><Relationship Id="rId10" Type="http://schemas.openxmlformats.org/officeDocument/2006/relationships/tags" Target="../tags/tag18.xml"/><Relationship Id="rId11" Type="http://schemas.openxmlformats.org/officeDocument/2006/relationships/tags" Target="../tags/tag19.xml"/><Relationship Id="rId12" Type="http://schemas.openxmlformats.org/officeDocument/2006/relationships/tags" Target="../tags/tag20.xml"/><Relationship Id="rId13"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image" Target="../media/image1.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image" Target="../media/image6.png"/><Relationship Id="rId12" Type="http://schemas.openxmlformats.org/officeDocument/2006/relationships/tags" Target="../tags/tag30.xml"/><Relationship Id="rId13" Type="http://schemas.openxmlformats.org/officeDocument/2006/relationships/image" Target="../media/image7.png"/><Relationship Id="rId14" Type="http://schemas.openxmlformats.org/officeDocument/2006/relationships/tags" Target="../tags/tag31.xml"/><Relationship Id="rId15" Type="http://schemas.openxmlformats.org/officeDocument/2006/relationships/tags" Target="../tags/tag32.xml"/><Relationship Id="rId16" Type="http://schemas.openxmlformats.org/officeDocument/2006/relationships/tags" Target="../tags/tag33.xml"/><Relationship Id="rId17" Type="http://schemas.openxmlformats.org/officeDocument/2006/relationships/tags" Target="../tags/tag34.xml"/><Relationship Id="rId18" Type="http://schemas.openxmlformats.org/officeDocument/2006/relationships/tags" Target="../tags/tag35.xml"/><Relationship Id="rId1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tags" Target="../tags/tag37.xml"/><Relationship Id="rId3" Type="http://schemas.openxmlformats.org/officeDocument/2006/relationships/image" Target="../media/image7.png"/><Relationship Id="rId4" Type="http://schemas.openxmlformats.org/officeDocument/2006/relationships/tags" Target="../tags/tag38.xml"/><Relationship Id="rId5" Type="http://schemas.openxmlformats.org/officeDocument/2006/relationships/image" Target="../media/image8.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image" Target="../media/image9.png"/><Relationship Id="rId9" Type="http://schemas.openxmlformats.org/officeDocument/2006/relationships/tags" Target="../tags/tag41.xml"/><Relationship Id="rId10" Type="http://schemas.openxmlformats.org/officeDocument/2006/relationships/tags" Target="../tags/tag42.xml"/><Relationship Id="rId11" Type="http://schemas.openxmlformats.org/officeDocument/2006/relationships/tags" Target="../tags/tag43.xml"/><Relationship Id="rId12" Type="http://schemas.openxmlformats.org/officeDocument/2006/relationships/tags" Target="../tags/tag44.xml"/><Relationship Id="rId13" Type="http://schemas.openxmlformats.org/officeDocument/2006/relationships/tags" Target="../tags/tag45.xml"/><Relationship Id="rId14" Type="http://schemas.openxmlformats.org/officeDocument/2006/relationships/tags" Target="../tags/tag46.xml"/><Relationship Id="rId1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image" Target="../media/image9.png"/><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tags" Target="../tags/tag54.xml"/><Relationship Id="rId10" Type="http://schemas.openxmlformats.org/officeDocument/2006/relationships/tags" Target="../tags/tag55.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image" Target="../media/image9.png"/><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tags" Target="../tags/tag61.xml"/><Relationship Id="rId8" Type="http://schemas.openxmlformats.org/officeDocument/2006/relationships/tags" Target="../tags/tag62.xml"/><Relationship Id="rId9" Type="http://schemas.openxmlformats.org/officeDocument/2006/relationships/tags" Target="../tags/tag63.xml"/><Relationship Id="rId10" Type="http://schemas.openxmlformats.org/officeDocument/2006/relationships/tags" Target="../tags/tag64.xml"/><Relationship Id="rId11" Type="http://schemas.openxmlformats.org/officeDocument/2006/relationships/tags" Target="../tags/tag65.xml"/><Relationship Id="rId12" Type="http://schemas.openxmlformats.org/officeDocument/2006/relationships/tags" Target="../tags/tag66.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image" Target="../media/image9.png"/><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9.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image" Target="../media/image9.png"/><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image" Target="../media/image9.png"/><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image" Target="../media/image1.png"/><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image" Target="../media/image2.png"/><Relationship Id="rId7" Type="http://schemas.openxmlformats.org/officeDocument/2006/relationships/tags" Target="../tags/tag97.xml"/><Relationship Id="rId8" Type="http://schemas.openxmlformats.org/officeDocument/2006/relationships/image" Target="../media/image3.png"/><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55" name="图片 9"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72" name="任意多边形: 形状 14"/>
          <p:cNvSpPr/>
          <p:nvPr>
            <p:custDataLst>
              <p:tags r:id="rId4"/>
            </p:custDataLst>
          </p:nvPr>
        </p:nvSpPr>
        <p:spPr>
          <a:xfrm>
            <a:off x="7379336" y="2026284"/>
            <a:ext cx="4812664" cy="4824233"/>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2664" h="4824233">
                <a:moveTo>
                  <a:pt x="4812664" y="4774197"/>
                </a:moveTo>
                <a:lnTo>
                  <a:pt x="4812664" y="4824233"/>
                </a:lnTo>
                <a:lnTo>
                  <a:pt x="4768382" y="4824233"/>
                </a:lnTo>
                <a:close/>
                <a:moveTo>
                  <a:pt x="3274582" y="0"/>
                </a:moveTo>
                <a:cubicBezTo>
                  <a:pt x="3726708" y="0"/>
                  <a:pt x="4157432" y="94102"/>
                  <a:pt x="4549197" y="264275"/>
                </a:cubicBezTo>
                <a:lnTo>
                  <a:pt x="4812664" y="394617"/>
                </a:lnTo>
                <a:lnTo>
                  <a:pt x="4812664" y="1951632"/>
                </a:lnTo>
                <a:lnTo>
                  <a:pt x="4734641" y="1863470"/>
                </a:lnTo>
                <a:cubicBezTo>
                  <a:pt x="4360980" y="1479728"/>
                  <a:pt x="3844771" y="1242379"/>
                  <a:pt x="3274582" y="1242379"/>
                </a:cubicBezTo>
                <a:cubicBezTo>
                  <a:pt x="2134205" y="1242379"/>
                  <a:pt x="1209746" y="2191775"/>
                  <a:pt x="1209746" y="3362914"/>
                </a:cubicBezTo>
                <a:cubicBezTo>
                  <a:pt x="1209746" y="3875288"/>
                  <a:pt x="1386693" y="4345218"/>
                  <a:pt x="1681254" y="4711771"/>
                </a:cubicBezTo>
                <a:lnTo>
                  <a:pt x="1780782" y="4824233"/>
                </a:lnTo>
                <a:lnTo>
                  <a:pt x="328782" y="4824233"/>
                </a:lnTo>
                <a:lnTo>
                  <a:pt x="257333" y="4671914"/>
                </a:lnTo>
                <a:cubicBezTo>
                  <a:pt x="91630" y="4269580"/>
                  <a:pt x="0" y="3827237"/>
                  <a:pt x="0" y="3362915"/>
                </a:cubicBezTo>
                <a:cubicBezTo>
                  <a:pt x="0" y="1505628"/>
                  <a:pt x="1466080" y="0"/>
                  <a:pt x="3274582" y="0"/>
                </a:cubicBezTo>
                <a:close/>
              </a:path>
            </a:pathLst>
          </a:custGeom>
          <a:solidFill>
            <a:schemeClr val="bg1">
              <a:lumMod val="10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57"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flipH="1">
            <a:off x="7001510" y="1156970"/>
            <a:ext cx="4286885" cy="4338955"/>
          </a:xfrm>
          <a:prstGeom prst="rect"/>
        </p:spPr>
      </p:pic>
      <p:pic>
        <p:nvPicPr>
          <p:cNvPr id="2097159"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a:off x="6305550" y="4939030"/>
            <a:ext cx="1906905" cy="1037590"/>
          </a:xfrm>
          <a:prstGeom prst="rect"/>
        </p:spPr>
      </p:pic>
      <p:sp>
        <p:nvSpPr>
          <p:cNvPr id="1048674" name="署名"/>
          <p:cNvSpPr txBox="1">
            <a:spLocks noGrp="1"/>
          </p:cNvSpPr>
          <p:nvPr>
            <p:ph type="body" idx="3" hasCustomPrompt="1"/>
            <p:custDataLst>
              <p:tags r:id="rId9"/>
            </p:custDataLst>
          </p:nvPr>
        </p:nvSpPr>
        <p:spPr>
          <a:xfrm>
            <a:off x="998220" y="407797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j-ea"/>
                <a:ea typeface="+mj-ea"/>
                <a:cs typeface="+mn-ea"/>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676" name="副标题"/>
          <p:cNvSpPr txBox="1">
            <a:spLocks noGrp="1"/>
          </p:cNvSpPr>
          <p:nvPr>
            <p:ph type="body" idx="2" hasCustomPrompt="1"/>
            <p:custDataLst>
              <p:tags r:id="rId10"/>
            </p:custDataLst>
          </p:nvPr>
        </p:nvSpPr>
        <p:spPr>
          <a:xfrm>
            <a:off x="998218" y="1918970"/>
            <a:ext cx="5935343" cy="869950"/>
          </a:xfrm>
          <a:prstGeom prst="rect"/>
          <a:noFill/>
        </p:spPr>
        <p:txBody>
          <a:bodyPr anchor="ctr" anchorCtr="0" bIns="0" lIns="144000" rIns="0" rtlCol="0" tIns="7200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4000" i="0" kern="1200" kumimoji="0" lang="zh-CN" noProof="1" normalizeH="0" spc="0" strike="noStrike" u="none">
                <a:solidFill>
                  <a:schemeClr val="lt1">
                    <a:lumMod val="100000"/>
                  </a:schemeClr>
                </a:solidFill>
                <a:latin typeface="+mj-ea"/>
                <a:ea typeface="+mj-ea"/>
                <a:cs typeface="汉仪粗圆简" panose="02010600000101010101" charset="-122"/>
                <a:sym typeface="+mn-ea"/>
              </a:defRPr>
            </a:lvl1pPr>
          </a:lstStyle>
          <a:p>
            <a:pPr algn="l" lvl="0">
              <a:lnSpc>
                <a:spcPct val="110000"/>
              </a:lnSpc>
              <a:spcBef>
                <a:spcPts val="0"/>
              </a:spcBef>
              <a:spcAft>
                <a:spcPts val="0"/>
              </a:spcAft>
            </a:pPr>
            <a:r>
              <a:rPr dirty="0">
                <a:sym typeface="+mn-ea"/>
              </a:rPr>
              <a:t>单击此处编辑副标题</a:t>
            </a:r>
            <a:endParaRPr dirty="0">
              <a:sym typeface="+mn-ea"/>
            </a:endParaRPr>
          </a:p>
        </p:txBody>
      </p:sp>
      <p:sp>
        <p:nvSpPr>
          <p:cNvPr id="1048678" name="标题"/>
          <p:cNvSpPr txBox="1">
            <a:spLocks noGrp="1"/>
          </p:cNvSpPr>
          <p:nvPr>
            <p:ph type="title" idx="1" hasCustomPrompt="1"/>
            <p:custDataLst>
              <p:tags r:id="rId11"/>
            </p:custDataLst>
          </p:nvPr>
        </p:nvSpPr>
        <p:spPr>
          <a:xfrm>
            <a:off x="998217" y="2788920"/>
            <a:ext cx="5935344" cy="998855"/>
          </a:xfrm>
          <a:prstGeom prst="rect"/>
          <a:noFill/>
        </p:spPr>
        <p:txBody>
          <a:bodyPr anchor="ctr" bIns="0" lIns="72000" rIns="0" rtlCol="0" tIns="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6000" i="0" kern="1200" kumimoji="0" lang="zh-CN" noProof="1" normalizeH="0" spc="0" strike="noStrike" u="none">
                <a:solidFill>
                  <a:schemeClr val="lt1">
                    <a:lumMod val="100000"/>
                  </a:schemeClr>
                </a:solidFill>
                <a:latin typeface="+mj-ea"/>
                <a:ea typeface="+mj-ea"/>
                <a:cs typeface="汉仪粗圆简" panose="02010600000101010101" charset="-122"/>
                <a:sym typeface="江城圆体 700W" panose="020B0A00000000000000" charset="-122"/>
              </a:defRPr>
            </a:lvl1pPr>
          </a:lstStyle>
          <a:p>
            <a:pPr algn="l" lvl="0">
              <a:lnSpc>
                <a:spcPct val="110000"/>
              </a:lnSpc>
              <a:spcBef>
                <a:spcPts val="0"/>
              </a:spcBef>
              <a:spcAft>
                <a:spcPts val="0"/>
              </a:spcAft>
            </a:pPr>
            <a:r>
              <a:rPr dirty="0">
                <a:sym typeface="+mn-ea"/>
              </a:rPr>
              <a:t>单击编辑标题</a:t>
            </a:r>
            <a:endParaRPr dirty="0">
              <a:sym typeface="+mn-ea"/>
            </a:endParaRPr>
          </a:p>
        </p:txBody>
      </p:sp>
      <p:sp>
        <p:nvSpPr>
          <p:cNvPr id="1048680"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2"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5" name=""/>
        <p:cNvGrpSpPr/>
        <p:nvPr/>
      </p:nvGrpSpPr>
      <p:grpSpPr>
        <a:xfrm>
          <a:off x="0" y="0"/>
          <a:ext cx="0" cy="0"/>
          <a:chOff x="0" y="0"/>
          <a:chExt cx="0" cy="0"/>
        </a:xfrm>
      </p:grpSpPr>
      <p:sp>
        <p:nvSpPr>
          <p:cNvPr id="1048686" name="矩形 10"/>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1"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88" name="标题"/>
          <p:cNvSpPr txBox="1">
            <a:spLocks noGrp="1"/>
          </p:cNvSpPr>
          <p:nvPr>
            <p:ph type="title" idx="4" hasCustomPrompt="1"/>
            <p:custDataLst>
              <p:tags r:id="rId4"/>
            </p:custDataLst>
          </p:nvPr>
        </p:nvSpPr>
        <p:spPr>
          <a:xfrm>
            <a:off x="1555423" y="599440"/>
            <a:ext cx="9093854" cy="88773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lang="en-US" noProof="1" normalizeH="0" spc="300" strike="noStrike" u="none">
                <a:solidFill>
                  <a:schemeClr val="lt1">
                    <a:lumMod val="100000"/>
                  </a:schemeClr>
                </a:solidFill>
                <a:latin typeface="+mj-ea"/>
                <a:ea typeface="+mj-ea"/>
                <a:cs typeface="汉仪粗圆简" panose="02010600000101010101" charset="-122"/>
              </a:defRPr>
            </a:lvl1pPr>
          </a:lstStyle>
          <a:p>
            <a:pPr algn="ctr" lvl="0"/>
            <a:r>
              <a:rPr dirty="0" err="1">
                <a:sym typeface="+mn-ea"/>
              </a:rPr>
              <a:t>单击编辑标题</a:t>
            </a:r>
            <a:endParaRPr dirty="0">
              <a:sym typeface="+mn-ea"/>
            </a:endParaRPr>
          </a:p>
        </p:txBody>
      </p:sp>
      <p:pic>
        <p:nvPicPr>
          <p:cNvPr id="2097163" name="图片 34"/>
          <p:cNvPicPr>
            <a:picLocks noChangeAspect="1"/>
          </p:cNvPicPr>
          <p:nvPr>
            <p:custDataLst>
              <p:tags r:id="rId5"/>
            </p:custDataLst>
          </p:nvPr>
        </p:nvPicPr>
        <p:blipFill>
          <a:blip xmlns:r="http://schemas.openxmlformats.org/officeDocument/2006/relationships" r:embed="rId6">
            <a:lum contrast="6000"/>
          </a:blip>
          <a:stretch>
            <a:fillRect/>
          </a:stretch>
        </p:blipFill>
        <p:spPr>
          <a:xfrm>
            <a:off x="10578465" y="748030"/>
            <a:ext cx="1085850" cy="591185"/>
          </a:xfrm>
          <a:prstGeom prst="rect"/>
        </p:spPr>
      </p:pic>
      <p:sp>
        <p:nvSpPr>
          <p:cNvPr id="1048690" name="PPT世界-5-1"/>
          <p:cNvSpPr/>
          <p:nvPr>
            <p:custDataLst>
              <p:tags r:id="rId7"/>
            </p:custDataLst>
          </p:nvPr>
        </p:nvSpPr>
        <p:spPr>
          <a:xfrm>
            <a:off x="852170" y="1969770"/>
            <a:ext cx="3956050" cy="3956050"/>
          </a:xfrm>
          <a:custGeom>
            <a:avLst/>
            <a:gdLst>
              <a:gd name="connsiteX0" fmla="*/ 2109044 w 4196396"/>
              <a:gd name="connsiteY0" fmla="*/ 1211 h 4196397"/>
              <a:gd name="connsiteX1" fmla="*/ 2137620 w 4196396"/>
              <a:gd name="connsiteY1" fmla="*/ 23854 h 4196397"/>
              <a:gd name="connsiteX2" fmla="*/ 2197717 w 4196396"/>
              <a:gd name="connsiteY2" fmla="*/ 127469 h 4196397"/>
              <a:gd name="connsiteX3" fmla="*/ 2300207 w 4196396"/>
              <a:gd name="connsiteY3" fmla="*/ 132645 h 4196397"/>
              <a:gd name="connsiteX4" fmla="*/ 4063754 w 4196396"/>
              <a:gd name="connsiteY4" fmla="*/ 1896188 h 4196397"/>
              <a:gd name="connsiteX5" fmla="*/ 4068929 w 4196396"/>
              <a:gd name="connsiteY5" fmla="*/ 1998682 h 4196397"/>
              <a:gd name="connsiteX6" fmla="*/ 4172542 w 4196396"/>
              <a:gd name="connsiteY6" fmla="*/ 2058778 h 4196397"/>
              <a:gd name="connsiteX7" fmla="*/ 4172542 w 4196396"/>
              <a:gd name="connsiteY7" fmla="*/ 2136600 h 4196397"/>
              <a:gd name="connsiteX8" fmla="*/ 4068982 w 4196396"/>
              <a:gd name="connsiteY8" fmla="*/ 2196665 h 4196397"/>
              <a:gd name="connsiteX9" fmla="*/ 4063754 w 4196396"/>
              <a:gd name="connsiteY9" fmla="*/ 2300206 h 4196397"/>
              <a:gd name="connsiteX10" fmla="*/ 2300207 w 4196396"/>
              <a:gd name="connsiteY10" fmla="*/ 4063750 h 4196397"/>
              <a:gd name="connsiteX11" fmla="*/ 2197718 w 4196396"/>
              <a:gd name="connsiteY11" fmla="*/ 4068925 h 4196397"/>
              <a:gd name="connsiteX12" fmla="*/ 2137619 w 4196396"/>
              <a:gd name="connsiteY12" fmla="*/ 4172543 h 4196397"/>
              <a:gd name="connsiteX13" fmla="*/ 2059796 w 4196396"/>
              <a:gd name="connsiteY13" fmla="*/ 4172544 h 4196397"/>
              <a:gd name="connsiteX14" fmla="*/ 1999729 w 4196396"/>
              <a:gd name="connsiteY14" fmla="*/ 4068978 h 4196397"/>
              <a:gd name="connsiteX15" fmla="*/ 1896188 w 4196396"/>
              <a:gd name="connsiteY15" fmla="*/ 4063750 h 4196397"/>
              <a:gd name="connsiteX16" fmla="*/ 132641 w 4196396"/>
              <a:gd name="connsiteY16" fmla="*/ 2300206 h 4196397"/>
              <a:gd name="connsiteX17" fmla="*/ 127412 w 4196396"/>
              <a:gd name="connsiteY17" fmla="*/ 2196665 h 4196397"/>
              <a:gd name="connsiteX18" fmla="*/ 23853 w 4196396"/>
              <a:gd name="connsiteY18" fmla="*/ 2136600 h 4196397"/>
              <a:gd name="connsiteX19" fmla="*/ 23853 w 4196396"/>
              <a:gd name="connsiteY19" fmla="*/ 2058777 h 4196397"/>
              <a:gd name="connsiteX20" fmla="*/ 127465 w 4196396"/>
              <a:gd name="connsiteY20" fmla="*/ 1998683 h 4196397"/>
              <a:gd name="connsiteX21" fmla="*/ 132641 w 4196396"/>
              <a:gd name="connsiteY21" fmla="*/ 1896188 h 4196397"/>
              <a:gd name="connsiteX22" fmla="*/ 1896188 w 4196396"/>
              <a:gd name="connsiteY22" fmla="*/ 132645 h 4196397"/>
              <a:gd name="connsiteX23" fmla="*/ 1999731 w 4196396"/>
              <a:gd name="connsiteY23" fmla="*/ 127416 h 4196397"/>
              <a:gd name="connsiteX24" fmla="*/ 2059797 w 4196396"/>
              <a:gd name="connsiteY24" fmla="*/ 23854 h 4196397"/>
              <a:gd name="connsiteX25" fmla="*/ 2109044 w 4196396"/>
              <a:gd name="connsiteY25" fmla="*/ 1211 h 419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6396" h="4196397">
                <a:moveTo>
                  <a:pt x="2109044" y="1211"/>
                </a:moveTo>
                <a:cubicBezTo>
                  <a:pt x="2118164" y="3727"/>
                  <a:pt x="2127892" y="10436"/>
                  <a:pt x="2137620" y="23854"/>
                </a:cubicBezTo>
                <a:lnTo>
                  <a:pt x="2197717" y="127469"/>
                </a:lnTo>
                <a:lnTo>
                  <a:pt x="2300207" y="132645"/>
                </a:lnTo>
                <a:cubicBezTo>
                  <a:pt x="3230075" y="227078"/>
                  <a:pt x="3969320" y="966322"/>
                  <a:pt x="4063754" y="1896188"/>
                </a:cubicBezTo>
                <a:lnTo>
                  <a:pt x="4068929" y="1998682"/>
                </a:lnTo>
                <a:lnTo>
                  <a:pt x="4172542" y="2058778"/>
                </a:lnTo>
                <a:cubicBezTo>
                  <a:pt x="4226214" y="2097689"/>
                  <a:pt x="4172542" y="2136600"/>
                  <a:pt x="4172542" y="2136600"/>
                </a:cubicBezTo>
                <a:lnTo>
                  <a:pt x="4068982" y="2196665"/>
                </a:lnTo>
                <a:lnTo>
                  <a:pt x="4063754" y="2300206"/>
                </a:lnTo>
                <a:cubicBezTo>
                  <a:pt x="3969320" y="3230073"/>
                  <a:pt x="3230075" y="3969317"/>
                  <a:pt x="2300207" y="4063750"/>
                </a:cubicBezTo>
                <a:lnTo>
                  <a:pt x="2197718" y="4068925"/>
                </a:lnTo>
                <a:lnTo>
                  <a:pt x="2137619" y="4172543"/>
                </a:lnTo>
                <a:cubicBezTo>
                  <a:pt x="2098708" y="4226215"/>
                  <a:pt x="2059796" y="4172544"/>
                  <a:pt x="2059796" y="4172544"/>
                </a:cubicBezTo>
                <a:lnTo>
                  <a:pt x="1999729" y="4068978"/>
                </a:lnTo>
                <a:lnTo>
                  <a:pt x="1896188" y="4063750"/>
                </a:lnTo>
                <a:cubicBezTo>
                  <a:pt x="966320" y="3969317"/>
                  <a:pt x="227074" y="3230073"/>
                  <a:pt x="132641" y="2300206"/>
                </a:cubicBezTo>
                <a:lnTo>
                  <a:pt x="127412" y="2196665"/>
                </a:lnTo>
                <a:lnTo>
                  <a:pt x="23853" y="2136600"/>
                </a:lnTo>
                <a:cubicBezTo>
                  <a:pt x="23853" y="2136600"/>
                  <a:pt x="-29818" y="2097688"/>
                  <a:pt x="23853" y="2058777"/>
                </a:cubicBezTo>
                <a:lnTo>
                  <a:pt x="127465" y="1998683"/>
                </a:lnTo>
                <a:lnTo>
                  <a:pt x="132641" y="1896188"/>
                </a:lnTo>
                <a:cubicBezTo>
                  <a:pt x="227074" y="966322"/>
                  <a:pt x="966320" y="227078"/>
                  <a:pt x="1896188" y="132645"/>
                </a:cubicBezTo>
                <a:lnTo>
                  <a:pt x="1999731" y="127416"/>
                </a:lnTo>
                <a:lnTo>
                  <a:pt x="2059797" y="23854"/>
                </a:lnTo>
                <a:cubicBezTo>
                  <a:pt x="2059797" y="23854"/>
                  <a:pt x="2081685" y="-6336"/>
                  <a:pt x="2109044" y="1211"/>
                </a:cubicBezTo>
                <a:close/>
              </a:path>
            </a:pathLst>
          </a:custGeom>
          <a:solidFill>
            <a:schemeClr val="bg1">
              <a:alpha val="35000"/>
            </a:schemeClr>
          </a:solidFill>
          <a:ln w="12700" cap="flat" cmpd="sng" algn="ctr">
            <a:noFill/>
            <a:prstDash val="solid"/>
            <a:miter lim="800000"/>
          </a:ln>
          <a:effectLst/>
        </p:spPr>
        <p:txBody>
          <a:bodyPr anchor="ctr" rtlCol="0" wrap="square">
            <a:noAutofit/>
          </a:bodyPr>
          <a:p>
            <a:pPr algn="ctr" defTabSz="914400" eaLnBrk="1" fontAlgn="auto" hangingPunct="1" indent="0" latinLnBrk="0" lvl="0" marL="0" marR="0" rtl="0">
              <a:lnSpc>
                <a:spcPct val="100000"/>
              </a:lnSpc>
              <a:spcBef>
                <a:spcPts val="0"/>
              </a:spcBef>
              <a:spcAft>
                <a:spcPts val="0"/>
              </a:spcAft>
              <a:buClrTx/>
              <a:buSzTx/>
              <a:buFontTx/>
              <a:buNone/>
            </a:pPr>
            <a:endParaRPr baseline="0" b="0" cap="none" dirty="0" sz="4800" i="0" kern="1200" kumimoji="0" noProof="0" normalizeH="0" spc="0" strike="noStrike" u="none">
              <a:ln w="6350">
                <a:noFill/>
              </a:ln>
              <a:solidFill>
                <a:srgbClr val="FFFFFF"/>
              </a:solidFill>
              <a:effectLst>
                <a:glow rad="63500">
                  <a:srgbClr val="FFFFFF">
                    <a:alpha val="5000"/>
                  </a:srgbClr>
                </a:glow>
                <a:outerShdw algn="t" blurRad="279400" dir="8160000" dist="203200" rotWithShape="0">
                  <a:prstClr val="black">
                    <a:alpha val="20000"/>
                  </a:prstClr>
                </a:outerShdw>
              </a:effectLst>
              <a:uLnTx/>
              <a:uFillTx/>
              <a:latin typeface="汉仪粗圆简" panose="02010600000101010101" charset="-122"/>
              <a:ea typeface="汉仪粗圆简" panose="02010600000101010101" charset="-122"/>
              <a:cs typeface="汉仪粗圆简" panose="02010600000101010101" charset="-122"/>
              <a:sym typeface="+mn-lt"/>
            </a:endParaRPr>
          </a:p>
        </p:txBody>
      </p:sp>
      <p:pic>
        <p:nvPicPr>
          <p:cNvPr id="2097165" name="图片 5" descr="A1"/>
          <p:cNvPicPr>
            <a:picLocks noChangeAspect="1"/>
          </p:cNvPicPr>
          <p:nvPr>
            <p:custDataLst>
              <p:tags r:id="rId8"/>
            </p:custDataLst>
          </p:nvPr>
        </p:nvPicPr>
        <p:blipFill>
          <a:blip xmlns:r="http://schemas.openxmlformats.org/officeDocument/2006/relationships" r:embed="rId9"/>
          <a:stretch>
            <a:fillRect/>
          </a:stretch>
        </p:blipFill>
        <p:spPr>
          <a:xfrm>
            <a:off x="1209675" y="1985645"/>
            <a:ext cx="3362960" cy="3829050"/>
          </a:xfrm>
          <a:prstGeom prst="rect"/>
        </p:spPr>
      </p:pic>
      <p:sp>
        <p:nvSpPr>
          <p:cNvPr id="1048692" name="日期占位符 2"/>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7" name=""/>
        <p:cNvGrpSpPr/>
        <p:nvPr/>
      </p:nvGrpSpPr>
      <p:grpSpPr>
        <a:xfrm>
          <a:off x="0" y="0"/>
          <a:ext cx="0" cy="0"/>
          <a:chOff x="0" y="0"/>
          <a:chExt cx="0" cy="0"/>
        </a:xfrm>
      </p:grpSpPr>
      <p:grpSp>
        <p:nvGrpSpPr>
          <p:cNvPr id="39" name="组合 2"/>
          <p:cNvGrpSpPr/>
          <p:nvPr userDrawn="1">
            <p:custDataLst>
              <p:tags r:id="rId1"/>
            </p:custDataLst>
          </p:nvPr>
        </p:nvGrpSpPr>
        <p:grpSpPr>
          <a:xfrm>
            <a:off x="0" y="0"/>
            <a:ext cx="12192000" cy="6867525"/>
            <a:chOff x="0" y="-9525"/>
            <a:chExt cx="12192000" cy="6867525"/>
          </a:xfrm>
        </p:grpSpPr>
        <p:sp>
          <p:nvSpPr>
            <p:cNvPr id="1048698" name="矩形 10"/>
            <p:cNvSpPr/>
            <p:nvPr userDrawn="1">
              <p:custDataLst>
                <p:tags r:id="rId2"/>
              </p:custDataLst>
            </p:nvPr>
          </p:nvSpPr>
          <p:spPr>
            <a:xfrm>
              <a:off x="0" y="-9525"/>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7" name="图片 11" descr="花瓣元素白格子"/>
            <p:cNvPicPr>
              <a:picLocks noChangeAspect="1"/>
            </p:cNvPicPr>
            <p:nvPr>
              <p:custDataLst>
                <p:tags r:id="rId3"/>
              </p:custDataLst>
            </p:nvPr>
          </p:nvPicPr>
          <p:blipFill>
            <a:blip xmlns:r="http://schemas.openxmlformats.org/officeDocument/2006/relationships" r:embed="rId4">
              <a:alphaModFix amt="5000"/>
            </a:blip>
            <a:srcRect/>
            <a:stretch>
              <a:fillRect/>
            </a:stretch>
          </p:blipFill>
          <p:spPr>
            <a:xfrm rot="5400000">
              <a:off x="2662238" y="-2671445"/>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grpSp>
      <p:sp>
        <p:nvSpPr>
          <p:cNvPr id="1048700" name="圆角矩形 32"/>
          <p:cNvSpPr/>
          <p:nvPr>
            <p:custDataLst>
              <p:tags r:id="rId5"/>
            </p:custDataLst>
          </p:nvPr>
        </p:nvSpPr>
        <p:spPr>
          <a:xfrm>
            <a:off x="5719445" y="3941445"/>
            <a:ext cx="5658485" cy="1524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600" lang="zh-CN">
              <a:solidFill>
                <a:srgbClr val="FE7962"/>
              </a:solidFill>
              <a:latin typeface="汉仪粗圆简" panose="02010600000101010101" charset="-122"/>
              <a:ea typeface="汉仪粗圆简" panose="02010600000101010101" charset="-122"/>
              <a:cs typeface="汉仪粗圆简" panose="02010600000101010101" charset="-122"/>
            </a:endParaRPr>
          </a:p>
        </p:txBody>
      </p:sp>
      <p:sp>
        <p:nvSpPr>
          <p:cNvPr id="1048702" name="任意多边形: 形状 12"/>
          <p:cNvSpPr/>
          <p:nvPr>
            <p:custDataLst>
              <p:tags r:id="rId6"/>
            </p:custDataLst>
          </p:nvPr>
        </p:nvSpPr>
        <p:spPr>
          <a:xfrm>
            <a:off x="0" y="-9525"/>
            <a:ext cx="3809240" cy="3592195"/>
          </a:xfrm>
          <a:custGeom>
            <a:avLst/>
            <a:gdLst>
              <a:gd name="connsiteX0" fmla="*/ 2613398 w 3809240"/>
              <a:gd name="connsiteY0" fmla="*/ 0 h 3592195"/>
              <a:gd name="connsiteX1" fmla="*/ 3689993 w 3809240"/>
              <a:gd name="connsiteY1" fmla="*/ 0 h 3592195"/>
              <a:gd name="connsiteX2" fmla="*/ 3754327 w 3809240"/>
              <a:gd name="connsiteY2" fmla="*/ 256953 h 3592195"/>
              <a:gd name="connsiteX3" fmla="*/ 3809240 w 3809240"/>
              <a:gd name="connsiteY3" fmla="*/ 816378 h 3592195"/>
              <a:gd name="connsiteX4" fmla="*/ 1106335 w 3809240"/>
              <a:gd name="connsiteY4" fmla="*/ 3592195 h 3592195"/>
              <a:gd name="connsiteX5" fmla="*/ 54242 w 3809240"/>
              <a:gd name="connsiteY5" fmla="*/ 3374058 h 3592195"/>
              <a:gd name="connsiteX6" fmla="*/ 0 w 3809240"/>
              <a:gd name="connsiteY6" fmla="*/ 3347223 h 3592195"/>
              <a:gd name="connsiteX7" fmla="*/ 0 w 3809240"/>
              <a:gd name="connsiteY7" fmla="*/ 2146292 h 3592195"/>
              <a:gd name="connsiteX8" fmla="*/ 22206 w 3809240"/>
              <a:gd name="connsiteY8" fmla="*/ 2167018 h 3592195"/>
              <a:gd name="connsiteX9" fmla="*/ 1106335 w 3809240"/>
              <a:gd name="connsiteY9" fmla="*/ 2566709 h 3592195"/>
              <a:gd name="connsiteX10" fmla="*/ 2810692 w 3809240"/>
              <a:gd name="connsiteY10" fmla="*/ 816377 h 3592195"/>
              <a:gd name="connsiteX11" fmla="*/ 2676755 w 3809240"/>
              <a:gd name="connsiteY11" fmla="*/ 135069 h 35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09240" h="3592195">
                <a:moveTo>
                  <a:pt x="2613398" y="0"/>
                </a:moveTo>
                <a:lnTo>
                  <a:pt x="3689993" y="0"/>
                </a:lnTo>
                <a:lnTo>
                  <a:pt x="3754327" y="256953"/>
                </a:lnTo>
                <a:cubicBezTo>
                  <a:pt x="3790332" y="437652"/>
                  <a:pt x="3809240" y="624747"/>
                  <a:pt x="3809240" y="816378"/>
                </a:cubicBezTo>
                <a:cubicBezTo>
                  <a:pt x="3809240" y="2349420"/>
                  <a:pt x="2599108" y="3592195"/>
                  <a:pt x="1106335" y="3592195"/>
                </a:cubicBezTo>
                <a:cubicBezTo>
                  <a:pt x="733142" y="3592195"/>
                  <a:pt x="377613" y="3514522"/>
                  <a:pt x="54242" y="3374058"/>
                </a:cubicBezTo>
                <a:lnTo>
                  <a:pt x="0" y="3347223"/>
                </a:lnTo>
                <a:lnTo>
                  <a:pt x="0" y="2146292"/>
                </a:lnTo>
                <a:lnTo>
                  <a:pt x="22206" y="2167018"/>
                </a:lnTo>
                <a:cubicBezTo>
                  <a:pt x="316819" y="2416713"/>
                  <a:pt x="694521" y="2566709"/>
                  <a:pt x="1106335" y="2566709"/>
                </a:cubicBezTo>
                <a:cubicBezTo>
                  <a:pt x="2047625" y="2566709"/>
                  <a:pt x="2810692" y="1783058"/>
                  <a:pt x="2810692" y="816377"/>
                </a:cubicBezTo>
                <a:cubicBezTo>
                  <a:pt x="2810692" y="574706"/>
                  <a:pt x="2763000" y="344475"/>
                  <a:pt x="2676755" y="135069"/>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04" name="椭圆 20"/>
          <p:cNvSpPr/>
          <p:nvPr>
            <p:custDataLst>
              <p:tags r:id="rId7"/>
            </p:custDataLst>
          </p:nvPr>
        </p:nvSpPr>
        <p:spPr>
          <a:xfrm>
            <a:off x="1055370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6" name="椭圆 21"/>
          <p:cNvSpPr/>
          <p:nvPr>
            <p:custDataLst>
              <p:tags r:id="rId8"/>
            </p:custDataLst>
          </p:nvPr>
        </p:nvSpPr>
        <p:spPr>
          <a:xfrm>
            <a:off x="1080262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8" name="椭圆 8"/>
          <p:cNvSpPr/>
          <p:nvPr>
            <p:custDataLst>
              <p:tags r:id="rId9"/>
            </p:custDataLst>
          </p:nvPr>
        </p:nvSpPr>
        <p:spPr>
          <a:xfrm>
            <a:off x="1105154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pic>
        <p:nvPicPr>
          <p:cNvPr id="2097169" name="图片 33"/>
          <p:cNvPicPr>
            <a:picLocks noChangeAspect="1"/>
          </p:cNvPicPr>
          <p:nvPr>
            <p:custDataLst>
              <p:tags r:id="rId10"/>
            </p:custDataLst>
          </p:nvPr>
        </p:nvPicPr>
        <p:blipFill>
          <a:blip xmlns:r="http://schemas.openxmlformats.org/officeDocument/2006/relationships" r:embed="rId11">
            <a:lum contrast="12000"/>
          </a:blip>
          <a:stretch>
            <a:fillRect/>
          </a:stretch>
        </p:blipFill>
        <p:spPr>
          <a:xfrm>
            <a:off x="968375" y="4810760"/>
            <a:ext cx="1236345" cy="673100"/>
          </a:xfrm>
          <a:prstGeom prst="rect"/>
        </p:spPr>
      </p:pic>
      <p:pic>
        <p:nvPicPr>
          <p:cNvPr id="2097171" name="图片 15" descr="05"/>
          <p:cNvPicPr>
            <a:picLocks noChangeAspect="1"/>
          </p:cNvPicPr>
          <p:nvPr>
            <p:custDataLst>
              <p:tags r:id="rId12"/>
            </p:custDataLst>
          </p:nvPr>
        </p:nvPicPr>
        <p:blipFill>
          <a:blip xmlns:r="http://schemas.openxmlformats.org/officeDocument/2006/relationships" r:embed="rId13"/>
          <a:stretch>
            <a:fillRect/>
          </a:stretch>
        </p:blipFill>
        <p:spPr>
          <a:xfrm>
            <a:off x="1310640" y="945515"/>
            <a:ext cx="4047490" cy="5276215"/>
          </a:xfrm>
          <a:prstGeom prst="rect"/>
        </p:spPr>
      </p:pic>
      <p:sp>
        <p:nvSpPr>
          <p:cNvPr id="1048710" name="节编号"/>
          <p:cNvSpPr txBox="1">
            <a:spLocks noGrp="1"/>
          </p:cNvSpPr>
          <p:nvPr>
            <p:ph type="body" idx="2" hasCustomPrompt="1"/>
            <p:custDataLst>
              <p:tags r:id="rId14"/>
            </p:custDataLst>
          </p:nvPr>
        </p:nvSpPr>
        <p:spPr>
          <a:xfrm>
            <a:off x="5358130" y="2305366"/>
            <a:ext cx="6038478" cy="768351"/>
          </a:xfrm>
          <a:prstGeom prst="rect"/>
          <a:noFill/>
        </p:spPr>
        <p:txBody>
          <a:bodyPr anchor="ctr" anchorCtr="0" bIns="0" lIns="0" rIns="0" rtlCol="0" tIns="0" wrap="square">
            <a:no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300" strike="noStrike" u="none">
                <a:ln>
                  <a:solidFill>
                    <a:schemeClr val="bg1"/>
                  </a:solidFill>
                </a:ln>
                <a:solidFill>
                  <a:schemeClr val="lt1">
                    <a:lumMod val="100000"/>
                  </a:schemeClr>
                </a:solidFill>
                <a:latin typeface="+mj-ea"/>
                <a:ea typeface="+mj-ea"/>
                <a:cs typeface="汉仪粗圆简" panose="02010600000101010101" charset="-122"/>
              </a:defRPr>
            </a:lvl1pPr>
          </a:lstStyle>
          <a:p>
            <a:pPr algn="r" lvl="0"/>
            <a:r>
              <a:rPr dirty="0" err="1">
                <a:sym typeface="+mn-ea"/>
              </a:rPr>
              <a:t>编辑节编号</a:t>
            </a:r>
            <a:endParaRPr dirty="0">
              <a:sym typeface="+mn-ea"/>
            </a:endParaRPr>
          </a:p>
        </p:txBody>
      </p:sp>
      <p:sp>
        <p:nvSpPr>
          <p:cNvPr id="1048712" name="标题"/>
          <p:cNvSpPr txBox="1">
            <a:spLocks noGrp="1"/>
          </p:cNvSpPr>
          <p:nvPr>
            <p:ph type="title" idx="1" hasCustomPrompt="1"/>
            <p:custDataLst>
              <p:tags r:id="rId15"/>
            </p:custDataLst>
          </p:nvPr>
        </p:nvSpPr>
        <p:spPr>
          <a:xfrm>
            <a:off x="5358130" y="3256280"/>
            <a:ext cx="6038478" cy="768350"/>
          </a:xfrm>
          <a:prstGeom prst="rect"/>
          <a:noFill/>
        </p:spPr>
        <p:txBody>
          <a:bodyPr anchor="ctr" bIns="0" lIns="0" rIns="0" rtlCol="0" tIns="0" wrap="square">
            <a:noAutofit/>
          </a:bodyPr>
          <a:lstStyle>
            <a:lvl1pPr algn="r"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lt1">
                    <a:lumMod val="100000"/>
                  </a:schemeClr>
                </a:solidFill>
                <a:latin typeface="+mj-ea"/>
                <a:ea typeface="+mj-ea"/>
                <a:cs typeface="汉仪粗圆简" panose="02010600000101010101" charset="-122"/>
              </a:defRPr>
            </a:lvl1pPr>
          </a:lstStyle>
          <a:p>
            <a:pPr algn="r" lvl="0"/>
            <a:r>
              <a:rPr dirty="0">
                <a:sym typeface="+mn-ea"/>
              </a:rPr>
              <a:t>单击此处编辑标题</a:t>
            </a:r>
            <a:endParaRPr dirty="0">
              <a:sym typeface="+mn-ea"/>
            </a:endParaRPr>
          </a:p>
        </p:txBody>
      </p:sp>
      <p:sp>
        <p:nvSpPr>
          <p:cNvPr id="1048714" name="日期占位符 3"/>
          <p:cNvSpPr>
            <a:spLocks noGrp="1"/>
          </p:cNvSpPr>
          <p:nvPr>
            <p:ph type="dt" sz="half" idx="10"/>
            <p:custDataLst>
              <p:tags r:id="rId1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41" name=""/>
        <p:cNvGrpSpPr/>
        <p:nvPr/>
      </p:nvGrpSpPr>
      <p:grpSpPr>
        <a:xfrm>
          <a:off x="0" y="0"/>
          <a:ext cx="0" cy="0"/>
          <a:chOff x="0" y="0"/>
          <a:chExt cx="0" cy="0"/>
        </a:xfrm>
      </p:grpSpPr>
      <p:sp>
        <p:nvSpPr>
          <p:cNvPr id="1048720" name="任意多边形: 形状 7"/>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73" name="图片 12" descr="05" hidden="1"/>
          <p:cNvPicPr>
            <a:picLocks noChangeAspect="1"/>
          </p:cNvPicPr>
          <p:nvPr>
            <p:custDataLst>
              <p:tags r:id="rId2"/>
            </p:custDataLst>
          </p:nvPr>
        </p:nvPicPr>
        <p:blipFill>
          <a:blip xmlns:r="http://schemas.openxmlformats.org/officeDocument/2006/relationships" r:embed="rId3">
            <a:alphaModFix amt="20000"/>
          </a:blip>
          <a:stretch>
            <a:fillRect/>
          </a:stretch>
        </p:blipFill>
        <p:spPr>
          <a:xfrm flipH="1">
            <a:off x="8723086" y="2423904"/>
            <a:ext cx="3279859" cy="4275548"/>
          </a:xfrm>
          <a:prstGeom prst="rect"/>
        </p:spPr>
      </p:pic>
      <p:pic>
        <p:nvPicPr>
          <p:cNvPr id="2097175" name="图片 11" hidden="1"/>
          <p:cNvPicPr>
            <a:picLocks noChangeAspect="1"/>
          </p:cNvPicPr>
          <p:nvPr>
            <p:custDataLst>
              <p:tags r:id="rId4"/>
            </p:custDataLst>
          </p:nvPr>
        </p:nvPicPr>
        <p:blipFill>
          <a:blip xmlns:r="http://schemas.openxmlformats.org/officeDocument/2006/relationships" r:embed="rId5">
            <a:lum contrast="12000"/>
          </a:blip>
          <a:srcRect/>
          <a:stretch>
            <a:fillRect/>
          </a:stretch>
        </p:blipFill>
        <p:spPr>
          <a:xfrm flipH="1">
            <a:off x="0" y="0"/>
            <a:ext cx="796290" cy="950595"/>
          </a:xfrm>
          <a:prstGeom prst="rect"/>
        </p:spPr>
      </p:pic>
      <p:sp>
        <p:nvSpPr>
          <p:cNvPr id="1048722" name="圆角矩形 24"/>
          <p:cNvSpPr/>
          <p:nvPr>
            <p:custDataLst>
              <p:tags r:id="rId6"/>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pic>
        <p:nvPicPr>
          <p:cNvPr id="2097177" name="图片 9" descr="VCG41N1446807744" hidden="1"/>
          <p:cNvPicPr>
            <a:picLocks noChangeAspect="1"/>
          </p:cNvPicPr>
          <p:nvPr>
            <p:custDataLst>
              <p:tags r:id="rId7"/>
            </p:custDataLst>
          </p:nvPr>
        </p:nvPicPr>
        <p:blipFill>
          <a:blip xmlns:r="http://schemas.openxmlformats.org/officeDocument/2006/relationships" r:embed="rId8">
            <a:alphaModFix amt="13000"/>
            <a:lum contrast="18000"/>
          </a:blip>
          <a:srcRect/>
          <a:stretch>
            <a:fillRect/>
          </a:stretch>
        </p:blipFill>
        <p:spPr>
          <a:xfrm flipH="1">
            <a:off x="8268970" y="789940"/>
            <a:ext cx="3923030" cy="6068060"/>
          </a:xfrm>
          <a:prstGeom prst="snipRoundRect">
            <a:avLst>
              <a:gd name="adj1" fmla="val 16667"/>
              <a:gd name="adj2" fmla="val 45931"/>
            </a:avLst>
          </a:prstGeom>
        </p:spPr>
      </p:pic>
      <p:sp>
        <p:nvSpPr>
          <p:cNvPr id="1048724" name="正文"/>
          <p:cNvSpPr txBox="1">
            <a:spLocks noGrp="1"/>
          </p:cNvSpPr>
          <p:nvPr>
            <p:ph idx="3"/>
            <p:custDataLst>
              <p:tags r:id="rId9"/>
            </p:custDataLst>
          </p:nvPr>
        </p:nvSpPr>
        <p:spPr>
          <a:xfrm>
            <a:off x="654755" y="156279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6"/>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6"/>
              </a:buClr>
            </a:pPr>
            <a:r>
              <a:rPr>
                <a:sym typeface="+mn-ea"/>
              </a:rPr>
              <a:t>单击此处编辑母版文本样式</a:t>
            </a:r>
            <a:endParaRPr>
              <a:sym typeface="+mn-ea"/>
            </a:endParaRPr>
          </a:p>
          <a:p>
            <a:pPr lvl="1">
              <a:spcBef>
                <a:spcPts val="1200"/>
              </a:spcBef>
              <a:spcAft>
                <a:spcPts val="0"/>
              </a:spcAft>
              <a:buClr>
                <a:schemeClr val="accent6"/>
              </a:buClr>
            </a:pPr>
            <a:r>
              <a:rPr>
                <a:sym typeface="+mn-ea"/>
              </a:rPr>
              <a:t>第二级</a:t>
            </a:r>
            <a:endParaRPr>
              <a:sym typeface="+mn-ea"/>
            </a:endParaRPr>
          </a:p>
          <a:p>
            <a:pPr lvl="2">
              <a:spcBef>
                <a:spcPts val="1200"/>
              </a:spcBef>
              <a:spcAft>
                <a:spcPts val="0"/>
              </a:spcAft>
              <a:buClr>
                <a:schemeClr val="accent6"/>
              </a:buClr>
            </a:pPr>
            <a:r>
              <a:rPr>
                <a:sym typeface="+mn-ea"/>
              </a:rPr>
              <a:t>第三级</a:t>
            </a:r>
            <a:endParaRPr>
              <a:sym typeface="+mn-ea"/>
            </a:endParaRPr>
          </a:p>
          <a:p>
            <a:pPr lvl="3">
              <a:spcBef>
                <a:spcPts val="1200"/>
              </a:spcBef>
              <a:spcAft>
                <a:spcPts val="0"/>
              </a:spcAft>
              <a:buClr>
                <a:schemeClr val="accent6"/>
              </a:buClr>
            </a:pPr>
            <a:r>
              <a:rPr>
                <a:sym typeface="+mn-ea"/>
              </a:rPr>
              <a:t>第四级</a:t>
            </a:r>
            <a:endParaRPr>
              <a:sym typeface="+mn-ea"/>
            </a:endParaRPr>
          </a:p>
          <a:p>
            <a:pPr lvl="4">
              <a:spcBef>
                <a:spcPts val="1200"/>
              </a:spcBef>
              <a:spcAft>
                <a:spcPts val="0"/>
              </a:spcAft>
              <a:buClr>
                <a:schemeClr val="accent6"/>
              </a:buClr>
            </a:pPr>
            <a:r>
              <a:rPr>
                <a:sym typeface="+mn-ea"/>
              </a:rPr>
              <a:t>第五级</a:t>
            </a:r>
            <a:endParaRPr>
              <a:sym typeface="+mn-ea"/>
            </a:endParaRPr>
          </a:p>
        </p:txBody>
      </p:sp>
      <p:sp>
        <p:nvSpPr>
          <p:cNvPr id="1048726" name="标题"/>
          <p:cNvSpPr txBox="1">
            <a:spLocks noGrp="1"/>
          </p:cNvSpPr>
          <p:nvPr>
            <p:ph type="title" idx="2"/>
            <p:custDataLst>
              <p:tags r:id="rId10"/>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pic>
        <p:nvPicPr>
          <p:cNvPr id="2097179" name="图片 6" descr="VCG41N1446807744"/>
          <p:cNvPicPr>
            <a:picLocks noChangeAspect="1"/>
          </p:cNvPicPr>
          <p:nvPr>
            <p:custDataLst>
              <p:tags r:id="rId11"/>
            </p:custDataLst>
          </p:nvPr>
        </p:nvPicPr>
        <p:blipFill>
          <a:blip xmlns:r="http://schemas.openxmlformats.org/officeDocument/2006/relationships" r:embed="rId8">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28"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3" name=""/>
        <p:cNvGrpSpPr/>
        <p:nvPr/>
      </p:nvGrpSpPr>
      <p:grpSpPr>
        <a:xfrm>
          <a:off x="0" y="0"/>
          <a:ext cx="0" cy="0"/>
          <a:chOff x="0" y="0"/>
          <a:chExt cx="0" cy="0"/>
        </a:xfrm>
      </p:grpSpPr>
      <p:sp>
        <p:nvSpPr>
          <p:cNvPr id="1048734" name="任意多边形: 形状 8"/>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1" name="图片 11"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36"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38" name="正文"/>
          <p:cNvSpPr txBox="1">
            <a:spLocks noGrp="1"/>
          </p:cNvSpPr>
          <p:nvPr>
            <p:ph idx="3"/>
            <p:custDataLst>
              <p:tags r:id="rId5"/>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正文"/>
          <p:cNvSpPr txBox="1">
            <a:spLocks noGrp="1"/>
          </p:cNvSpPr>
          <p:nvPr>
            <p:ph idx="2"/>
            <p:custDataLst>
              <p:tags r:id="rId6"/>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048742"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44" name="日期占位符 4"/>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5" name=""/>
        <p:cNvGrpSpPr/>
        <p:nvPr/>
      </p:nvGrpSpPr>
      <p:grpSpPr>
        <a:xfrm>
          <a:off x="0" y="0"/>
          <a:ext cx="0" cy="0"/>
          <a:chOff x="0" y="0"/>
          <a:chExt cx="0" cy="0"/>
        </a:xfrm>
      </p:grpSpPr>
      <p:sp>
        <p:nvSpPr>
          <p:cNvPr id="104875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3" name="图片 15"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5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5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n-ea"/>
                <a:ea typeface="+mn-ea"/>
                <a:cs typeface="汉仪粗圆简" panose="02010600000101010101" charset="-122"/>
              </a:defRPr>
            </a:lvl1pPr>
          </a:lstStyle>
          <a:p>
            <a:pPr lvl="0"/>
            <a:r>
              <a:rPr>
                <a:sym typeface="+mn-ea"/>
              </a:rPr>
              <a:t>单击此处编辑母版标题样式</a:t>
            </a:r>
            <a:endParaRPr>
              <a:sym typeface="+mn-ea"/>
            </a:endParaRPr>
          </a:p>
        </p:txBody>
      </p:sp>
      <p:sp>
        <p:nvSpPr>
          <p:cNvPr id="1048756" name="正文"/>
          <p:cNvSpPr txBox="1">
            <a:spLocks noGrp="1"/>
          </p:cNvSpPr>
          <p:nvPr>
            <p:ph idx="4"/>
            <p:custDataLst>
              <p:tags r:id="rId6"/>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7"/>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0" name="正文"/>
          <p:cNvSpPr txBox="1">
            <a:spLocks noGrp="1"/>
          </p:cNvSpPr>
          <p:nvPr>
            <p:ph idx="2"/>
            <p:custDataLst>
              <p:tags r:id="rId8"/>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62" name="标题"/>
          <p:cNvSpPr txBox="1">
            <a:spLocks noGrp="1"/>
          </p:cNvSpPr>
          <p:nvPr>
            <p:ph type="title" idx="1"/>
            <p:custDataLst>
              <p:tags r:id="rId9"/>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7" name=""/>
        <p:cNvGrpSpPr/>
        <p:nvPr/>
      </p:nvGrpSpPr>
      <p:grpSpPr>
        <a:xfrm>
          <a:off x="0" y="0"/>
          <a:ext cx="0" cy="0"/>
          <a:chOff x="0" y="0"/>
          <a:chExt cx="0" cy="0"/>
        </a:xfrm>
      </p:grpSpPr>
      <p:sp>
        <p:nvSpPr>
          <p:cNvPr id="104877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5" name="图片 6"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7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7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76"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9" name=""/>
        <p:cNvGrpSpPr/>
        <p:nvPr/>
      </p:nvGrpSpPr>
      <p:grpSpPr>
        <a:xfrm>
          <a:off x="0" y="0"/>
          <a:ext cx="0" cy="0"/>
          <a:chOff x="0" y="0"/>
          <a:chExt cx="0" cy="0"/>
        </a:xfrm>
      </p:grpSpPr>
      <p:pic>
        <p:nvPicPr>
          <p:cNvPr id="2097187" name="图片 7" descr="VCG41N1446807744"/>
          <p:cNvPicPr>
            <a:picLocks noChangeAspect="1"/>
          </p:cNvPicPr>
          <p:nvPr>
            <p:custDataLst>
              <p:tags r:id="rId1"/>
            </p:custDataLst>
          </p:nvPr>
        </p:nvPicPr>
        <p:blipFill>
          <a:blip xmlns:r="http://schemas.openxmlformats.org/officeDocument/2006/relationships" r:embed="rId2">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82" name="任意多边形: 形状 1"/>
          <p:cNvSpPr/>
          <p:nvPr>
            <p:custDataLst>
              <p:tags r:id="rId3"/>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84" name="日期占位符 1"/>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786" name="页脚占位符 2"/>
          <p:cNvSpPr>
            <a:spLocks noGrp="1"/>
          </p:cNvSpPr>
          <p:nvPr>
            <p:ph type="ftr" sz="quarter" idx="11"/>
            <p:custDataLst>
              <p:tags r:id="rId5"/>
            </p:custDataLst>
          </p:nvPr>
        </p:nvSpPr>
        <p:spPr/>
        <p:txBody>
          <a:bodyPr/>
          <a:p>
            <a:endParaRPr altLang="en-US" dirty="0" lang="zh-CN"/>
          </a:p>
        </p:txBody>
      </p:sp>
      <p:sp>
        <p:nvSpPr>
          <p:cNvPr id="1048788" name="灯片编号占位符 3"/>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51" name=""/>
        <p:cNvGrpSpPr/>
        <p:nvPr/>
      </p:nvGrpSpPr>
      <p:grpSpPr>
        <a:xfrm>
          <a:off x="0" y="0"/>
          <a:ext cx="0" cy="0"/>
          <a:chOff x="0" y="0"/>
          <a:chExt cx="0" cy="0"/>
        </a:xfrm>
      </p:grpSpPr>
      <p:sp>
        <p:nvSpPr>
          <p:cNvPr id="104879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9"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9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3" name=""/>
        <p:cNvGrpSpPr/>
        <p:nvPr/>
      </p:nvGrpSpPr>
      <p:grpSpPr>
        <a:xfrm>
          <a:off x="0" y="0"/>
          <a:ext cx="0" cy="0"/>
          <a:chOff x="0" y="0"/>
          <a:chExt cx="0" cy="0"/>
        </a:xfrm>
      </p:grpSpPr>
      <p:sp>
        <p:nvSpPr>
          <p:cNvPr id="104880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1"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80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804"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806" name="副标题"/>
          <p:cNvSpPr txBox="1">
            <a:spLocks noGrp="1"/>
          </p:cNvSpPr>
          <p:nvPr>
            <p:ph type="body" idx="1" hasCustomPrompt="1"/>
            <p:custDataLst>
              <p:tags r:id="rId6"/>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汉仪粗圆简" panose="02010600000101010101" charset="-122"/>
              </a:defRPr>
            </a:lvl1pPr>
          </a:lstStyle>
          <a:p>
            <a:pPr algn="l" lvl="0"/>
            <a:r>
              <a:rPr dirty="0">
                <a:sym typeface="+mn-ea"/>
              </a:rPr>
              <a:t>单击此处编辑母版副标题样式</a:t>
            </a:r>
            <a:endParaRPr dirty="0">
              <a:sym typeface="+mn-ea"/>
            </a:endParaRPr>
          </a:p>
        </p:txBody>
      </p:sp>
      <p:sp>
        <p:nvSpPr>
          <p:cNvPr id="104880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81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5" name=""/>
        <p:cNvGrpSpPr/>
        <p:nvPr/>
      </p:nvGrpSpPr>
      <p:grpSpPr>
        <a:xfrm>
          <a:off x="0" y="0"/>
          <a:ext cx="0" cy="0"/>
          <a:chOff x="0" y="0"/>
          <a:chExt cx="0" cy="0"/>
        </a:xfrm>
      </p:grpSpPr>
      <p:sp>
        <p:nvSpPr>
          <p:cNvPr id="1048814" name="矩形 9"/>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93"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816" name="任意多边形: 形状 10"/>
          <p:cNvSpPr/>
          <p:nvPr>
            <p:custDataLst>
              <p:tags r:id="rId4"/>
            </p:custDataLst>
          </p:nvPr>
        </p:nvSpPr>
        <p:spPr>
          <a:xfrm>
            <a:off x="0" y="2064478"/>
            <a:ext cx="4848860" cy="4793522"/>
          </a:xfrm>
          <a:custGeom>
            <a:avLst/>
            <a:gdLst>
              <a:gd name="connsiteX0" fmla="*/ 1507547 w 4848860"/>
              <a:gd name="connsiteY0" fmla="*/ 0 h 4793522"/>
              <a:gd name="connsiteX1" fmla="*/ 4848860 w 4848860"/>
              <a:gd name="connsiteY1" fmla="*/ 3431447 h 4793522"/>
              <a:gd name="connsiteX2" fmla="*/ 4586283 w 4848860"/>
              <a:gd name="connsiteY2" fmla="*/ 4767121 h 4793522"/>
              <a:gd name="connsiteX3" fmla="*/ 4573899 w 4848860"/>
              <a:gd name="connsiteY3" fmla="*/ 4793522 h 4793522"/>
              <a:gd name="connsiteX4" fmla="*/ 3143734 w 4848860"/>
              <a:gd name="connsiteY4" fmla="*/ 4793522 h 4793522"/>
              <a:gd name="connsiteX5" fmla="*/ 3254633 w 4848860"/>
              <a:gd name="connsiteY5" fmla="*/ 4641218 h 4793522"/>
              <a:gd name="connsiteX6" fmla="*/ 3614461 w 4848860"/>
              <a:gd name="connsiteY6" fmla="*/ 3431446 h 4793522"/>
              <a:gd name="connsiteX7" fmla="*/ 1507547 w 4848860"/>
              <a:gd name="connsiteY7" fmla="*/ 1267697 h 4793522"/>
              <a:gd name="connsiteX8" fmla="*/ 17733 w 4848860"/>
              <a:gd name="connsiteY8" fmla="*/ 1901444 h 4793522"/>
              <a:gd name="connsiteX9" fmla="*/ 0 w 4848860"/>
              <a:gd name="connsiteY9" fmla="*/ 1921482 h 4793522"/>
              <a:gd name="connsiteX10" fmla="*/ 0 w 4848860"/>
              <a:gd name="connsiteY10" fmla="*/ 372046 h 4793522"/>
              <a:gd name="connsiteX11" fmla="*/ 206957 w 4848860"/>
              <a:gd name="connsiteY11" fmla="*/ 269660 h 4793522"/>
              <a:gd name="connsiteX12" fmla="*/ 1507547 w 4848860"/>
              <a:gd name="connsiteY12" fmla="*/ 0 h 47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48860" h="4793522">
                <a:moveTo>
                  <a:pt x="1507547" y="0"/>
                </a:moveTo>
                <a:cubicBezTo>
                  <a:pt x="3352904" y="0"/>
                  <a:pt x="4848860" y="1536311"/>
                  <a:pt x="4848860" y="3431447"/>
                </a:cubicBezTo>
                <a:cubicBezTo>
                  <a:pt x="4848860" y="3905231"/>
                  <a:pt x="4755363" y="4356588"/>
                  <a:pt x="4586283" y="4767121"/>
                </a:cubicBezTo>
                <a:lnTo>
                  <a:pt x="4573899" y="4793522"/>
                </a:lnTo>
                <a:lnTo>
                  <a:pt x="3143734" y="4793522"/>
                </a:lnTo>
                <a:lnTo>
                  <a:pt x="3254633" y="4641218"/>
                </a:lnTo>
                <a:cubicBezTo>
                  <a:pt x="3481810" y="4295882"/>
                  <a:pt x="3614461" y="3879573"/>
                  <a:pt x="3614461" y="3431446"/>
                </a:cubicBezTo>
                <a:cubicBezTo>
                  <a:pt x="3614461" y="2236440"/>
                  <a:pt x="2671163" y="1267697"/>
                  <a:pt x="1507547" y="1267697"/>
                </a:cubicBezTo>
                <a:cubicBezTo>
                  <a:pt x="925739" y="1267697"/>
                  <a:pt x="399010" y="1509883"/>
                  <a:pt x="17733" y="1901444"/>
                </a:cubicBezTo>
                <a:lnTo>
                  <a:pt x="0" y="1921482"/>
                </a:lnTo>
                <a:lnTo>
                  <a:pt x="0" y="372046"/>
                </a:lnTo>
                <a:lnTo>
                  <a:pt x="206957" y="269660"/>
                </a:lnTo>
                <a:cubicBezTo>
                  <a:pt x="606706" y="96020"/>
                  <a:pt x="1046208" y="0"/>
                  <a:pt x="15075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5"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a:off x="895350" y="1156970"/>
            <a:ext cx="4286885" cy="4338955"/>
          </a:xfrm>
          <a:prstGeom prst="rect"/>
        </p:spPr>
      </p:pic>
      <p:pic>
        <p:nvPicPr>
          <p:cNvPr id="2097197"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flipH="1">
            <a:off x="3971290" y="4939030"/>
            <a:ext cx="1906905" cy="1037590"/>
          </a:xfrm>
          <a:prstGeom prst="rect"/>
        </p:spPr>
      </p:pic>
      <p:sp>
        <p:nvSpPr>
          <p:cNvPr id="1048818" name="标题"/>
          <p:cNvSpPr txBox="1">
            <a:spLocks noGrp="1"/>
          </p:cNvSpPr>
          <p:nvPr>
            <p:ph type="title" idx="2" hasCustomPrompt="1"/>
            <p:custDataLst>
              <p:tags r:id="rId9"/>
            </p:custDataLst>
          </p:nvPr>
        </p:nvSpPr>
        <p:spPr>
          <a:xfrm>
            <a:off x="5552440" y="1620520"/>
            <a:ext cx="5935345" cy="2289175"/>
          </a:xfrm>
          <a:prstGeom prst="rect"/>
          <a:noFill/>
        </p:spPr>
        <p:txBody>
          <a:bodyPr anchor="ctr" bIns="0" lIns="72000" rIns="0" rtlCol="0" tIns="0" wrap="square">
            <a:normAutofit/>
          </a:bodyPr>
          <a:lstStyle>
            <a:lvl1pPr algn="r" defTabSz="914400" eaLnBrk="1" fontAlgn="auto" hangingPunct="1" latinLnBrk="0" marL="0" marR="0" rtl="0">
              <a:lnSpc>
                <a:spcPct val="110000"/>
              </a:lnSpc>
              <a:spcBef>
                <a:spcPts val="0"/>
              </a:spcBef>
              <a:spcAft>
                <a:spcPts val="0"/>
              </a:spcAft>
              <a:buClrTx/>
              <a:buSzTx/>
              <a:buFontTx/>
              <a:buNone/>
              <a:defRPr altLang="en-US" baseline="0" b="0" cap="none" dirty="0" sz="7200" i="0" kern="1200" kumimoji="0" lang="zh-CN" noProof="1" normalizeH="0" spc="0" strike="noStrike" u="none">
                <a:solidFill>
                  <a:schemeClr val="lt1">
                    <a:lumMod val="100000"/>
                  </a:schemeClr>
                </a:solidFill>
                <a:latin typeface="+mj-ea"/>
                <a:ea typeface="+mj-ea"/>
                <a:cs typeface="汉仪粗圆简" panose="02010600000101010101" charset="-122"/>
              </a:defRPr>
            </a:lvl1pPr>
          </a:lstStyle>
          <a:p>
            <a:pPr algn="r" lvl="0">
              <a:lnSpc>
                <a:spcPct val="110000"/>
              </a:lnSpc>
              <a:spcBef>
                <a:spcPts val="0"/>
              </a:spcBef>
              <a:spcAft>
                <a:spcPts val="0"/>
              </a:spcAft>
            </a:pPr>
            <a:r>
              <a:rPr dirty="0">
                <a:sym typeface="+mn-ea"/>
              </a:rPr>
              <a:t>单击编辑标题</a:t>
            </a:r>
            <a:endParaRPr dirty="0">
              <a:sym typeface="+mn-ea"/>
            </a:endParaRPr>
          </a:p>
        </p:txBody>
      </p:sp>
      <p:sp>
        <p:nvSpPr>
          <p:cNvPr id="1048820" name="署名"/>
          <p:cNvSpPr txBox="1">
            <a:spLocks noGrp="1"/>
          </p:cNvSpPr>
          <p:nvPr>
            <p:ph type="body" idx="1" hasCustomPrompt="1"/>
            <p:custDataLst>
              <p:tags r:id="rId10"/>
            </p:custDataLst>
          </p:nvPr>
        </p:nvSpPr>
        <p:spPr>
          <a:xfrm>
            <a:off x="9223375" y="415544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n-ea"/>
                <a:ea typeface="+mn-ea"/>
                <a:cs typeface="汉仪粗圆简" panose="02010600000101010101" charset="-122"/>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822"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24"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826"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image" Target="../media/image9.png"/><Relationship Id="rId15" Type="http://schemas.openxmlformats.org/officeDocument/2006/relationships/tags" Target="../tags/tag105.xml"/><Relationship Id="rId16" Type="http://schemas.openxmlformats.org/officeDocument/2006/relationships/tags" Target="../tags/tag106.xml"/><Relationship Id="rId17" Type="http://schemas.openxmlformats.org/officeDocument/2006/relationships/tags" Target="../tags/tag107.xml"/><Relationship Id="rId18" Type="http://schemas.openxmlformats.org/officeDocument/2006/relationships/tags" Target="../tags/tag108.xml"/><Relationship Id="rId19" Type="http://schemas.openxmlformats.org/officeDocument/2006/relationships/tags" Target="../tags/tag109.xml"/><Relationship Id="rId20" Type="http://schemas.openxmlformats.org/officeDocument/2006/relationships/tags" Target="../tags/tag110.xml"/><Relationship Id="rId21" Type="http://schemas.openxmlformats.org/officeDocument/2006/relationships/tags" Target="../tags/tag111.xml"/><Relationship Id="rId22" Type="http://schemas.openxmlformats.org/officeDocument/2006/relationships/tags" Target="../tags/tag112.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267" r:id="rId1"/>
    <p:sldLayoutId id="2147484268" r:id="rId2"/>
    <p:sldLayoutId id="2147484269" r:id="rId3"/>
    <p:sldLayoutId id="2147484270" r:id="rId4"/>
    <p:sldLayoutId id="2147484271" r:id="rId5"/>
    <p:sldLayoutId id="2147484272" r:id="rId6"/>
    <p:sldLayoutId id="2147484273" r:id="rId7"/>
    <p:sldLayoutId id="2147484274" r:id="rId8"/>
    <p:sldLayoutId id="2147484275" r:id="rId9"/>
    <p:sldLayoutId id="2147484276" r:id="rId10"/>
    <p:sldLayoutId id="214748427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形状 1"/>
          <p:cNvSpPr/>
          <p:nvPr>
            <p:custDataLst>
              <p:tags r:id="rId12"/>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汉仪粗圆简" panose="02010600000101010101" charset="-122"/>
              <a:ea typeface="汉仪粗圆简" panose="02010600000101010101" charset="-122"/>
              <a:cs typeface="汉仪粗圆简" panose="02010600000101010101" charset="-122"/>
            </a:endParaRPr>
          </a:p>
        </p:txBody>
      </p:sp>
      <p:pic>
        <p:nvPicPr>
          <p:cNvPr id="2097153" name="图片 6" descr="VCG41N1446807744"/>
          <p:cNvPicPr>
            <a:picLocks noChangeAspect="1"/>
          </p:cNvPicPr>
          <p:nvPr>
            <p:custDataLst>
              <p:tags r:id="rId13"/>
            </p:custDataLst>
          </p:nvPr>
        </p:nvPicPr>
        <p:blipFill>
          <a:blip xmlns:r="http://schemas.openxmlformats.org/officeDocument/2006/relationships" r:embed="rId14">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656" name="圆角矩形 24"/>
          <p:cNvSpPr/>
          <p:nvPr>
            <p:custDataLst>
              <p:tags r:id="rId15"/>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latin typeface="汉仪粗圆简" panose="02010600000101010101" charset="-122"/>
              <a:ea typeface="汉仪粗圆简" panose="02010600000101010101" charset="-122"/>
              <a:cs typeface="汉仪粗圆简" panose="02010600000101010101" charset="-122"/>
            </a:endParaRPr>
          </a:p>
        </p:txBody>
      </p:sp>
      <p:sp>
        <p:nvSpPr>
          <p:cNvPr id="1048658" name="日期占位符 9"/>
          <p:cNvSpPr>
            <a:spLocks noGrp="1"/>
          </p:cNvSpPr>
          <p:nvPr>
            <p:ph type="dt" sz="half" idx="10"/>
            <p:custDataLst>
              <p:tags r:id="rId16"/>
            </p:custDataLst>
          </p:nvPr>
        </p:nvSpPr>
        <p:spPr>
          <a:xfrm>
            <a:off x="6120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7"/>
            </p:custDataLst>
          </p:nvPr>
        </p:nvSpPr>
        <p:spPr>
          <a:xfrm>
            <a:off x="4116000" y="6314400"/>
            <a:ext cx="396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endParaRPr altLang="en-US" dirty="0" lang="zh-CN"/>
          </a:p>
        </p:txBody>
      </p:sp>
      <p:sp>
        <p:nvSpPr>
          <p:cNvPr id="1048662" name="灯片编号占位符 12"/>
          <p:cNvSpPr>
            <a:spLocks noGrp="1"/>
          </p:cNvSpPr>
          <p:nvPr>
            <p:ph type="sldNum" sz="quarter" idx="12"/>
            <p:custDataLst>
              <p:tags r:id="rId18"/>
            </p:custDataLst>
          </p:nvPr>
        </p:nvSpPr>
        <p:spPr>
          <a:xfrm>
            <a:off x="88776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49AE70B2-8BF9-45C0-BB95-33D1B9D3A854}" type="slidenum">
              <a:rPr altLang="en-US" lang="zh-CN" smtClean="0"/>
            </a:fld>
            <a:endParaRPr altLang="en-US" dirty="0" lang="zh-CN"/>
          </a:p>
        </p:txBody>
      </p:sp>
      <p:sp>
        <p:nvSpPr>
          <p:cNvPr id="1048664" name="文本占位符 1"/>
          <p:cNvSpPr>
            <a:spLocks noGrp="1"/>
          </p:cNvSpPr>
          <p:nvPr>
            <p:ph type="body" idx="21"/>
            <p:custDataLst>
              <p:tags r:id="rId19"/>
            </p:custDataLst>
          </p:nvPr>
        </p:nvSpPr>
        <p:spPr>
          <a:xfrm>
            <a:off x="654415" y="1461796"/>
            <a:ext cx="10699385" cy="4715167"/>
          </a:xfrm>
          <a:prstGeom prst="rect"/>
          <a:ln>
            <a:noFill/>
            <a:prstDash val="sysDash"/>
          </a:ln>
        </p:spPr>
        <p:txBody>
          <a:bodyPr bIns="46800" lIns="90000" rIns="90000" rtlCol="0" tIns="46800" vert="horz">
            <a:normAutofit/>
          </a:bodyPr>
          <a:p>
            <a:pPr lvl="0" marR="0">
              <a:spcBef>
                <a:spcPts val="1200"/>
              </a:spcBef>
              <a:spcAft>
                <a:spcPts val="0"/>
              </a:spcAft>
              <a:buClr>
                <a:schemeClr val="accent6"/>
              </a:buClr>
              <a:buSzTx/>
            </a:pPr>
            <a:r>
              <a:rPr altLang="en-US" dirty="0" lang="zh-CN"/>
              <a:t>单击此处编辑母版文本样式</a:t>
            </a:r>
            <a:endParaRPr altLang="en-US" dirty="0" lang="zh-CN"/>
          </a:p>
          <a:p>
            <a:pPr indent="-231775" lvl="1" marL="449580" marR="0">
              <a:spcBef>
                <a:spcPts val="1200"/>
              </a:spcBef>
              <a:spcAft>
                <a:spcPts val="0"/>
              </a:spcAft>
              <a:buClr>
                <a:schemeClr val="accent6"/>
              </a:buClr>
              <a:tabLst>
                <a:tab algn="l" pos="1609725"/>
              </a:tabLst>
            </a:pPr>
            <a:r>
              <a:rPr altLang="en-US" dirty="0" lang="zh-CN"/>
              <a:t>二级</a:t>
            </a:r>
            <a:endParaRPr altLang="en-US" dirty="0" lang="zh-CN"/>
          </a:p>
          <a:p>
            <a:pPr indent="-276225" lvl="2" marL="719455" marR="0">
              <a:spcBef>
                <a:spcPts val="1200"/>
              </a:spcBef>
              <a:spcAft>
                <a:spcPts val="0"/>
              </a:spcAft>
              <a:buClr>
                <a:schemeClr val="accent6"/>
              </a:buClr>
            </a:pPr>
            <a:r>
              <a:rPr altLang="en-US" dirty="0" lang="zh-CN"/>
              <a:t>三级</a:t>
            </a:r>
            <a:endParaRPr altLang="en-US" dirty="0" lang="zh-CN"/>
          </a:p>
          <a:p>
            <a:pPr indent="-262255" lvl="3" marL="987425" marR="0">
              <a:spcBef>
                <a:spcPts val="1200"/>
              </a:spcBef>
              <a:spcAft>
                <a:spcPts val="0"/>
              </a:spcAft>
              <a:buClr>
                <a:schemeClr val="accent6"/>
              </a:buClr>
              <a:tabLst>
                <a:tab algn="l" pos="899795"/>
              </a:tabLst>
            </a:pPr>
            <a:r>
              <a:rPr altLang="en-US" dirty="0" lang="zh-CN"/>
              <a:t>四级</a:t>
            </a:r>
            <a:endParaRPr altLang="en-US" dirty="0" lang="zh-CN"/>
          </a:p>
          <a:p>
            <a:pPr indent="-262255" lvl="4" marL="1256030" marR="0">
              <a:spcBef>
                <a:spcPts val="1200"/>
              </a:spcBef>
              <a:spcAft>
                <a:spcPts val="0"/>
              </a:spcAft>
              <a:buClr>
                <a:schemeClr val="accent6"/>
              </a:buClr>
            </a:pPr>
            <a:r>
              <a:rPr altLang="en-US" dirty="0" lang="zh-CN"/>
              <a:t>五级</a:t>
            </a:r>
            <a:endParaRPr altLang="en-US" dirty="0" lang="zh-CN"/>
          </a:p>
        </p:txBody>
      </p:sp>
      <p:sp>
        <p:nvSpPr>
          <p:cNvPr id="1048666" name="标题占位符 2"/>
          <p:cNvSpPr>
            <a:spLocks noGrp="1"/>
          </p:cNvSpPr>
          <p:nvPr>
            <p:ph type="title"/>
            <p:custDataLst>
              <p:tags r:id="rId20"/>
            </p:custDataLst>
          </p:nvPr>
        </p:nvSpPr>
        <p:spPr>
          <a:xfrm>
            <a:off x="654415" y="365126"/>
            <a:ext cx="10699385" cy="95982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8"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2"/>
    </p:custDataLst>
  </p:cSld>
  <p:clrMap accent1="accent1" accent2="accent2" accent3="accent3" accent4="accent4" accent5="accent5" accent6="accent6" bg1="lt1" bg2="lt2" tx1="dk1" tx2="dk2" hlink="hlink" folHlink="folHlink"/>
  <p:sldLayoutIdLst>
    <p:sldLayoutId id="2147484304" r:id="rId1"/>
    <p:sldLayoutId id="2147484305" r:id="rId2"/>
    <p:sldLayoutId id="2147484306" r:id="rId3"/>
    <p:sldLayoutId id="2147484307" r:id="rId4"/>
    <p:sldLayoutId id="2147484308" r:id="rId5"/>
    <p:sldLayoutId id="2147484309" r:id="rId6"/>
    <p:sldLayoutId id="2147484310" r:id="rId7"/>
    <p:sldLayoutId id="2147484311" r:id="rId8"/>
    <p:sldLayoutId id="2147484312" r:id="rId9"/>
    <p:sldLayoutId id="2147484313" r:id="rId10"/>
    <p:sldLayoutId id="2147484314" r:id="rId11"/>
  </p:sldLayoutIdLs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solidFill>
            <a:schemeClr val="tx1">
              <a:lumMod val="75000"/>
              <a:lumOff val="25000"/>
            </a:schemeClr>
          </a:solidFill>
          <a:latin typeface="+mj-ea"/>
          <a:ea typeface="+mj-ea"/>
          <a:cs typeface="汉仪粗圆简" panose="02010600000101010101" charset="-122"/>
          <a:sym typeface="汉仪粗圆简" panose="02010600000101010101"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汉仪粗圆简" panose="02010600000101010101"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tags" Target="../tags/tag144.xml"/><Relationship Id="rId6" Type="http://schemas.openxmlformats.org/officeDocument/2006/relationships/tags" Target="../tags/tag145.xml"/><Relationship Id="rId7" Type="http://schemas.openxmlformats.org/officeDocument/2006/relationships/tags" Target="../tags/tag146.xml"/><Relationship Id="rId8" Type="http://schemas.openxmlformats.org/officeDocument/2006/relationships/tags" Target="../tags/tag147.xml"/><Relationship Id="rId9" Type="http://schemas.openxmlformats.org/officeDocument/2006/relationships/tags" Target="../tags/tag148.xml"/><Relationship Id="rId10" Type="http://schemas.openxmlformats.org/officeDocument/2006/relationships/tags" Target="../tags/tag149.xml"/><Relationship Id="rId11" Type="http://schemas.openxmlformats.org/officeDocument/2006/relationships/tags" Target="../tags/tag150.xml"/><Relationship Id="rId12" Type="http://schemas.openxmlformats.org/officeDocument/2006/relationships/tags" Target="../tags/tag151.xml"/><Relationship Id="rId13"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tags" Target="../tags/tag164.xml"/><Relationship Id="rId14" Type="http://schemas.openxmlformats.org/officeDocument/2006/relationships/tags" Target="../tags/tag165.xml"/><Relationship Id="rId15" Type="http://schemas.openxmlformats.org/officeDocument/2006/relationships/tags" Target="../tags/tag166.xml"/><Relationship Id="rId16" Type="http://schemas.openxmlformats.org/officeDocument/2006/relationships/tags" Target="../tags/tag167.xml"/><Relationship Id="rId17" Type="http://schemas.openxmlformats.org/officeDocument/2006/relationships/tags" Target="../tags/tag168.xml"/><Relationship Id="rId18" Type="http://schemas.openxmlformats.org/officeDocument/2006/relationships/tags" Target="../tags/tag169.xml"/><Relationship Id="rId19" Type="http://schemas.openxmlformats.org/officeDocument/2006/relationships/tags" Target="../tags/tag170.xml"/><Relationship Id="rId20" Type="http://schemas.openxmlformats.org/officeDocument/2006/relationships/tags" Target="../tags/tag171.xml"/><Relationship Id="rId2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tags" Target="../tags/tag230.xml"/><Relationship Id="rId14" Type="http://schemas.openxmlformats.org/officeDocument/2006/relationships/tags" Target="../tags/tag231.xml"/><Relationship Id="rId15" Type="http://schemas.openxmlformats.org/officeDocument/2006/relationships/tags" Target="../tags/tag232.xml"/><Relationship Id="rId16" Type="http://schemas.openxmlformats.org/officeDocument/2006/relationships/tags" Target="../tags/tag233.xml"/><Relationship Id="rId17" Type="http://schemas.openxmlformats.org/officeDocument/2006/relationships/tags" Target="../tags/tag234.xml"/><Relationship Id="rId18" Type="http://schemas.openxmlformats.org/officeDocument/2006/relationships/tags" Target="../tags/tag235.xml"/><Relationship Id="rId19" Type="http://schemas.openxmlformats.org/officeDocument/2006/relationships/tags" Target="../tags/tag236.xml"/><Relationship Id="rId20" Type="http://schemas.openxmlformats.org/officeDocument/2006/relationships/tags" Target="../tags/tag237.xml"/><Relationship Id="rId21" Type="http://schemas.openxmlformats.org/officeDocument/2006/relationships/tags" Target="../tags/tag238.xml"/><Relationship Id="rId22" Type="http://schemas.openxmlformats.org/officeDocument/2006/relationships/tags" Target="../tags/tag239.xml"/><Relationship Id="rId23" Type="http://schemas.openxmlformats.org/officeDocument/2006/relationships/tags" Target="../tags/tag240.xml"/><Relationship Id="rId24" Type="http://schemas.openxmlformats.org/officeDocument/2006/relationships/tags" Target="../tags/tag241.xml"/><Relationship Id="rId25" Type="http://schemas.openxmlformats.org/officeDocument/2006/relationships/tags" Target="../tags/tag242.xml"/><Relationship Id="rId26" Type="http://schemas.openxmlformats.org/officeDocument/2006/relationships/tags" Target="../tags/tag243.xml"/><Relationship Id="rId27" Type="http://schemas.openxmlformats.org/officeDocument/2006/relationships/tags" Target="../tags/tag244.xml"/><Relationship Id="rId28" Type="http://schemas.openxmlformats.org/officeDocument/2006/relationships/tags" Target="../tags/tag245.xml"/><Relationship Id="rId29" Type="http://schemas.openxmlformats.org/officeDocument/2006/relationships/tags" Target="../tags/tag246.xml"/><Relationship Id="rId30"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tags" Target="../tags/tag259.xml"/><Relationship Id="rId14" Type="http://schemas.openxmlformats.org/officeDocument/2006/relationships/tags" Target="../tags/tag260.xml"/><Relationship Id="rId15" Type="http://schemas.openxmlformats.org/officeDocument/2006/relationships/tags" Target="../tags/tag261.xml"/><Relationship Id="rId16" Type="http://schemas.openxmlformats.org/officeDocument/2006/relationships/tags" Target="../tags/tag262.xml"/><Relationship Id="rId17"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p>
            <a:r>
              <a:rPr altLang="en-US" lang="zh-CN"/>
              <a:t>汇报人：</a:t>
            </a:r>
            <a:r>
              <a:rPr altLang="zh-CN" lang="en-US"/>
              <a:t>XX</a:t>
            </a:r>
            <a:endParaRPr altLang="en-US" lang="zh-CN"/>
          </a:p>
        </p:txBody>
      </p:sp>
      <p:sp>
        <p:nvSpPr>
          <p:cNvPr id="1048650" name="文本占位符 3"/>
          <p:cNvSpPr>
            <a:spLocks noGrp="1"/>
          </p:cNvSpPr>
          <p:nvPr>
            <p:ph type="body" idx="2"/>
            <p:custDataLst>
              <p:tags r:id="rId2"/>
            </p:custDataLst>
          </p:nvPr>
        </p:nvSpPr>
        <p:spPr/>
        <p:txBody>
          <a:bodyPr/>
          <a:p>
            <a:r>
              <a:rPr altLang="en-US" dirty="0" lang="zh-CN"/>
              <a:t>添加副标题</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lang="zh-CN"/>
              <a:t>2024年金融科技行业区块链技术创新策略</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59" name=""/>
        <p:cNvGrpSpPr/>
        <p:nvPr/>
      </p:nvGrpSpPr>
      <p:grpSpPr>
        <a:xfrm>
          <a:off x="0" y="0"/>
          <a:ext cx="0" cy="0"/>
          <a:chOff x="0" y="0"/>
          <a:chExt cx="0" cy="0"/>
        </a:xfrm>
      </p:grpSpPr>
      <p:sp>
        <p:nvSpPr>
          <p:cNvPr id="1048844" name="标题 2"/>
          <p:cNvSpPr>
            <a:spLocks noGrp="1"/>
          </p:cNvSpPr>
          <p:nvPr>
            <p:ph type="title" idx="4"/>
            <p:custDataLst>
              <p:tags r:id="rId1"/>
            </p:custDataLst>
          </p:nvPr>
        </p:nvSpPr>
        <p:spPr/>
        <p:txBody>
          <a:bodyPr/>
          <a:p>
            <a:r>
              <a:rPr altLang="en-US" lang="zh-CN"/>
              <a:t>目录</a:t>
            </a:r>
            <a:endParaRPr altLang="en-US" lang="zh-CN"/>
          </a:p>
        </p:txBody>
      </p:sp>
      <p:sp>
        <p:nvSpPr>
          <p:cNvPr id="1048846" name="序号"/>
          <p:cNvSpPr txBox="1"/>
          <p:nvPr>
            <p:custDataLst>
              <p:tags r:id="rId2"/>
            </p:custDataLst>
          </p:nvPr>
        </p:nvSpPr>
        <p:spPr>
          <a:xfrm>
            <a:off x="511111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One</a:t>
            </a:r>
            <a:endParaRPr dirty="0" lang="en-US">
              <a:solidFill>
                <a:schemeClr val="accent5"/>
              </a:solidFill>
              <a:latin typeface="+mj-ea"/>
              <a:ea typeface="+mj-ea"/>
              <a:cs typeface="汉仪粗圆简" panose="02010600000101010101" charset="-122"/>
            </a:endParaRPr>
          </a:p>
        </p:txBody>
      </p:sp>
      <p:sp>
        <p:nvSpPr>
          <p:cNvPr id="1048848" name="标题"/>
          <p:cNvSpPr txBox="1"/>
          <p:nvPr>
            <p:custDataLst>
              <p:tags r:id="rId3"/>
            </p:custDataLst>
          </p:nvPr>
        </p:nvSpPr>
        <p:spPr>
          <a:xfrm>
            <a:off x="5111115" y="2194560"/>
            <a:ext cx="3052445" cy="945515"/>
          </a:xfrm>
          <a:prstGeom prst="rect"/>
          <a:noFill/>
        </p:spPr>
        <p:txBody>
          <a:bodyPr anchor="t" bIns="0" lIns="0" rIns="0" rtlCol="0" tIns="0" wrap="square"/>
          <a:p>
            <a:r>
              <a:rPr altLang="en-US" dirty="0" sz="2000" lang="zh-CN">
                <a:solidFill>
                  <a:schemeClr val="lt1">
                    <a:lumMod val="100000"/>
                  </a:schemeClr>
                </a:solidFill>
                <a:latin typeface="+mj-ea"/>
                <a:ea typeface="+mj-ea"/>
                <a:cs typeface="汉仪粗圆简" panose="02010600000101010101" charset="-122"/>
                <a:sym typeface="+mn-ea"/>
              </a:rPr>
              <a:t>金融科技行业区块链技术发展现状</a:t>
            </a:r>
            <a:endParaRPr altLang="en-US" dirty="0" sz="2000" lang="zh-CN">
              <a:solidFill>
                <a:schemeClr val="lt1">
                  <a:lumMod val="100000"/>
                </a:schemeClr>
              </a:solidFill>
              <a:latin typeface="+mj-ea"/>
              <a:ea typeface="+mj-ea"/>
              <a:cs typeface="汉仪粗圆简" panose="02010600000101010101" charset="-122"/>
              <a:sym typeface="+mn-ea"/>
            </a:endParaRPr>
          </a:p>
        </p:txBody>
      </p:sp>
      <p:sp>
        <p:nvSpPr>
          <p:cNvPr id="1048850" name="序号"/>
          <p:cNvSpPr txBox="1"/>
          <p:nvPr>
            <p:custDataLst>
              <p:tags r:id="rId4"/>
            </p:custDataLst>
          </p:nvPr>
        </p:nvSpPr>
        <p:spPr>
          <a:xfrm>
            <a:off x="855408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Two</a:t>
            </a:r>
            <a:endParaRPr dirty="0" lang="en-US">
              <a:solidFill>
                <a:schemeClr val="accent5"/>
              </a:solidFill>
              <a:latin typeface="+mj-ea"/>
              <a:ea typeface="+mj-ea"/>
              <a:cs typeface="汉仪粗圆简" panose="02010600000101010101" charset="-122"/>
            </a:endParaRPr>
          </a:p>
        </p:txBody>
      </p:sp>
      <p:sp>
        <p:nvSpPr>
          <p:cNvPr id="1048852" name="标题"/>
          <p:cNvSpPr txBox="1"/>
          <p:nvPr>
            <p:custDataLst>
              <p:tags r:id="rId5"/>
            </p:custDataLst>
          </p:nvPr>
        </p:nvSpPr>
        <p:spPr>
          <a:xfrm>
            <a:off x="8554085" y="2194560"/>
            <a:ext cx="3052445" cy="945515"/>
          </a:xfrm>
          <a:prstGeom prst="rect"/>
          <a:noFill/>
        </p:spPr>
        <p:txBody>
          <a:bodyPr anchor="t" bIns="0" lIns="0" rIns="0" rtlCol="0" tIns="0" wrap="square">
            <a:normAutofit/>
          </a:bodyPr>
          <a:p>
            <a:r>
              <a:rPr altLang="en-US" dirty="0" sz="2000" lang="zh-CN">
                <a:solidFill>
                  <a:schemeClr val="lt1">
                    <a:lumMod val="100000"/>
                  </a:schemeClr>
                </a:solidFill>
                <a:latin typeface="+mj-ea"/>
                <a:ea typeface="+mj-ea"/>
                <a:cs typeface="汉仪粗圆简" panose="02010600000101010101" charset="-122"/>
                <a:sym typeface="+mn-ea"/>
              </a:rPr>
              <a:t>2024年金融科技行业区块链技术创新策略</a:t>
            </a:r>
            <a:endParaRPr altLang="en-US" dirty="0" sz="2000" lang="zh-CN">
              <a:solidFill>
                <a:schemeClr val="lt1">
                  <a:lumMod val="100000"/>
                </a:schemeClr>
              </a:solidFill>
              <a:latin typeface="+mj-ea"/>
              <a:ea typeface="+mj-ea"/>
              <a:cs typeface="汉仪粗圆简" panose="02010600000101010101" charset="-122"/>
              <a:sym typeface="+mn-ea"/>
            </a:endParaRPr>
          </a:p>
        </p:txBody>
      </p:sp>
      <p:sp>
        <p:nvSpPr>
          <p:cNvPr id="1048854" name="序号"/>
          <p:cNvSpPr txBox="1"/>
          <p:nvPr>
            <p:custDataLst>
              <p:tags r:id="rId6"/>
            </p:custDataLst>
          </p:nvPr>
        </p:nvSpPr>
        <p:spPr>
          <a:xfrm>
            <a:off x="511111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Three</a:t>
            </a:r>
            <a:endParaRPr dirty="0" lang="en-US">
              <a:solidFill>
                <a:schemeClr val="accent5"/>
              </a:solidFill>
              <a:latin typeface="+mj-ea"/>
              <a:ea typeface="+mj-ea"/>
              <a:cs typeface="汉仪粗圆简" panose="02010600000101010101" charset="-122"/>
            </a:endParaRPr>
          </a:p>
        </p:txBody>
      </p:sp>
      <p:sp>
        <p:nvSpPr>
          <p:cNvPr id="1048856" name="标题"/>
          <p:cNvSpPr txBox="1"/>
          <p:nvPr>
            <p:custDataLst>
              <p:tags r:id="rId7"/>
            </p:custDataLst>
          </p:nvPr>
        </p:nvSpPr>
        <p:spPr>
          <a:xfrm>
            <a:off x="5111115" y="3643630"/>
            <a:ext cx="3052445" cy="945515"/>
          </a:xfrm>
          <a:prstGeom prst="rect"/>
          <a:noFill/>
        </p:spPr>
        <p:txBody>
          <a:bodyPr anchor="t" bIns="0" lIns="0" rIns="0" rtlCol="0" tIns="0" wrap="square">
            <a:normAutofit/>
          </a:bodyPr>
          <a:p>
            <a:r>
              <a:rPr altLang="en-US" dirty="0" sz="2000" lang="zh-CN">
                <a:solidFill>
                  <a:schemeClr val="lt1">
                    <a:lumMod val="100000"/>
                  </a:schemeClr>
                </a:solidFill>
                <a:latin typeface="+mj-ea"/>
                <a:ea typeface="+mj-ea"/>
                <a:cs typeface="汉仪粗圆简" panose="02010600000101010101" charset="-122"/>
                <a:sym typeface="+mn-ea"/>
              </a:rPr>
              <a:t>金融科技行业区块链技术创新策略的预期效果</a:t>
            </a:r>
            <a:endParaRPr altLang="en-US" dirty="0" sz="2000" lang="zh-CN">
              <a:solidFill>
                <a:schemeClr val="lt1">
                  <a:lumMod val="100000"/>
                </a:schemeClr>
              </a:solidFill>
              <a:latin typeface="+mj-ea"/>
              <a:ea typeface="+mj-ea"/>
              <a:cs typeface="汉仪粗圆简" panose="02010600000101010101" charset="-122"/>
              <a:sym typeface="+mn-ea"/>
            </a:endParaRPr>
          </a:p>
        </p:txBody>
      </p:sp>
      <p:sp>
        <p:nvSpPr>
          <p:cNvPr id="1048858" name="序号"/>
          <p:cNvSpPr txBox="1"/>
          <p:nvPr>
            <p:custDataLst>
              <p:tags r:id="rId8"/>
            </p:custDataLst>
          </p:nvPr>
        </p:nvSpPr>
        <p:spPr>
          <a:xfrm>
            <a:off x="855408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Four</a:t>
            </a:r>
            <a:endParaRPr dirty="0" lang="en-US">
              <a:solidFill>
                <a:schemeClr val="accent5"/>
              </a:solidFill>
              <a:latin typeface="+mj-ea"/>
              <a:ea typeface="+mj-ea"/>
              <a:cs typeface="汉仪粗圆简" panose="02010600000101010101" charset="-122"/>
            </a:endParaRPr>
          </a:p>
        </p:txBody>
      </p:sp>
      <p:sp>
        <p:nvSpPr>
          <p:cNvPr id="1048860" name="标题"/>
          <p:cNvSpPr txBox="1"/>
          <p:nvPr>
            <p:custDataLst>
              <p:tags r:id="rId9"/>
            </p:custDataLst>
          </p:nvPr>
        </p:nvSpPr>
        <p:spPr>
          <a:xfrm>
            <a:off x="8554085" y="3643630"/>
            <a:ext cx="3052445" cy="945515"/>
          </a:xfrm>
          <a:prstGeom prst="rect"/>
          <a:noFill/>
        </p:spPr>
        <p:txBody>
          <a:bodyPr anchor="t" bIns="0" lIns="0" rIns="0" rtlCol="0" tIns="0" wrap="square">
            <a:normAutofit fontScale="73571"/>
          </a:bodyPr>
          <a:p>
            <a:r>
              <a:rPr altLang="en-US" dirty="0" sz="2800" lang="zh-CN">
                <a:solidFill>
                  <a:schemeClr val="lt1">
                    <a:lumMod val="100000"/>
                  </a:schemeClr>
                </a:solidFill>
                <a:latin typeface="+mj-ea"/>
                <a:ea typeface="+mj-ea"/>
                <a:cs typeface="汉仪粗圆简" panose="02010600000101010101" charset="-122"/>
                <a:sym typeface="+mn-ea"/>
              </a:rPr>
              <a:t>金融科技行业区块链技术创新策略的可行性分析</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2" name="序号"/>
          <p:cNvSpPr txBox="1"/>
          <p:nvPr>
            <p:custDataLst>
              <p:tags r:id="rId10"/>
            </p:custDataLst>
          </p:nvPr>
        </p:nvSpPr>
        <p:spPr>
          <a:xfrm>
            <a:off x="514032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Five</a:t>
            </a:r>
            <a:endParaRPr dirty="0" lang="en-US">
              <a:solidFill>
                <a:schemeClr val="accent5"/>
              </a:solidFill>
              <a:latin typeface="+mj-ea"/>
              <a:ea typeface="+mj-ea"/>
              <a:cs typeface="汉仪粗圆简" panose="02010600000101010101" charset="-122"/>
            </a:endParaRPr>
          </a:p>
        </p:txBody>
      </p:sp>
      <p:sp>
        <p:nvSpPr>
          <p:cNvPr id="1048864" name="标题"/>
          <p:cNvSpPr txBox="1"/>
          <p:nvPr>
            <p:custDataLst>
              <p:tags r:id="rId11"/>
            </p:custDataLst>
          </p:nvPr>
        </p:nvSpPr>
        <p:spPr>
          <a:xfrm>
            <a:off x="5140325" y="5171440"/>
            <a:ext cx="3052445" cy="945515"/>
          </a:xfrm>
          <a:prstGeom prst="rect"/>
          <a:noFill/>
        </p:spPr>
        <p:txBody>
          <a:bodyPr anchor="t" bIns="0" lIns="0" rIns="0" rtlCol="0" tIns="0" wrap="square">
            <a:normAutofit fontScale="73571"/>
          </a:bodyPr>
          <a:p>
            <a:r>
              <a:rPr altLang="en-US" dirty="0" sz="2800" lang="zh-CN">
                <a:solidFill>
                  <a:schemeClr val="lt1">
                    <a:lumMod val="100000"/>
                  </a:schemeClr>
                </a:solidFill>
                <a:latin typeface="+mj-ea"/>
                <a:ea typeface="+mj-ea"/>
                <a:cs typeface="汉仪粗圆简" panose="02010600000101010101" charset="-122"/>
                <a:sym typeface="+mn-ea"/>
              </a:rPr>
              <a:t>金融科技行业区块链技术创新策略的风险和应对措施</a:t>
            </a:r>
            <a:endParaRPr altLang="en-US" dirty="0" sz="2800" lang="zh-CN">
              <a:solidFill>
                <a:schemeClr val="lt1">
                  <a:lumMod val="100000"/>
                </a:schemeClr>
              </a:solidFill>
              <a:latin typeface="+mj-ea"/>
              <a:ea typeface="+mj-ea"/>
              <a:cs typeface="汉仪粗圆简" panose="02010600000101010101" charset="-122"/>
              <a:sym typeface="+mn-ea"/>
            </a:endParaRPr>
          </a:p>
        </p:txBody>
      </p:sp>
    </p:spTree>
    <p:custDataLst>
      <p:tags r:id="rId1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67" name=""/>
        <p:cNvGrpSpPr/>
        <p:nvPr/>
      </p:nvGrpSpPr>
      <p:grpSpPr>
        <a:xfrm>
          <a:off x="0" y="0"/>
          <a:ext cx="0" cy="0"/>
          <a:chOff x="0" y="0"/>
          <a:chExt cx="0" cy="0"/>
        </a:xfrm>
      </p:grpSpPr>
      <p:sp>
        <p:nvSpPr>
          <p:cNvPr id="1048906" name="文本占位符 2"/>
          <p:cNvSpPr>
            <a:spLocks noGrp="1"/>
          </p:cNvSpPr>
          <p:nvPr>
            <p:ph type="body" idx="2"/>
            <p:custDataLst>
              <p:tags r:id="rId1"/>
            </p:custDataLst>
          </p:nvPr>
        </p:nvSpPr>
        <p:spPr/>
        <p:txBody>
          <a:bodyPr/>
          <a:p>
            <a:r>
              <a:rPr altLang="en-US" lang="zh-CN"/>
              <a:t>PART ONE</a:t>
            </a:r>
            <a:endParaRPr altLang="en-US" lang="zh-CN"/>
          </a:p>
        </p:txBody>
      </p:sp>
      <p:sp>
        <p:nvSpPr>
          <p:cNvPr id="1048908" name="标题 4"/>
          <p:cNvSpPr>
            <a:spLocks noGrp="1"/>
          </p:cNvSpPr>
          <p:nvPr>
            <p:ph type="title" idx="1"/>
            <p:custDataLst>
              <p:tags r:id="rId2"/>
            </p:custDataLst>
          </p:nvPr>
        </p:nvSpPr>
        <p:spPr/>
        <p:txBody>
          <a:bodyPr/>
          <a:p>
            <a:r>
              <a:rPr altLang="en-US" lang="zh-CN"/>
              <a:t>金融科技行业区块链技术发展现状</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970" name="标题 2"/>
          <p:cNvSpPr>
            <a:spLocks noGrp="1"/>
          </p:cNvSpPr>
          <p:nvPr>
            <p:ph type="title" idx="2"/>
          </p:nvPr>
        </p:nvSpPr>
        <p:spPr/>
        <p:txBody>
          <a:bodyPr/>
          <a:p>
            <a:r>
              <a:rPr altLang="en-US" lang="zh-CN"/>
              <a:t>区块链技术在金融科技领域的应用场景</a:t>
            </a:r>
            <a:endParaRPr altLang="en-US" lang="zh-CN"/>
          </a:p>
        </p:txBody>
      </p:sp>
      <p:sp>
        <p:nvSpPr>
          <p:cNvPr id="1048972"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4"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6"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8"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80"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智能合约：自动执行合约条款，降低交易成本，提高交易效率。</a:t>
            </a:r>
            <a:endParaRPr altLang="en-US" sz="1400" lang="zh-CN" spc="150">
              <a:solidFill>
                <a:schemeClr val="tx1"/>
              </a:solidFill>
              <a:effectLst/>
              <a:latin typeface="+mn-ea"/>
              <a:sym typeface="+mn-ea"/>
            </a:endParaRPr>
          </a:p>
        </p:txBody>
      </p:sp>
      <p:sp>
        <p:nvSpPr>
          <p:cNvPr id="1048982"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数字货币与支付：区块链技术为数字货币与支付提供了去中心化、安全、可追溯的解决方案。</a:t>
            </a:r>
            <a:endParaRPr altLang="en-US" dirty="0" sz="1400" lang="zh-CN" spc="150">
              <a:solidFill>
                <a:schemeClr val="tx1"/>
              </a:solidFill>
              <a:effectLst/>
              <a:latin typeface="+mn-ea"/>
              <a:sym typeface="+mn-ea"/>
            </a:endParaRPr>
          </a:p>
        </p:txBody>
      </p:sp>
      <p:sp>
        <p:nvSpPr>
          <p:cNvPr id="1048984"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供应链金融：实现供应链上下游企业间的可信协作，降低融资成本。</a:t>
            </a:r>
            <a:endParaRPr altLang="en-US" sz="1400" lang="zh-CN" spc="150">
              <a:solidFill>
                <a:schemeClr val="tx1"/>
              </a:solidFill>
              <a:effectLst/>
              <a:latin typeface="+mn-ea"/>
              <a:sym typeface="+mn-ea"/>
            </a:endParaRPr>
          </a:p>
        </p:txBody>
      </p:sp>
      <p:sp>
        <p:nvSpPr>
          <p:cNvPr id="1048986"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证券发行与交易：支持证券的数字化发行、交易和清算，提高市场效率。</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sp>
        <p:nvSpPr>
          <p:cNvPr id="1049032" name="标题 2"/>
          <p:cNvSpPr>
            <a:spLocks noGrp="1"/>
          </p:cNvSpPr>
          <p:nvPr>
            <p:ph type="title" idx="2"/>
          </p:nvPr>
        </p:nvSpPr>
        <p:spPr/>
        <p:txBody>
          <a:bodyPr/>
          <a:p>
            <a:r>
              <a:rPr altLang="en-US" lang="zh-CN"/>
              <a:t>当前金融科技行业区块链技术发展水平</a:t>
            </a:r>
            <a:endParaRPr altLang="en-US" lang="zh-CN"/>
          </a:p>
        </p:txBody>
      </p:sp>
      <p:sp>
        <p:nvSpPr>
          <p:cNvPr id="1049034"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36"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38"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40"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42"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44"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46"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48"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50"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区块链技术为金融行业带来了更高效、更安全的数据管理方式</a:t>
            </a:r>
            <a:endParaRPr altLang="en-US" dirty="0" sz="2400" lang="zh-CN">
              <a:latin typeface="+mn-ea"/>
              <a:ea typeface="+mn-ea"/>
            </a:endParaRPr>
          </a:p>
        </p:txBody>
      </p:sp>
      <p:sp>
        <p:nvSpPr>
          <p:cNvPr id="1049052"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监管机构对区块链技术的态度逐渐明朗，为行业发展提供了有力支持</a:t>
            </a:r>
            <a:endParaRPr altLang="en-US" dirty="0" sz="2400" lang="zh-CN">
              <a:latin typeface="+mn-ea"/>
              <a:ea typeface="+mn-ea"/>
            </a:endParaRPr>
          </a:p>
        </p:txBody>
      </p:sp>
      <p:sp>
        <p:nvSpPr>
          <p:cNvPr id="1049054"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区块链技术在金融科技行业的应用场景不断拓展</a:t>
            </a:r>
            <a:endParaRPr altLang="en-US" dirty="0" sz="2400" lang="zh-CN">
              <a:latin typeface="+mn-ea"/>
              <a:ea typeface="+mn-ea"/>
            </a:endParaRPr>
          </a:p>
        </p:txBody>
      </p:sp>
      <p:sp>
        <p:nvSpPr>
          <p:cNvPr id="1049056"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金融科技企业纷纷加大区块链技术研发投入</a:t>
            </a:r>
            <a:endParaRPr altLang="en-US" dirty="0" sz="2400" lang="zh-CN">
              <a:latin typeface="+mn-ea"/>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5" name=""/>
        <p:cNvGrpSpPr/>
        <p:nvPr/>
      </p:nvGrpSpPr>
      <p:grpSpPr>
        <a:xfrm>
          <a:off x="0" y="0"/>
          <a:ext cx="0" cy="0"/>
          <a:chOff x="0" y="0"/>
          <a:chExt cx="0" cy="0"/>
        </a:xfrm>
      </p:grpSpPr>
      <p:sp>
        <p:nvSpPr>
          <p:cNvPr id="1049102" name="标题 2"/>
          <p:cNvSpPr>
            <a:spLocks noGrp="1"/>
          </p:cNvSpPr>
          <p:nvPr>
            <p:ph type="title" idx="2"/>
          </p:nvPr>
        </p:nvSpPr>
        <p:spPr/>
        <p:txBody>
          <a:bodyPr/>
          <a:p>
            <a:r>
              <a:rPr altLang="en-US" lang="zh-CN"/>
              <a:t>金融科技行业区块链技术发展面临的挑战</a:t>
            </a:r>
            <a:endParaRPr altLang="en-US" lang="zh-CN"/>
          </a:p>
        </p:txBody>
      </p:sp>
      <p:sp>
        <p:nvSpPr>
          <p:cNvPr id="1049104" name="五边形 16"/>
          <p:cNvSpPr/>
          <p:nvPr>
            <p:custDataLst>
              <p:tags r:id="rId1"/>
            </p:custDataLst>
          </p:nvPr>
        </p:nvSpPr>
        <p:spPr>
          <a:xfrm rot="16200000" flipH="1">
            <a:off x="7175267" y="168824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6" name="五边形 17"/>
          <p:cNvSpPr/>
          <p:nvPr>
            <p:custDataLst>
              <p:tags r:id="rId2"/>
            </p:custDataLst>
          </p:nvPr>
        </p:nvSpPr>
        <p:spPr>
          <a:xfrm rot="16200000" flipH="1">
            <a:off x="7196415"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8" name="任意多边形 18"/>
          <p:cNvSpPr/>
          <p:nvPr>
            <p:custDataLst>
              <p:tags r:id="rId3"/>
            </p:custDataLst>
          </p:nvPr>
        </p:nvSpPr>
        <p:spPr>
          <a:xfrm>
            <a:off x="6485727"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0" name="任意多边形 19"/>
          <p:cNvSpPr/>
          <p:nvPr>
            <p:custDataLst>
              <p:tags r:id="rId4"/>
            </p:custDataLst>
          </p:nvPr>
        </p:nvSpPr>
        <p:spPr>
          <a:xfrm flipV="1">
            <a:off x="6358201" y="186255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2" name="五边形 2"/>
          <p:cNvSpPr/>
          <p:nvPr>
            <p:custDataLst>
              <p:tags r:id="rId5"/>
            </p:custDataLst>
          </p:nvPr>
        </p:nvSpPr>
        <p:spPr>
          <a:xfrm rot="16200000" flipH="1">
            <a:off x="1471181" y="168888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4" name="五边形 3"/>
          <p:cNvSpPr/>
          <p:nvPr>
            <p:custDataLst>
              <p:tags r:id="rId6"/>
            </p:custDataLst>
          </p:nvPr>
        </p:nvSpPr>
        <p:spPr>
          <a:xfrm rot="16200000" flipH="1">
            <a:off x="1493610"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6" name="任意多边形 4"/>
          <p:cNvSpPr/>
          <p:nvPr>
            <p:custDataLst>
              <p:tags r:id="rId7"/>
            </p:custDataLst>
          </p:nvPr>
        </p:nvSpPr>
        <p:spPr>
          <a:xfrm>
            <a:off x="782922"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8" name="任意多边形 5"/>
          <p:cNvSpPr/>
          <p:nvPr>
            <p:custDataLst>
              <p:tags r:id="rId8"/>
            </p:custDataLst>
          </p:nvPr>
        </p:nvSpPr>
        <p:spPr>
          <a:xfrm flipV="1">
            <a:off x="654755" y="186255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82922" y="3211516"/>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技术成熟度不足：区块链技术尚未完全成熟，存在诸多技术瓶颈和难题，如可扩展性、安全性等。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85727"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产业链合作不足：金融科技行业与区块链技术领域的产业链合作不足，缺乏深度融合和创新。</a:t>
            </a:r>
            <a:endParaRPr dirty="0" err="1">
              <a:solidFill>
                <a:schemeClr val="tx1">
                  <a:lumMod val="75000"/>
                  <a:lumOff val="25000"/>
                </a:schemeClr>
              </a:solidFill>
              <a:latin typeface="+mn-ea"/>
              <a:ea typeface="+mn-ea"/>
              <a:cs typeface="+mn-ea"/>
              <a:sym typeface="+mn-lt"/>
            </a:endParaRPr>
          </a:p>
        </p:txBody>
      </p:sp>
      <p:sp>
        <p:nvSpPr>
          <p:cNvPr id="1049124" name="五边形 9"/>
          <p:cNvSpPr/>
          <p:nvPr>
            <p:custDataLst>
              <p:tags r:id="rId11"/>
            </p:custDataLst>
          </p:nvPr>
        </p:nvSpPr>
        <p:spPr>
          <a:xfrm rot="16200000" flipH="1">
            <a:off x="4396600" y="170170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6" name="五边形 10"/>
          <p:cNvSpPr/>
          <p:nvPr>
            <p:custDataLst>
              <p:tags r:id="rId12"/>
            </p:custDataLst>
          </p:nvPr>
        </p:nvSpPr>
        <p:spPr>
          <a:xfrm rot="16200000" flipH="1">
            <a:off x="4418388" y="447460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8" name="任意多边形 11"/>
          <p:cNvSpPr/>
          <p:nvPr>
            <p:custDataLst>
              <p:tags r:id="rId13"/>
            </p:custDataLst>
          </p:nvPr>
        </p:nvSpPr>
        <p:spPr>
          <a:xfrm>
            <a:off x="3707701" y="251428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30" name="任意多边形 12"/>
          <p:cNvSpPr/>
          <p:nvPr>
            <p:custDataLst>
              <p:tags r:id="rId14"/>
            </p:custDataLst>
          </p:nvPr>
        </p:nvSpPr>
        <p:spPr>
          <a:xfrm flipV="1">
            <a:off x="3580174" y="187601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2" name="五边形 23"/>
          <p:cNvSpPr/>
          <p:nvPr>
            <p:custDataLst>
              <p:tags r:id="rId15"/>
            </p:custDataLst>
          </p:nvPr>
        </p:nvSpPr>
        <p:spPr>
          <a:xfrm rot="16200000" flipH="1">
            <a:off x="9952653" y="172669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4" name="五边形 24"/>
          <p:cNvSpPr/>
          <p:nvPr>
            <p:custDataLst>
              <p:tags r:id="rId16"/>
            </p:custDataLst>
          </p:nvPr>
        </p:nvSpPr>
        <p:spPr>
          <a:xfrm rot="16200000" flipH="1">
            <a:off x="9974442" y="449831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6" name="任意多边形 25"/>
          <p:cNvSpPr/>
          <p:nvPr>
            <p:custDataLst>
              <p:tags r:id="rId17"/>
            </p:custDataLst>
          </p:nvPr>
        </p:nvSpPr>
        <p:spPr>
          <a:xfrm>
            <a:off x="9263113" y="253927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8" name="任意多边形 26"/>
          <p:cNvSpPr/>
          <p:nvPr>
            <p:custDataLst>
              <p:tags r:id="rId18"/>
            </p:custDataLst>
          </p:nvPr>
        </p:nvSpPr>
        <p:spPr>
          <a:xfrm flipV="1">
            <a:off x="9136228" y="190100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63754" y="324868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人才储备不足：区块链技术领域的人才储备不足，缺乏具备专业知识和实践经验的高端人才。</a:t>
            </a:r>
            <a:endParaRPr dirty="0" err="1">
              <a:solidFill>
                <a:schemeClr val="tx1">
                  <a:lumMod val="75000"/>
                  <a:lumOff val="25000"/>
                </a:schemeClr>
              </a:solidFill>
              <a:latin typeface="+mn-ea"/>
              <a:ea typeface="+mn-ea"/>
              <a:cs typeface="+mn-ea"/>
              <a:sym typeface="+mn-lt"/>
            </a:endParaRPr>
          </a:p>
        </p:txBody>
      </p:sp>
      <p:sp>
        <p:nvSpPr>
          <p:cNvPr id="10491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07701" y="322369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监管政策不明确：各国政府对区块链技术的监管政策尚不明确，存在一定的法律和政策风险。</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03" name=""/>
        <p:cNvGrpSpPr/>
        <p:nvPr/>
      </p:nvGrpSpPr>
      <p:grpSpPr>
        <a:xfrm>
          <a:off x="0" y="0"/>
          <a:ext cx="0" cy="0"/>
          <a:chOff x="0" y="0"/>
          <a:chExt cx="0" cy="0"/>
        </a:xfrm>
      </p:grpSpPr>
      <p:sp>
        <p:nvSpPr>
          <p:cNvPr id="1049188" name="文本占位符 2"/>
          <p:cNvSpPr>
            <a:spLocks noGrp="1"/>
          </p:cNvSpPr>
          <p:nvPr>
            <p:ph type="body" idx="2"/>
            <p:custDataLst>
              <p:tags r:id="rId1"/>
            </p:custDataLst>
          </p:nvPr>
        </p:nvSpPr>
        <p:spPr/>
        <p:txBody>
          <a:bodyPr/>
          <a:p>
            <a:r>
              <a:rPr altLang="en-US" lang="zh-CN"/>
              <a:t>PART TWO</a:t>
            </a:r>
            <a:endParaRPr altLang="en-US" lang="zh-CN"/>
          </a:p>
        </p:txBody>
      </p:sp>
      <p:sp>
        <p:nvSpPr>
          <p:cNvPr id="1049190" name="标题 4"/>
          <p:cNvSpPr>
            <a:spLocks noGrp="1"/>
          </p:cNvSpPr>
          <p:nvPr>
            <p:ph type="title" idx="1"/>
            <p:custDataLst>
              <p:tags r:id="rId2"/>
            </p:custDataLst>
          </p:nvPr>
        </p:nvSpPr>
        <p:spPr/>
        <p:txBody>
          <a:bodyPr/>
          <a:p>
            <a:r>
              <a:rPr altLang="en-US" lang="zh-CN"/>
              <a:t>2024年金融科技行业区块链技术创新策略</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52" name="标题 2"/>
          <p:cNvSpPr>
            <a:spLocks noGrp="1"/>
          </p:cNvSpPr>
          <p:nvPr>
            <p:ph type="title" idx="2"/>
          </p:nvPr>
        </p:nvSpPr>
        <p:spPr/>
        <p:txBody>
          <a:bodyPr/>
          <a:p>
            <a:r>
              <a:rPr altLang="en-US" lang="zh-CN"/>
              <a:t>创新策略的制定背景和目标</a:t>
            </a:r>
            <a:endParaRPr altLang="en-US" lang="zh-CN"/>
          </a:p>
        </p:txBody>
      </p:sp>
      <p:sp>
        <p:nvSpPr>
          <p:cNvPr id="1049254" name="矩形: 圆角 4"/>
          <p:cNvSpPr/>
          <p:nvPr>
            <p:custDataLst>
              <p:tags r:id="rId1"/>
            </p:custDataLst>
          </p:nvPr>
        </p:nvSpPr>
        <p:spPr>
          <a:xfrm>
            <a:off x="654755" y="3442635"/>
            <a:ext cx="5102958" cy="998874"/>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256" name="正文"/>
          <p:cNvSpPr txBox="1"/>
          <p:nvPr>
            <p:custDataLst>
              <p:tags r:id="rId2"/>
            </p:custDataLst>
          </p:nvPr>
        </p:nvSpPr>
        <p:spPr>
          <a:xfrm>
            <a:off x="1180545" y="3577258"/>
            <a:ext cx="4208861" cy="671208"/>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背景：金融科技行业快速发展，区块链技术成为创新热点</a:t>
            </a:r>
            <a:endParaRPr altLang="en-US" dirty="0" sz="1600" lang="zh-CN" spc="150">
              <a:solidFill>
                <a:schemeClr val="tx1"/>
              </a:solidFill>
              <a:latin typeface="+mn-ea"/>
            </a:endParaRPr>
          </a:p>
        </p:txBody>
      </p:sp>
      <p:sp>
        <p:nvSpPr>
          <p:cNvPr id="1049258" name="矩形: 圆角 4"/>
          <p:cNvSpPr/>
          <p:nvPr>
            <p:custDataLst>
              <p:tags r:id="rId3"/>
            </p:custDataLst>
          </p:nvPr>
        </p:nvSpPr>
        <p:spPr>
          <a:xfrm>
            <a:off x="6520997" y="3442635"/>
            <a:ext cx="5102958" cy="999509"/>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260" name="正文"/>
          <p:cNvSpPr txBox="1"/>
          <p:nvPr>
            <p:custDataLst>
              <p:tags r:id="rId4"/>
            </p:custDataLst>
          </p:nvPr>
        </p:nvSpPr>
        <p:spPr>
          <a:xfrm>
            <a:off x="6968046" y="3577258"/>
            <a:ext cx="4208861" cy="671208"/>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目标：提高金融交易安全性，降低成本，提升服务效率</a:t>
            </a:r>
            <a:endParaRPr altLang="en-US" dirty="0" sz="1600" lang="zh-CN" spc="150">
              <a:solidFill>
                <a:schemeClr val="tx1"/>
              </a:solidFill>
              <a:latin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306" name="标题 2"/>
          <p:cNvSpPr>
            <a:spLocks noGrp="1"/>
          </p:cNvSpPr>
          <p:nvPr>
            <p:ph type="title" idx="2"/>
          </p:nvPr>
        </p:nvSpPr>
        <p:spPr/>
        <p:txBody>
          <a:bodyPr/>
          <a:p>
            <a:r>
              <a:rPr altLang="en-US" lang="zh-CN"/>
              <a:t>创新策略的主要内容</a:t>
            </a:r>
            <a:endParaRPr altLang="en-US" lang="zh-CN"/>
          </a:p>
        </p:txBody>
      </p:sp>
      <p:sp>
        <p:nvSpPr>
          <p:cNvPr id="1049308"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10"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12"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区块链技术研发：加大投入，推动技术进步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14"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16"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18" name="TextBox 2"/>
          <p:cNvSpPr txBox="1"/>
          <p:nvPr>
            <p:custDataLst>
              <p:tags r:id="rId6"/>
            </p:custDataLst>
          </p:nvPr>
        </p:nvSpPr>
        <p:spPr>
          <a:xfrm>
            <a:off x="3607682"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金融应用场景拓展：探索更多区块链技术在金融领域的应用场景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20"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2"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24" name="TextBox 2"/>
          <p:cNvSpPr txBox="1"/>
          <p:nvPr>
            <p:custDataLst>
              <p:tags r:id="rId9"/>
            </p:custDataLst>
          </p:nvPr>
        </p:nvSpPr>
        <p:spPr>
          <a:xfrm>
            <a:off x="6402440" y="320989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跨行业合作：促进金融科技与其他行业的合作，共同推动区块链技术的发展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26"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8"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30" name="TextBox 2"/>
          <p:cNvSpPr txBox="1"/>
          <p:nvPr>
            <p:custDataLst>
              <p:tags r:id="rId12"/>
            </p:custDataLst>
          </p:nvPr>
        </p:nvSpPr>
        <p:spPr>
          <a:xfrm>
            <a:off x="9190820" y="320989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政策与监管：积极参与政策制定和监管，为区块链技术创新提供良好的发展环境</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76" name="标题 2"/>
          <p:cNvSpPr>
            <a:spLocks noGrp="1"/>
          </p:cNvSpPr>
          <p:nvPr>
            <p:ph type="title" idx="2"/>
          </p:nvPr>
        </p:nvSpPr>
        <p:spPr/>
        <p:txBody>
          <a:bodyPr/>
          <a:p>
            <a:r>
              <a:rPr altLang="en-US" lang="zh-CN"/>
              <a:t>创新策略的实施路径和保障措施</a:t>
            </a:r>
            <a:endParaRPr altLang="en-US" lang="zh-CN"/>
          </a:p>
        </p:txBody>
      </p:sp>
      <p:sp>
        <p:nvSpPr>
          <p:cNvPr id="1049378" name="任意多边形: 形状 64"/>
          <p:cNvSpPr/>
          <p:nvPr>
            <p:custDataLst>
              <p:tags r:id="rId1"/>
            </p:custDataLst>
          </p:nvPr>
        </p:nvSpPr>
        <p:spPr>
          <a:xfrm rot="10800000">
            <a:off x="1403332"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80" name="矩形 65"/>
          <p:cNvSpPr/>
          <p:nvPr>
            <p:custDataLst>
              <p:tags r:id="rId2"/>
            </p:custDataLst>
          </p:nvPr>
        </p:nvSpPr>
        <p:spPr>
          <a:xfrm>
            <a:off x="1290305" y="192282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2" name="文本框 66"/>
          <p:cNvSpPr txBox="1"/>
          <p:nvPr>
            <p:custDataLst>
              <p:tags r:id="rId3"/>
            </p:custDataLst>
          </p:nvPr>
        </p:nvSpPr>
        <p:spPr>
          <a:xfrm>
            <a:off x="1668120"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实施路径：从技术研发、应用试点到推广普及</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84" name="任意多边形: 形状 68"/>
          <p:cNvSpPr/>
          <p:nvPr>
            <p:custDataLst>
              <p:tags r:id="rId4"/>
            </p:custDataLst>
          </p:nvPr>
        </p:nvSpPr>
        <p:spPr>
          <a:xfrm rot="10800000">
            <a:off x="6551777"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86" name="矩形 69"/>
          <p:cNvSpPr/>
          <p:nvPr>
            <p:custDataLst>
              <p:tags r:id="rId5"/>
            </p:custDataLst>
          </p:nvPr>
        </p:nvSpPr>
        <p:spPr>
          <a:xfrm>
            <a:off x="6438115" y="192282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8" name="文本框 70"/>
          <p:cNvSpPr txBox="1"/>
          <p:nvPr>
            <p:custDataLst>
              <p:tags r:id="rId6"/>
            </p:custDataLst>
          </p:nvPr>
        </p:nvSpPr>
        <p:spPr>
          <a:xfrm>
            <a:off x="6816565"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保障措施：政策支持、资金投入、人才培养和国际合作</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90" name="任意多边形: 形状 72"/>
          <p:cNvSpPr/>
          <p:nvPr>
            <p:custDataLst>
              <p:tags r:id="rId7"/>
            </p:custDataLst>
          </p:nvPr>
        </p:nvSpPr>
        <p:spPr>
          <a:xfrm rot="10800000">
            <a:off x="1403332"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92" name="文本框 74"/>
          <p:cNvSpPr txBox="1"/>
          <p:nvPr>
            <p:custDataLst>
              <p:tags r:id="rId8"/>
            </p:custDataLst>
          </p:nvPr>
        </p:nvSpPr>
        <p:spPr>
          <a:xfrm>
            <a:off x="1668120" y="435163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实施路径细分：短期、中期和长期目标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94" name="矩形 73"/>
          <p:cNvSpPr/>
          <p:nvPr>
            <p:custDataLst>
              <p:tags r:id="rId9"/>
            </p:custDataLst>
          </p:nvPr>
        </p:nvSpPr>
        <p:spPr>
          <a:xfrm>
            <a:off x="1290305" y="445069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6" name="任意多边形: 形状 83"/>
          <p:cNvSpPr/>
          <p:nvPr>
            <p:custDataLst>
              <p:tags r:id="rId10"/>
            </p:custDataLst>
          </p:nvPr>
        </p:nvSpPr>
        <p:spPr>
          <a:xfrm rot="10800000">
            <a:off x="6609560"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98" name="矩形 84"/>
          <p:cNvSpPr/>
          <p:nvPr>
            <p:custDataLst>
              <p:tags r:id="rId11"/>
            </p:custDataLst>
          </p:nvPr>
        </p:nvSpPr>
        <p:spPr>
          <a:xfrm>
            <a:off x="6496533" y="445069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0" name="文本框 85"/>
          <p:cNvSpPr txBox="1"/>
          <p:nvPr>
            <p:custDataLst>
              <p:tags r:id="rId12"/>
            </p:custDataLst>
          </p:nvPr>
        </p:nvSpPr>
        <p:spPr>
          <a:xfrm>
            <a:off x="6874348" y="4351637"/>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保障措施的具体措施：税收优惠、财政支持、金融扶持和外资引进等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39" name=""/>
        <p:cNvGrpSpPr/>
        <p:nvPr/>
      </p:nvGrpSpPr>
      <p:grpSpPr>
        <a:xfrm>
          <a:off x="0" y="0"/>
          <a:ext cx="0" cy="0"/>
          <a:chOff x="0" y="0"/>
          <a:chExt cx="0" cy="0"/>
        </a:xfrm>
      </p:grpSpPr>
      <p:sp>
        <p:nvSpPr>
          <p:cNvPr id="1049446" name="文本占位符 2"/>
          <p:cNvSpPr>
            <a:spLocks noGrp="1"/>
          </p:cNvSpPr>
          <p:nvPr>
            <p:ph type="body" idx="2"/>
            <p:custDataLst>
              <p:tags r:id="rId1"/>
            </p:custDataLst>
          </p:nvPr>
        </p:nvSpPr>
        <p:spPr/>
        <p:txBody>
          <a:bodyPr/>
          <a:p>
            <a:r>
              <a:rPr altLang="en-US" lang="zh-CN"/>
              <a:t>PART THREE</a:t>
            </a:r>
            <a:endParaRPr altLang="en-US" lang="zh-CN"/>
          </a:p>
        </p:txBody>
      </p:sp>
      <p:sp>
        <p:nvSpPr>
          <p:cNvPr id="1049448" name="标题 4"/>
          <p:cNvSpPr>
            <a:spLocks noGrp="1"/>
          </p:cNvSpPr>
          <p:nvPr>
            <p:ph type="title" idx="1"/>
            <p:custDataLst>
              <p:tags r:id="rId2"/>
            </p:custDataLst>
          </p:nvPr>
        </p:nvSpPr>
        <p:spPr/>
        <p:txBody>
          <a:bodyPr/>
          <a:p>
            <a:r>
              <a:rPr altLang="en-US" lang="zh-CN"/>
              <a:t>金融科技行业区块链技术创新策略的预期效果</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1" name=""/>
        <p:cNvGrpSpPr/>
        <p:nvPr/>
      </p:nvGrpSpPr>
      <p:grpSpPr>
        <a:xfrm>
          <a:off x="0" y="0"/>
          <a:ext cx="0" cy="0"/>
          <a:chOff x="0" y="0"/>
          <a:chExt cx="0" cy="0"/>
        </a:xfrm>
      </p:grpSpPr>
      <p:sp>
        <p:nvSpPr>
          <p:cNvPr id="1049510" name="标题 2"/>
          <p:cNvSpPr>
            <a:spLocks noGrp="1"/>
          </p:cNvSpPr>
          <p:nvPr>
            <p:ph type="title" idx="2"/>
          </p:nvPr>
        </p:nvSpPr>
        <p:spPr/>
        <p:txBody>
          <a:bodyPr/>
          <a:p>
            <a:r>
              <a:rPr altLang="en-US" lang="zh-CN"/>
              <a:t>提高金融服务的效率和安全性</a:t>
            </a:r>
            <a:endParaRPr altLang="en-US" lang="zh-CN"/>
          </a:p>
        </p:txBody>
      </p:sp>
      <p:sp>
        <p:nvSpPr>
          <p:cNvPr id="1049512" name="矩形 15"/>
          <p:cNvSpPr/>
          <p:nvPr>
            <p:custDataLst>
              <p:tags r:id="rId1"/>
            </p:custDataLst>
          </p:nvPr>
        </p:nvSpPr>
        <p:spPr>
          <a:xfrm>
            <a:off x="2469768" y="164359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区块链技术可以减少金融交易中的欺诈和错误，提高交易的可靠性和安全性。</a:t>
            </a:r>
            <a:endParaRPr altLang="en-US" dirty="0" sz="1200" lang="zh-CN" spc="150">
              <a:solidFill>
                <a:schemeClr val="tx1">
                  <a:lumMod val="85000"/>
                  <a:lumOff val="15000"/>
                </a:schemeClr>
              </a:solidFill>
              <a:latin typeface="+mn-ea"/>
              <a:sym typeface="+mn-ea"/>
            </a:endParaRPr>
          </a:p>
        </p:txBody>
      </p:sp>
      <p:sp>
        <p:nvSpPr>
          <p:cNvPr id="1049514" name="任意多边形 17"/>
          <p:cNvSpPr/>
          <p:nvPr>
            <p:custDataLst>
              <p:tags r:id="rId2"/>
            </p:custDataLst>
          </p:nvPr>
        </p:nvSpPr>
        <p:spPr>
          <a:xfrm flipV="1">
            <a:off x="2391414" y="156279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6" name="任意多边形 18"/>
          <p:cNvSpPr/>
          <p:nvPr>
            <p:custDataLst>
              <p:tags r:id="rId3"/>
            </p:custDataLst>
          </p:nvPr>
        </p:nvSpPr>
        <p:spPr>
          <a:xfrm flipH="1">
            <a:off x="8574864" y="212351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8" name="矩形 27"/>
          <p:cNvSpPr/>
          <p:nvPr>
            <p:custDataLst>
              <p:tags r:id="rId4"/>
            </p:custDataLst>
          </p:nvPr>
        </p:nvSpPr>
        <p:spPr>
          <a:xfrm>
            <a:off x="2469768" y="296092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通过智能合约等技术，实现自动化和智能化的金融服务，提高服务效率和响应速度。</a:t>
            </a:r>
            <a:endParaRPr altLang="en-US" dirty="0" sz="1200" lang="zh-CN" spc="150">
              <a:solidFill>
                <a:schemeClr val="tx1">
                  <a:lumMod val="85000"/>
                  <a:lumOff val="15000"/>
                </a:schemeClr>
              </a:solidFill>
              <a:latin typeface="+mn-ea"/>
              <a:sym typeface="+mn-ea"/>
            </a:endParaRPr>
          </a:p>
        </p:txBody>
      </p:sp>
      <p:sp>
        <p:nvSpPr>
          <p:cNvPr id="1049520" name="任意多边形 29"/>
          <p:cNvSpPr/>
          <p:nvPr>
            <p:custDataLst>
              <p:tags r:id="rId5"/>
            </p:custDataLst>
          </p:nvPr>
        </p:nvSpPr>
        <p:spPr>
          <a:xfrm flipV="1">
            <a:off x="2391414" y="288012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22" name="任意多边形 30"/>
          <p:cNvSpPr/>
          <p:nvPr>
            <p:custDataLst>
              <p:tags r:id="rId6"/>
            </p:custDataLst>
          </p:nvPr>
        </p:nvSpPr>
        <p:spPr>
          <a:xfrm flipH="1">
            <a:off x="8574864" y="344084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24" name="矩形 5"/>
          <p:cNvSpPr/>
          <p:nvPr>
            <p:custDataLst>
              <p:tags r:id="rId7"/>
            </p:custDataLst>
          </p:nvPr>
        </p:nvSpPr>
        <p:spPr>
          <a:xfrm>
            <a:off x="2469768" y="427825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区块链技术可以降低金融机构的运营成本和风险，提高金融服务的整体效率和安全性。</a:t>
            </a:r>
            <a:endParaRPr altLang="en-US" dirty="0" sz="1200" lang="zh-CN" spc="150">
              <a:solidFill>
                <a:schemeClr val="tx1">
                  <a:lumMod val="85000"/>
                  <a:lumOff val="15000"/>
                </a:schemeClr>
              </a:solidFill>
              <a:latin typeface="+mn-ea"/>
              <a:sym typeface="+mn-ea"/>
            </a:endParaRPr>
          </a:p>
        </p:txBody>
      </p:sp>
      <p:sp>
        <p:nvSpPr>
          <p:cNvPr id="1049526" name="任意多边形 7"/>
          <p:cNvSpPr/>
          <p:nvPr>
            <p:custDataLst>
              <p:tags r:id="rId8"/>
            </p:custDataLst>
          </p:nvPr>
        </p:nvSpPr>
        <p:spPr>
          <a:xfrm flipV="1">
            <a:off x="2391414" y="419744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28" name="任意多边形 8"/>
          <p:cNvSpPr/>
          <p:nvPr>
            <p:custDataLst>
              <p:tags r:id="rId9"/>
            </p:custDataLst>
          </p:nvPr>
        </p:nvSpPr>
        <p:spPr>
          <a:xfrm flipH="1">
            <a:off x="8574864" y="475817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0" name="矩形 10"/>
          <p:cNvSpPr/>
          <p:nvPr>
            <p:custDataLst>
              <p:tags r:id="rId10"/>
            </p:custDataLst>
          </p:nvPr>
        </p:nvSpPr>
        <p:spPr>
          <a:xfrm>
            <a:off x="2469768" y="559558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区块链技术可以保护用户隐私和数据安全，防止个人信息被滥用和泄露。</a:t>
            </a:r>
            <a:endParaRPr altLang="en-US" dirty="0" sz="1200" lang="zh-CN" spc="150">
              <a:solidFill>
                <a:schemeClr val="tx1">
                  <a:lumMod val="85000"/>
                  <a:lumOff val="15000"/>
                </a:schemeClr>
              </a:solidFill>
              <a:latin typeface="+mn-ea"/>
              <a:sym typeface="+mn-ea"/>
            </a:endParaRPr>
          </a:p>
        </p:txBody>
      </p:sp>
      <p:sp>
        <p:nvSpPr>
          <p:cNvPr id="1049532" name="任意多边形 12"/>
          <p:cNvSpPr/>
          <p:nvPr>
            <p:custDataLst>
              <p:tags r:id="rId11"/>
            </p:custDataLst>
          </p:nvPr>
        </p:nvSpPr>
        <p:spPr>
          <a:xfrm flipV="1">
            <a:off x="2391414" y="551477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4" name="任意多边形 13"/>
          <p:cNvSpPr/>
          <p:nvPr>
            <p:custDataLst>
              <p:tags r:id="rId12"/>
            </p:custDataLst>
          </p:nvPr>
        </p:nvSpPr>
        <p:spPr>
          <a:xfrm flipH="1">
            <a:off x="8574864" y="607550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9580" name="标题 2"/>
          <p:cNvSpPr>
            <a:spLocks noGrp="1"/>
          </p:cNvSpPr>
          <p:nvPr>
            <p:ph type="title" idx="2"/>
          </p:nvPr>
        </p:nvSpPr>
        <p:spPr/>
        <p:txBody>
          <a:bodyPr/>
          <a:p>
            <a:r>
              <a:rPr altLang="en-US" lang="zh-CN"/>
              <a:t>降低金融交易成本和风险</a:t>
            </a:r>
            <a:endParaRPr altLang="en-US" lang="zh-CN"/>
          </a:p>
        </p:txBody>
      </p:sp>
      <p:sp>
        <p:nvSpPr>
          <p:cNvPr id="1049582"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4"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6"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8"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90"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2"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94"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96"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8"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00"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02"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04"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06"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08"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10"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12"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14"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16"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18"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区块链技术通过去中心化、可追溯等特性，降低金融交易的信任成本和风险</a:t>
            </a:r>
            <a:endParaRPr altLang="en-US" dirty="0" sz="1200" lang="zh-CN" spc="150">
              <a:solidFill>
                <a:schemeClr val="tx1">
                  <a:lumMod val="65000"/>
                  <a:lumOff val="35000"/>
                </a:schemeClr>
              </a:solidFill>
              <a:latin typeface="+mn-ea"/>
              <a:sym typeface="+mn-ea"/>
            </a:endParaRPr>
          </a:p>
        </p:txBody>
      </p:sp>
      <p:sp>
        <p:nvSpPr>
          <p:cNvPr id="1049620"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区块链技术可以优化金融交易流程，提高交易效率，降低运营成本和风险</a:t>
            </a:r>
            <a:endParaRPr altLang="en-US" dirty="0" sz="1200" lang="zh-CN" spc="150">
              <a:solidFill>
                <a:schemeClr val="tx1">
                  <a:lumMod val="65000"/>
                  <a:lumOff val="35000"/>
                </a:schemeClr>
              </a:solidFill>
              <a:latin typeface="+mn-ea"/>
              <a:sym typeface="+mn-ea"/>
            </a:endParaRPr>
          </a:p>
        </p:txBody>
      </p:sp>
      <p:sp>
        <p:nvSpPr>
          <p:cNvPr id="1049622"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区块链技术可以提高金融交易的透明度和可追溯性，降低监管成本和风险</a:t>
            </a:r>
            <a:endParaRPr altLang="en-US" dirty="0" sz="1200" lang="zh-CN" spc="150">
              <a:solidFill>
                <a:schemeClr val="tx1">
                  <a:lumMod val="65000"/>
                  <a:lumOff val="35000"/>
                </a:schemeClr>
              </a:solidFill>
              <a:latin typeface="+mn-ea"/>
              <a:sym typeface="+mn-ea"/>
            </a:endParaRPr>
          </a:p>
        </p:txBody>
      </p:sp>
      <p:sp>
        <p:nvSpPr>
          <p:cNvPr id="1049624"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区块链技术可以减少传统金融中介的参与，降低交易过程中的中间成本</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7" name=""/>
        <p:cNvGrpSpPr/>
        <p:nvPr/>
      </p:nvGrpSpPr>
      <p:grpSpPr>
        <a:xfrm>
          <a:off x="0" y="0"/>
          <a:ext cx="0" cy="0"/>
          <a:chOff x="0" y="0"/>
          <a:chExt cx="0" cy="0"/>
        </a:xfrm>
      </p:grpSpPr>
      <p:sp>
        <p:nvSpPr>
          <p:cNvPr id="1049670" name="标题 2"/>
          <p:cNvSpPr>
            <a:spLocks noGrp="1"/>
          </p:cNvSpPr>
          <p:nvPr>
            <p:ph type="title" idx="2"/>
          </p:nvPr>
        </p:nvSpPr>
        <p:spPr/>
        <p:txBody>
          <a:bodyPr/>
          <a:p>
            <a:r>
              <a:rPr altLang="en-US" lang="zh-CN"/>
              <a:t>推动金融科技行业的可持续发展</a:t>
            </a:r>
            <a:endParaRPr altLang="en-US" lang="zh-CN"/>
          </a:p>
        </p:txBody>
      </p:sp>
      <p:sp>
        <p:nvSpPr>
          <p:cNvPr id="1049672"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4"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降低金融风险和欺诈行为</a:t>
            </a:r>
            <a:endParaRPr altLang="zh-CN" dirty="0" lang="en-US">
              <a:solidFill>
                <a:schemeClr val="dk1">
                  <a:lumMod val="80000"/>
                  <a:lumOff val="20000"/>
                </a:schemeClr>
              </a:solidFill>
              <a:latin typeface="+mn-ea"/>
              <a:sym typeface="+mn-ea"/>
            </a:endParaRPr>
          </a:p>
        </p:txBody>
      </p:sp>
      <p:sp>
        <p:nvSpPr>
          <p:cNvPr id="1049680"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2"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6"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提升金融交易的透明度和可追溯性</a:t>
            </a:r>
            <a:endParaRPr altLang="en-US" dirty="0" lang="zh-CN">
              <a:solidFill>
                <a:schemeClr val="dk1">
                  <a:lumMod val="80000"/>
                  <a:lumOff val="20000"/>
                </a:schemeClr>
              </a:solidFill>
              <a:latin typeface="+mn-ea"/>
              <a:sym typeface="+mn-ea"/>
            </a:endParaRPr>
          </a:p>
        </p:txBody>
      </p:sp>
      <p:sp>
        <p:nvSpPr>
          <p:cNvPr id="1049688"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0"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2"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4"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加强数据安全和隐私保护</a:t>
            </a:r>
            <a:endParaRPr altLang="en-US" dirty="0" lang="zh-CN">
              <a:solidFill>
                <a:schemeClr val="dk1">
                  <a:lumMod val="80000"/>
                  <a:lumOff val="20000"/>
                </a:schemeClr>
              </a:solidFill>
              <a:latin typeface="+mn-ea"/>
              <a:sym typeface="+mn-ea"/>
            </a:endParaRPr>
          </a:p>
        </p:txBody>
      </p:sp>
      <p:sp>
        <p:nvSpPr>
          <p:cNvPr id="1049696"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8"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0"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2" name="文本框 12"/>
          <p:cNvSpPr txBox="1"/>
          <p:nvPr>
            <p:custDataLst>
              <p:tags r:id="rId16"/>
            </p:custDataLst>
          </p:nvPr>
        </p:nvSpPr>
        <p:spPr>
          <a:xfrm>
            <a:off x="2141318" y="555824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促进金融服务的普惠和包容性</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75" name=""/>
        <p:cNvGrpSpPr/>
        <p:nvPr/>
      </p:nvGrpSpPr>
      <p:grpSpPr>
        <a:xfrm>
          <a:off x="0" y="0"/>
          <a:ext cx="0" cy="0"/>
          <a:chOff x="0" y="0"/>
          <a:chExt cx="0" cy="0"/>
        </a:xfrm>
      </p:grpSpPr>
      <p:sp>
        <p:nvSpPr>
          <p:cNvPr id="1049748" name="文本占位符 2"/>
          <p:cNvSpPr>
            <a:spLocks noGrp="1"/>
          </p:cNvSpPr>
          <p:nvPr>
            <p:ph type="body" idx="2"/>
            <p:custDataLst>
              <p:tags r:id="rId1"/>
            </p:custDataLst>
          </p:nvPr>
        </p:nvSpPr>
        <p:spPr/>
        <p:txBody>
          <a:bodyPr/>
          <a:p>
            <a:r>
              <a:rPr altLang="en-US" lang="zh-CN"/>
              <a:t>PART FOUR</a:t>
            </a:r>
            <a:endParaRPr altLang="en-US" lang="zh-CN"/>
          </a:p>
        </p:txBody>
      </p:sp>
      <p:sp>
        <p:nvSpPr>
          <p:cNvPr id="1049750" name="标题 4"/>
          <p:cNvSpPr>
            <a:spLocks noGrp="1"/>
          </p:cNvSpPr>
          <p:nvPr>
            <p:ph type="title" idx="1"/>
            <p:custDataLst>
              <p:tags r:id="rId2"/>
            </p:custDataLst>
          </p:nvPr>
        </p:nvSpPr>
        <p:spPr/>
        <p:txBody>
          <a:bodyPr/>
          <a:p>
            <a:r>
              <a:rPr altLang="en-US" lang="zh-CN"/>
              <a:t>金融科技行业区块链技术创新策略的可行性分析</a:t>
            </a:r>
            <a:endParaRPr altLang="en-US"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812" name="标题 2"/>
          <p:cNvSpPr>
            <a:spLocks noGrp="1"/>
          </p:cNvSpPr>
          <p:nvPr>
            <p:ph type="title" idx="2"/>
          </p:nvPr>
        </p:nvSpPr>
        <p:spPr/>
        <p:txBody>
          <a:bodyPr/>
          <a:p>
            <a:r>
              <a:rPr altLang="en-US" lang="zh-CN"/>
              <a:t>技术可行性分析</a:t>
            </a:r>
            <a:endParaRPr altLang="en-US" lang="zh-CN"/>
          </a:p>
        </p:txBody>
      </p:sp>
      <p:sp>
        <p:nvSpPr>
          <p:cNvPr id="1049814"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16"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18"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20"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22"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24"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26"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28"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30"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效率提升：区块链技术可以大幅提高金融交易的效率，降低交易成本</a:t>
            </a:r>
            <a:endParaRPr altLang="en-US" dirty="0" sz="2400" lang="zh-CN">
              <a:latin typeface="+mn-ea"/>
              <a:ea typeface="+mn-ea"/>
            </a:endParaRPr>
          </a:p>
        </p:txBody>
      </p:sp>
      <p:sp>
        <p:nvSpPr>
          <p:cNvPr id="1049832"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创新空间：区块链技术为金融科技行业提供了广阔的创新空间，有助于推动行业的变革与发展</a:t>
            </a:r>
            <a:endParaRPr altLang="en-US" dirty="0" sz="2400" lang="zh-CN">
              <a:latin typeface="+mn-ea"/>
              <a:ea typeface="+mn-ea"/>
            </a:endParaRPr>
          </a:p>
        </p:txBody>
      </p:sp>
      <p:sp>
        <p:nvSpPr>
          <p:cNvPr id="1049834"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技术成熟度：区块链技术已经相对成熟，具备应用于金融科技行业的可行性</a:t>
            </a:r>
            <a:endParaRPr altLang="en-US" dirty="0" sz="2400" lang="zh-CN">
              <a:latin typeface="+mn-ea"/>
              <a:ea typeface="+mn-ea"/>
            </a:endParaRPr>
          </a:p>
        </p:txBody>
      </p:sp>
      <p:sp>
        <p:nvSpPr>
          <p:cNvPr id="1049836"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安全性保障：区块链技术通过加密算法和分布式账本等技术手段，能够保障金融交易的安全可靠</a:t>
            </a:r>
            <a:endParaRPr altLang="en-US" dirty="0" sz="2400" lang="zh-CN">
              <a:latin typeface="+mn-ea"/>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882" name="标题 2"/>
          <p:cNvSpPr>
            <a:spLocks noGrp="1"/>
          </p:cNvSpPr>
          <p:nvPr>
            <p:ph type="title" idx="2"/>
          </p:nvPr>
        </p:nvSpPr>
        <p:spPr/>
        <p:txBody>
          <a:bodyPr/>
          <a:p>
            <a:r>
              <a:rPr altLang="en-US" lang="zh-CN"/>
              <a:t>经济可行性分析</a:t>
            </a:r>
            <a:endParaRPr altLang="en-US" lang="zh-CN"/>
          </a:p>
        </p:txBody>
      </p:sp>
      <p:sp>
        <p:nvSpPr>
          <p:cNvPr id="1049884" name="矩形 3"/>
          <p:cNvSpPr/>
          <p:nvPr>
            <p:custDataLst>
              <p:tags r:id="rId1"/>
            </p:custDataLst>
          </p:nvPr>
        </p:nvSpPr>
        <p:spPr>
          <a:xfrm>
            <a:off x="1658241" y="156279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6" name="矩形 13"/>
          <p:cNvSpPr/>
          <p:nvPr>
            <p:custDataLst>
              <p:tags r:id="rId2"/>
            </p:custDataLst>
          </p:nvPr>
        </p:nvSpPr>
        <p:spPr>
          <a:xfrm>
            <a:off x="1130005" y="156279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8" name="文本框 4"/>
          <p:cNvSpPr txBox="1"/>
          <p:nvPr>
            <p:custDataLst>
              <p:tags r:id="rId3"/>
            </p:custDataLst>
          </p:nvPr>
        </p:nvSpPr>
        <p:spPr>
          <a:xfrm>
            <a:off x="1929977" y="165294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降低运营成本：区块链技术可以减少中介环节，降低交易成本</a:t>
            </a:r>
            <a:endParaRPr altLang="en-US" dirty="0" sz="2000" lang="zh-CN" spc="150">
              <a:solidFill>
                <a:schemeClr val="tx1">
                  <a:lumMod val="85000"/>
                  <a:lumOff val="15000"/>
                </a:schemeClr>
              </a:solidFill>
              <a:latin typeface="+mn-ea"/>
              <a:sym typeface="+mn-ea"/>
            </a:endParaRPr>
          </a:p>
        </p:txBody>
      </p:sp>
      <p:sp>
        <p:nvSpPr>
          <p:cNvPr id="1049890" name="矩形 39"/>
          <p:cNvSpPr/>
          <p:nvPr>
            <p:custDataLst>
              <p:tags r:id="rId4"/>
            </p:custDataLst>
          </p:nvPr>
        </p:nvSpPr>
        <p:spPr>
          <a:xfrm>
            <a:off x="1658241" y="280147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2" name="矩形 5"/>
          <p:cNvSpPr/>
          <p:nvPr>
            <p:custDataLst>
              <p:tags r:id="rId5"/>
            </p:custDataLst>
          </p:nvPr>
        </p:nvSpPr>
        <p:spPr>
          <a:xfrm>
            <a:off x="1130005" y="280147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4" name="文本框 41"/>
          <p:cNvSpPr txBox="1"/>
          <p:nvPr>
            <p:custDataLst>
              <p:tags r:id="rId6"/>
            </p:custDataLst>
          </p:nvPr>
        </p:nvSpPr>
        <p:spPr>
          <a:xfrm>
            <a:off x="1929977" y="289163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提高数据安全性：区块链技术的去中心化特性使得数据更加安全可靠</a:t>
            </a:r>
            <a:endParaRPr altLang="en-US" dirty="0" sz="2000" lang="zh-CN" spc="150">
              <a:solidFill>
                <a:schemeClr val="tx1">
                  <a:lumMod val="85000"/>
                  <a:lumOff val="15000"/>
                </a:schemeClr>
              </a:solidFill>
              <a:latin typeface="+mn-ea"/>
              <a:sym typeface="+mn-ea"/>
            </a:endParaRPr>
          </a:p>
        </p:txBody>
      </p:sp>
      <p:sp>
        <p:nvSpPr>
          <p:cNvPr id="1049896" name="矩形 12"/>
          <p:cNvSpPr/>
          <p:nvPr>
            <p:custDataLst>
              <p:tags r:id="rId7"/>
            </p:custDataLst>
          </p:nvPr>
        </p:nvSpPr>
        <p:spPr>
          <a:xfrm>
            <a:off x="1658241" y="404016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8" name="矩形 17"/>
          <p:cNvSpPr/>
          <p:nvPr>
            <p:custDataLst>
              <p:tags r:id="rId8"/>
            </p:custDataLst>
          </p:nvPr>
        </p:nvSpPr>
        <p:spPr>
          <a:xfrm>
            <a:off x="1130005" y="404016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0" name="文本框 19"/>
          <p:cNvSpPr txBox="1"/>
          <p:nvPr>
            <p:custDataLst>
              <p:tags r:id="rId9"/>
            </p:custDataLst>
          </p:nvPr>
        </p:nvSpPr>
        <p:spPr>
          <a:xfrm>
            <a:off x="1929977" y="413032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增强透明度：区块链技术可以记录每一笔交易，提高透明度，减少欺诈行为</a:t>
            </a:r>
            <a:endParaRPr altLang="en-US" dirty="0" sz="2000" lang="zh-CN" spc="150">
              <a:solidFill>
                <a:schemeClr val="tx1">
                  <a:lumMod val="85000"/>
                  <a:lumOff val="15000"/>
                </a:schemeClr>
              </a:solidFill>
              <a:latin typeface="+mn-ea"/>
              <a:sym typeface="+mn-ea"/>
            </a:endParaRPr>
          </a:p>
        </p:txBody>
      </p:sp>
      <p:sp>
        <p:nvSpPr>
          <p:cNvPr id="1049902" name="矩形 49"/>
          <p:cNvSpPr/>
          <p:nvPr>
            <p:custDataLst>
              <p:tags r:id="rId10"/>
            </p:custDataLst>
          </p:nvPr>
        </p:nvSpPr>
        <p:spPr>
          <a:xfrm>
            <a:off x="1658241" y="527821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4" name="矩形 26"/>
          <p:cNvSpPr/>
          <p:nvPr>
            <p:custDataLst>
              <p:tags r:id="rId11"/>
            </p:custDataLst>
          </p:nvPr>
        </p:nvSpPr>
        <p:spPr>
          <a:xfrm>
            <a:off x="1130005" y="527821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6" name="文本框 27"/>
          <p:cNvSpPr txBox="1"/>
          <p:nvPr>
            <p:custDataLst>
              <p:tags r:id="rId12"/>
            </p:custDataLst>
          </p:nvPr>
        </p:nvSpPr>
        <p:spPr>
          <a:xfrm>
            <a:off x="1929977" y="536837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提升金融服务普惠性：区块链技术可以让更多人享受到金融服务，提高金融服务的覆盖面和可得性</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952" name="标题 2"/>
          <p:cNvSpPr>
            <a:spLocks noGrp="1"/>
          </p:cNvSpPr>
          <p:nvPr>
            <p:ph type="title" idx="2"/>
          </p:nvPr>
        </p:nvSpPr>
        <p:spPr/>
        <p:txBody>
          <a:bodyPr/>
          <a:p>
            <a:r>
              <a:rPr altLang="en-US" lang="zh-CN"/>
              <a:t>社会可行性分析</a:t>
            </a:r>
            <a:endParaRPr altLang="en-US" lang="zh-CN"/>
          </a:p>
        </p:txBody>
      </p:sp>
      <p:sp>
        <p:nvSpPr>
          <p:cNvPr id="1049954"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56"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政策支持：政府出台相关政策鼓励区块链技术创新</a:t>
            </a:r>
            <a:endParaRPr altLang="en-US" dirty="0" sz="2000" lang="zh-CN" spc="150">
              <a:solidFill>
                <a:schemeClr val="tx1">
                  <a:lumMod val="75000"/>
                  <a:lumOff val="25000"/>
                </a:schemeClr>
              </a:solidFill>
              <a:latin typeface="+mn-ea"/>
              <a:sym typeface="+mn-ea"/>
            </a:endParaRPr>
          </a:p>
        </p:txBody>
      </p:sp>
      <p:sp>
        <p:nvSpPr>
          <p:cNvPr id="1049958"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60"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62"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技术成熟度：区块链技术逐渐成熟，具备大规模应用条件</a:t>
            </a:r>
            <a:endParaRPr altLang="en-US" dirty="0" sz="2000" lang="zh-CN" spc="150">
              <a:solidFill>
                <a:schemeClr val="tx1">
                  <a:lumMod val="75000"/>
                  <a:lumOff val="25000"/>
                </a:schemeClr>
              </a:solidFill>
              <a:latin typeface="+mn-ea"/>
              <a:sym typeface="+mn-ea"/>
            </a:endParaRPr>
          </a:p>
        </p:txBody>
      </p:sp>
      <p:sp>
        <p:nvSpPr>
          <p:cNvPr id="1049964"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66"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68"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市场需求：金融科技行业对区块链技术的需求迫切</a:t>
            </a:r>
            <a:endParaRPr altLang="en-US" dirty="0" sz="2000" lang="zh-CN" spc="150">
              <a:solidFill>
                <a:schemeClr val="tx1">
                  <a:lumMod val="75000"/>
                  <a:lumOff val="25000"/>
                </a:schemeClr>
              </a:solidFill>
              <a:latin typeface="+mn-ea"/>
              <a:sym typeface="+mn-ea"/>
            </a:endParaRPr>
          </a:p>
        </p:txBody>
      </p:sp>
      <p:sp>
        <p:nvSpPr>
          <p:cNvPr id="1049970"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72"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74"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跨界合作：金融科技企业与区块链技术公司合作，共同推动技术创新</a:t>
            </a:r>
            <a:endParaRPr altLang="en-US" dirty="0" sz="2000" lang="zh-CN" spc="150">
              <a:solidFill>
                <a:schemeClr val="tx1">
                  <a:lumMod val="75000"/>
                  <a:lumOff val="25000"/>
                </a:schemeClr>
              </a:solidFill>
              <a:latin typeface="+mn-ea"/>
              <a:sym typeface="+mn-ea"/>
            </a:endParaRPr>
          </a:p>
        </p:txBody>
      </p:sp>
      <p:sp>
        <p:nvSpPr>
          <p:cNvPr id="1049976"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11" name=""/>
        <p:cNvGrpSpPr/>
        <p:nvPr/>
      </p:nvGrpSpPr>
      <p:grpSpPr>
        <a:xfrm>
          <a:off x="0" y="0"/>
          <a:ext cx="0" cy="0"/>
          <a:chOff x="0" y="0"/>
          <a:chExt cx="0" cy="0"/>
        </a:xfrm>
      </p:grpSpPr>
      <p:sp>
        <p:nvSpPr>
          <p:cNvPr id="1050022" name="文本占位符 2"/>
          <p:cNvSpPr>
            <a:spLocks noGrp="1"/>
          </p:cNvSpPr>
          <p:nvPr>
            <p:ph type="body" idx="2"/>
            <p:custDataLst>
              <p:tags r:id="rId1"/>
            </p:custDataLst>
          </p:nvPr>
        </p:nvSpPr>
        <p:spPr/>
        <p:txBody>
          <a:bodyPr/>
          <a:p>
            <a:r>
              <a:rPr altLang="en-US" lang="zh-CN"/>
              <a:t>PART FIVE</a:t>
            </a:r>
            <a:endParaRPr altLang="en-US" lang="zh-CN"/>
          </a:p>
        </p:txBody>
      </p:sp>
      <p:sp>
        <p:nvSpPr>
          <p:cNvPr id="1050024" name="标题 4"/>
          <p:cNvSpPr>
            <a:spLocks noGrp="1"/>
          </p:cNvSpPr>
          <p:nvPr>
            <p:ph type="title" idx="1"/>
            <p:custDataLst>
              <p:tags r:id="rId2"/>
            </p:custDataLst>
          </p:nvPr>
        </p:nvSpPr>
        <p:spPr/>
        <p:txBody>
          <a:bodyPr/>
          <a:p>
            <a:r>
              <a:rPr altLang="en-US" lang="zh-CN"/>
              <a:t>金融科技行业区块链技术创新策略的风险和应对措施</a:t>
            </a:r>
            <a:endParaRPr altLang="en-US"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23" name=""/>
        <p:cNvGrpSpPr/>
        <p:nvPr/>
      </p:nvGrpSpPr>
      <p:grpSpPr>
        <a:xfrm>
          <a:off x="0" y="0"/>
          <a:ext cx="0" cy="0"/>
          <a:chOff x="0" y="0"/>
          <a:chExt cx="0" cy="0"/>
        </a:xfrm>
      </p:grpSpPr>
      <p:sp>
        <p:nvSpPr>
          <p:cNvPr id="1050086" name="标题 2"/>
          <p:cNvSpPr>
            <a:spLocks noGrp="1"/>
          </p:cNvSpPr>
          <p:nvPr>
            <p:ph type="title" idx="2"/>
          </p:nvPr>
        </p:nvSpPr>
        <p:spPr/>
        <p:txBody>
          <a:bodyPr/>
          <a:p>
            <a:r>
              <a:rPr altLang="en-US" lang="zh-CN"/>
              <a:t>政策风险及应对措施</a:t>
            </a:r>
            <a:endParaRPr altLang="en-US" lang="zh-CN"/>
          </a:p>
        </p:txBody>
      </p:sp>
      <p:sp>
        <p:nvSpPr>
          <p:cNvPr id="1050088" name="矩形 3"/>
          <p:cNvSpPr/>
          <p:nvPr>
            <p:custDataLst>
              <p:tags r:id="rId1"/>
            </p:custDataLst>
          </p:nvPr>
        </p:nvSpPr>
        <p:spPr>
          <a:xfrm>
            <a:off x="1658241" y="156279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0" name="矩形 13"/>
          <p:cNvSpPr/>
          <p:nvPr>
            <p:custDataLst>
              <p:tags r:id="rId2"/>
            </p:custDataLst>
          </p:nvPr>
        </p:nvSpPr>
        <p:spPr>
          <a:xfrm>
            <a:off x="1130005" y="156279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92" name="文本框 4"/>
          <p:cNvSpPr txBox="1"/>
          <p:nvPr>
            <p:custDataLst>
              <p:tags r:id="rId3"/>
            </p:custDataLst>
          </p:nvPr>
        </p:nvSpPr>
        <p:spPr>
          <a:xfrm>
            <a:off x="1929977" y="165294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政策风险：监管政策的不确定性可能导致区块链技术在金融科技行业的应用受到限制。</a:t>
            </a:r>
            <a:endParaRPr altLang="en-US" dirty="0" sz="2000" lang="zh-CN" spc="150">
              <a:solidFill>
                <a:schemeClr val="tx1">
                  <a:lumMod val="85000"/>
                  <a:lumOff val="15000"/>
                </a:schemeClr>
              </a:solidFill>
              <a:latin typeface="+mn-ea"/>
              <a:sym typeface="+mn-ea"/>
            </a:endParaRPr>
          </a:p>
        </p:txBody>
      </p:sp>
      <p:sp>
        <p:nvSpPr>
          <p:cNvPr id="1050094" name="矩形 39"/>
          <p:cNvSpPr/>
          <p:nvPr>
            <p:custDataLst>
              <p:tags r:id="rId4"/>
            </p:custDataLst>
          </p:nvPr>
        </p:nvSpPr>
        <p:spPr>
          <a:xfrm>
            <a:off x="1658241" y="280147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6" name="矩形 5"/>
          <p:cNvSpPr/>
          <p:nvPr>
            <p:custDataLst>
              <p:tags r:id="rId5"/>
            </p:custDataLst>
          </p:nvPr>
        </p:nvSpPr>
        <p:spPr>
          <a:xfrm>
            <a:off x="1130005" y="280147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8" name="文本框 41"/>
          <p:cNvSpPr txBox="1"/>
          <p:nvPr>
            <p:custDataLst>
              <p:tags r:id="rId6"/>
            </p:custDataLst>
          </p:nvPr>
        </p:nvSpPr>
        <p:spPr>
          <a:xfrm>
            <a:off x="1929977" y="289163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应对措施：密切关注政策动向，加强与监管机构的沟通，确保业务合规。</a:t>
            </a:r>
            <a:endParaRPr altLang="en-US" dirty="0" sz="2000" lang="zh-CN" spc="150">
              <a:solidFill>
                <a:schemeClr val="tx1">
                  <a:lumMod val="85000"/>
                  <a:lumOff val="15000"/>
                </a:schemeClr>
              </a:solidFill>
              <a:latin typeface="+mn-ea"/>
              <a:sym typeface="+mn-ea"/>
            </a:endParaRPr>
          </a:p>
        </p:txBody>
      </p:sp>
      <p:sp>
        <p:nvSpPr>
          <p:cNvPr id="1050100" name="矩形 12"/>
          <p:cNvSpPr/>
          <p:nvPr>
            <p:custDataLst>
              <p:tags r:id="rId7"/>
            </p:custDataLst>
          </p:nvPr>
        </p:nvSpPr>
        <p:spPr>
          <a:xfrm>
            <a:off x="1658241" y="404016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2" name="矩形 17"/>
          <p:cNvSpPr/>
          <p:nvPr>
            <p:custDataLst>
              <p:tags r:id="rId8"/>
            </p:custDataLst>
          </p:nvPr>
        </p:nvSpPr>
        <p:spPr>
          <a:xfrm>
            <a:off x="1130005" y="404016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4" name="文本框 19"/>
          <p:cNvSpPr txBox="1"/>
          <p:nvPr>
            <p:custDataLst>
              <p:tags r:id="rId9"/>
            </p:custDataLst>
          </p:nvPr>
        </p:nvSpPr>
        <p:spPr>
          <a:xfrm>
            <a:off x="1929977" y="413032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政策风险：技术标准的不统一可能导致区块链技术在金融科技行业的应用存在障碍。</a:t>
            </a:r>
            <a:endParaRPr altLang="en-US" dirty="0" sz="2000" lang="zh-CN" spc="150">
              <a:solidFill>
                <a:schemeClr val="tx1">
                  <a:lumMod val="85000"/>
                  <a:lumOff val="15000"/>
                </a:schemeClr>
              </a:solidFill>
              <a:latin typeface="+mn-ea"/>
              <a:sym typeface="+mn-ea"/>
            </a:endParaRPr>
          </a:p>
        </p:txBody>
      </p:sp>
      <p:sp>
        <p:nvSpPr>
          <p:cNvPr id="1050106" name="矩形 49"/>
          <p:cNvSpPr/>
          <p:nvPr>
            <p:custDataLst>
              <p:tags r:id="rId10"/>
            </p:custDataLst>
          </p:nvPr>
        </p:nvSpPr>
        <p:spPr>
          <a:xfrm>
            <a:off x="1658241" y="527821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8" name="矩形 26"/>
          <p:cNvSpPr/>
          <p:nvPr>
            <p:custDataLst>
              <p:tags r:id="rId11"/>
            </p:custDataLst>
          </p:nvPr>
        </p:nvSpPr>
        <p:spPr>
          <a:xfrm>
            <a:off x="1130005" y="527821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0" name="文本框 27"/>
          <p:cNvSpPr txBox="1"/>
          <p:nvPr>
            <p:custDataLst>
              <p:tags r:id="rId12"/>
            </p:custDataLst>
          </p:nvPr>
        </p:nvSpPr>
        <p:spPr>
          <a:xfrm>
            <a:off x="1929977" y="536837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应对措施：积极参与技术标准制定，加强与行业协会和企业的合作，推动技术标准的统一。</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31" name=""/>
        <p:cNvGrpSpPr/>
        <p:nvPr/>
      </p:nvGrpSpPr>
      <p:grpSpPr>
        <a:xfrm>
          <a:off x="0" y="0"/>
          <a:ext cx="0" cy="0"/>
          <a:chOff x="0" y="0"/>
          <a:chExt cx="0" cy="0"/>
        </a:xfrm>
      </p:grpSpPr>
      <p:sp>
        <p:nvSpPr>
          <p:cNvPr id="1050156" name="标题 2"/>
          <p:cNvSpPr>
            <a:spLocks noGrp="1"/>
          </p:cNvSpPr>
          <p:nvPr>
            <p:ph type="title" idx="2"/>
          </p:nvPr>
        </p:nvSpPr>
        <p:spPr/>
        <p:txBody>
          <a:bodyPr/>
          <a:p>
            <a:r>
              <a:rPr altLang="en-US" lang="zh-CN"/>
              <a:t>技术风险及应对措施</a:t>
            </a:r>
            <a:endParaRPr altLang="en-US" lang="zh-CN"/>
          </a:p>
        </p:txBody>
      </p:sp>
      <p:sp>
        <p:nvSpPr>
          <p:cNvPr id="1050158"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区块链技术本身的风险：如加密安全、共识机制等</a:t>
            </a:r>
            <a:endParaRPr altLang="en-US" dirty="0" sz="1200" lang="zh-CN" spc="150">
              <a:solidFill>
                <a:schemeClr val="tx1">
                  <a:lumMod val="65000"/>
                  <a:lumOff val="35000"/>
                </a:schemeClr>
              </a:solidFill>
              <a:latin typeface="+mn-ea"/>
              <a:sym typeface="+mn-ea"/>
            </a:endParaRPr>
          </a:p>
        </p:txBody>
      </p:sp>
      <p:sp>
        <p:nvSpPr>
          <p:cNvPr id="1050160"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金融科技行业应用风险：如合规性、隐私保护等</a:t>
            </a:r>
            <a:endParaRPr altLang="en-US" dirty="0" sz="1200" lang="zh-CN" spc="150">
              <a:solidFill>
                <a:schemeClr val="tx1">
                  <a:lumMod val="65000"/>
                  <a:lumOff val="35000"/>
                </a:schemeClr>
              </a:solidFill>
              <a:latin typeface="+mn-ea"/>
              <a:sym typeface="+mn-ea"/>
            </a:endParaRPr>
          </a:p>
        </p:txBody>
      </p:sp>
      <p:sp>
        <p:nvSpPr>
          <p:cNvPr id="1050162"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应对措施：加强技术研发和安全保障，建立风险评估和监控体系</a:t>
            </a:r>
            <a:endParaRPr altLang="en-US" dirty="0" sz="1200" lang="zh-CN" spc="150">
              <a:solidFill>
                <a:schemeClr val="tx1">
                  <a:lumMod val="65000"/>
                  <a:lumOff val="35000"/>
                </a:schemeClr>
              </a:solidFill>
              <a:latin typeface="+mn-ea"/>
              <a:sym typeface="+mn-ea"/>
            </a:endParaRPr>
          </a:p>
        </p:txBody>
      </p:sp>
      <p:sp>
        <p:nvSpPr>
          <p:cNvPr id="1050164"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应对措施：加强行业合作和监管，推动合规发展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39" name=""/>
        <p:cNvGrpSpPr/>
        <p:nvPr/>
      </p:nvGrpSpPr>
      <p:grpSpPr>
        <a:xfrm>
          <a:off x="0" y="0"/>
          <a:ext cx="0" cy="0"/>
          <a:chOff x="0" y="0"/>
          <a:chExt cx="0" cy="0"/>
        </a:xfrm>
      </p:grpSpPr>
      <p:sp>
        <p:nvSpPr>
          <p:cNvPr id="1050210" name="标题 2"/>
          <p:cNvSpPr>
            <a:spLocks noGrp="1"/>
          </p:cNvSpPr>
          <p:nvPr>
            <p:ph type="title" idx="2"/>
          </p:nvPr>
        </p:nvSpPr>
        <p:spPr/>
        <p:txBody>
          <a:bodyPr/>
          <a:p>
            <a:r>
              <a:rPr altLang="en-US" lang="zh-CN"/>
              <a:t>市场风险及应对措施</a:t>
            </a:r>
            <a:endParaRPr altLang="en-US" lang="zh-CN"/>
          </a:p>
        </p:txBody>
      </p:sp>
      <p:sp>
        <p:nvSpPr>
          <p:cNvPr id="1050212" name="矩形 3"/>
          <p:cNvSpPr/>
          <p:nvPr>
            <p:custDataLst>
              <p:tags r:id="rId1"/>
            </p:custDataLst>
          </p:nvPr>
        </p:nvSpPr>
        <p:spPr>
          <a:xfrm>
            <a:off x="1658241" y="156279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4" name="矩形 13"/>
          <p:cNvSpPr/>
          <p:nvPr>
            <p:custDataLst>
              <p:tags r:id="rId2"/>
            </p:custDataLst>
          </p:nvPr>
        </p:nvSpPr>
        <p:spPr>
          <a:xfrm>
            <a:off x="1130005" y="156279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16" name="文本框 4"/>
          <p:cNvSpPr txBox="1"/>
          <p:nvPr>
            <p:custDataLst>
              <p:tags r:id="rId3"/>
            </p:custDataLst>
          </p:nvPr>
        </p:nvSpPr>
        <p:spPr>
          <a:xfrm>
            <a:off x="1929977" y="1652946"/>
            <a:ext cx="9080762" cy="863197"/>
          </a:xfrm>
          <a:prstGeom prst="rect"/>
          <a:noFill/>
        </p:spPr>
        <p:txBody>
          <a:bodyPr anchor="ctr" anchorCtr="0" bIns="45720" lIns="91440" rIns="91440" rtlCol="0" tIns="45720" vert="horz" wrap="square">
            <a:normAutofit fontScale="8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区块链技术本身的风险：包括技术成熟度、安全性、可扩展性等方面的问题，需要加强技术研发和测试，提高技术成熟度，同时加强安全防护措施，防止黑客攻击和数据泄露。</a:t>
            </a:r>
            <a:endParaRPr altLang="en-US" dirty="0" sz="2000" lang="zh-CN" spc="150">
              <a:solidFill>
                <a:schemeClr val="tx1">
                  <a:lumMod val="85000"/>
                  <a:lumOff val="15000"/>
                </a:schemeClr>
              </a:solidFill>
              <a:latin typeface="+mn-ea"/>
              <a:sym typeface="+mn-ea"/>
            </a:endParaRPr>
          </a:p>
        </p:txBody>
      </p:sp>
      <p:sp>
        <p:nvSpPr>
          <p:cNvPr id="1050218" name="矩形 39"/>
          <p:cNvSpPr/>
          <p:nvPr>
            <p:custDataLst>
              <p:tags r:id="rId4"/>
            </p:custDataLst>
          </p:nvPr>
        </p:nvSpPr>
        <p:spPr>
          <a:xfrm>
            <a:off x="1658241" y="280147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0" name="矩形 5"/>
          <p:cNvSpPr/>
          <p:nvPr>
            <p:custDataLst>
              <p:tags r:id="rId5"/>
            </p:custDataLst>
          </p:nvPr>
        </p:nvSpPr>
        <p:spPr>
          <a:xfrm>
            <a:off x="1130005" y="280147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2" name="文本框 41"/>
          <p:cNvSpPr txBox="1"/>
          <p:nvPr>
            <p:custDataLst>
              <p:tags r:id="rId6"/>
            </p:custDataLst>
          </p:nvPr>
        </p:nvSpPr>
        <p:spPr>
          <a:xfrm>
            <a:off x="1929977" y="2891633"/>
            <a:ext cx="9080762" cy="863197"/>
          </a:xfrm>
          <a:prstGeom prst="rect"/>
          <a:noFill/>
        </p:spPr>
        <p:txBody>
          <a:bodyPr anchor="ctr" anchorCtr="0" bIns="45720" lIns="91440" rIns="91440" rtlCol="0" tIns="45720" vert="horz" wrap="square">
            <a:normAutofit fontScale="8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金融科技行业监管风险：金融科技行业的监管政策不断变化，需要密切关注政策动向，及时调整业务模式和策略，同时加强与监管机构的沟通和合作，争取合法合规经营。</a:t>
            </a:r>
            <a:endParaRPr altLang="en-US" dirty="0" sz="2000" lang="zh-CN" spc="150">
              <a:solidFill>
                <a:schemeClr val="tx1">
                  <a:lumMod val="85000"/>
                  <a:lumOff val="15000"/>
                </a:schemeClr>
              </a:solidFill>
              <a:latin typeface="+mn-ea"/>
              <a:sym typeface="+mn-ea"/>
            </a:endParaRPr>
          </a:p>
        </p:txBody>
      </p:sp>
      <p:sp>
        <p:nvSpPr>
          <p:cNvPr id="1050224" name="矩形 12"/>
          <p:cNvSpPr/>
          <p:nvPr>
            <p:custDataLst>
              <p:tags r:id="rId7"/>
            </p:custDataLst>
          </p:nvPr>
        </p:nvSpPr>
        <p:spPr>
          <a:xfrm>
            <a:off x="1658241" y="404016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6" name="矩形 17"/>
          <p:cNvSpPr/>
          <p:nvPr>
            <p:custDataLst>
              <p:tags r:id="rId8"/>
            </p:custDataLst>
          </p:nvPr>
        </p:nvSpPr>
        <p:spPr>
          <a:xfrm>
            <a:off x="1130005" y="404016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8" name="文本框 19"/>
          <p:cNvSpPr txBox="1"/>
          <p:nvPr>
            <p:custDataLst>
              <p:tags r:id="rId9"/>
            </p:custDataLst>
          </p:nvPr>
        </p:nvSpPr>
        <p:spPr>
          <a:xfrm>
            <a:off x="1929977" y="4130320"/>
            <a:ext cx="9080762" cy="863197"/>
          </a:xfrm>
          <a:prstGeom prst="rect"/>
          <a:noFill/>
        </p:spPr>
        <p:txBody>
          <a:bodyPr anchor="ctr" anchorCtr="0" bIns="45720" lIns="91440" rIns="91440" rtlCol="0" tIns="45720" vert="horz" wrap="square">
            <a:normAutofit fontScale="8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市场竞争风险：区块链技术在金融科技行业的应用尚处于探索阶段，竞争对手不断涌现，需要加强市场调研和竞争分析，制定差异化的竞争策略，同时加强品牌建设和市场推广。</a:t>
            </a:r>
            <a:endParaRPr altLang="en-US" dirty="0" sz="2000" lang="zh-CN" spc="150">
              <a:solidFill>
                <a:schemeClr val="tx1">
                  <a:lumMod val="85000"/>
                  <a:lumOff val="15000"/>
                </a:schemeClr>
              </a:solidFill>
              <a:latin typeface="+mn-ea"/>
              <a:sym typeface="+mn-ea"/>
            </a:endParaRPr>
          </a:p>
        </p:txBody>
      </p:sp>
      <p:sp>
        <p:nvSpPr>
          <p:cNvPr id="1050230" name="矩形 49"/>
          <p:cNvSpPr/>
          <p:nvPr>
            <p:custDataLst>
              <p:tags r:id="rId10"/>
            </p:custDataLst>
          </p:nvPr>
        </p:nvSpPr>
        <p:spPr>
          <a:xfrm>
            <a:off x="1658241" y="527821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2" name="矩形 26"/>
          <p:cNvSpPr/>
          <p:nvPr>
            <p:custDataLst>
              <p:tags r:id="rId11"/>
            </p:custDataLst>
          </p:nvPr>
        </p:nvSpPr>
        <p:spPr>
          <a:xfrm>
            <a:off x="1130005" y="527821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4" name="文本框 27"/>
          <p:cNvSpPr txBox="1"/>
          <p:nvPr>
            <p:custDataLst>
              <p:tags r:id="rId12"/>
            </p:custDataLst>
          </p:nvPr>
        </p:nvSpPr>
        <p:spPr>
          <a:xfrm>
            <a:off x="1929977" y="536837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法律风险：区块链技术可能涉及到法律问题，例如知识产权、隐私保护等方面的问题，需要加强法律研究和合规审查，避免法律纠纷和风险。</a:t>
            </a:r>
            <a:endParaRPr altLang="en-US" dirty="0" sz="16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47" name=""/>
        <p:cNvGrpSpPr/>
        <p:nvPr/>
      </p:nvGrpSpPr>
      <p:grpSpPr>
        <a:xfrm>
          <a:off x="0" y="0"/>
          <a:ext cx="0" cy="0"/>
          <a:chOff x="0" y="0"/>
          <a:chExt cx="0" cy="0"/>
        </a:xfrm>
      </p:grpSpPr>
      <p:sp>
        <p:nvSpPr>
          <p:cNvPr id="1050280" name="标题 1"/>
          <p:cNvSpPr>
            <a:spLocks noGrp="1"/>
          </p:cNvSpPr>
          <p:nvPr>
            <p:ph type="title" idx="2"/>
            <p:custDataLst>
              <p:tags r:id="rId1"/>
            </p:custDataLst>
          </p:nvPr>
        </p:nvSpPr>
        <p:spPr/>
        <p:txBody>
          <a:bodyPr/>
          <a:p>
            <a:r>
              <a:rPr altLang="en-US" lang="zh-CN"/>
              <a:t>THANK YOU</a:t>
            </a:r>
            <a:endParaRPr altLang="en-US" lang="zh-CN"/>
          </a:p>
        </p:txBody>
      </p:sp>
      <p:sp>
        <p:nvSpPr>
          <p:cNvPr id="1050282" name="文本占位符 2"/>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BEAUTIFY_FLAG" val="#wm#"/>
  <p:tag name="KSO_WM_UNIT_TYPE" val="i"/>
  <p:tag name="KSO_WM_UNIT_INDEX" val="5"/>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14.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BEAUTIFY_FLAG" val="#wm#"/>
  <p:tag name="KSO_WM_UNIT_TYPE" val="i"/>
  <p:tag name="KSO_WM_UNIT_INDEX" val="4"/>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CONTENT_GROUP_TYPE" val="contentchip"/>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CONTENT_GROUP_TYPE" val="contentchip"/>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CONTENT_GROUP_TYPE" val="contentchip"/>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CONTENT_GROUP_TYPE" val="contentchip"/>
  <p:tag name="KSO_WM_UNIT_TYPE" val="i"/>
  <p:tag name="KSO_WM_UNIT_INDEX" val="6"/>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31.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 name="KSO_WM_UNIT_CONTENT_GROUP_TYPE" val="titlestyle"/>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 name="KSO_WM_UNIT_CONTENT_GROUP_TYPE" val="titlestyle"/>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 name="KSO_WM_UNIT_CONTENT_GROUP_TYPE" val="titlestyle"/>
</p:tagLst>
</file>

<file path=ppt/tags/tag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7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98.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 name="KSO_WM_BEAUTIFY_FLAG" val="#wm#"/>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1.xml><?xml version="1.0" encoding="utf-8"?>
<p:tagLst xmlns:p="http://schemas.openxmlformats.org/presentationml/2006/main">
  <p:tag name="KSO_WM_TEMPLATE_SUBCATEGORY" val="29"/>
  <p:tag name="KSO_WM_TEMPLATE_MASTER_TYPE" val="0"/>
  <p:tag name="KSO_WM_TEMPLATE_COLOR_TYPE" val="1"/>
  <p:tag name="KSO_WM_TAG_VERSION" val="1.0"/>
  <p:tag name="KSO_WM_BEAUTIFY_FLAG" val="#wm#"/>
  <p:tag name="KSO_WM_TEMPLATE_CATEGORY" val="custom"/>
  <p:tag name="KSO_WM_TEMPLATE_INDEX" val="20230291"/>
  <p:tag name="KSO_WM_TEMPLATE_THUMBS_INDEX" val="1、9"/>
</p:tagLst>
</file>

<file path=ppt/tags/tag1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1*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11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91_1*b*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副标题"/>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1*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文档标题"/>
</p:tagLst>
</file>

<file path=ppt/tags/tag116.xml><?xml version="1.0" encoding="utf-8"?>
<p:tagLst xmlns:p="http://schemas.openxmlformats.org/presentationml/2006/main">
  <p:tag name="KSO_WM_SLIDE_ID" val="custom20230291_1"/>
  <p:tag name="KSO_WM_TEMPLATE_SUBCATEGORY" val="29"/>
  <p:tag name="KSO_WM_TEMPLATE_MASTER_TYPE" val="0"/>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1"/>
  <p:tag name="KSO_WM_SLIDE_LAYOUT" val="a_b_f"/>
  <p:tag name="KSO_WM_SLIDE_LAYOUT_CNT" val="1_1_1"/>
  <p:tag name="KSO_WM_TEMPLATE_THUMBS_INDEX" val="1、9"/>
  <p:tag name="KSO_WM_SLIDE_CONTENT_AREA" val="{&quot;left&quot;:&quot;59.15&quot;,&quot;top&quot;:&quot;78.05&quot;,&quot;width&quot;:&quot;530.55&quot;,&quot;height&quot;:&quot;334.2&quot;}"/>
</p:tagLst>
</file>

<file path=ppt/tags/tag11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5*a*1"/>
  <p:tag name="KSO_WM_TEMPLATE_CATEGORY" val="custom"/>
  <p:tag name="KSO_WM_TEMPLATE_INDEX" val="20230291"/>
  <p:tag name="KSO_WM_UNIT_LAYERLEVEL" val="1"/>
  <p:tag name="KSO_WM_TAG_VERSION" val="1.0"/>
  <p:tag name="KSO_WM_BEAUTIFY_FLAG" val="#wm#"/>
  <p:tag name="KSO_WM_DIAGRAM_GROUP_CODE" val="l1-1"/>
  <p:tag name="KSO_WM_UNIT_PRESET_TEXT" val="CONTENTS"/>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1_5*l_h_i*1_1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On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1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1_5*l_h_i*1_2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wo"/>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2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1_5*l_h_i*1_3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hre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3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1_5*l_h_i*1_4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our"/>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4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1_5*l_h_i*1_5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iv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5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SLIDE_ID" val="custom20230291_5"/>
  <p:tag name="KSO_WM_TEMPLATE_SUBCATEGORY" val="29"/>
  <p:tag name="KSO_WM_TEMPLATE_MASTER_TYPE" val="0"/>
  <p:tag name="KSO_WM_TEMPLATE_COLOR_TYPE" val="1"/>
  <p:tag name="KSO_WM_SLIDE_TYPE" val="contents"/>
  <p:tag name="KSO_WM_SLIDE_SUBTYPE" val="diag"/>
  <p:tag name="KSO_WM_SLIDE_ITEM_CNT" val="5"/>
  <p:tag name="KSO_WM_SLIDE_INDEX" val="5"/>
  <p:tag name="KSO_WM_TAG_VERSION" val="1.0"/>
  <p:tag name="KSO_WM_BEAUTIFY_FLAG" val="#wm#"/>
  <p:tag name="KSO_WM_TEMPLATE_CATEGORY" val="custom"/>
  <p:tag name="KSO_WM_TEMPLATE_INDEX" val="20230291"/>
  <p:tag name="KSO_WM_SLIDE_LAYOUT" val="a_l"/>
  <p:tag name="KSO_WM_SLIDE_LAYOUT_CNT" val="1_1"/>
  <p:tag name="KSO_WM_TEMPLATE_THUMBS_INDEX" val="1、4、7、12、13、14、15、16、17、18、20、24、25、28、33、36、40、43、44"/>
  <p:tag name="KSO_WM_DIAGRAM_GROUP_CODE" val="l1-1"/>
  <p:tag name="KSO_WM_SLIDE_DIAGTYPE" val="l"/>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1.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WO"/>
</p:tagLst>
</file>

<file path=ppt/tags/tag1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74.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75.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1*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1*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1*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1*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HREE"/>
</p:tagLst>
</file>

<file path=ppt/tags/tag2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05.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OUR"/>
</p:tagLst>
</file>

<file path=ppt/tags/tag2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65.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IVE"/>
</p:tagLst>
</file>

<file path=ppt/tags/tag3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304.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9*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THANK YOU"/>
</p:tagLst>
</file>

<file path=ppt/tags/tag33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9*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335.xml><?xml version="1.0" encoding="utf-8"?>
<p:tagLst xmlns:p="http://schemas.openxmlformats.org/presentationml/2006/main">
  <p:tag name="KSO_WM_SLIDE_ID" val="custom20230291_9"/>
  <p:tag name="KSO_WM_TEMPLATE_SUBCATEGORY" val="29"/>
  <p:tag name="KSO_WM_TEMPLATE_MASTER_TYPE" val="0"/>
  <p:tag name="KSO_WM_TEMPLATE_COLOR_TYPE" val="1"/>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0291"/>
  <p:tag name="KSO_WM_SLIDE_LAYOUT" val="a_f"/>
  <p:tag name="KSO_WM_SLIDE_LAYOUT_CNT" val="1_1"/>
  <p:tag name="KSO_WM_TEMPLATE_THUMBS_INDEX" val="1、4、7、12、13、14、15、16、17、18、20、24、25、28、33、36、40、43、44"/>
  <p:tag name="KSO_WM_SLIDE_CONTENT_AREA" val="{&quot;left&quot;:&quot;408.05&quot;,&quot;top&quot;:&quot;74.7&quot;,&quot;width&quot;:&quot;543.2&quot;,&quot;height&quot;:&quot;389.8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6">
      <a:dk1>
        <a:sysClr lastClr="000000" val="windowText"/>
      </a:dk1>
      <a:lt1>
        <a:sysClr lastClr="FFFFFF" val="window"/>
      </a:lt1>
      <a:dk2>
        <a:srgbClr val="005FD3"/>
      </a:dk2>
      <a:lt2>
        <a:srgbClr val="F6FAFF"/>
      </a:lt2>
      <a:accent1>
        <a:srgbClr val="4799FF"/>
      </a:accent1>
      <a:accent2>
        <a:srgbClr val="39C0FD"/>
      </a:accent2>
      <a:accent3>
        <a:srgbClr val="53D174"/>
      </a:accent3>
      <a:accent4>
        <a:srgbClr val="9FD739"/>
      </a:accent4>
      <a:accent5>
        <a:srgbClr val="FFD769"/>
      </a:accent5>
      <a:accent6>
        <a:srgbClr val="FE7962"/>
      </a:accent6>
      <a:hlink>
        <a:srgbClr val="0563C1"/>
      </a:hlink>
      <a:folHlink>
        <a:srgbClr val="954D72"/>
      </a:folHlink>
    </a:clrScheme>
    <a:fontScheme name="自定义 58">
      <a:majorFont>
        <a:latin typeface="汉仪粗圆简"/>
        <a:ea typeface="汉仪粗圆简"/>
        <a:cs typeface=""/>
      </a:majorFont>
      <a:minorFont>
        <a:latin typeface="汉仪粗圆简"/>
        <a:ea typeface="汉仪粗圆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2024-01-05T04:58:43Z</dcterms:created>
  <dcterms:modified xsi:type="dcterms:W3CDTF">2024-01-05T04:58:43Z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2df0c5edd1d94e539aa3e360f1377552_21</vt:lpwstr>
  </property>
</Properties>
</file>