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64" r:id="rId1"/>
    <p:sldMasterId id="2147490401" r:id="rId2"/>
  </p:sldMasterIdLst>
  <p:notesMasterIdLst>
    <p:notesMasterId r:id="rId3"/>
  </p:notesMasterIdLst>
  <p:sldIdLst>
    <p:sldId id="3123" r:id="rId4"/>
    <p:sldId id="3126" r:id="rId5"/>
    <p:sldId id="3129" r:id="rId6"/>
    <p:sldId id="3132" r:id="rId7"/>
    <p:sldId id="3135" r:id="rId8"/>
    <p:sldId id="3138" r:id="rId9"/>
    <p:sldId id="3141" r:id="rId10"/>
    <p:sldId id="3144" r:id="rId11"/>
    <p:sldId id="3147" r:id="rId12"/>
    <p:sldId id="3150" r:id="rId13"/>
    <p:sldId id="3153" r:id="rId14"/>
    <p:sldId id="3156" r:id="rId15"/>
    <p:sldId id="3159" r:id="rId16"/>
    <p:sldId id="3162" r:id="rId17"/>
    <p:sldId id="3165" r:id="rId18"/>
    <p:sldId id="3168" r:id="rId19"/>
    <p:sldId id="3171" r:id="rId20"/>
    <p:sldId id="3174" r:id="rId21"/>
    <p:sldId id="3177" r:id="rId22"/>
    <p:sldId id="3180" r:id="rId23"/>
    <p:sldId id="3183" r:id="rId24"/>
    <p:sldId id="3186" r:id="rId25"/>
    <p:sldId id="318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65" r:id="rId1"/>
    <p:sldLayoutId id="2147490366" r:id="rId2"/>
    <p:sldLayoutId id="2147490367" r:id="rId3"/>
    <p:sldLayoutId id="2147490368" r:id="rId4"/>
    <p:sldLayoutId id="2147490369" r:id="rId5"/>
    <p:sldLayoutId id="2147490370" r:id="rId6"/>
    <p:sldLayoutId id="2147490371" r:id="rId7"/>
    <p:sldLayoutId id="2147490372" r:id="rId8"/>
    <p:sldLayoutId id="2147490373" r:id="rId9"/>
    <p:sldLayoutId id="2147490374" r:id="rId10"/>
    <p:sldLayoutId id="21474903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02" r:id="rId1"/>
    <p:sldLayoutId id="2147490403" r:id="rId2"/>
    <p:sldLayoutId id="2147490404" r:id="rId3"/>
    <p:sldLayoutId id="2147490405" r:id="rId4"/>
    <p:sldLayoutId id="2147490406" r:id="rId5"/>
    <p:sldLayoutId id="2147490407" r:id="rId6"/>
    <p:sldLayoutId id="2147490408" r:id="rId7"/>
    <p:sldLayoutId id="2147490409" r:id="rId8"/>
    <p:sldLayoutId id="2147490410" r:id="rId9"/>
    <p:sldLayoutId id="2147490411" r:id="rId10"/>
    <p:sldLayoutId id="21474904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小学生音乐教育中的激发兴趣方法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音乐教育的重要性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激发兴趣的方法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实践应用与效果评估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家长的角色与参与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未来发展与展望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音乐教育的重要性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音乐教育对小学生的影响</a:t>
            </a:r>
            <a:endParaRPr altLang="en-US" lang="zh-CN"/>
          </a:p>
        </p:txBody>
      </p:sp>
      <p:sp>
        <p:nvSpPr>
          <p:cNvPr id="1048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提高审美能力：音乐教育有助于培养小学生的审美意识，提高对美的感知和欣赏能力。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促进智力发展：音乐教育能够激发小学生的创造力、想象力和记忆力，对智力发展有积极影响。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培养良好品德：音乐作品中所蕴含的美与善，能够引导小学生树立正确的价值观和人生观。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增强情感表达：音乐教育让小学生学会用音乐的方式表达自己的情感，增强情感沟通和表达能力。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音乐教育对小学生发展的作用</a:t>
            </a:r>
            <a:endParaRPr altLang="en-US" lang="zh-CN"/>
          </a:p>
        </p:txBody>
      </p:sp>
      <p:sp>
        <p:nvSpPr>
          <p:cNvPr id="10489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提高情商：音乐教育有助于培养小学生的情感表达和沟通能力。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培养创造力：音乐创作和表演能够激发小学生的想象力和创造力。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增强记忆力：通过学习和演奏音乐，小学生的记忆能力可以得到锻炼和提升。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陶冶情操：音乐的美妙旋律和节奏可以让小学生感受到美好和快乐，培养积极向上的心态。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激发兴趣的方法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创造良好的音乐环境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提供丰富的音乐材料，如各种乐器、音乐游戏等，激发学生对音乐的兴趣。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利用现代科技手段，如音乐APP、音乐软件等，让学生自主探索音乐的奥秘，提高对音乐的兴趣。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结合其他学科，如语文、数学等，将音乐教育融入日常教学中，拓宽学生的知识面，提高对音乐的兴趣。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创造一个愉悦的音乐氛围，如定期举办音乐会、音乐节等活动，让学生感受到音乐的魅力。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运用游戏化的教学方式</a:t>
            </a:r>
            <a:endParaRPr altLang="en-US" lang="zh-CN"/>
          </a:p>
        </p:txBody>
      </p:sp>
      <p:sp>
        <p:nvSpPr>
          <p:cNvPr id="10491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实施方式：设计有趣的音乐游戏，引导学生参与其中，让学生在游戏中感受音乐的魅力，提高音乐素养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定义：将音乐教育与游戏相结合，让学生在游戏中学习音乐，提高学习兴趣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作用：通过游戏化的教学方式，可以让学生在轻松愉快的氛围中学习音乐，增强学习体验，提高学习效果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注意事项：游戏化的教学方式要适度运用，不能过度依赖游戏，要注重音乐教育的本质。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结合多媒体教学资源</a:t>
            </a:r>
            <a:endParaRPr altLang="en-US" lang="zh-CN"/>
          </a:p>
        </p:txBody>
      </p:sp>
      <p:sp>
        <p:nvSpPr>
          <p:cNvPr id="10492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结合动画、图片和视频等多媒体资源，帮助学生更好地理解音乐作品和音乐知识。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利用音乐软件和音乐游戏，提高学生的学习兴趣和参与度。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利用音乐教育软件和在线平台，提供丰富多样的学习资源和互动学习方式。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通过多媒体教学资源，创造一个生动有趣的学习环境，激发学生的学习兴趣和创造力。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组织音乐活动和比赛</a:t>
            </a:r>
            <a:endParaRPr altLang="en-US" lang="zh-CN"/>
          </a:p>
        </p:txBody>
      </p:sp>
      <p:sp>
        <p:nvSpPr>
          <p:cNvPr id="10492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组织音乐比赛，激发学生的竞争意识，提高学习动力。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举办音乐活动，如音乐会、音乐节等，让学生参与其中，感受音乐的魅力。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通过音乐比赛和活动，让学生有机会展示自己的才艺，增强自信心和成就感。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通过比赛和活动，让学生结交志同道合的朋友，共同交流和学习音乐。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2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实践应用与效果评估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实践应用的方法和步骤</a:t>
            </a:r>
            <a:endParaRPr altLang="en-US" lang="zh-CN"/>
          </a:p>
        </p:txBody>
      </p:sp>
      <p:sp>
        <p:nvSpPr>
          <p:cNvPr id="10493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确定目标：明确激发小学生音乐兴趣的目标，如提高音乐欣赏能力、培养音乐创造力等。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选择适合小学生的音乐素材：选择适合小学生年龄和兴趣的音乐素材，如儿歌、动画片音乐等。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设计多样化的教学活动：设计有趣、互动的音乐教学活动，如歌唱、舞蹈、乐器演奏等，吸引小学生的参与。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营造良好的音乐氛围：在校园内营造浓厚的音乐氛围，如定期举办音乐会、音乐节等，让小学生感受到音乐的魅力。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效果评估的标准和方式</a:t>
            </a:r>
            <a:endParaRPr altLang="en-US" lang="zh-CN"/>
          </a:p>
        </p:txBody>
      </p:sp>
      <p:sp>
        <p:nvSpPr>
          <p:cNvPr id="1049430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评估标准：学生的兴趣程度、参与度、音乐技能提升等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评估方式：观察法、问卷调查法、测试法等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改进和优化激发兴趣的方法</a:t>
            </a:r>
            <a:endParaRPr altLang="en-US" lang="zh-CN"/>
          </a:p>
        </p:txBody>
      </p:sp>
      <p:sp>
        <p:nvSpPr>
          <p:cNvPr id="10494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运用游戏化教学方式，让学生在轻松愉快的氛围中学习音乐。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引入多元文化元素，丰富音乐教学内容，提高学生的兴趣。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结合学生的个性特点，制定个性化的教学方案，激发学生的兴趣。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定期开展音乐活动，让学生展示自己的音乐才华，增强自信心和兴趣。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家长的角色与参与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家长在音乐教育中的作用</a:t>
            </a:r>
            <a:endParaRPr altLang="en-US" lang="zh-CN"/>
          </a:p>
        </p:txBody>
      </p:sp>
      <p:sp>
        <p:nvSpPr>
          <p:cNvPr id="10495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陪伴孩子一起学习音乐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鼓励孩子参加音乐活动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激发孩子对音乐的兴趣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培养孩子的音乐素养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家长如何支持孩子的音乐学习</a:t>
            </a:r>
            <a:endParaRPr altLang="en-US" lang="zh-CN"/>
          </a:p>
        </p:txBody>
      </p:sp>
      <p:sp>
        <p:nvSpPr>
          <p:cNvPr id="10496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培养孩子的音乐兴趣和爱好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与孩子一起欣赏音乐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鼓励孩子参与音乐活动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创造良好的音乐学习环境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家长与教师的合作与沟通</a:t>
            </a:r>
            <a:endParaRPr altLang="en-US" lang="zh-CN"/>
          </a:p>
        </p:txBody>
      </p:sp>
      <p:sp>
        <p:nvSpPr>
          <p:cNvPr id="10497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家长参与音乐教育的重要性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家长与教师之间的沟通方式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家长与教师共同激发孩子兴趣的方法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家长与教师合作中需要注意的问题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未来发展与展望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音乐教育的发展趋势</a:t>
            </a:r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数字化音乐教育将更加普及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个性化音乐教育将得到更多关注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音乐教育与其他领域融合发展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音乐教育评价将更加多元化和科学化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未来激发兴趣方法的创新与改进</a:t>
            </a:r>
            <a:endParaRPr altLang="en-US" lang="zh-CN"/>
          </a:p>
        </p:txBody>
      </p:sp>
      <p:sp>
        <p:nvSpPr>
          <p:cNvPr id="10498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利用科技手段，如虚拟现实、增强现实等技术，提升音乐教育的趣味性和互动性。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开展多元化的音乐活动，如音乐比赛、音乐节等，提高小学生的参与度和积极性。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注重个性化教育，针对不同小学生的兴趣和特点，制定个性化的音乐教育方案。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结合多种艺术形式，如舞蹈、戏剧等，丰富音乐教育的表现形式，激发小学生的兴趣。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对音乐教育的期望与愿景</a:t>
            </a:r>
            <a:endParaRPr altLang="en-US" lang="zh-CN"/>
          </a:p>
        </p:txBody>
      </p:sp>
      <p:sp>
        <p:nvSpPr>
          <p:cNvPr id="10499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促进学生的全面发展和社会适应能力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推动音乐教育的普及化和专业化发展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提升学生的音乐素养和审美能力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培养学生的创造力和表现力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1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2024-01-05T11:27:21Z</dcterms:created>
  <dcterms:modified xsi:type="dcterms:W3CDTF">2024-01-05T11:27:21Z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6d4f288e3ee941cf8f64c48429deb87e_21</vt:lpwstr>
  </property>
</Properties>
</file>