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215" r:id="rId1"/>
    <p:sldMasterId id="2147503252" r:id="rId2"/>
  </p:sldMasterIdLst>
  <p:notesMasterIdLst>
    <p:notesMasterId r:id="rId3"/>
  </p:notesMasterIdLst>
  <p:sldIdLst>
    <p:sldId id="9320" r:id="rId4"/>
    <p:sldId id="9325" r:id="rId5"/>
    <p:sldId id="9330" r:id="rId6"/>
    <p:sldId id="9334" r:id="rId7"/>
    <p:sldId id="9337" r:id="rId8"/>
    <p:sldId id="9340" r:id="rId9"/>
    <p:sldId id="9343" r:id="rId10"/>
    <p:sldId id="9347" r:id="rId11"/>
    <p:sldId id="9351" r:id="rId12"/>
    <p:sldId id="9354" r:id="rId13"/>
    <p:sldId id="9357" r:id="rId14"/>
    <p:sldId id="9360" r:id="rId15"/>
    <p:sldId id="9364" r:id="rId16"/>
    <p:sldId id="9368" r:id="rId17"/>
    <p:sldId id="9371" r:id="rId18"/>
    <p:sldId id="9374" r:id="rId19"/>
    <p:sldId id="9377" r:id="rId20"/>
    <p:sldId id="9381" r:id="rId21"/>
    <p:sldId id="9385" r:id="rId22"/>
    <p:sldId id="9388" r:id="rId23"/>
    <p:sldId id="9391" r:id="rId24"/>
    <p:sldId id="9394" r:id="rId25"/>
    <p:sldId id="939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216" r:id="rId1"/>
    <p:sldLayoutId id="2147503217" r:id="rId2"/>
    <p:sldLayoutId id="2147503218" r:id="rId3"/>
    <p:sldLayoutId id="2147503219" r:id="rId4"/>
    <p:sldLayoutId id="2147503220" r:id="rId5"/>
    <p:sldLayoutId id="2147503221" r:id="rId6"/>
    <p:sldLayoutId id="2147503222" r:id="rId7"/>
    <p:sldLayoutId id="2147503223" r:id="rId8"/>
    <p:sldLayoutId id="2147503224" r:id="rId9"/>
    <p:sldLayoutId id="2147503225" r:id="rId10"/>
    <p:sldLayoutId id="21475032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253" r:id="rId1"/>
    <p:sldLayoutId id="2147503254" r:id="rId2"/>
    <p:sldLayoutId id="2147503255" r:id="rId3"/>
    <p:sldLayoutId id="2147503256" r:id="rId4"/>
    <p:sldLayoutId id="2147503257" r:id="rId5"/>
    <p:sldLayoutId id="2147503258" r:id="rId6"/>
    <p:sldLayoutId id="2147503259" r:id="rId7"/>
    <p:sldLayoutId id="2147503260" r:id="rId8"/>
    <p:sldLayoutId id="2147503261" r:id="rId9"/>
    <p:sldLayoutId id="2147503262" r:id="rId10"/>
    <p:sldLayoutId id="214750326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tags" Target="../tags/tag192.xml"/><Relationship Id="rId22" Type="http://schemas.openxmlformats.org/officeDocument/2006/relationships/tags" Target="../tags/tag193.xml"/><Relationship Id="rId23" Type="http://schemas.openxmlformats.org/officeDocument/2006/relationships/tags" Target="../tags/tag194.xml"/><Relationship Id="rId24" Type="http://schemas.openxmlformats.org/officeDocument/2006/relationships/tags" Target="../tags/tag195.xml"/><Relationship Id="rId25" Type="http://schemas.openxmlformats.org/officeDocument/2006/relationships/tags" Target="../tags/tag196.xml"/><Relationship Id="rId26" Type="http://schemas.openxmlformats.org/officeDocument/2006/relationships/tags" Target="../tags/tag197.xml"/><Relationship Id="rId27" Type="http://schemas.openxmlformats.org/officeDocument/2006/relationships/tags" Target="../tags/tag198.xml"/><Relationship Id="rId28" Type="http://schemas.openxmlformats.org/officeDocument/2006/relationships/tags" Target="../tags/tag199.xml"/><Relationship Id="rId29" Type="http://schemas.openxmlformats.org/officeDocument/2006/relationships/tags" Target="../tags/tag20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2024年智能医疗市场研究及投资机会预测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智能医疗市场概述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智能医疗技术及应用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智能医疗市场竞争格局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智能医疗市场投资机会与挑战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智能医疗市场概述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智能医疗定义</a:t>
            </a:r>
            <a:endParaRPr altLang="en-US" lang="zh-CN"/>
          </a:p>
        </p:txBody>
      </p:sp>
      <p:sp>
        <p:nvSpPr>
          <p:cNvPr id="104888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智能医疗是指利用人工智能技术，对医疗领域的数据进行深度分析和挖掘，以实现医疗服务的智能化和个性化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智能医疗涵盖了医疗影像识别、医学语音识别、辅助诊断、健康管理等多个方面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智能医疗的核心价值在于提高医疗服务的效率和质量，降低医疗成本，提升患者的就医体验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智能医疗的发展需要跨学科的合作，包括医学、计算机科学、数据科学等多个领域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智能医疗市场发展历程</a:t>
            </a:r>
            <a:endParaRPr altLang="en-US" lang="zh-CN"/>
          </a:p>
        </p:txBody>
      </p:sp>
      <p:sp>
        <p:nvSpPr>
          <p:cNvPr id="104894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起步阶段：20世纪90年代，智能医疗概念开始出现，技术处于萌芽期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初步发展：21世纪初，随着计算机技术和信息技术的进步，智能医疗逐渐进入初步发展阶段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快速发展：2010年以后，人工智能技术的突破使得智能医疗进入快速发展阶段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成熟应用：2020年至今，智能医疗在医疗领域的应用越来越广泛，技术逐渐成熟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智能医疗市场现状</a:t>
            </a:r>
            <a:endParaRPr altLang="en-US" lang="zh-CN"/>
          </a:p>
        </p:txBody>
      </p:sp>
      <p:sp>
        <p:nvSpPr>
          <p:cNvPr id="10489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市场竞争格局日益激烈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技术创新推动市场发展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智能医疗市场趋势</a:t>
            </a:r>
            <a:endParaRPr altLang="en-US" lang="zh-CN"/>
          </a:p>
        </p:txBody>
      </p:sp>
      <p:sp>
        <p:nvSpPr>
          <p:cNvPr id="104906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人工智能技术在医疗领域的应用越来越广泛，提高了医疗服务的效率和质量。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智能医疗市场呈现出快速增长的趋势，预计未来几年将继续保持增长态势。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智能医疗市场的发展受到政府政策、技术进步和市场需求等多方面因素的影响。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未来智能医疗市场将朝着更加智能化、个性化、便捷化的方向发展，为人类健康事业的发展做出更大的贡献。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智能医疗技术及应用</a:t>
            </a:r>
            <a:endParaRPr altLang="en-US" lang="zh-CN"/>
          </a:p>
        </p:txBody>
      </p:sp>
      <p:sp>
        <p:nvSpPr>
          <p:cNvPr id="10491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人工智能技术在智能医疗中的应用</a:t>
            </a:r>
            <a:endParaRPr altLang="en-US" lang="zh-CN"/>
          </a:p>
        </p:txBody>
      </p:sp>
      <p:sp>
        <p:nvSpPr>
          <p:cNvPr id="104915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诊断辅助：通过自然语言处理等技术，智能系统能够提供与医生相媲美的诊断建议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人工智能技术：在智能医疗中应用广泛，包括医学影像分析、诊断辅助、手术机器人等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医学影像分析：利用深度学习技术识别医学影像，辅助医生做出更准确的诊断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手术机器人：人工智能技术可以协助医生进行手术操作，提高手术精度和效率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大数据技术在智能医疗中的应用</a:t>
            </a:r>
            <a:endParaRPr altLang="en-US" lang="zh-CN"/>
          </a:p>
        </p:txBody>
      </p:sp>
      <p:sp>
        <p:nvSpPr>
          <p:cNvPr id="104922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数据收集：利用大数据技术收集医疗数据，包括患者信息、疾病数据等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精准治疗：根据大数据分析结果，为患者制定个性化治疗方案，提高治疗效果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辅助诊断：基于大数据分析结果，为医生提供辅助诊断建议，提高诊断准确率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数据分析：对收集到的医疗数据进行深度分析，挖掘疾病规律、患者行为特征等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物联网技术在智能医疗中的应用</a:t>
            </a:r>
            <a:endParaRPr altLang="en-US" lang="zh-CN"/>
          </a:p>
        </p:txBody>
      </p:sp>
      <p:cxnSp>
        <p:nvCxnSpPr>
          <p:cNvPr id="314580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417" y="2043378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5862" y="2043378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1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307" y="2043378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29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850" y="1903691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300" name="正文"/>
          <p:cNvSpPr txBox="1"/>
          <p:nvPr>
            <p:custDataLst>
              <p:tags r:id="rId5"/>
            </p:custDataLst>
          </p:nvPr>
        </p:nvSpPr>
        <p:spPr>
          <a:xfrm>
            <a:off x="3550850" y="3236888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在智能医疗中的应用：通过物联网技术，可以实现医疗设备的远程监控和管理，提高医疗服务的效率和质量。</a:t>
            </a:r>
            <a:endParaRPr altLang="en-US" dirty="0" lang="zh-CN">
              <a:sym typeface="+mn-ea"/>
            </a:endParaRPr>
          </a:p>
        </p:txBody>
      </p:sp>
      <p:sp>
        <p:nvSpPr>
          <p:cNvPr id="104930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5888" y="1903691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04" name="正文"/>
          <p:cNvSpPr txBox="1"/>
          <p:nvPr>
            <p:custDataLst>
              <p:tags r:id="rId7"/>
            </p:custDataLst>
          </p:nvPr>
        </p:nvSpPr>
        <p:spPr>
          <a:xfrm>
            <a:off x="9435888" y="3237538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未来发展趋势：随着物联网技术的不断发展，其在智能医疗领域的应用将越来越广泛，未来将会有更多的医疗设备和应用场景接入物联网，实现更加智能化和高效的医疗服务。</a:t>
            </a:r>
            <a:endParaRPr altLang="en-US" lang="zh-CN">
              <a:sym typeface="+mn-ea"/>
            </a:endParaRPr>
          </a:p>
        </p:txBody>
      </p:sp>
      <p:sp>
        <p:nvSpPr>
          <p:cNvPr id="104930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369" y="1903691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308" name="正文"/>
          <p:cNvSpPr txBox="1"/>
          <p:nvPr>
            <p:custDataLst>
              <p:tags r:id="rId9"/>
            </p:custDataLst>
          </p:nvPr>
        </p:nvSpPr>
        <p:spPr>
          <a:xfrm>
            <a:off x="6493369" y="3237538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具体应用场景：例如，通过物联网技术实现医疗器械的远程监测和维护，实时掌握医疗器械的运行状态，及时发现和解决问题；通过物联网技术实现医疗数据的共享和交换，方便医生和患者之间的沟通和交流。</a:t>
            </a:r>
            <a:endParaRPr altLang="en-US" lang="zh-CN"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10"/>
            </p:custDataLst>
          </p:nvPr>
        </p:nvSpPr>
        <p:spPr>
          <a:xfrm>
            <a:off x="608330" y="3236888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物联网技术定义：物联网技术是一种基于互联网、通过信息传感器设备采集各种物品信息的网络，可以实现物品的远程监控和管理。</a:t>
            </a:r>
            <a:endParaRPr altLang="en-US" dirty="0" lang="zh-CN">
              <a:sym typeface="+mn-ea"/>
            </a:endParaRPr>
          </a:p>
        </p:txBody>
      </p:sp>
      <p:sp>
        <p:nvSpPr>
          <p:cNvPr id="104931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330" y="1903691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云计算技术在智能医疗中的应用</a:t>
            </a:r>
            <a:endParaRPr altLang="en-US" lang="zh-CN"/>
          </a:p>
        </p:txBody>
      </p:sp>
      <p:sp>
        <p:nvSpPr>
          <p:cNvPr id="104934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云计算技术能够实现医疗资源的共享，提高医疗服务的可及性和均等化。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云计算技术为智能医疗提供强大的数据处理能力，支持大规模医疗数据存储和快速分析。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云计算技术为远程医疗提供了可能，使得医生和患者可以通过网络进行实时沟通和诊疗。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云计算技术还可以应用于医疗影像的存储和传输，提高医疗影像的利用效率和诊断准确率。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智能医疗市场竞争格局</a:t>
            </a:r>
            <a:endParaRPr altLang="en-US" lang="zh-CN"/>
          </a:p>
        </p:txBody>
      </p:sp>
      <p:sp>
        <p:nvSpPr>
          <p:cNvPr id="10493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国内外智能医疗企业概览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国内外智能医疗企业对比：分析国内外智能医疗企业的优劣势，以及在市场上的竞争态势。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国内智能医疗企业概览：介绍国内智能医疗市场的领军企业，包括其技术优势、市场份额和业务范围。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国际智能医疗企业概览：介绍国际智能医疗市场的领先企业，包括其技术优势、市场份额和业务范围。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智能医疗企业发展趋势：探讨未来智能医疗企业的发展方向和趋势，包括技术创新、市场拓展等方面。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智能医疗市场竞争格局分析</a:t>
            </a:r>
            <a:endParaRPr altLang="en-US" lang="zh-CN"/>
          </a:p>
        </p:txBody>
      </p:sp>
      <p:sp>
        <p:nvSpPr>
          <p:cNvPr id="10495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竞争格局：智能医疗市场呈现出多层次、多元化的竞争格局，包括技术提供商、设备制造商、系统集成商等。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竞争特点：智能医疗市场竞争激烈，企业需要具备技术优势、品牌优势、渠道优势等，才能在市场中脱颖而出。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竞争策略：企业需要制定合理的竞争策略，包括产品定位、市场拓展、技术创新等，以提升自身竞争力。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未来趋势：随着技术的不断进步和应用场景的不断拓展，智能医疗市场竞争格局将不断变化，企业需要紧跟市场趋势，不断创新和升级。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智能医疗市场主要企业分析</a:t>
            </a:r>
            <a:endParaRPr altLang="en-US" lang="zh-CN"/>
          </a:p>
        </p:txBody>
      </p:sp>
      <p:sp>
        <p:nvSpPr>
          <p:cNvPr id="1049558" name="矩形: 圆角 23"/>
          <p:cNvSpPr/>
          <p:nvPr>
            <p:custDataLst>
              <p:tags r:id="rId1"/>
            </p:custDataLst>
          </p:nvPr>
        </p:nvSpPr>
        <p:spPr>
          <a:xfrm>
            <a:off x="608330" y="1611630"/>
            <a:ext cx="5194831" cy="210584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60" name="矩形: 圆角 27"/>
          <p:cNvSpPr/>
          <p:nvPr>
            <p:custDataLst>
              <p:tags r:id="rId2"/>
            </p:custDataLst>
          </p:nvPr>
        </p:nvSpPr>
        <p:spPr>
          <a:xfrm>
            <a:off x="6383020" y="1611630"/>
            <a:ext cx="5194831" cy="210584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62" name="矩形: 圆角 6"/>
          <p:cNvSpPr/>
          <p:nvPr>
            <p:custDataLst>
              <p:tags r:id="rId3"/>
            </p:custDataLst>
          </p:nvPr>
        </p:nvSpPr>
        <p:spPr>
          <a:xfrm>
            <a:off x="608330" y="3964305"/>
            <a:ext cx="5194935" cy="210566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64" name="矩形: 圆角 9"/>
          <p:cNvSpPr/>
          <p:nvPr>
            <p:custDataLst>
              <p:tags r:id="rId4"/>
            </p:custDataLst>
          </p:nvPr>
        </p:nvSpPr>
        <p:spPr>
          <a:xfrm>
            <a:off x="795020" y="4189730"/>
            <a:ext cx="2359660" cy="539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5"/>
            </p:custDataLst>
          </p:nvPr>
        </p:nvSpPr>
        <p:spPr>
          <a:xfrm>
            <a:off x="795020" y="4843780"/>
            <a:ext cx="5004000" cy="1226820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阿里巴巴：阿里巴巴在医疗领域积极布局，通过支付宝等平台为医疗机构和患者提供智慧医疗解决方案，重点发展互联网医疗和人工智能技术。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8" name="矩形: 圆角 24"/>
          <p:cNvSpPr/>
          <p:nvPr>
            <p:custDataLst>
              <p:tags r:id="rId6"/>
            </p:custDataLst>
          </p:nvPr>
        </p:nvSpPr>
        <p:spPr>
          <a:xfrm>
            <a:off x="795020" y="1837055"/>
            <a:ext cx="2359554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70" name="正文"/>
          <p:cNvSpPr txBox="1"/>
          <p:nvPr>
            <p:custDataLst>
              <p:tags r:id="rId7"/>
            </p:custDataLst>
          </p:nvPr>
        </p:nvSpPr>
        <p:spPr>
          <a:xfrm>
            <a:off x="795020" y="2490470"/>
            <a:ext cx="5004000" cy="1226755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华为：凭借强大的技术实力和品牌影响力，华为在智能医疗领域占据重要地位，提供一系列智能医疗解决方案。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2" name="矩形: 圆角 28"/>
          <p:cNvSpPr/>
          <p:nvPr>
            <p:custDataLst>
              <p:tags r:id="rId8"/>
            </p:custDataLst>
          </p:nvPr>
        </p:nvSpPr>
        <p:spPr>
          <a:xfrm>
            <a:off x="6569710" y="1837055"/>
            <a:ext cx="2359554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9"/>
            </p:custDataLst>
          </p:nvPr>
        </p:nvSpPr>
        <p:spPr>
          <a:xfrm>
            <a:off x="6569710" y="2490470"/>
            <a:ext cx="5004000" cy="1226755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腾讯：腾讯在医疗领域布局广泛，通过微信等平台为医疗机构和患者提供智慧医疗解决方案，涵盖远程诊疗、电子病历等领域。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6" name="矩形: 圆角 6"/>
          <p:cNvSpPr/>
          <p:nvPr>
            <p:custDataLst>
              <p:tags r:id="rId10"/>
            </p:custDataLst>
          </p:nvPr>
        </p:nvSpPr>
        <p:spPr>
          <a:xfrm>
            <a:off x="6382385" y="3964305"/>
            <a:ext cx="5194935" cy="210566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78" name="矩形: 圆角 9"/>
          <p:cNvSpPr/>
          <p:nvPr>
            <p:custDataLst>
              <p:tags r:id="rId11"/>
            </p:custDataLst>
          </p:nvPr>
        </p:nvSpPr>
        <p:spPr>
          <a:xfrm>
            <a:off x="6569075" y="4189730"/>
            <a:ext cx="2359660" cy="539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12"/>
            </p:custDataLst>
          </p:nvPr>
        </p:nvSpPr>
        <p:spPr>
          <a:xfrm>
            <a:off x="6569075" y="4843780"/>
            <a:ext cx="5004000" cy="1226820"/>
          </a:xfrm>
          <a:prstGeom prst="rect"/>
          <a:noFill/>
        </p:spPr>
        <p:txBody>
          <a:bodyPr anchor="t" anchorCtr="0" bIns="0" lIns="90000" rIns="90000" rtlCol="0" tIns="144145" wrap="square">
            <a:normAutofit fontScale="88889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平安科技：平安科技依托平安保险集团的优势，在医疗领域推出了一系列智慧医疗解决方案，涵盖智能诊断、健康管理等领域。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智能医疗市场投资现状及风险分析</a:t>
            </a:r>
            <a:endParaRPr altLang="en-US" lang="zh-CN"/>
          </a:p>
        </p:txBody>
      </p:sp>
      <p:sp>
        <p:nvSpPr>
          <p:cNvPr id="104961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投资规模：2024年智能医疗市场规模预计达到XX亿元，投资额将达到XX亿元。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投资热点：人工智能、大数据、云计算等技术在智能医疗领域的应用成为投资热点。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投资风险：技术风险、市场风险、政策风险等是投资者需要关注和防范的风险点。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投资建议：投资者需要关注技术研发实力、市场应用前景、政策支持力度等方面，谨慎投资。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智能医疗市场投资机会与挑战</a:t>
            </a:r>
            <a:endParaRPr altLang="en-US" lang="zh-CN"/>
          </a:p>
        </p:txBody>
      </p:sp>
      <p:sp>
        <p:nvSpPr>
          <p:cNvPr id="10496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智能医疗市场投资机会分析</a:t>
            </a:r>
            <a:endParaRPr altLang="en-US" lang="zh-CN"/>
          </a:p>
        </p:txBody>
      </p:sp>
      <p:sp>
        <p:nvSpPr>
          <p:cNvPr id="10497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投资机会：随着人口老龄化和医疗需求的增长，智能医疗市场具有巨大的潜力。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政策支持：政府对智能医疗的支持力度不断加大，为投资者提供了良好的政策环境。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挑战与风险：智能医疗市场仍存在技术、安全、法规等方面的挑战和风险，投资者需谨慎评估。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技术创新：人工智能、大数据、物联网等技术的发展为智能医疗提供了更多可能性。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智能医疗市场投资风险分析</a:t>
            </a:r>
            <a:endParaRPr altLang="en-US" lang="zh-CN"/>
          </a:p>
        </p:txBody>
      </p:sp>
      <p:sp>
        <p:nvSpPr>
          <p:cNvPr id="104978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技术风险：智能医疗技术尚未成熟，存在技术研发失败和技术更新迭代的风险。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政策风险：政府对智能医疗的监管政策尚不明确，可能对市场发展带来不确定性。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竞争风险：智能医疗市场竞争激烈，新进入者可能对现有市场格局造成冲击。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经营风险：智能医疗企业的经营管理能力直接影响企业的盈利能力，如管理不善可能导致企业经营失败。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智能医疗市场投资策略建议</a:t>
            </a:r>
            <a:endParaRPr altLang="en-US" lang="zh-CN"/>
          </a:p>
        </p:txBody>
      </p:sp>
      <p:sp>
        <p:nvSpPr>
          <p:cNvPr id="104984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深入研究行业，挖掘优质标的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关注政策动向，把握市场机遇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注重技术研发，提升产品竞争力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建立风险评估体系，降低投资风险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未来智能医疗市场发展趋势及展望</a:t>
            </a:r>
            <a:endParaRPr altLang="en-US" lang="zh-CN"/>
          </a:p>
        </p:txBody>
      </p:sp>
      <p:sp>
        <p:nvSpPr>
          <p:cNvPr id="104989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基因编辑技术为个性化医疗提供可能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智能医疗市场将迎来爆发式增长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人工智能技术驱动医疗行业变革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5G技术助力远程医疗和实时监测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7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2024-01-05T07:19:16Z</dcterms:created>
  <dcterms:modified xsi:type="dcterms:W3CDTF">2024-01-05T07:19:16Z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28b05550c84645b5a4f05ed6ef5a7d08_21</vt:lpwstr>
  </property>
</Properties>
</file>