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3.5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434" r:id="rId4"/>
    <p:sldId id="256" r:id="rId5"/>
    <p:sldId id="281" r:id="rId6"/>
    <p:sldId id="282" r:id="rId7"/>
    <p:sldId id="475" r:id="rId8"/>
    <p:sldId id="476" r:id="rId9"/>
    <p:sldId id="323" r:id="rId10"/>
    <p:sldId id="260" r:id="rId11"/>
    <p:sldId id="338" r:id="rId12"/>
    <p:sldId id="454" r:id="rId13"/>
    <p:sldId id="478" r:id="rId14"/>
    <p:sldId id="479" r:id="rId15"/>
    <p:sldId id="480" r:id="rId16"/>
    <p:sldId id="481" r:id="rId17"/>
    <p:sldId id="482" r:id="rId18"/>
    <p:sldId id="455" r:id="rId19"/>
    <p:sldId id="456" r:id="rId20"/>
    <p:sldId id="457" r:id="rId21"/>
    <p:sldId id="458" r:id="rId22"/>
    <p:sldId id="460" r:id="rId23"/>
    <p:sldId id="462" r:id="rId24"/>
    <p:sldId id="463" r:id="rId25"/>
    <p:sldId id="464" r:id="rId26"/>
    <p:sldId id="468" r:id="rId27"/>
    <p:sldId id="483" r:id="rId28"/>
    <p:sldId id="484" r:id="rId29"/>
    <p:sldId id="485" r:id="rId30"/>
    <p:sldId id="486" r:id="rId31"/>
    <p:sldId id="487" r:id="rId32"/>
    <p:sldId id="488" r:id="rId33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15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3" name="作者" initials="A" lastIdx="0" clrIdx="2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2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-408" y="-1758"/>
      </p:cViewPr>
      <p:guideLst>
        <p:guide orient="horz" pos="2315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tags" Target="tags/tag258.xml" /><Relationship Id="rId35" Type="http://schemas.openxmlformats.org/officeDocument/2006/relationships/presProps" Target="presProps.xml" /><Relationship Id="rId36" Type="http://schemas.openxmlformats.org/officeDocument/2006/relationships/viewProps" Target="viewProps.xml" /><Relationship Id="rId37" Type="http://schemas.openxmlformats.org/officeDocument/2006/relationships/theme" Target="theme/theme1.xml" /><Relationship Id="rId38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2"/>
            </p:custDataLst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/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/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/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.xml" /><Relationship Id="rId2" Type="http://schemas.openxmlformats.org/officeDocument/2006/relationships/tags" Target="../tags/tag4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tags" Target="../tags/tag10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image" Target="../media/image1.png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1638300"/>
            <a:ext cx="12192000" cy="35814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对角圆角矩形 2"/>
          <p:cNvSpPr/>
          <p:nvPr userDrawn="1">
            <p:custDataLst>
              <p:tags r:id="rId2"/>
            </p:custDataLst>
          </p:nvPr>
        </p:nvSpPr>
        <p:spPr>
          <a:xfrm>
            <a:off x="229871" y="254000"/>
            <a:ext cx="11748135" cy="6350000"/>
          </a:xfrm>
          <a:prstGeom prst="round2Diag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9" name="图文框 28"/>
          <p:cNvSpPr/>
          <p:nvPr userDrawn="1">
            <p:custDataLst>
              <p:tags r:id="rId2"/>
            </p:custDataLst>
          </p:nvPr>
        </p:nvSpPr>
        <p:spPr>
          <a:xfrm>
            <a:off x="527051" y="574675"/>
            <a:ext cx="11137900" cy="5708651"/>
          </a:xfrm>
          <a:prstGeom prst="frame">
            <a:avLst>
              <a:gd name="adj1" fmla="val 736"/>
            </a:avLst>
          </a:prstGeom>
          <a:solidFill>
            <a:schemeClr val="bg1"/>
          </a:soli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32" name="矩形 31"/>
          <p:cNvSpPr/>
          <p:nvPr userDrawn="1">
            <p:custDataLst>
              <p:tags r:id="rId3"/>
            </p:custDataLst>
          </p:nvPr>
        </p:nvSpPr>
        <p:spPr>
          <a:xfrm>
            <a:off x="673735" y="721360"/>
            <a:ext cx="10835005" cy="5406391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grpSp>
        <p:nvGrpSpPr>
          <p:cNvPr id="8" name="组合 7"/>
          <p:cNvGrpSpPr/>
          <p:nvPr userDrawn="1">
            <p:custDataLst>
              <p:tags r:id="rId4"/>
            </p:custDataLst>
          </p:nvPr>
        </p:nvGrpSpPr>
        <p:grpSpPr>
          <a:xfrm>
            <a:off x="886460" y="902547"/>
            <a:ext cx="530860" cy="477520"/>
            <a:chOff x="805" y="549"/>
            <a:chExt cx="734" cy="769"/>
          </a:xfrm>
        </p:grpSpPr>
        <p:sp>
          <p:nvSpPr>
            <p:cNvPr id="9" name="立方体 8"/>
            <p:cNvSpPr/>
            <p:nvPr>
              <p:custDataLst>
                <p:tags r:id="rId5"/>
              </p:custDataLst>
            </p:nvPr>
          </p:nvSpPr>
          <p:spPr>
            <a:xfrm>
              <a:off x="881" y="640"/>
              <a:ext cx="659" cy="679"/>
            </a:xfrm>
            <a:prstGeom prst="cube">
              <a:avLst/>
            </a:prstGeom>
            <a:solidFill>
              <a:srgbClr val="DEE0D4"/>
            </a:solidFill>
            <a:ln>
              <a:solidFill>
                <a:srgbClr val="4B5A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立方体 10"/>
            <p:cNvSpPr/>
            <p:nvPr>
              <p:custDataLst>
                <p:tags r:id="rId6"/>
              </p:custDataLst>
            </p:nvPr>
          </p:nvSpPr>
          <p:spPr>
            <a:xfrm>
              <a:off x="805" y="549"/>
              <a:ext cx="659" cy="679"/>
            </a:xfrm>
            <a:prstGeom prst="cube">
              <a:avLst/>
            </a:prstGeom>
            <a:solidFill>
              <a:srgbClr val="4B5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29871" y="254000"/>
            <a:ext cx="11748135" cy="6350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pic>
        <p:nvPicPr>
          <p:cNvPr id="40" name="图片 39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860" y="5302885"/>
            <a:ext cx="1745615" cy="1301115"/>
          </a:xfrm>
          <a:prstGeom prst="rect">
            <a:avLst/>
          </a:prstGeom>
        </p:spPr>
      </p:pic>
      <p:grpSp>
        <p:nvGrpSpPr>
          <p:cNvPr id="3" name="组合 2"/>
          <p:cNvGrpSpPr/>
          <p:nvPr userDrawn="1">
            <p:custDataLst>
              <p:tags r:id="rId5"/>
            </p:custDataLst>
          </p:nvPr>
        </p:nvGrpSpPr>
        <p:grpSpPr>
          <a:xfrm>
            <a:off x="566420" y="567267"/>
            <a:ext cx="530860" cy="477520"/>
            <a:chOff x="805" y="549"/>
            <a:chExt cx="734" cy="769"/>
          </a:xfrm>
        </p:grpSpPr>
        <p:sp>
          <p:nvSpPr>
            <p:cNvPr id="9" name="立方体 8"/>
            <p:cNvSpPr/>
            <p:nvPr>
              <p:custDataLst>
                <p:tags r:id="rId6"/>
              </p:custDataLst>
            </p:nvPr>
          </p:nvSpPr>
          <p:spPr>
            <a:xfrm>
              <a:off x="881" y="640"/>
              <a:ext cx="659" cy="679"/>
            </a:xfrm>
            <a:prstGeom prst="cube">
              <a:avLst/>
            </a:prstGeom>
            <a:solidFill>
              <a:srgbClr val="DEE0D4"/>
            </a:solidFill>
            <a:ln>
              <a:solidFill>
                <a:srgbClr val="4B5A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立方体 10"/>
            <p:cNvSpPr/>
            <p:nvPr>
              <p:custDataLst>
                <p:tags r:id="rId7"/>
              </p:custDataLst>
            </p:nvPr>
          </p:nvSpPr>
          <p:spPr>
            <a:xfrm>
              <a:off x="805" y="549"/>
              <a:ext cx="659" cy="679"/>
            </a:xfrm>
            <a:prstGeom prst="cube">
              <a:avLst/>
            </a:prstGeom>
            <a:solidFill>
              <a:srgbClr val="4B5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tags" Target="../tags/tag17.xml" /><Relationship Id="rId6" Type="http://schemas.openxmlformats.org/officeDocument/2006/relationships/image" Target="../media/image2.jpeg" /><Relationship Id="rId7" Type="http://schemas.openxmlformats.org/officeDocument/2006/relationships/tags" Target="../tags/tag18.xml" /><Relationship Id="rId8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>
          <p:custDataLst>
            <p:tags r:id="rId5"/>
          </p:custDataLst>
        </p:nvPr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22.xml" /><Relationship Id="rId3" Type="http://schemas.openxmlformats.org/officeDocument/2006/relationships/tags" Target="../tags/tag23.xml" /><Relationship Id="rId4" Type="http://schemas.openxmlformats.org/officeDocument/2006/relationships/tags" Target="../tags/tag24.xml" /><Relationship Id="rId5" Type="http://schemas.openxmlformats.org/officeDocument/2006/relationships/image" Target="file:///C:\Users\Administrator\AppData\Local\Temp\wps\INetCache\4a82fe5eb908c37042aa788e48dff2d2" TargetMode="External" /><Relationship Id="rId6" Type="http://schemas.openxmlformats.org/officeDocument/2006/relationships/image" Target="../media/image3.jpeg" /><Relationship Id="rId7" Type="http://schemas.openxmlformats.org/officeDocument/2006/relationships/tags" Target="../tags/tag25.xml" /><Relationship Id="rId8" Type="http://schemas.openxmlformats.org/officeDocument/2006/relationships/tags" Target="../tags/tag2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image" Target="../media/image5.jpeg" /><Relationship Id="rId7" Type="http://schemas.openxmlformats.org/officeDocument/2006/relationships/tags" Target="../tags/tag4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tags" Target="../tags/tag51.xml" /><Relationship Id="rId9" Type="http://schemas.openxmlformats.org/officeDocument/2006/relationships/tags" Target="../tags/tag5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image" Target="../media/image6.jpeg" /><Relationship Id="rId7" Type="http://schemas.openxmlformats.org/officeDocument/2006/relationships/tags" Target="../tags/tag6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73.xml" /><Relationship Id="rId11" Type="http://schemas.openxmlformats.org/officeDocument/2006/relationships/tags" Target="../tags/tag74.xml" /><Relationship Id="rId12" Type="http://schemas.openxmlformats.org/officeDocument/2006/relationships/tags" Target="../tags/tag75.xml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notesSlide" Target="../notesSlides/notesSlide5.xml" /><Relationship Id="rId20" Type="http://schemas.openxmlformats.org/officeDocument/2006/relationships/tags" Target="../tags/tag83.xml" /><Relationship Id="rId21" Type="http://schemas.openxmlformats.org/officeDocument/2006/relationships/tags" Target="../tags/tag84.xml" /><Relationship Id="rId22" Type="http://schemas.openxmlformats.org/officeDocument/2006/relationships/tags" Target="../tags/tag85.xml" /><Relationship Id="rId23" Type="http://schemas.openxmlformats.org/officeDocument/2006/relationships/tags" Target="../tags/tag86.xml" /><Relationship Id="rId24" Type="http://schemas.openxmlformats.org/officeDocument/2006/relationships/tags" Target="../tags/tag87.xml" /><Relationship Id="rId25" Type="http://schemas.openxmlformats.org/officeDocument/2006/relationships/tags" Target="../tags/tag88.xml" /><Relationship Id="rId26" Type="http://schemas.openxmlformats.org/officeDocument/2006/relationships/tags" Target="../tags/tag89.xml" /><Relationship Id="rId27" Type="http://schemas.openxmlformats.org/officeDocument/2006/relationships/tags" Target="../tags/tag90.xml" /><Relationship Id="rId28" Type="http://schemas.openxmlformats.org/officeDocument/2006/relationships/tags" Target="../tags/tag91.xml" /><Relationship Id="rId29" Type="http://schemas.openxmlformats.org/officeDocument/2006/relationships/tags" Target="../tags/tag92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tags" Target="../tags/tag71.xml" /><Relationship Id="rId9" Type="http://schemas.openxmlformats.org/officeDocument/2006/relationships/tags" Target="../tags/tag7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119.xml" /><Relationship Id="rId11" Type="http://schemas.openxmlformats.org/officeDocument/2006/relationships/tags" Target="../tags/tag120.xml" /><Relationship Id="rId12" Type="http://schemas.openxmlformats.org/officeDocument/2006/relationships/tags" Target="../tags/tag121.xml" /><Relationship Id="rId13" Type="http://schemas.openxmlformats.org/officeDocument/2006/relationships/tags" Target="../tags/tag122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tags" Target="../tags/tag116.xml" /><Relationship Id="rId8" Type="http://schemas.openxmlformats.org/officeDocument/2006/relationships/tags" Target="../tags/tag117.xml" /><Relationship Id="rId9" Type="http://schemas.openxmlformats.org/officeDocument/2006/relationships/tags" Target="../tags/tag1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131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image" Target="../media/image7.png" /><Relationship Id="rId7" Type="http://schemas.openxmlformats.org/officeDocument/2006/relationships/tags" Target="../tags/tag16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image" Target="../media/image8.png" /><Relationship Id="rId7" Type="http://schemas.openxmlformats.org/officeDocument/2006/relationships/tags" Target="../tags/tag17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image" Target="../media/image9.jpeg" /><Relationship Id="rId5" Type="http://schemas.openxmlformats.org/officeDocument/2006/relationships/tags" Target="../tags/tag180.xml" /><Relationship Id="rId6" Type="http://schemas.openxmlformats.org/officeDocument/2006/relationships/tags" Target="../tags/tag18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image" Target="../media/image8.png" /><Relationship Id="rId7" Type="http://schemas.openxmlformats.org/officeDocument/2006/relationships/tags" Target="../tags/tag188.xml" /><Relationship Id="rId8" Type="http://schemas.openxmlformats.org/officeDocument/2006/relationships/tags" Target="../tags/tag189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image" Target="../media/image8.png" /><Relationship Id="rId7" Type="http://schemas.openxmlformats.org/officeDocument/2006/relationships/tags" Target="../tags/tag196.xml" /><Relationship Id="rId8" Type="http://schemas.openxmlformats.org/officeDocument/2006/relationships/tags" Target="../tags/tag197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image" Target="../media/image8.png" /><Relationship Id="rId7" Type="http://schemas.openxmlformats.org/officeDocument/2006/relationships/tags" Target="../tags/tag204.xml" /><Relationship Id="rId8" Type="http://schemas.openxmlformats.org/officeDocument/2006/relationships/tags" Target="../tags/tag205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image" Target="../media/image10.png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image" Target="../media/image11.png" /><Relationship Id="rId6" Type="http://schemas.openxmlformats.org/officeDocument/2006/relationships/tags" Target="../tags/tag224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14" Type="http://schemas.openxmlformats.org/officeDocument/2006/relationships/tags" Target="../tags/tag237.xml" /><Relationship Id="rId15" Type="http://schemas.openxmlformats.org/officeDocument/2006/relationships/image" Target="../media/image12.png" /><Relationship Id="rId16" Type="http://schemas.openxmlformats.org/officeDocument/2006/relationships/tags" Target="../tags/tag238.xml" /><Relationship Id="rId17" Type="http://schemas.openxmlformats.org/officeDocument/2006/relationships/tags" Target="../tags/tag239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Relationship Id="rId5" Type="http://schemas.openxmlformats.org/officeDocument/2006/relationships/tags" Target="../tags/tag243.xml" /><Relationship Id="rId6" Type="http://schemas.openxmlformats.org/officeDocument/2006/relationships/tags" Target="../tags/tag244.xml" /><Relationship Id="rId7" Type="http://schemas.openxmlformats.org/officeDocument/2006/relationships/tags" Target="../tags/tag245.xml" /><Relationship Id="rId8" Type="http://schemas.openxmlformats.org/officeDocument/2006/relationships/tags" Target="../tags/tag246.xml" /><Relationship Id="rId9" Type="http://schemas.openxmlformats.org/officeDocument/2006/relationships/tags" Target="../tags/tag247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248.xml" /><Relationship Id="rId3" Type="http://schemas.openxmlformats.org/officeDocument/2006/relationships/tags" Target="../tags/tag249.xml" /><Relationship Id="rId4" Type="http://schemas.openxmlformats.org/officeDocument/2006/relationships/tags" Target="../tags/tag250.xml" /><Relationship Id="rId5" Type="http://schemas.openxmlformats.org/officeDocument/2006/relationships/tags" Target="../tags/tag251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252.xml" /><Relationship Id="rId3" Type="http://schemas.openxmlformats.org/officeDocument/2006/relationships/tags" Target="../tags/tag253.xml" /><Relationship Id="rId4" Type="http://schemas.openxmlformats.org/officeDocument/2006/relationships/tags" Target="../tags/tag254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255.xml" /><Relationship Id="rId3" Type="http://schemas.openxmlformats.org/officeDocument/2006/relationships/tags" Target="../tags/tag256.xml" /><Relationship Id="rId4" Type="http://schemas.openxmlformats.org/officeDocument/2006/relationships/tags" Target="../tags/tag25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新课导入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974725" y="1443990"/>
            <a:ext cx="664083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09600" fontAlgn="auto">
              <a:lnSpc>
                <a:spcPct val="150000"/>
              </a:lnSpc>
            </a:pPr>
            <a:r>
              <a:rPr lang="zh-CN" altLang="en-US" sz="24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曹操是一位备受争议的历史人物，在老百姓的眼里，他是阴险狡诈的白脸奸雄；在读书人眼里，他是文采卓异的文坛巨擎；在政治家的眼里，他是叱咤风云的乱世枭雄；在历史家眼里，他是雄才伟略的盖世英豪，真实的曹操是一位怎样的人呢？让我们通过一首诗初步了解一下这位备受争议的历史人物。</a:t>
            </a:r>
            <a:endParaRPr lang="zh-CN" altLang="en-US" sz="240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0" name="图片 99"/>
          <p:cNvPicPr/>
          <p:nvPr>
            <p:custDataLst>
              <p:tags r:id="rId7"/>
            </p:custDataLst>
          </p:nvPr>
        </p:nvPicPr>
        <p:blipFill>
          <a:blip r:embed="rId6" r:link="rId5"/>
          <a:srcRect b="5380"/>
          <a:stretch>
            <a:fillRect/>
          </a:stretch>
        </p:blipFill>
        <p:spPr>
          <a:xfrm>
            <a:off x="8320405" y="1670050"/>
            <a:ext cx="2598420" cy="35179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8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728980" y="2087880"/>
            <a:ext cx="10734040" cy="2122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200000"/>
              </a:lnSpc>
            </a:pPr>
            <a:r>
              <a:rPr lang="zh-CN" sz="6600" spc="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观沧海</a:t>
            </a:r>
            <a:endParaRPr lang="zh-CN" sz="6600" spc="3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5="http://schemas.microsoft.com/office/powerpoint/2012/main" Requires="p15">
      <p:transition spd="slow" p14:dur="1250">
        <p15:prstTrans prst="airplane"/>
      </p:transition>
    </mc:Choice>
    <mc:Fallback>
      <p:transition spd="slow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1217930" y="1744345"/>
            <a:ext cx="9905365" cy="3969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sz="2800" spc="3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1.朗读诗歌，背诵诗歌</a:t>
            </a:r>
            <a:r>
              <a:rPr lang="zh-CN" sz="2800" spc="3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800" spc="3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了解诗歌的有关知识，理解诗歌所表达的思想感情。</a:t>
            </a:r>
            <a:endParaRPr sz="2800" spc="3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sz="2800" spc="3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800" spc="3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.品味诗歌的语言，体味诗歌的意境；培养赏读诗歌的能力，提高古诗文修养。</a:t>
            </a:r>
            <a:endParaRPr sz="2800" spc="3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sz="2800" spc="3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sz="2800" spc="3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.培养热爱祖国古代文化知识的思想感情，提高文化品位和审美情趣。</a:t>
            </a:r>
            <a:endParaRPr sz="2800" spc="3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641873" y="92392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学习目标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1033780" y="1313180"/>
            <a:ext cx="6745605" cy="4523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609600" fontAlgn="auto">
              <a:lnSpc>
                <a:spcPct val="150000"/>
              </a:lnSpc>
            </a:pPr>
            <a:r>
              <a:rPr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曹操</a:t>
            </a:r>
            <a:r>
              <a:rPr 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字孟德。东汉末年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政治家</a:t>
            </a:r>
            <a:r>
              <a:rPr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军事家</a:t>
            </a:r>
            <a:r>
              <a:rPr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诗人</a:t>
            </a:r>
            <a:r>
              <a:rPr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。其子曹丕称帝后，被追尊为魏武帝。代表诗作有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《观沧海》《龟虽寿》《短歌行》</a:t>
            </a:r>
            <a:r>
              <a:rPr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等。</a:t>
            </a:r>
            <a:endParaRPr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609600" fontAlgn="auto">
              <a:lnSpc>
                <a:spcPct val="150000"/>
              </a:lnSpc>
            </a:pPr>
            <a:r>
              <a:rPr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文学方面，曹操与其子曹丕、曹植均有成就，被尊成为“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三曹</a:t>
            </a:r>
            <a:r>
              <a:rPr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”，以“三曹”为代表的“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建安文学</a:t>
            </a:r>
            <a:r>
              <a:rPr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”是文学史上一粒摧残的明珠。</a:t>
            </a:r>
            <a:endParaRPr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609600" fontAlgn="auto">
              <a:lnSpc>
                <a:spcPct val="150000"/>
              </a:lnSpc>
            </a:pPr>
            <a:r>
              <a:rPr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曹操的诗质朴沉雄、慷慨悲壮，尤擅写乐府诗，《观沧海》即是其中一例。</a:t>
            </a:r>
            <a:endParaRPr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作者简介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242" name="Picture 2" descr="00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>
            <a:off x="8402955" y="1823720"/>
            <a:ext cx="2675890" cy="30886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122" name="矩形 5121"/>
          <p:cNvSpPr/>
          <p:nvPr>
            <p:custDataLst>
              <p:tags r:id="rId3"/>
            </p:custDataLst>
          </p:nvPr>
        </p:nvSpPr>
        <p:spPr>
          <a:xfrm>
            <a:off x="1092200" y="1099185"/>
            <a:ext cx="10155555" cy="1353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just" fontAlgn="auto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None/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古代抒情文学体裁发展简历：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algn="just" fontAlgn="auto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None/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《诗经》、《楚辞》—</a:t>
            </a:r>
            <a:r>
              <a:rPr lang="zh-CN" altLang="en-US" sz="2400" u="sng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古体诗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</a:t>
            </a:r>
            <a:r>
              <a:rPr lang="zh-CN" altLang="en-US" sz="2400" u="sng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格律诗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—词—</a:t>
            </a:r>
            <a:r>
              <a:rPr lang="zh-CN" altLang="en-US" sz="2400" u="sng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曲</a:t>
            </a:r>
            <a:endParaRPr lang="zh-CN" altLang="en-US" sz="2400" u="sng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1092200" y="3502660"/>
            <a:ext cx="10155555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457200" algn="just" fontAlgn="auto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None/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乐府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属于古体诗，它本是汉朝的音乐机构，后人也将乐府中收集编录的诗称为“汉乐府诗”，简称汉乐府。六朝时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乐府乃由机关的名称变为一种带有音乐性的诗体的名称。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2078990" y="2583815"/>
            <a:ext cx="98933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先秦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3521710" y="2452370"/>
            <a:ext cx="213360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两汉、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  <a:sym typeface="+mn-ea"/>
            </a:endParaRPr>
          </a:p>
          <a:p>
            <a:pPr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魏晋南北朝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5655310" y="2454910"/>
            <a:ext cx="232854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唐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宋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元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1092200" y="5144135"/>
            <a:ext cx="1015555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457200" algn="just" fontAlgn="auto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None/>
            </a:pP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黑体" panose="02010609060101010101" pitchFamily="49" charset="-122"/>
              </a:rPr>
              <a:t>《观沧海》是一首乐府诗，乐府诗一般会合乐演唱，本身没有标题，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黑体" panose="02010609060101010101" pitchFamily="49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黑体" panose="02010609060101010101" pitchFamily="49" charset="-122"/>
              </a:rPr>
              <a:t>观沧海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黑体" panose="02010609060101010101" pitchFamily="49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黑体" panose="02010609060101010101" pitchFamily="49" charset="-122"/>
              </a:rPr>
              <a:t>是后人所加。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黑体" panose="02010609060101010101" pitchFamily="49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文体知识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076325" y="1243330"/>
            <a:ext cx="9910445" cy="4939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R="0" lvl="0" indent="720090" algn="l" defTabSz="914400" rtl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乐府诗</a:t>
            </a:r>
            <a:r>
              <a:rPr lang="zh-CN" altLang="en-US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乐府诗是指由朝廷乐府系统或相当于乐府职能的音乐管理机关搜集、保存而流传下来的汉代诗歌。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R="0" lvl="0" indent="720090" algn="l" defTabSz="914400" rtl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汉乐府掌管的诗歌按作用主要分为两部分，一部分是供执政者祭祀祖先神明使用的效庙歌词，其性质与</a:t>
            </a:r>
            <a:r>
              <a:rPr lang="en-US" altLang="zh-CN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《</a:t>
            </a:r>
            <a:r>
              <a:rPr lang="zh-CN" altLang="en-US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诗经</a:t>
            </a:r>
            <a:r>
              <a:rPr lang="en-US" altLang="zh-CN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》</a:t>
            </a:r>
            <a:r>
              <a:rPr lang="zh-CN" altLang="en-US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中的“颂”相同；另一部分则是采集的民间流传的无主名的俗乐，世称之为乐府民歌。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R="0" lvl="0" indent="720090" algn="l" defTabSz="914400" rtl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汉代乐府诗一般无标题</a:t>
            </a:r>
            <a:r>
              <a:rPr lang="en-US" altLang="zh-CN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,《</a:t>
            </a:r>
            <a:r>
              <a:rPr lang="zh-CN" altLang="en-US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观沧海</a:t>
            </a:r>
            <a:r>
              <a:rPr lang="en-US" altLang="zh-CN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》</a:t>
            </a:r>
            <a:r>
              <a:rPr lang="zh-CN" altLang="en-US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这个题目是后人加的。诗的最后两句“幸甚至哉</a:t>
            </a:r>
            <a:r>
              <a:rPr lang="en-US" altLang="zh-CN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歌以咏志”是合乐时加上的</a:t>
            </a:r>
            <a:r>
              <a:rPr lang="en-US" altLang="zh-CN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是诗的附文</a:t>
            </a:r>
            <a:r>
              <a:rPr lang="en-US" altLang="zh-CN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跟诗的内容没有联系。</a:t>
            </a:r>
            <a:endParaRPr lang="zh-CN" altLang="en-US" sz="2800" noProof="0">
              <a:ln>
                <a:noFill/>
              </a:ln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文学常识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1105535" y="1582420"/>
            <a:ext cx="6645910" cy="3322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1120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微软雅黑" panose="020b0503020204020204" charset="-122"/>
              </a:rPr>
              <a:t>曹操北征乌桓时所创作，曹操打败了袁绍大军，在北方奠定了基础，然而乌桓却一直是曹操的心腹大患，因此曹操在公元207年决定出征乌桓，这首诗便是在出征归来的途中所作。</a:t>
            </a:r>
            <a:endParaRPr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背景简介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158" y="1912409"/>
            <a:ext cx="3122920" cy="2321752"/>
          </a:xfrm>
          <a:prstGeom prst="rect">
            <a:avLst/>
          </a:prstGeom>
        </p:spPr>
      </p:pic>
    </p:spTree>
  </p:cSld>
  <p:clrMapOvr>
    <a:masterClrMapping/>
  </p:clrMapOvr>
  <p:transition spd="slow"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初读感知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33" name="矩形 1"/>
          <p:cNvSpPr/>
          <p:nvPr>
            <p:custDataLst>
              <p:tags r:id="rId5"/>
            </p:custDataLst>
          </p:nvPr>
        </p:nvSpPr>
        <p:spPr>
          <a:xfrm>
            <a:off x="1064895" y="1268095"/>
            <a:ext cx="9439910" cy="43053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marL="457200" indent="-457200">
              <a:buFont typeface="Wingdings" panose="05000000000000000000" charset="0"/>
              <a:buChar char="p"/>
            </a:pPr>
            <a:r>
              <a:rPr lang="zh-CN" altLang="en-US" sz="2800">
                <a:latin typeface="宋体" panose="02010600030101010101" pitchFamily="2" charset="-122"/>
              </a:rPr>
              <a:t>诗词诵读</a:t>
            </a:r>
            <a:r>
              <a:rPr lang="en-US" altLang="zh-CN" sz="2800">
                <a:latin typeface="宋体" panose="02010600030101010101" pitchFamily="2" charset="-122"/>
              </a:rPr>
              <a:t>——</a:t>
            </a:r>
            <a:r>
              <a:rPr lang="zh-CN" altLang="en-US" sz="2800">
                <a:latin typeface="宋体" panose="02010600030101010101" pitchFamily="2" charset="-122"/>
              </a:rPr>
              <a:t>有感情地诵读古诗，读准字音，读出节奏。</a:t>
            </a:r>
            <a:endParaRPr lang="zh-CN" altLang="en-US" sz="2800">
              <a:latin typeface="宋体" panose="02010600030101010101" pitchFamily="2" charset="-122"/>
            </a:endParaRPr>
          </a:p>
        </p:txBody>
      </p:sp>
      <p:sp>
        <p:nvSpPr>
          <p:cNvPr id="4" name="矩形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199515" y="2638425"/>
            <a:ext cx="4652645" cy="32315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观沧海</a:t>
            </a:r>
            <a:endParaRPr kumimoji="0" lang="en-US" altLang="zh-CN" sz="28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[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东汉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]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曹 操</a:t>
            </a:r>
            <a:endParaRPr kumimoji="0" lang="en-US" altLang="zh-CN" sz="28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东临碣石，以观沧海。</a:t>
            </a:r>
            <a:endParaRPr kumimoji="0" lang="en-US" altLang="zh-CN" sz="2800" i="0" u="none" strike="noStrike" kern="1200" cap="none" spc="6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水何澹澹，山岛竦峙。</a:t>
            </a:r>
            <a:endParaRPr kumimoji="0" lang="en-US" altLang="zh-CN" sz="2800" i="0" u="none" strike="noStrike" kern="1200" cap="none" spc="6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树木丛生，百草丰盛。</a:t>
            </a:r>
            <a:endParaRPr kumimoji="0" lang="en-US" altLang="zh-CN" sz="2800" i="0" u="none" strike="noStrike" kern="1200" cap="none" spc="6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2423795" y="3718137"/>
            <a:ext cx="48704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jié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cxnSp>
        <p:nvCxnSpPr>
          <p:cNvPr id="9" name="直接连接符 8"/>
          <p:cNvCxnSpPr/>
          <p:nvPr>
            <p:custDataLst>
              <p:tags r:id="rId8"/>
            </p:custDataLst>
          </p:nvPr>
        </p:nvCxnSpPr>
        <p:spPr>
          <a:xfrm flipH="1">
            <a:off x="2351194" y="4178089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9"/>
            </p:custDataLst>
          </p:nvPr>
        </p:nvSpPr>
        <p:spPr>
          <a:xfrm>
            <a:off x="2783628" y="4312497"/>
            <a:ext cx="62293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dàn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10"/>
            </p:custDataLst>
          </p:nvPr>
        </p:nvSpPr>
        <p:spPr>
          <a:xfrm>
            <a:off x="4298951" y="4365626"/>
            <a:ext cx="75882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sǒnɡ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cxnSp>
        <p:nvCxnSpPr>
          <p:cNvPr id="26" name="直接连接符 25"/>
          <p:cNvCxnSpPr/>
          <p:nvPr>
            <p:custDataLst>
              <p:tags r:id="rId11"/>
            </p:custDataLst>
          </p:nvPr>
        </p:nvCxnSpPr>
        <p:spPr>
          <a:xfrm flipH="1">
            <a:off x="2351193" y="4804411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2"/>
            </p:custDataLst>
          </p:nvPr>
        </p:nvCxnSpPr>
        <p:spPr>
          <a:xfrm flipH="1">
            <a:off x="2351194" y="5414857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13"/>
            </p:custDataLst>
          </p:nvPr>
        </p:nvCxnSpPr>
        <p:spPr>
          <a:xfrm flipH="1">
            <a:off x="4511676" y="4149726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>
            <p:custDataLst>
              <p:tags r:id="rId14"/>
            </p:custDataLst>
          </p:nvPr>
        </p:nvCxnSpPr>
        <p:spPr>
          <a:xfrm flipH="1">
            <a:off x="4439921" y="4804411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>
            <p:custDataLst>
              <p:tags r:id="rId15"/>
            </p:custDataLst>
          </p:nvPr>
        </p:nvCxnSpPr>
        <p:spPr>
          <a:xfrm flipH="1">
            <a:off x="4439921" y="5445548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>
            <p:custDataLst>
              <p:tags r:id="rId16"/>
            </p:custDataLst>
          </p:nvPr>
        </p:nvSpPr>
        <p:spPr>
          <a:xfrm>
            <a:off x="4945169" y="4365837"/>
            <a:ext cx="55499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zhì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5" name="TextBox 4"/>
          <p:cNvSpPr txBox="1"/>
          <p:nvPr>
            <p:custDataLst>
              <p:tags r:id="rId17"/>
            </p:custDataLst>
          </p:nvPr>
        </p:nvSpPr>
        <p:spPr>
          <a:xfrm>
            <a:off x="1064895" y="1917065"/>
            <a:ext cx="9796780" cy="5651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457200" indent="-457200" algn="ctr">
              <a:lnSpc>
                <a:spcPct val="110000"/>
              </a:lnSpc>
              <a:buFont typeface="Wingdings" panose="05000000000000000000" charset="0"/>
              <a:buChar char="u"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四言古诗，不讲求押韵。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矩形 6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369050" y="3284855"/>
            <a:ext cx="4860290" cy="25850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秋风萧瑟，洪波涌起。</a:t>
            </a:r>
            <a:endParaRPr kumimoji="0" lang="en-US" altLang="zh-CN" sz="2800" i="0" u="none" strike="noStrike" kern="1200" cap="none" spc="6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日月之行，若出其中。</a:t>
            </a:r>
            <a:endParaRPr kumimoji="0" lang="en-US" altLang="zh-CN" sz="2800" i="0" u="none" strike="noStrike" kern="1200" cap="none" spc="6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星汉灿烂，若出其里。</a:t>
            </a:r>
            <a:endParaRPr kumimoji="0" lang="en-US" altLang="zh-CN" sz="2800" i="0" u="none" strike="noStrike" kern="1200" cap="none" spc="6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幸甚至哉，歌以咏志。</a:t>
            </a:r>
            <a:endParaRPr kumimoji="0" lang="en-US" altLang="zh-CN" sz="2800" i="0" u="none" strike="noStrike" kern="1200" cap="none" spc="6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19"/>
            </p:custDataLst>
          </p:nvPr>
        </p:nvCxnSpPr>
        <p:spPr>
          <a:xfrm flipH="1">
            <a:off x="7639897" y="3552190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20"/>
            </p:custDataLst>
          </p:nvPr>
        </p:nvCxnSpPr>
        <p:spPr>
          <a:xfrm flipH="1">
            <a:off x="9768206" y="3501813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21"/>
            </p:custDataLst>
          </p:nvPr>
        </p:nvCxnSpPr>
        <p:spPr>
          <a:xfrm flipH="1">
            <a:off x="7608147" y="4156076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2"/>
            </p:custDataLst>
          </p:nvPr>
        </p:nvCxnSpPr>
        <p:spPr>
          <a:xfrm flipH="1">
            <a:off x="9804823" y="4202431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23"/>
            </p:custDataLst>
          </p:nvPr>
        </p:nvCxnSpPr>
        <p:spPr>
          <a:xfrm flipH="1">
            <a:off x="7635663" y="4816899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24"/>
            </p:custDataLst>
          </p:nvPr>
        </p:nvCxnSpPr>
        <p:spPr>
          <a:xfrm flipH="1">
            <a:off x="9787890" y="4787266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25"/>
            </p:custDataLst>
          </p:nvPr>
        </p:nvCxnSpPr>
        <p:spPr>
          <a:xfrm flipH="1">
            <a:off x="7654714" y="5426922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26"/>
            </p:custDataLst>
          </p:nvPr>
        </p:nvCxnSpPr>
        <p:spPr>
          <a:xfrm flipH="1">
            <a:off x="9800590" y="5418456"/>
            <a:ext cx="211667" cy="28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>
            <p:custDataLst>
              <p:tags r:id="rId27"/>
            </p:custDataLst>
          </p:nvPr>
        </p:nvSpPr>
        <p:spPr>
          <a:xfrm>
            <a:off x="7569412" y="2997836"/>
            <a:ext cx="70739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xiāo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8"/>
            </p:custDataLst>
          </p:nvPr>
        </p:nvSpPr>
        <p:spPr>
          <a:xfrm>
            <a:off x="8183880" y="3024506"/>
            <a:ext cx="4368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sè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9"/>
            </p:custDataLst>
          </p:nvPr>
        </p:nvSpPr>
        <p:spPr>
          <a:xfrm>
            <a:off x="8112337" y="5024121"/>
            <a:ext cx="53784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zāi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24" grpId="0"/>
      <p:bldP spid="25" grpId="0"/>
      <p:bldP spid="34" grpId="0"/>
      <p:bldP spid="35" grpId="0"/>
      <p:bldP spid="19" grpId="0"/>
      <p:bldP spid="39" grpId="0"/>
      <p:bldP spid="40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初读感知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269365" y="2263775"/>
            <a:ext cx="1226185" cy="233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沧：</a:t>
            </a:r>
            <a:endParaRPr lang="zh-CN" altLang="en-US" sz="280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海：</a:t>
            </a:r>
            <a:endParaRPr lang="zh-CN" altLang="en-US" sz="280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何：</a:t>
            </a:r>
            <a:endParaRPr lang="zh-CN" altLang="en-US" sz="280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澹澹：</a:t>
            </a:r>
            <a:endParaRPr lang="zh-CN" altLang="en-US" sz="280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859780" y="2263775"/>
            <a:ext cx="4305935" cy="233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80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  </a:t>
            </a:r>
            <a:r>
              <a:rPr lang="zh-CN" altLang="en-US" sz="280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高高地挺立。</a:t>
            </a:r>
            <a:endParaRPr lang="zh-CN" altLang="en-US" sz="280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80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  </a:t>
            </a:r>
            <a:r>
              <a:rPr lang="zh-CN" altLang="en-US" sz="280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树叶被秋风吹的声音。</a:t>
            </a:r>
            <a:endParaRPr lang="zh-CN" altLang="en-US" sz="280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80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  </a:t>
            </a:r>
            <a:r>
              <a:rPr lang="zh-CN" altLang="en-US" sz="280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银河。</a:t>
            </a:r>
            <a:endParaRPr lang="zh-CN" altLang="en-US" sz="280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意向。</a:t>
            </a:r>
            <a:endParaRPr lang="zh-CN" altLang="en-US" sz="280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906905" y="2263775"/>
            <a:ext cx="3364865" cy="233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通“苍”，青绿色。</a:t>
            </a:r>
            <a:endParaRPr lang="zh-CN" altLang="en-US" sz="280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渤海。</a:t>
            </a:r>
            <a:endParaRPr lang="zh-CN" altLang="en-US" sz="280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多么。</a:t>
            </a:r>
            <a:endParaRPr lang="zh-CN" altLang="en-US" sz="280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80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80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水波摇动的样子。</a:t>
            </a:r>
            <a:endParaRPr lang="zh-CN" altLang="en-US" sz="280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5271770" y="2263775"/>
            <a:ext cx="1118235" cy="233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竦峙：</a:t>
            </a:r>
            <a:endParaRPr lang="zh-CN" altLang="en-US" sz="280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萧瑟：</a:t>
            </a:r>
            <a:endParaRPr lang="zh-CN" altLang="en-US" sz="280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星汉：</a:t>
            </a:r>
            <a:endParaRPr lang="zh-CN" altLang="en-US" sz="280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志：</a:t>
            </a:r>
            <a:endParaRPr lang="zh-CN" altLang="en-US" sz="280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433" name="矩形 1"/>
          <p:cNvSpPr/>
          <p:nvPr>
            <p:custDataLst>
              <p:tags r:id="rId9"/>
            </p:custDataLst>
          </p:nvPr>
        </p:nvSpPr>
        <p:spPr>
          <a:xfrm>
            <a:off x="1064895" y="1562100"/>
            <a:ext cx="2740660" cy="43053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marL="457200" indent="-457200">
              <a:buFont typeface="Wingdings" panose="05000000000000000000" charset="0"/>
              <a:buChar char="p"/>
            </a:pPr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</a:rPr>
              <a:t>重点注释</a:t>
            </a:r>
            <a:endParaRPr 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118235" y="1112520"/>
            <a:ext cx="912622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诗句详解</a:t>
            </a:r>
            <a:endParaRPr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初读感知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97355" y="3780155"/>
            <a:ext cx="8999855" cy="1985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kumimoji="1"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解析：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此句交代了观海的</a:t>
            </a:r>
            <a:r>
              <a:rPr lang="zh-CN" altLang="en-US" sz="2800" u="sng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地点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，直接写登山所见。 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eaLnBrk="1" hangingPunct="1">
              <a:lnSpc>
                <a:spcPct val="140000"/>
              </a:lnSpc>
            </a:pPr>
            <a:r>
              <a:rPr lang="zh-CN" altLang="en-US" sz="2800" u="sng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“观”</a:t>
            </a:r>
            <a:r>
              <a:rPr lang="zh-CN" altLang="en-US" sz="2800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字统领全篇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，后文皆是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观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到的</a:t>
            </a:r>
            <a:r>
              <a:rPr lang="zh-CN" altLang="en-US" sz="2800" u="sng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内容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与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观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时的</a:t>
            </a:r>
            <a:r>
              <a:rPr lang="zh-CN" altLang="en-US" sz="2800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感悟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40380" y="1894205"/>
            <a:ext cx="570865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3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东临碣石，以观沧海。</a:t>
            </a:r>
            <a:endParaRPr kumimoji="1" lang="zh-CN" altLang="en-US" sz="3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椭圆 7"/>
          <p:cNvSpPr/>
          <p:nvPr>
            <p:custDataLst>
              <p:tags r:id="rId7"/>
            </p:custDataLst>
          </p:nvPr>
        </p:nvSpPr>
        <p:spPr>
          <a:xfrm>
            <a:off x="3799205" y="2583815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3197860" y="2736215"/>
            <a:ext cx="22752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到达，登上。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697355" y="3258185"/>
            <a:ext cx="83616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译文：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+mn-ea"/>
              </a:rPr>
              <a:t>（我）向东登上碣石山，看到了苍茫的大海。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3824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66545" y="4164965"/>
            <a:ext cx="9265285" cy="159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解析：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海水荡漾是</a:t>
            </a:r>
            <a:r>
              <a:rPr lang="zh-CN" altLang="en-US" sz="2800" u="sng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动景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；山岛耸立是</a:t>
            </a:r>
            <a:r>
              <a:rPr lang="zh-CN" altLang="en-US" sz="2800" u="sng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静景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，动静结合，相互映衬，写出了大海</a:t>
            </a:r>
            <a:r>
              <a:rPr lang="zh-CN" altLang="en-US" sz="2800" u="sng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波澜壮阔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的特点。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这两句仍是</a:t>
            </a:r>
            <a:r>
              <a:rPr lang="zh-CN" altLang="en-US" sz="2800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“观”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到的</a:t>
            </a:r>
            <a:r>
              <a:rPr lang="zh-CN" altLang="en-US" sz="2800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实景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kumimoji="1"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58770" y="1910715"/>
            <a:ext cx="577786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kumimoji="1" lang="zh-CN" altLang="en-US" sz="3600">
                <a:latin typeface="楷体" panose="02010609060101010101" charset="-122"/>
                <a:ea typeface="楷体" panose="02010609060101010101" charset="-122"/>
                <a:sym typeface="+mn-ea"/>
              </a:rPr>
              <a:t>水何澹澹，山岛竦峙。</a:t>
            </a:r>
            <a:endParaRPr kumimoji="1" lang="zh-CN" altLang="en-US" sz="36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2517775" y="2746375"/>
            <a:ext cx="3111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水波荡漾的样子。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5871210" y="2746375"/>
            <a:ext cx="52095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耸立。竦、峙都是耸立的意思。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1566545" y="3524250"/>
            <a:ext cx="88322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译文：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+mn-ea"/>
              </a:rPr>
              <a:t>海水多么宽阔浩荡，山岛高高地挺立在海边。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1118235" y="1112520"/>
            <a:ext cx="912622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诗句详解</a:t>
            </a:r>
            <a:endParaRPr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椭圆 5"/>
          <p:cNvSpPr/>
          <p:nvPr>
            <p:custDataLst>
              <p:tags r:id="rId9"/>
            </p:custDataLst>
          </p:nvPr>
        </p:nvSpPr>
        <p:spPr>
          <a:xfrm>
            <a:off x="4123055" y="2555875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椭圆 11"/>
          <p:cNvSpPr/>
          <p:nvPr>
            <p:custDataLst>
              <p:tags r:id="rId10"/>
            </p:custDataLst>
          </p:nvPr>
        </p:nvSpPr>
        <p:spPr>
          <a:xfrm>
            <a:off x="4525010" y="257556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椭圆 12"/>
          <p:cNvSpPr/>
          <p:nvPr>
            <p:custDataLst>
              <p:tags r:id="rId11"/>
            </p:custDataLst>
          </p:nvPr>
        </p:nvSpPr>
        <p:spPr>
          <a:xfrm>
            <a:off x="6408420" y="257556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椭圆 13"/>
          <p:cNvSpPr/>
          <p:nvPr>
            <p:custDataLst>
              <p:tags r:id="rId12"/>
            </p:custDataLst>
          </p:nvPr>
        </p:nvSpPr>
        <p:spPr>
          <a:xfrm>
            <a:off x="6849745" y="257556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初读感知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  <p:cond evt="onBegin" delay="0">
                          <p:tn val="29"/>
                        </p:cond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6" grpId="0"/>
      <p:bldP spid="2" grpId="0"/>
      <p:bldP spid="6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3824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44295" y="4738370"/>
            <a:ext cx="9172575" cy="159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解析：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草木茂盛是</a:t>
            </a:r>
            <a:r>
              <a:rPr lang="zh-CN" altLang="en-US" sz="2800" u="sng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静景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，秋风洪波是</a:t>
            </a:r>
            <a:r>
              <a:rPr lang="zh-CN" altLang="en-US" sz="2800" u="sng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动景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，动静结合，给人眼前呈现出了一幅</a:t>
            </a:r>
            <a:r>
              <a:rPr lang="zh-CN" altLang="en-US" sz="2800" u="sng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欣欣向荣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和</a:t>
            </a:r>
            <a:r>
              <a:rPr lang="zh-CN" altLang="en-US" sz="2800" u="sng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宏伟壮观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的画面。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这四句都是</a:t>
            </a:r>
            <a:r>
              <a:rPr lang="zh-CN" altLang="en-US" sz="2800" u="sng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“观”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到的</a:t>
            </a:r>
            <a:r>
              <a:rPr lang="zh-CN" altLang="en-US" sz="2800" u="sng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实景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kumimoji="1"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19400" y="1849755"/>
            <a:ext cx="577786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kumimoji="1" lang="zh-CN" altLang="en-US" sz="3600">
                <a:latin typeface="楷体" panose="02010609060101010101" charset="-122"/>
                <a:ea typeface="楷体" panose="02010609060101010101" charset="-122"/>
                <a:sym typeface="+mn-ea"/>
              </a:rPr>
              <a:t>树木丛生，百草丰茂。</a:t>
            </a:r>
            <a:endParaRPr kumimoji="1" lang="zh-CN" altLang="en-US" sz="360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lvl="0" algn="l" eaLnBrk="1" hangingPunct="1">
              <a:buClrTx/>
              <a:buSzTx/>
              <a:buFontTx/>
            </a:pPr>
            <a:r>
              <a:rPr kumimoji="1" lang="zh-CN" altLang="en-US" sz="3600">
                <a:latin typeface="楷体" panose="02010609060101010101" charset="-122"/>
                <a:ea typeface="楷体" panose="02010609060101010101" charset="-122"/>
                <a:sym typeface="+mn-ea"/>
              </a:rPr>
              <a:t>秋风萧瑟，洪波涌起。</a:t>
            </a:r>
            <a:endParaRPr kumimoji="1" lang="zh-CN" altLang="en-US" sz="36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2179955" y="3132455"/>
            <a:ext cx="78320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指风吹树木的声音；也形容景色凄凉。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1344295" y="3654425"/>
            <a:ext cx="9072880" cy="9531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译文：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+mn-ea"/>
              </a:rPr>
              <a:t>树木和各种杂草一丛一丛的，十分繁茂。秋风吹动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l"/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+mn-ea"/>
              </a:rPr>
              <a:t>树木发出悲凉的声音，海中翻腾着巨大的波浪。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1118235" y="1112520"/>
            <a:ext cx="912622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诗句详解</a:t>
            </a:r>
            <a:endParaRPr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8"/>
            </p:custDataLst>
          </p:nvPr>
        </p:nvSpPr>
        <p:spPr>
          <a:xfrm>
            <a:off x="3985260" y="298196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椭圆 5"/>
          <p:cNvSpPr/>
          <p:nvPr>
            <p:custDataLst>
              <p:tags r:id="rId9"/>
            </p:custDataLst>
          </p:nvPr>
        </p:nvSpPr>
        <p:spPr>
          <a:xfrm>
            <a:off x="4465955" y="298196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初读感知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6" grpId="0"/>
      <p:bldP spid="2" grpId="0"/>
      <p:bldP spid="8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5" name="组合 4"/>
          <p:cNvGrpSpPr/>
          <p:nvPr>
            <p:custDataLst>
              <p:tags r:id="rId3"/>
            </p:custDataLst>
          </p:nvPr>
        </p:nvGrpSpPr>
        <p:grpSpPr>
          <a:xfrm>
            <a:off x="3022591" y="1726971"/>
            <a:ext cx="5778358" cy="1290607"/>
            <a:chOff x="3163827" y="2179668"/>
            <a:chExt cx="5778358" cy="1290607"/>
          </a:xfrm>
        </p:grpSpPr>
        <p:sp>
          <p:nvSpPr>
            <p:cNvPr id="2" name="Text Box 3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163827" y="2179668"/>
              <a:ext cx="5778358" cy="645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algn="l" eaLnBrk="1" hangingPunct="1">
                <a:buClrTx/>
                <a:buSzTx/>
                <a:buFontTx/>
              </a:pPr>
              <a:r>
                <a:rPr kumimoji="1" lang="zh-CN" altLang="en-US" sz="3600">
                  <a:latin typeface="楷体" panose="02010609060101010101" charset="-122"/>
                  <a:ea typeface="楷体" panose="02010609060101010101" charset="-122"/>
                  <a:sym typeface="+mn-ea"/>
                </a:rPr>
                <a:t>日月之行，若出其中；</a:t>
              </a:r>
              <a:endParaRPr kumimoji="1" lang="zh-CN" altLang="en-US" sz="3600">
                <a:latin typeface="楷体" panose="02010609060101010101" charset="-122"/>
                <a:ea typeface="楷体" panose="02010609060101010101" charset="-122"/>
                <a:sym typeface="+mn-ea"/>
              </a:endParaRPr>
            </a:p>
          </p:txBody>
        </p:sp>
        <p:sp>
          <p:nvSpPr>
            <p:cNvPr id="3" name="Text Box 3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163827" y="2825115"/>
              <a:ext cx="5778358" cy="645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algn="l" eaLnBrk="1" hangingPunct="1">
                <a:buClrTx/>
                <a:buSzTx/>
                <a:buFontTx/>
              </a:pPr>
              <a:r>
                <a:rPr kumimoji="1" lang="zh-CN" altLang="en-US" sz="3600">
                  <a:latin typeface="楷体" panose="02010609060101010101" charset="-122"/>
                  <a:ea typeface="楷体" panose="02010609060101010101" charset="-122"/>
                  <a:sym typeface="+mn-ea"/>
                </a:rPr>
                <a:t>星汉灿烂，若出其里。</a:t>
              </a:r>
              <a:endParaRPr kumimoji="1" lang="zh-CN" altLang="en-US" sz="3600">
                <a:latin typeface="楷体" panose="02010609060101010101" charset="-122"/>
                <a:ea typeface="楷体" panose="02010609060101010101" charset="-122"/>
                <a:sym typeface="+mn-ea"/>
              </a:endParaRPr>
            </a:p>
          </p:txBody>
        </p:sp>
      </p:grp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268095" y="4712335"/>
            <a:ext cx="947039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思考：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+mn-ea"/>
              </a:rPr>
              <a:t>这四句诗中描写的景象是不是曹操在碣石山上看到的实景？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2006600" y="2491105"/>
            <a:ext cx="1016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银河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268095" y="3540125"/>
            <a:ext cx="946975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译文：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+mn-ea"/>
              </a:rPr>
              <a:t>太阳和月亮的运行，好像是从这浩瀚的海洋中出发的。银河星光灿烂，好像是从这浩淼的海洋中产生出来的。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118235" y="1112520"/>
            <a:ext cx="912622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诗句详解</a:t>
            </a:r>
            <a:endParaRPr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3723005" y="3013075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椭圆 11"/>
          <p:cNvSpPr/>
          <p:nvPr>
            <p:custDataLst>
              <p:tags r:id="rId11"/>
            </p:custDataLst>
          </p:nvPr>
        </p:nvSpPr>
        <p:spPr>
          <a:xfrm>
            <a:off x="3308350" y="3013075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初读感知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1268095" y="3176270"/>
            <a:ext cx="9469755" cy="1168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125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译文：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+mn-ea"/>
              </a:rPr>
              <a:t>太阳和月亮的运行，好像是从这浩瀚的海洋中出发的。银河星光灿烂，好像是从这浩淼的海洋中产生出来的。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315720" y="4431665"/>
            <a:ext cx="9783445" cy="1835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5000"/>
              </a:lnSpc>
              <a:spcAft>
                <a:spcPts val="1000"/>
              </a:spcAft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解析：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借助奇特的</a:t>
            </a:r>
            <a:r>
              <a:rPr lang="zh-CN" altLang="en-US" sz="2800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想象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勾勒大海吞吐日月、包蕴万千景象，表现了诗人</a:t>
            </a:r>
            <a:r>
              <a:rPr lang="zh-CN" altLang="en-US" sz="2800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开阔的胸襟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，抒发了建功立业的</a:t>
            </a:r>
            <a:r>
              <a:rPr lang="zh-CN" altLang="en-US" sz="2800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远大抱负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这四句诗描绘的是曹操</a:t>
            </a:r>
            <a:r>
              <a:rPr lang="zh-CN" altLang="en-US" sz="2800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“观”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沧海时</a:t>
            </a:r>
            <a:r>
              <a:rPr lang="zh-CN" altLang="en-US" sz="2800" u="sng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想象的虚景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118235" y="1112520"/>
            <a:ext cx="912622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诗句详解</a:t>
            </a:r>
            <a:endParaRPr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grpSp>
        <p:nvGrpSpPr>
          <p:cNvPr id="10" name="组合 9"/>
          <p:cNvGrpSpPr/>
          <p:nvPr>
            <p:custDataLst>
              <p:tags r:id="rId6"/>
            </p:custDataLst>
          </p:nvPr>
        </p:nvGrpSpPr>
        <p:grpSpPr>
          <a:xfrm>
            <a:off x="3022591" y="1726971"/>
            <a:ext cx="5778358" cy="1290607"/>
            <a:chOff x="3163827" y="2179668"/>
            <a:chExt cx="5778358" cy="1290607"/>
          </a:xfrm>
        </p:grpSpPr>
        <p:sp>
          <p:nvSpPr>
            <p:cNvPr id="12" name="Text Box 3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163827" y="2179668"/>
              <a:ext cx="5778358" cy="645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algn="l" eaLnBrk="1" hangingPunct="1">
                <a:buClrTx/>
                <a:buSzTx/>
                <a:buFontTx/>
              </a:pPr>
              <a:r>
                <a:rPr kumimoji="1" lang="zh-CN" altLang="en-US" sz="3600">
                  <a:latin typeface="楷体" panose="02010609060101010101" charset="-122"/>
                  <a:ea typeface="楷体" panose="02010609060101010101" charset="-122"/>
                  <a:sym typeface="+mn-ea"/>
                </a:rPr>
                <a:t>日月之行，若出其中；</a:t>
              </a:r>
              <a:endParaRPr kumimoji="1" lang="zh-CN" altLang="en-US" sz="3600">
                <a:latin typeface="楷体" panose="02010609060101010101" charset="-122"/>
                <a:ea typeface="楷体" panose="02010609060101010101" charset="-122"/>
                <a:sym typeface="+mn-ea"/>
              </a:endParaRPr>
            </a:p>
          </p:txBody>
        </p:sp>
        <p:sp>
          <p:nvSpPr>
            <p:cNvPr id="14" name="Text Box 3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163827" y="2825115"/>
              <a:ext cx="5778358" cy="645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algn="l" eaLnBrk="1" hangingPunct="1">
                <a:buClrTx/>
                <a:buSzTx/>
                <a:buFontTx/>
              </a:pPr>
              <a:r>
                <a:rPr kumimoji="1" lang="zh-CN" altLang="en-US" sz="3600">
                  <a:latin typeface="楷体" panose="02010609060101010101" charset="-122"/>
                  <a:ea typeface="楷体" panose="02010609060101010101" charset="-122"/>
                  <a:sym typeface="+mn-ea"/>
                </a:rPr>
                <a:t>星汉灿烂，若出其里。</a:t>
              </a:r>
              <a:endParaRPr kumimoji="1" lang="zh-CN" altLang="en-US" sz="3600">
                <a:latin typeface="楷体" panose="02010609060101010101" charset="-122"/>
                <a:ea typeface="楷体" panose="02010609060101010101" charset="-122"/>
                <a:sym typeface="+mn-ea"/>
              </a:endParaRPr>
            </a:p>
          </p:txBody>
        </p:sp>
      </p:grp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2006600" y="2481580"/>
            <a:ext cx="1016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银河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椭圆 15"/>
          <p:cNvSpPr/>
          <p:nvPr>
            <p:custDataLst>
              <p:tags r:id="rId10"/>
            </p:custDataLst>
          </p:nvPr>
        </p:nvSpPr>
        <p:spPr>
          <a:xfrm>
            <a:off x="3723005" y="3013075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椭圆 16"/>
          <p:cNvSpPr/>
          <p:nvPr>
            <p:custDataLst>
              <p:tags r:id="rId11"/>
            </p:custDataLst>
          </p:nvPr>
        </p:nvSpPr>
        <p:spPr>
          <a:xfrm>
            <a:off x="3308350" y="3013075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初读感知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3824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3970" y="4824730"/>
            <a:ext cx="96139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eaLnBrk="1" fontAlgn="auto" hangingPunct="1">
              <a:lnSpc>
                <a:spcPct val="125000"/>
              </a:lnSpc>
              <a:spcBef>
                <a:spcPct val="0"/>
              </a:spcBef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小贴士：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最后两句诗在《步出夏门行》各章末尾都有，应为合乐时所加的套语与正文内容没有直接关系。</a:t>
            </a:r>
            <a:endParaRPr kumimoji="1" lang="zh-CN" altLang="en-US" sz="320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620010" y="2312035"/>
            <a:ext cx="577786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幸甚至哉，歌以咏志</a:t>
            </a:r>
            <a:r>
              <a:rPr kumimoji="1" lang="en-US" altLang="zh-CN" sz="3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endParaRPr kumimoji="1" lang="en-US" altLang="zh-CN" sz="3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2620010" y="3167380"/>
            <a:ext cx="1016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幸运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3636010" y="3167380"/>
            <a:ext cx="18516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达到极点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1283970" y="3871595"/>
            <a:ext cx="8717280" cy="6299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 fontAlgn="auto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译文：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+mn-ea"/>
              </a:rPr>
              <a:t>我实在幸运到极点，唱这首歌来表达我的志向。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7" name="椭圆 16"/>
          <p:cNvSpPr/>
          <p:nvPr>
            <p:custDataLst>
              <p:tags r:id="rId8"/>
            </p:custDataLst>
          </p:nvPr>
        </p:nvSpPr>
        <p:spPr>
          <a:xfrm>
            <a:off x="2886710" y="3013075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椭圆 2"/>
          <p:cNvSpPr/>
          <p:nvPr>
            <p:custDataLst>
              <p:tags r:id="rId9"/>
            </p:custDataLst>
          </p:nvPr>
        </p:nvSpPr>
        <p:spPr>
          <a:xfrm>
            <a:off x="3818890" y="3024505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118235" y="1112520"/>
            <a:ext cx="912622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诗句详解</a:t>
            </a:r>
            <a:endParaRPr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初读感知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6" grpId="0"/>
      <p:bldP spid="17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初读感知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2373359" y="1197638"/>
            <a:ext cx="354149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译文</a:t>
            </a:r>
            <a:endParaRPr lang="zh-CN" altLang="en-US" sz="360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5"/>
            </p:custDataLst>
          </p:nvPr>
        </p:nvSpPr>
        <p:spPr>
          <a:xfrm>
            <a:off x="1039495" y="1797685"/>
            <a:ext cx="9328150" cy="4615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东行登上高高的碣石山，来观赏苍茫的大海。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海水多么宽阔浩荡，海中山岛罗列，高耸挺立。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周围树木葱茏，各种花草蓬勃茂盛。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萧瑟的风声传来，草木动摇，海中翻涌着巨大的海浪。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太阳和月亮升起降落，好像是从这浩瀚的海洋中发出的。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天河里的灿烂群星，也好像是从大海的怀抱里涌现出来的。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太值得庆幸了！就用诗歌来表达心志吧。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455" y="1197610"/>
            <a:ext cx="2687955" cy="2407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6" name="文本框 15"/>
          <p:cNvSpPr txBox="1"/>
          <p:nvPr>
            <p:custDataLst>
              <p:tags r:id="rId3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深入探究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087120" y="1450340"/>
            <a:ext cx="2356485" cy="57844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>
              <a:defRPr sz="5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457200" lvl="0" indent="-457200" algn="l">
              <a:buClrTx/>
              <a:buSzTx/>
              <a:buFont typeface="Wingdings" panose="05000000000000000000" charset="0"/>
              <a:buChar char="p"/>
            </a:pPr>
            <a:r>
              <a:rPr lang="zh-CN" altLang="en-US" sz="2800" b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全文赏析</a:t>
            </a:r>
            <a:endParaRPr lang="zh-CN" altLang="en-US" sz="2800" b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5"/>
            </p:custDataLst>
          </p:nvPr>
        </p:nvSpPr>
        <p:spPr>
          <a:xfrm>
            <a:off x="1087120" y="2239010"/>
            <a:ext cx="999871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>
              <a:defRPr sz="5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lvl="0" indent="711200"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 b="0" u="sng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开门见山，动静结合。</a:t>
            </a:r>
            <a:endParaRPr lang="zh-CN" altLang="en-US" sz="2800" b="0" u="sng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lvl="0" indent="711200"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落笔点题，豪情勃发。</a:t>
            </a:r>
            <a:r>
              <a:rPr lang="zh-CN" altLang="en-US" sz="2800" b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“观”</a:t>
            </a:r>
            <a:r>
              <a:rPr lang="zh-CN" altLang="en-US" sz="2800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字总览全篇。</a:t>
            </a:r>
            <a:r>
              <a:rPr lang="zh-CN" altLang="en-US" sz="2800" b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“水何”</a:t>
            </a:r>
            <a:r>
              <a:rPr lang="zh-CN" altLang="en-US" sz="2800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六句描写海水和山岛。海水的荡漾是动态，山到耸立是静态，相互映衬，显示了大海的辽阔和威严。</a:t>
            </a:r>
            <a:r>
              <a:rPr lang="zh-CN" altLang="en-US" sz="2800" b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“草木”</a:t>
            </a:r>
            <a:r>
              <a:rPr lang="en-US" altLang="zh-CN" sz="2800" b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</a:t>
            </a:r>
            <a:r>
              <a:rPr lang="zh-CN" altLang="en-US" sz="2800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静态，“洪波”</a:t>
            </a:r>
            <a:r>
              <a:rPr lang="en-US" altLang="zh-CN" sz="2800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</a:t>
            </a:r>
            <a:r>
              <a:rPr lang="zh-CN" altLang="en-US" sz="2800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动态，显示了大海的惊人力量和宏伟景象。</a:t>
            </a:r>
            <a:endParaRPr lang="zh-CN" altLang="en-US" sz="2800" b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3460115" y="1722755"/>
            <a:ext cx="4797425" cy="588645"/>
          </a:xfrm>
          <a:prstGeom prst="roundRect">
            <a:avLst/>
          </a:prstGeom>
          <a:solidFill>
            <a:srgbClr val="C00000"/>
          </a:solidFill>
        </p:spPr>
        <p:txBody>
          <a:bodyPr wrap="square" rtlCol="0">
            <a:noAutofit/>
          </a:bodyPr>
          <a:lstStyle>
            <a:defPPr>
              <a:defRPr lang="zh-CN"/>
            </a:defPPr>
            <a:lvl1pPr algn="ctr">
              <a:defRPr sz="5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 lang="zh-CN" altLang="en-US" sz="2800" b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东临碣石，以观沧海。</a:t>
            </a:r>
            <a:endParaRPr lang="zh-CN" altLang="en-US" sz="2800" b="0" smtClean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4"/>
            </p:custDataLst>
          </p:nvPr>
        </p:nvSpPr>
        <p:spPr>
          <a:xfrm>
            <a:off x="1208405" y="2451100"/>
            <a:ext cx="10020935" cy="2169160"/>
          </a:xfrm>
          <a:prstGeom prst="rect">
            <a:avLst/>
          </a:prstGeom>
          <a:noFill/>
        </p:spPr>
        <p:txBody>
          <a:bodyPr vert="horz" wrap="square" rtlCol="0" anchor="t">
            <a:noAutofit/>
          </a:bodyPr>
          <a:lstStyle/>
          <a:p>
            <a:pPr indent="711200">
              <a:lnSpc>
                <a:spcPct val="150000"/>
              </a:lnSpc>
              <a:buClrTx/>
              <a:buSzTx/>
              <a:buFontTx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写诗人于挥师北伐之际来到碣石山下，登高观海。碣石山原位于今河北省乐亭县西南（一说在今河北省昌黎县西北），汉时还在陆上，面对着渤海，六朝时由于地质变动，沉于海中。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深入探究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0" name="图片 99"/>
          <p:cNvPicPr/>
          <p:nvPr>
            <p:custDataLst>
              <p:tags r:id="rId7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9200000">
            <a:off x="2642553" y="274320"/>
            <a:ext cx="2905125" cy="2190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782804" y="1338116"/>
            <a:ext cx="803280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我们从故事当中看到了什么样子的大海？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5045" y="2125980"/>
            <a:ext cx="10201910" cy="384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深入探究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3495040" y="1717675"/>
            <a:ext cx="5425440" cy="481330"/>
          </a:xfrm>
          <a:prstGeom prst="roundRect">
            <a:avLst/>
          </a:prstGeom>
          <a:solidFill>
            <a:srgbClr val="C00000"/>
          </a:solidFill>
        </p:spPr>
        <p:txBody>
          <a:bodyPr wrap="square" rtlCol="0">
            <a:noAutofit/>
          </a:bodyPr>
          <a:lstStyle>
            <a:defPPr>
              <a:defRPr lang="zh-CN"/>
            </a:defPPr>
            <a:lvl1pPr algn="ctr">
              <a:defRPr sz="5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2800" b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水何澹澹，山岛竦峙。</a:t>
            </a:r>
            <a:endParaRPr lang="zh-CN" altLang="en-US" sz="2800" b="0" smtClean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5"/>
            </p:custDataLst>
          </p:nvPr>
        </p:nvSpPr>
        <p:spPr>
          <a:xfrm>
            <a:off x="1177290" y="2659380"/>
            <a:ext cx="10061575" cy="2736215"/>
          </a:xfrm>
          <a:prstGeom prst="rect">
            <a:avLst/>
          </a:prstGeom>
          <a:noFill/>
        </p:spPr>
        <p:txBody>
          <a:bodyPr vert="horz" wrap="square" rtlCol="0" anchor="t">
            <a:noAutofit/>
          </a:bodyPr>
          <a:lstStyle/>
          <a:p>
            <a:pPr lvl="0" indent="711200"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是望海初得的大致印象，有点像绘画的轮廓。在这水波“澹澹”的海上，最先映入眼帘的是那突兀耸立的山岛，它们点缀在平阔的海面上，使大海显得神奇壮观。这两句写出了大海远景的一般轮廓，下面再层层深入描写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100" name="图片 99"/>
          <p:cNvPicPr/>
          <p:nvPr>
            <p:custDataLst>
              <p:tags r:id="rId7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9200000">
            <a:off x="2642553" y="274320"/>
            <a:ext cx="2905125" cy="2190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深入探究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952625" y="1798320"/>
            <a:ext cx="8286115" cy="553720"/>
          </a:xfrm>
          <a:prstGeom prst="roundRect">
            <a:avLst/>
          </a:prstGeom>
          <a:solidFill>
            <a:srgbClr val="C00000"/>
          </a:solidFill>
        </p:spPr>
        <p:txBody>
          <a:bodyPr wrap="square" rtlCol="0">
            <a:noAutofit/>
          </a:bodyPr>
          <a:lstStyle>
            <a:defPPr>
              <a:defRPr lang="zh-CN"/>
            </a:defPPr>
            <a:lvl1pPr algn="ctr">
              <a:defRPr sz="5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2800" b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树木丛生，百草丰茂。秋风萧瑟，洪波涌起。</a:t>
            </a:r>
            <a:endParaRPr lang="zh-CN" altLang="en-US" sz="2800" b="0" smtClean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5"/>
            </p:custDataLst>
          </p:nvPr>
        </p:nvSpPr>
        <p:spPr>
          <a:xfrm>
            <a:off x="1143635" y="2613660"/>
            <a:ext cx="10126980" cy="3322955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lvl="0" indent="711200"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前二句具体写竦峙的山岛：虽然已到秋风萧瑟，草木摇落的季节，但岛上树木繁茂，百草丰美，给人诗意盎然之感。后二句则是对“水何澹澹”一句的进一层描写：定神细看，在秋风萧瑟中的海面竟是洪波巨澜，汹涌起伏。表现出作者面对萧瑟秋风，仍有着“老骥伏枥，志在千里”的“壮志”胸怀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100" name="图片 99"/>
          <p:cNvPicPr/>
          <p:nvPr>
            <p:custDataLst>
              <p:tags r:id="rId7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9200000">
            <a:off x="1131888" y="350520"/>
            <a:ext cx="2905125" cy="2190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深入探究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949450" y="1897380"/>
            <a:ext cx="7855585" cy="572930"/>
          </a:xfrm>
          <a:prstGeom prst="round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sz="2800" b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日月</a:t>
            </a:r>
            <a:r>
              <a:rPr lang="zh-CN" altLang="en-US" sz="2800" b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之行，若出其中</a:t>
            </a:r>
            <a:r>
              <a:rPr lang="zh-CN" altLang="en-US" sz="2800" b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</a:t>
            </a:r>
            <a:r>
              <a:rPr lang="zh-CN" altLang="en-US" sz="2800" b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星汉灿烂，若出其里</a:t>
            </a:r>
            <a:r>
              <a:rPr lang="zh-CN" altLang="en-US" sz="2800" b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2800" b="0" smtClean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977900" y="2545080"/>
            <a:ext cx="10086975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1200" fontAlgn="auto">
              <a:lnSpc>
                <a:spcPct val="125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运用作者的想象，写出了作者曹操的壮志情怀。前面的描写，将大海的气势和威力凸显在读者面前；在丰富的联想中表现出作者博大的胸怀、开阔的胸襟、宏大的抱负。暗含一种要像大海容纳万物一样把天下纳入自己掌中的胸襟。“幸甚至哉，歌以咏志。”这是合乐时的套语，与诗的内容无关，也指出这是乐府唱过的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00" name="图片 99"/>
          <p:cNvPicPr/>
          <p:nvPr>
            <p:custDataLst>
              <p:tags r:id="rId7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9200000">
            <a:off x="1082993" y="438150"/>
            <a:ext cx="2905125" cy="2190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深入探究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043940" y="1169035"/>
            <a:ext cx="10343515" cy="11595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通过诗人雄奇的想象，从全诗来看，这首诗表现了诗人怎样的胸怀?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043940" y="2524760"/>
            <a:ext cx="10344150" cy="3256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711200" fontAlgn="auto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这首诗中，诗人前一部分写大海及周围的所见，视野十分广阔，所写所见都是实景，能够体现出诗人内心中的博大胸怀;同时在诗歌的后面，用“日月之行”四句来写大海，全运用的是虚写的手法，在前面的实写基础上增加了更多的想象和发展的空间，表现了大海有包容宇宙万物的气概，更能显示出诗人的</a:t>
            </a:r>
            <a:r>
              <a:rPr lang="zh-CN" altLang="en-US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博大胸怀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深入探究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4" name="矩形 23"/>
          <p:cNvSpPr/>
          <p:nvPr>
            <p:custDataLst>
              <p:tags r:id="rId3"/>
            </p:custDataLst>
          </p:nvPr>
        </p:nvSpPr>
        <p:spPr>
          <a:xfrm>
            <a:off x="1136650" y="1381125"/>
            <a:ext cx="2470785" cy="11684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indent="0" algn="just" fontAlgn="auto">
              <a:lnSpc>
                <a:spcPct val="125000"/>
              </a:lnSpc>
              <a:buFont typeface="Arial" panose="020b0604020202020204" pitchFamily="34" charset="0"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第一层：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algn="just" fontAlgn="auto">
              <a:lnSpc>
                <a:spcPct val="125000"/>
              </a:lnSpc>
              <a:buFont typeface="Arial" panose="020b0604020202020204" pitchFamily="34" charset="0"/>
            </a:pP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(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开头两句）：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深入探究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1" name="图片 100"/>
          <p:cNvPicPr/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07310" y="1595120"/>
            <a:ext cx="1149985" cy="285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3914140" y="1374140"/>
            <a:ext cx="4651375" cy="6299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indent="0" algn="just" fontAlgn="auto">
              <a:lnSpc>
                <a:spcPct val="125000"/>
              </a:lnSpc>
              <a:buFont typeface="Arial" panose="020b0604020202020204" pitchFamily="34" charset="0"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交代观海的地点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(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直陈其事</a:t>
            </a:r>
            <a:r>
              <a:rPr lang="en-US" altLang="zh-CN" sz="280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)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3914140" y="4874895"/>
            <a:ext cx="6771005" cy="1383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indent="0" algn="just" fontAlgn="auto">
              <a:lnSpc>
                <a:spcPct val="100000"/>
              </a:lnSpc>
              <a:buFont typeface="Arial" panose="020b0604020202020204" pitchFamily="34" charset="0"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借助奇特的想象来表现大海吞吐日月星辰的气概。写的是虚景即诗人的主观感受，是从两个“若”字看出来的。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3914140" y="2273300"/>
            <a:ext cx="7260590" cy="22453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indent="0" algn="just" fontAlgn="auto">
              <a:lnSpc>
                <a:spcPct val="100000"/>
              </a:lnSpc>
              <a:buFont typeface="Arial" panose="020b0604020202020204" pitchFamily="34" charset="0"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描写海水与山岛。海水荡漾，是动态；山岛耸立，是静态。相互映衬，显示了大海的辽阔和威严。再写草木，仍然是“静态”，次及洪波，又回到“动态”。显示了大海的惊人力量和宏伟气象。这一层全是写实景</a:t>
            </a:r>
            <a:r>
              <a:rPr lang="zh-CN" altLang="en-US" sz="280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10"/>
            </p:custDataLst>
          </p:nvPr>
        </p:nvSpPr>
        <p:spPr>
          <a:xfrm>
            <a:off x="1136650" y="4699000"/>
            <a:ext cx="1963420" cy="11684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indent="0" algn="just" fontAlgn="auto">
              <a:lnSpc>
                <a:spcPct val="125000"/>
              </a:lnSpc>
              <a:buFont typeface="Arial" panose="020b0604020202020204" pitchFamily="34" charset="0"/>
            </a:pPr>
            <a:r>
              <a:rPr lang="zh-CN" altLang="en-US" sz="28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第三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algn="just" fontAlgn="auto">
              <a:lnSpc>
                <a:spcPct val="125000"/>
              </a:lnSpc>
              <a:buFont typeface="Arial" panose="020b0604020202020204" pitchFamily="34" charset="0"/>
            </a:pP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(9</a:t>
            </a:r>
            <a:r>
              <a:rPr 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~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12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句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)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：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11"/>
            </p:custDataLst>
          </p:nvPr>
        </p:nvSpPr>
        <p:spPr>
          <a:xfrm>
            <a:off x="1136650" y="2639060"/>
            <a:ext cx="1757680" cy="11684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indent="0" algn="just" fontAlgn="auto">
              <a:lnSpc>
                <a:spcPct val="125000"/>
              </a:lnSpc>
              <a:buFont typeface="Arial" panose="020b0604020202020204" pitchFamily="34" charset="0"/>
            </a:pPr>
            <a:r>
              <a:rPr lang="zh-CN" altLang="en-US" sz="28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第二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层：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algn="just" fontAlgn="auto">
              <a:lnSpc>
                <a:spcPct val="125000"/>
              </a:lnSpc>
              <a:buFont typeface="Arial" panose="020b0604020202020204" pitchFamily="34" charset="0"/>
            </a:pP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(3~8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句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)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：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11" name="图片 10"/>
          <p:cNvPicPr/>
          <p:nvPr>
            <p:custDataLst>
              <p:tags r:id="rId12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07310" y="3159125"/>
            <a:ext cx="1149985" cy="285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/>
          <p:nvPr>
            <p:custDataLst>
              <p:tags r:id="rId13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07310" y="5219065"/>
            <a:ext cx="1149985" cy="285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7" grpId="0"/>
      <p:bldP spid="8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2532" name="TextBox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62050" y="2046605"/>
            <a:ext cx="9820910" cy="2122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本诗借景抒情，诗人以洗练的笔法，神奇的想象，描绘了大海吞吐日月，包蕴万千的壮丽景象，表现了诗人开阔的胸襟，抒发了诗人统一中国建功立业的远大抱负。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概括主题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2" name="图片 101"/>
          <p:cNvPicPr/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9915" y="4448175"/>
            <a:ext cx="3184525" cy="20808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581785" y="3168015"/>
            <a:ext cx="613410" cy="115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2">
                    <a:lumMod val="90000"/>
                    <a:lumOff val="10000"/>
                  </a:schemeClr>
                </a:solidFill>
              </a14:hiddenFill>
            </a:ext>
          </a:ex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观沧海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左大括号 8"/>
          <p:cNvSpPr/>
          <p:nvPr>
            <p:custDataLst>
              <p:tags r:id="rId4"/>
            </p:custDataLst>
          </p:nvPr>
        </p:nvSpPr>
        <p:spPr>
          <a:xfrm>
            <a:off x="2517140" y="1950085"/>
            <a:ext cx="273685" cy="3102610"/>
          </a:xfrm>
          <a:prstGeom prst="leftBrace">
            <a:avLst>
              <a:gd name="adj1" fmla="val 147129"/>
              <a:gd name="adj2" fmla="val 50000"/>
            </a:avLst>
          </a:prstGeom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2955925" y="264604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实景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2955925" y="453072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虚景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左大括号 12"/>
          <p:cNvSpPr/>
          <p:nvPr>
            <p:custDataLst>
              <p:tags r:id="rId7"/>
            </p:custDataLst>
          </p:nvPr>
        </p:nvSpPr>
        <p:spPr>
          <a:xfrm rot="10800000" flipH="1">
            <a:off x="3894455" y="2263140"/>
            <a:ext cx="76200" cy="1218565"/>
          </a:xfrm>
          <a:prstGeom prst="leftBrace">
            <a:avLst>
              <a:gd name="adj1" fmla="val 147129"/>
              <a:gd name="adj2" fmla="val 50000"/>
            </a:avLst>
          </a:prstGeom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4015105" y="2263140"/>
            <a:ext cx="3383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动：水、秋风、洪波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4015105" y="3049905"/>
            <a:ext cx="37388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静：山岛、树木、百草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4222115" y="4513580"/>
            <a:ext cx="23164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日、月、星汉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7" name="燕尾形箭头 16"/>
          <p:cNvSpPr/>
          <p:nvPr>
            <p:custDataLst>
              <p:tags r:id="rId11"/>
            </p:custDataLst>
          </p:nvPr>
        </p:nvSpPr>
        <p:spPr>
          <a:xfrm>
            <a:off x="3926205" y="4683760"/>
            <a:ext cx="165100" cy="215900"/>
          </a:xfrm>
          <a:prstGeom prst="notchedRightArrow">
            <a:avLst>
              <a:gd name="adj1" fmla="val 50000"/>
              <a:gd name="adj2" fmla="val 10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2">
                    <a:lumMod val="90000"/>
                    <a:lumOff val="1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左大括号 17"/>
          <p:cNvSpPr/>
          <p:nvPr>
            <p:custDataLst>
              <p:tags r:id="rId12"/>
            </p:custDataLst>
          </p:nvPr>
        </p:nvSpPr>
        <p:spPr>
          <a:xfrm rot="10800000">
            <a:off x="8034655" y="1950085"/>
            <a:ext cx="184150" cy="3102610"/>
          </a:xfrm>
          <a:prstGeom prst="leftBrace">
            <a:avLst>
              <a:gd name="adj1" fmla="val 147129"/>
              <a:gd name="adj2" fmla="val 50000"/>
            </a:avLst>
          </a:prstGeom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3"/>
            </p:custDataLst>
          </p:nvPr>
        </p:nvSpPr>
        <p:spPr>
          <a:xfrm>
            <a:off x="8353425" y="278511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借景抒情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8353425" y="3415030"/>
            <a:ext cx="2672080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2">
                    <a:lumMod val="90000"/>
                    <a:lumOff val="10000"/>
                  </a:schemeClr>
                </a:solidFill>
              </a14:hiddenFill>
            </a:ext>
          </a:extLst>
        </p:spPr>
        <p:txBody>
          <a:bodyPr wrap="none" rtlCol="0">
            <a:spAutoFit/>
          </a:bodyPr>
          <a:lstStyle/>
          <a:p>
            <a:pPr algn="l"/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统一天下的抱负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21" name="New picture"/>
          <p:cNvPicPr/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337925" y="11303000"/>
            <a:ext cx="342900" cy="254000"/>
          </a:xfrm>
          <a:prstGeom prst="cube">
            <a:avLst/>
          </a:prstGeom>
        </p:spPr>
      </p:pic>
      <p:sp>
        <p:nvSpPr>
          <p:cNvPr id="2" name="文本框 1"/>
          <p:cNvSpPr txBox="1"/>
          <p:nvPr>
            <p:custDataLst>
              <p:tags r:id="rId17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板书设计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1443" name="Text Box 6"/>
          <p:cNvSpPr/>
          <p:nvPr>
            <p:custDataLst>
              <p:tags r:id="rId3"/>
            </p:custDataLst>
          </p:nvPr>
        </p:nvSpPr>
        <p:spPr>
          <a:xfrm>
            <a:off x="1068705" y="1424305"/>
            <a:ext cx="9734550" cy="28917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lnSpc>
                <a:spcPct val="150000"/>
              </a:lnSpc>
              <a:spcBef>
                <a:spcPct val="50000"/>
              </a:spcBef>
              <a:buFont typeface="Arial"/>
              <a:buNone/>
            </a:pPr>
            <a:r>
              <a:rPr lang="en-US" altLang="zh-CN" sz="280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这首古乐府诗是借景抒情，全诗的基调是</a:t>
            </a: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，以“</a:t>
            </a: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”字展开，采用了</a:t>
            </a: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结合、</a:t>
            </a: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结合的写法，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lvl="0" indent="0" eaLnBrk="1" hangingPunct="1">
              <a:lnSpc>
                <a:spcPct val="150000"/>
              </a:lnSpc>
              <a:spcBef>
                <a:spcPct val="50000"/>
              </a:spcBef>
              <a:buFont typeface="Arial"/>
              <a:buNone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诗中“</a:t>
            </a:r>
            <a:r>
              <a:rPr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              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”写出了诗人曹操博大的胸怀。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1444" name="Text Box 7"/>
          <p:cNvSpPr/>
          <p:nvPr>
            <p:custDataLst>
              <p:tags r:id="rId4"/>
            </p:custDataLst>
          </p:nvPr>
        </p:nvSpPr>
        <p:spPr>
          <a:xfrm>
            <a:off x="7882890" y="1531620"/>
            <a:ext cx="16662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Font typeface="Arial"/>
              <a:buNone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雄奇豪迈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1445" name="Text Box 8"/>
          <p:cNvSpPr/>
          <p:nvPr>
            <p:custDataLst>
              <p:tags r:id="rId5"/>
            </p:custDataLst>
          </p:nvPr>
        </p:nvSpPr>
        <p:spPr>
          <a:xfrm>
            <a:off x="1587500" y="2178368"/>
            <a:ext cx="152400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Font typeface="Arial"/>
              <a:buNone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1446" name="Text Box 9"/>
          <p:cNvSpPr/>
          <p:nvPr>
            <p:custDataLst>
              <p:tags r:id="rId6"/>
            </p:custDataLst>
          </p:nvPr>
        </p:nvSpPr>
        <p:spPr>
          <a:xfrm>
            <a:off x="5093970" y="2178685"/>
            <a:ext cx="100203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Font typeface="Arial"/>
              <a:buNone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动静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1447" name="Text Box 10"/>
          <p:cNvSpPr/>
          <p:nvPr>
            <p:custDataLst>
              <p:tags r:id="rId7"/>
            </p:custDataLst>
          </p:nvPr>
        </p:nvSpPr>
        <p:spPr>
          <a:xfrm>
            <a:off x="6967220" y="2178368"/>
            <a:ext cx="129540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Font typeface="Arial"/>
              <a:buNone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虚实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1448" name="Text Box 11"/>
          <p:cNvSpPr/>
          <p:nvPr>
            <p:custDataLst>
              <p:tags r:id="rId8"/>
            </p:custDataLst>
          </p:nvPr>
        </p:nvSpPr>
        <p:spPr>
          <a:xfrm>
            <a:off x="2236153" y="3011170"/>
            <a:ext cx="845820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 typeface="Arial"/>
              <a:buNone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日月之行，若出其中；星汉灿烂，若出其里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2800">
              <a:solidFill>
                <a:srgbClr val="FFFF66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随堂作业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/>
      <p:bldP spid="61445" grpId="0"/>
      <p:bldP spid="61446" grpId="0"/>
      <p:bldP spid="61447" grpId="0"/>
      <p:bldP spid="6144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7411" name="文本框 94216"/>
          <p:cNvSpPr txBox="1"/>
          <p:nvPr>
            <p:custDataLst>
              <p:tags r:id="rId3"/>
            </p:custDataLst>
          </p:nvPr>
        </p:nvSpPr>
        <p:spPr>
          <a:xfrm>
            <a:off x="983615" y="1165225"/>
            <a:ext cx="10450195" cy="29330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下列对这首诗的理解和分析不正确的一项是(    )</a:t>
            </a:r>
            <a:endParaRPr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A.“东临碣石”中的“临”，写诗人登高观沧海，起笔气势不凡。</a:t>
            </a:r>
            <a:endParaRPr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B.“水何澹澹，山岛竦峙”用动静结合的手法描写水波和山岛。</a:t>
            </a:r>
            <a:endParaRPr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C.诗中描写了萧瑟的秋风、汹涌的波涛，营造了悲凉伤感的意境。</a:t>
            </a:r>
            <a:endParaRPr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D.此诗苍凉中又有慷慨，历来被视为“建安风骨”的代表作。</a:t>
            </a:r>
            <a:endParaRPr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94216"/>
          <p:cNvSpPr txBox="1"/>
          <p:nvPr>
            <p:custDataLst>
              <p:tags r:id="rId4"/>
            </p:custDataLst>
          </p:nvPr>
        </p:nvSpPr>
        <p:spPr>
          <a:xfrm>
            <a:off x="983615" y="4199255"/>
            <a:ext cx="10195560" cy="2276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fontAlgn="auto">
              <a:lnSpc>
                <a:spcPct val="100000"/>
              </a:lnSpc>
              <a:spcBef>
                <a:spcPct val="0"/>
              </a:spcBef>
            </a:pPr>
            <a:r>
              <a:rPr lang="zh-CN" sz="3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答案：</a:t>
            </a:r>
            <a:r>
              <a:rPr sz="3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 </a:t>
            </a:r>
            <a:endParaRPr sz="30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00000"/>
              </a:lnSpc>
              <a:spcBef>
                <a:spcPct val="0"/>
              </a:spcBef>
            </a:pPr>
            <a:r>
              <a:rPr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解析</a:t>
            </a:r>
            <a:r>
              <a:rPr 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:</a:t>
            </a:r>
            <a:r>
              <a:rPr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秋风萧瑟，洪波涌起”虽是秋天的典型环境，却无半点萧瑟凄凉的悲秋意绪。作者面对萧瑟秋风，极写大海的辽阔壮美：在秋风萧瑟中，大海汹涌澎湃，浩渺接天；山岛高耸挺拔，草木繁茂，没有丝毫感伤的情调。</a:t>
            </a:r>
            <a:endParaRPr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随堂作业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3491" name="文本占位符 3891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022350" y="1209040"/>
            <a:ext cx="10278745" cy="337566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eaLnBrk="1" hangingPunct="1">
              <a:lnSpc>
                <a:spcPct val="125000"/>
              </a:lnSpc>
              <a:spcBef>
                <a:spcPct val="0"/>
              </a:spcBef>
              <a:buNone/>
            </a:pPr>
            <a:r>
              <a:rPr lang="en-US" altLang="en-US" sz="2800" spc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3.“树木丛生，百草丰茂</a:t>
            </a:r>
            <a:r>
              <a:rPr lang="en-US" altLang="zh-CN" sz="2800" spc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……</a:t>
            </a:r>
            <a:r>
              <a:rPr lang="en-US" altLang="en-US" sz="2800" spc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洪波涌起“四句在写法上有何特点？</a:t>
            </a:r>
            <a:endParaRPr lang="en-US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marR="0" lvl="0" indent="0" eaLnBrk="1" hangingPunct="1">
              <a:lnSpc>
                <a:spcPct val="125000"/>
              </a:lnSpc>
              <a:spcBef>
                <a:spcPct val="0"/>
              </a:spcBef>
              <a:buNone/>
            </a:pPr>
            <a:endParaRPr sz="2800" spc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0" marR="0" lvl="0" indent="0" eaLnBrk="1" hangingPunct="1">
              <a:lnSpc>
                <a:spcPct val="125000"/>
              </a:lnSpc>
              <a:spcBef>
                <a:spcPct val="0"/>
              </a:spcBef>
              <a:buNone/>
            </a:pPr>
            <a:r>
              <a:rPr sz="2800" spc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参考答案：</a:t>
            </a:r>
            <a:r>
              <a:rPr lang="en-US" altLang="en-US" sz="2800" spc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“树木丛生，百草丰茂“两句是静态描写，写出了树木、百草的生机勃勃、欣欣向荣，给人以生意盎然之感。“秋风萧瑟，洪波涌起“由静转动，气势雄伟，逼真地展现了大海那种波澜壮阔的气势。</a:t>
            </a:r>
            <a:endParaRPr lang="en-US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随堂作业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3491" name="文本占位符 3891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022350" y="1209040"/>
            <a:ext cx="9975850" cy="389255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eaLnBrk="1" hangingPunct="1">
              <a:lnSpc>
                <a:spcPct val="125000"/>
              </a:lnSpc>
              <a:spcBef>
                <a:spcPct val="0"/>
              </a:spcBef>
              <a:buNone/>
            </a:pPr>
            <a:r>
              <a:rPr lang="en-US" altLang="en-US" sz="2800" spc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4.“日月之行，若出其中。星汉灿烂，若出其里。“这四句在写法上有何突出之处？表现了什么？</a:t>
            </a:r>
            <a:endParaRPr lang="en-US" altLang="en-US" sz="2800" spc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eaLnBrk="1" hangingPunct="1">
              <a:lnSpc>
                <a:spcPct val="125000"/>
              </a:lnSpc>
              <a:spcBef>
                <a:spcPct val="0"/>
              </a:spcBef>
              <a:buNone/>
            </a:pPr>
            <a:endParaRPr lang="en-US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eaLnBrk="1" hangingPunct="1">
              <a:lnSpc>
                <a:spcPct val="125000"/>
              </a:lnSpc>
              <a:spcBef>
                <a:spcPct val="0"/>
              </a:spcBef>
              <a:buNone/>
            </a:pPr>
            <a:r>
              <a:rPr sz="2800" spc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参考答案：</a:t>
            </a:r>
            <a:r>
              <a:rPr lang="en-US" altLang="en-US" sz="2800" spc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这四句想象，从两个“若“字中，可以看出写的是虚景，即通过诗人的主观感受，写出了沧海之大，描绘出了一幅沧海吞吐日月、包蕴群星的图景，表现了诗人渴望建功立业，统一天下的雄心壮志和积极进取的精神。</a:t>
            </a:r>
            <a:endParaRPr lang="en-US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随堂作业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UNIQUEID" val="2644"/>
</p:tagLst>
</file>

<file path=ppt/tags/tag2.xml><?xml version="1.0" encoding="utf-8"?>
<p:tagLst xmlns:p="http://schemas.openxmlformats.org/presentationml/2006/main">
  <p:tag name="AS_UNIQUEID" val="2645"/>
  <p:tag name="KSO_WM_BEAUTIFY_FLAG" val=""/>
</p:tagLst>
</file>

<file path=ppt/tags/tag3.xml><?xml version="1.0" encoding="utf-8"?>
<p:tagLst xmlns:p="http://schemas.openxmlformats.org/presentationml/2006/main">
  <p:tag name="AS_UNIQUEID" val="2646"/>
</p:tagLst>
</file>

<file path=ppt/tags/tag4.xml><?xml version="1.0" encoding="utf-8"?>
<p:tagLst xmlns:p="http://schemas.openxmlformats.org/presentationml/2006/main">
  <p:tag name="AS_UNIQUEID" val="2647"/>
  <p:tag name="KSO_WM_BEAUTIFY_FLAG" val=""/>
</p:tagLst>
</file>

<file path=ppt/tags/tag5.xml><?xml version="1.0" encoding="utf-8"?>
<p:tagLst xmlns:p="http://schemas.openxmlformats.org/presentationml/2006/main">
  <p:tag name="AS_UNIQUEID" val="2648"/>
</p:tagLst>
</file>

<file path=ppt/tags/tag6.xml><?xml version="1.0" encoding="utf-8"?>
<p:tagLst xmlns:p="http://schemas.openxmlformats.org/presentationml/2006/main">
  <p:tag name="AS_UNIQUEID" val="2649"/>
  <p:tag name="KSO_WM_BEAUTIFY_FLAG" val=""/>
</p:tagLst>
</file>

<file path=ppt/tags/tag7.xml><?xml version="1.0" encoding="utf-8"?>
<p:tagLst xmlns:p="http://schemas.openxmlformats.org/presentationml/2006/main">
  <p:tag name="AS_UNIQUEID" val="2650"/>
  <p:tag name="KSO_WM_BEAUTIFY_FLAG" val=""/>
</p:tagLst>
</file>

<file path=ppt/tags/tag8.xml><?xml version="1.0" encoding="utf-8"?>
<p:tagLst xmlns:p="http://schemas.openxmlformats.org/presentationml/2006/main">
  <p:tag name="AS_UNIQUEID" val="2651"/>
</p:tagLst>
</file>

<file path=ppt/tags/tag9.xml><?xml version="1.0" encoding="utf-8"?>
<p:tagLst xmlns:p="http://schemas.openxmlformats.org/presentationml/2006/main">
  <p:tag name="AS_UNIQUEID" val="2652"/>
  <p:tag name="KSO_WM_BEAUTIFY_FLAG" val=""/>
</p:tagLst>
</file>

<file path=ppt/tags/tag10.xml><?xml version="1.0" encoding="utf-8"?>
<p:tagLst xmlns:p="http://schemas.openxmlformats.org/presentationml/2006/main">
  <p:tag name="AS_UNIQUEID" val="2653"/>
  <p:tag name="KSO_WM_BEAUTIFY_FLAG" val=""/>
</p:tagLst>
</file>

<file path=ppt/tags/tag11.xml><?xml version="1.0" encoding="utf-8"?>
<p:tagLst xmlns:p="http://schemas.openxmlformats.org/presentationml/2006/main">
  <p:tag name="AS_UNIQUEID" val="2654"/>
</p:tagLst>
</file>

<file path=ppt/tags/tag12.xml><?xml version="1.0" encoding="utf-8"?>
<p:tagLst xmlns:p="http://schemas.openxmlformats.org/presentationml/2006/main">
  <p:tag name="AS_UNIQUEID" val="2655"/>
</p:tagLst>
</file>

<file path=ppt/tags/tag13.xml><?xml version="1.0" encoding="utf-8"?>
<p:tagLst xmlns:p="http://schemas.openxmlformats.org/presentationml/2006/main">
  <p:tag name="AS_UNIQUEID" val="2656"/>
</p:tagLst>
</file>

<file path=ppt/tags/tag14.xml><?xml version="1.0" encoding="utf-8"?>
<p:tagLst xmlns:p="http://schemas.openxmlformats.org/presentationml/2006/main">
  <p:tag name="AS_UNIQUEID" val="2657"/>
</p:tagLst>
</file>

<file path=ppt/tags/tag15.xml><?xml version="1.0" encoding="utf-8"?>
<p:tagLst xmlns:p="http://schemas.openxmlformats.org/presentationml/2006/main">
  <p:tag name="AS_UNIQUEID" val="2658"/>
  <p:tag name="KSO_WM_BEAUTIFY_FLAG" val=""/>
</p:tagLst>
</file>

<file path=ppt/tags/tag16.xml><?xml version="1.0" encoding="utf-8"?>
<p:tagLst xmlns:p="http://schemas.openxmlformats.org/presentationml/2006/main">
  <p:tag name="AS_UNIQUEID" val="2659"/>
  <p:tag name="KSO_WM_BEAUTIFY_FLAG" val=""/>
</p:tagLst>
</file>

<file path=ppt/tags/tag17.xml><?xml version="1.0" encoding="utf-8"?>
<p:tagLst xmlns:p="http://schemas.openxmlformats.org/presentationml/2006/main">
  <p:tag name="AS_UNIQUEID" val="2660"/>
</p:tagLst>
</file>

<file path=ppt/tags/tag18.xml><?xml version="1.0" encoding="utf-8"?>
<p:tagLst xmlns:p="http://schemas.openxmlformats.org/presentationml/2006/main">
  <p:tag name="AS_UNIQUEID" val="2661"/>
  <p:tag name="KSO_WM_BEAUTIFY_FLAG" val=""/>
</p:tagLst>
</file>

<file path=ppt/tags/tag19.xml><?xml version="1.0" encoding="utf-8"?>
<p:tagLst xmlns:p="http://schemas.openxmlformats.org/presentationml/2006/main">
  <p:tag name="AS_UNIQUEID" val="2662"/>
</p:tagLst>
</file>

<file path=ppt/tags/tag20.xml><?xml version="1.0" encoding="utf-8"?>
<p:tagLst xmlns:p="http://schemas.openxmlformats.org/presentationml/2006/main">
  <p:tag name="AS_UNIQUEID" val="2663"/>
</p:tagLst>
</file>

<file path=ppt/tags/tag21.xml><?xml version="1.0" encoding="utf-8"?>
<p:tagLst xmlns:p="http://schemas.openxmlformats.org/presentationml/2006/main">
  <p:tag name="AS_UNIQUEID" val="2664"/>
</p:tagLst>
</file>

<file path=ppt/tags/tag22.xml><?xml version="1.0" encoding="utf-8"?>
<p:tagLst xmlns:p="http://schemas.openxmlformats.org/presentationml/2006/main">
  <p:tag name="AS_UNIQUEID" val="2665"/>
</p:tagLst>
</file>

<file path=ppt/tags/tag23.xml><?xml version="1.0" encoding="utf-8"?>
<p:tagLst xmlns:p="http://schemas.openxmlformats.org/presentationml/2006/main">
  <p:tag name="AS_UNIQUEID" val="2666"/>
  <p:tag name="KSO_WM_BEAUTIFY_FLAG" val=""/>
</p:tagLst>
</file>

<file path=ppt/tags/tag24.xml><?xml version="1.0" encoding="utf-8"?>
<p:tagLst xmlns:p="http://schemas.openxmlformats.org/presentationml/2006/main">
  <p:tag name="AS_UNIQUEID" val="2667"/>
  <p:tag name="KSO_WM_BEAUTIFY_FLAG" val=""/>
</p:tagLst>
</file>

<file path=ppt/tags/tag25.xml><?xml version="1.0" encoding="utf-8"?>
<p:tagLst xmlns:p="http://schemas.openxmlformats.org/presentationml/2006/main">
  <p:tag name="AS_UNIQUEID" val="1166"/>
  <p:tag name="KSO_WM_BEAUTIFY_FLAG" val=""/>
</p:tagLst>
</file>

<file path=ppt/tags/tag26.xml><?xml version="1.0" encoding="utf-8"?>
<p:tagLst xmlns:p="http://schemas.openxmlformats.org/presentationml/2006/main">
  <p:tag name="KSO_WM_BEAUTIFY_FLAG" val="#wm#"/>
  <p:tag name="KSO_WM_TEMPLATE_CATEGORY" val="diagram"/>
  <p:tag name="KSO_WM_TEMPLATE_INDEX" val="20182483"/>
</p:tagLst>
</file>

<file path=ppt/tags/tag27.xml><?xml version="1.0" encoding="utf-8"?>
<p:tagLst xmlns:p="http://schemas.openxmlformats.org/presentationml/2006/main">
  <p:tag name="AS_UNIQUEID" val="2668"/>
</p:tagLst>
</file>

<file path=ppt/tags/tag28.xml><?xml version="1.0" encoding="utf-8"?>
<p:tagLst xmlns:p="http://schemas.openxmlformats.org/presentationml/2006/main">
  <p:tag name="AS_UNIQUEID" val="2669"/>
</p:tagLst>
</file>

<file path=ppt/tags/tag29.xml><?xml version="1.0" encoding="utf-8"?>
<p:tagLst xmlns:p="http://schemas.openxmlformats.org/presentationml/2006/main">
  <p:tag name="AS_UNIQUEID" val="2670"/>
</p:tagLst>
</file>

<file path=ppt/tags/tag30.xml><?xml version="1.0" encoding="utf-8"?>
<p:tagLst xmlns:p="http://schemas.openxmlformats.org/presentationml/2006/main">
  <p:tag name="AS_UNIQUEID" val="2671"/>
</p:tagLst>
</file>

<file path=ppt/tags/tag31.xml><?xml version="1.0" encoding="utf-8"?>
<p:tagLst xmlns:p="http://schemas.openxmlformats.org/presentationml/2006/main">
  <p:tag name="AS_UNIQUEID" val="2672"/>
  <p:tag name="KSO_WM_BEAUTIFY_FLAG" val=""/>
</p:tagLst>
</file>

<file path=ppt/tags/tag32.xml><?xml version="1.0" encoding="utf-8"?>
<p:tagLst xmlns:p="http://schemas.openxmlformats.org/presentationml/2006/main">
  <p:tag name="AS_UNIQUEID" val="2673"/>
</p:tagLst>
</file>

<file path=ppt/tags/tag33.xml><?xml version="1.0" encoding="utf-8"?>
<p:tagLst xmlns:p="http://schemas.openxmlformats.org/presentationml/2006/main">
  <p:tag name="AS_UNIQUEID" val="2674"/>
</p:tagLst>
</file>

<file path=ppt/tags/tag34.xml><?xml version="1.0" encoding="utf-8"?>
<p:tagLst xmlns:p="http://schemas.openxmlformats.org/presentationml/2006/main">
  <p:tag name="AS_UNIQUEID" val="2675"/>
</p:tagLst>
</file>

<file path=ppt/tags/tag35.xml><?xml version="1.0" encoding="utf-8"?>
<p:tagLst xmlns:p="http://schemas.openxmlformats.org/presentationml/2006/main">
  <p:tag name="AS_UNIQUEID" val="2676"/>
</p:tagLst>
</file>

<file path=ppt/tags/tag36.xml><?xml version="1.0" encoding="utf-8"?>
<p:tagLst xmlns:p="http://schemas.openxmlformats.org/presentationml/2006/main">
  <p:tag name="AS_UNIQUEID" val="2677"/>
</p:tagLst>
</file>

<file path=ppt/tags/tag37.xml><?xml version="1.0" encoding="utf-8"?>
<p:tagLst xmlns:p="http://schemas.openxmlformats.org/presentationml/2006/main">
  <p:tag name="AS_UNIQUEID" val="2678"/>
  <p:tag name="KSO_WM_BEAUTIFY_FLAG" val=""/>
</p:tagLst>
</file>

<file path=ppt/tags/tag38.xml><?xml version="1.0" encoding="utf-8"?>
<p:tagLst xmlns:p="http://schemas.openxmlformats.org/presentationml/2006/main">
  <p:tag name="AS_UNIQUEID" val="2679"/>
</p:tagLst>
</file>

<file path=ppt/tags/tag39.xml><?xml version="1.0" encoding="utf-8"?>
<p:tagLst xmlns:p="http://schemas.openxmlformats.org/presentationml/2006/main">
  <p:tag name="AS_UNIQUEID" val="2680"/>
</p:tagLst>
</file>

<file path=ppt/tags/tag40.xml><?xml version="1.0" encoding="utf-8"?>
<p:tagLst xmlns:p="http://schemas.openxmlformats.org/presentationml/2006/main">
  <p:tag name="AS_UNIQUEID" val="2681"/>
</p:tagLst>
</file>

<file path=ppt/tags/tag41.xml><?xml version="1.0" encoding="utf-8"?>
<p:tagLst xmlns:p="http://schemas.openxmlformats.org/presentationml/2006/main">
  <p:tag name="AS_UNIQUEID" val="2682"/>
</p:tagLst>
</file>

<file path=ppt/tags/tag42.xml><?xml version="1.0" encoding="utf-8"?>
<p:tagLst xmlns:p="http://schemas.openxmlformats.org/presentationml/2006/main">
  <p:tag name="AS_UNIQUEID" val="2683"/>
</p:tagLst>
</file>

<file path=ppt/tags/tag43.xml><?xml version="1.0" encoding="utf-8"?>
<p:tagLst xmlns:p="http://schemas.openxmlformats.org/presentationml/2006/main">
  <p:tag name="AS_UNIQUEID" val="2684"/>
  <p:tag name="KSO_WM_BEAUTIFY_FLAG" val=""/>
</p:tagLst>
</file>

<file path=ppt/tags/tag44.xml><?xml version="1.0" encoding="utf-8"?>
<p:tagLst xmlns:p="http://schemas.openxmlformats.org/presentationml/2006/main">
  <p:tag name="AS_UNIQUEID" val="2643"/>
  <p:tag name="KSO_WM_BEAUTIFY_FLAG" val=""/>
</p:tagLst>
</file>

<file path=ppt/tags/tag45.xml><?xml version="1.0" encoding="utf-8"?>
<p:tagLst xmlns:p="http://schemas.openxmlformats.org/presentationml/2006/main">
  <p:tag name="AS_UNIQUEID" val="2685"/>
</p:tagLst>
</file>

<file path=ppt/tags/tag46.xml><?xml version="1.0" encoding="utf-8"?>
<p:tagLst xmlns:p="http://schemas.openxmlformats.org/presentationml/2006/main">
  <p:tag name="AS_UNIQUEID" val="1217"/>
</p:tagLst>
</file>

<file path=ppt/tags/tag47.xml><?xml version="1.0" encoding="utf-8"?>
<p:tagLst xmlns:p="http://schemas.openxmlformats.org/presentationml/2006/main">
  <p:tag name="AS_UNIQUEID" val="1217"/>
</p:tagLst>
</file>

<file path=ppt/tags/tag48.xml><?xml version="1.0" encoding="utf-8"?>
<p:tagLst xmlns:p="http://schemas.openxmlformats.org/presentationml/2006/main">
  <p:tag name="AS_UNIQUEID" val="1217"/>
</p:tagLst>
</file>

<file path=ppt/tags/tag49.xml><?xml version="1.0" encoding="utf-8"?>
<p:tagLst xmlns:p="http://schemas.openxmlformats.org/presentationml/2006/main">
  <p:tag name="AS_UNIQUEID" val="1217"/>
</p:tagLst>
</file>

<file path=ppt/tags/tag50.xml><?xml version="1.0" encoding="utf-8"?>
<p:tagLst xmlns:p="http://schemas.openxmlformats.org/presentationml/2006/main">
  <p:tag name="AS_UNIQUEID" val="1217"/>
</p:tagLst>
</file>

<file path=ppt/tags/tag51.xml><?xml version="1.0" encoding="utf-8"?>
<p:tagLst xmlns:p="http://schemas.openxmlformats.org/presentationml/2006/main">
  <p:tag name="AS_UNIQUEID" val="1217"/>
</p:tagLst>
</file>

<file path=ppt/tags/tag52.xml><?xml version="1.0" encoding="utf-8"?>
<p:tagLst xmlns:p="http://schemas.openxmlformats.org/presentationml/2006/main">
  <p:tag name="AS_UNIQUEID" val="2686"/>
</p:tagLst>
</file>

<file path=ppt/tags/tag53.xml><?xml version="1.0" encoding="utf-8"?>
<p:tagLst xmlns:p="http://schemas.openxmlformats.org/presentationml/2006/main">
  <p:tag name="AS_UNIQUEID" val="2687"/>
</p:tagLst>
</file>

<file path=ppt/tags/tag54.xml><?xml version="1.0" encoding="utf-8"?>
<p:tagLst xmlns:p="http://schemas.openxmlformats.org/presentationml/2006/main">
  <p:tag name="AS_UNIQUEID" val="2688"/>
</p:tagLst>
</file>

<file path=ppt/tags/tag55.xml><?xml version="1.0" encoding="utf-8"?>
<p:tagLst xmlns:p="http://schemas.openxmlformats.org/presentationml/2006/main">
  <p:tag name="AS_UNIQUEID" val="2689"/>
  <p:tag name="KSO_WM_BEAUTIFY_FLAG" val=""/>
</p:tagLst>
</file>

<file path=ppt/tags/tag56.xml><?xml version="1.0" encoding="utf-8"?>
<p:tagLst xmlns:p="http://schemas.openxmlformats.org/presentationml/2006/main">
  <p:tag name="AS_UNIQUEID" val="2690"/>
</p:tagLst>
</file>

<file path=ppt/tags/tag57.xml><?xml version="1.0" encoding="utf-8"?>
<p:tagLst xmlns:p="http://schemas.openxmlformats.org/presentationml/2006/main">
  <p:tag name="AS_UNIQUEID" val="2691"/>
</p:tagLst>
</file>

<file path=ppt/tags/tag58.xml><?xml version="1.0" encoding="utf-8"?>
<p:tagLst xmlns:p="http://schemas.openxmlformats.org/presentationml/2006/main">
  <p:tag name="AS_UNIQUEID" val="2692"/>
</p:tagLst>
</file>

<file path=ppt/tags/tag59.xml><?xml version="1.0" encoding="utf-8"?>
<p:tagLst xmlns:p="http://schemas.openxmlformats.org/presentationml/2006/main">
  <p:tag name="AS_UNIQUEID" val="2693"/>
</p:tagLst>
</file>

<file path=ppt/tags/tag60.xml><?xml version="1.0" encoding="utf-8"?>
<p:tagLst xmlns:p="http://schemas.openxmlformats.org/presentationml/2006/main">
  <p:tag name="AS_UNIQUEID" val="2694"/>
</p:tagLst>
</file>

<file path=ppt/tags/tag61.xml><?xml version="1.0" encoding="utf-8"?>
<p:tagLst xmlns:p="http://schemas.openxmlformats.org/presentationml/2006/main">
  <p:tag name="AS_UNIQUEID" val="2695"/>
  <p:tag name="KSO_WM_BEAUTIFY_FLAG" val=""/>
</p:tagLst>
</file>

<file path=ppt/tags/tag62.xml><?xml version="1.0" encoding="utf-8"?>
<p:tagLst xmlns:p="http://schemas.openxmlformats.org/presentationml/2006/main">
  <p:tag name="AS_UNIQUEID" val="2696"/>
  <p:tag name="KSO_WM_BEAUTIFY_FLAG" val=""/>
</p:tagLst>
</file>

<file path=ppt/tags/tag63.xml><?xml version="1.0" encoding="utf-8"?>
<p:tagLst xmlns:p="http://schemas.openxmlformats.org/presentationml/2006/main">
  <p:tag name="AS_UNIQUEID" val="2697"/>
</p:tagLst>
</file>

<file path=ppt/tags/tag64.xml><?xml version="1.0" encoding="utf-8"?>
<p:tagLst xmlns:p="http://schemas.openxmlformats.org/presentationml/2006/main">
  <p:tag name="AS_UNIQUEID" val="2698"/>
</p:tagLst>
</file>

<file path=ppt/tags/tag65.xml><?xml version="1.0" encoding="utf-8"?>
<p:tagLst xmlns:p="http://schemas.openxmlformats.org/presentationml/2006/main">
  <p:tag name="AS_UNIQUEID" val="2699"/>
</p:tagLst>
</file>

<file path=ppt/tags/tag66.xml><?xml version="1.0" encoding="utf-8"?>
<p:tagLst xmlns:p="http://schemas.openxmlformats.org/presentationml/2006/main">
  <p:tag name="AS_UNIQUEID" val="2700"/>
</p:tagLst>
</file>

<file path=ppt/tags/tag67.xml><?xml version="1.0" encoding="utf-8"?>
<p:tagLst xmlns:p="http://schemas.openxmlformats.org/presentationml/2006/main">
  <p:tag name="AS_UNIQUEID" val="2701"/>
  <p:tag name="KSO_WM_BEAUTIFY_FLAG" val=""/>
</p:tagLst>
</file>

<file path=ppt/tags/tag68.xml><?xml version="1.0" encoding="utf-8"?>
<p:tagLst xmlns:p="http://schemas.openxmlformats.org/presentationml/2006/main">
  <p:tag name="AS_UNIQUEID" val="207"/>
  <p:tag name="KSO_WM_BEAUTIFY_FLAG" val=""/>
</p:tagLst>
</file>

<file path=ppt/tags/tag69.xml><?xml version="1.0" encoding="utf-8"?>
<p:tagLst xmlns:p="http://schemas.openxmlformats.org/presentationml/2006/main">
  <p:tag name="AS_UNIQUEID" val="208"/>
  <p:tag name="KSO_WM_BEAUTIFY_FLAG" val=""/>
</p:tagLst>
</file>

<file path=ppt/tags/tag70.xml><?xml version="1.0" encoding="utf-8"?>
<p:tagLst xmlns:p="http://schemas.openxmlformats.org/presentationml/2006/main">
  <p:tag name="AS_UNIQUEID" val="209"/>
  <p:tag name="KSO_WM_BEAUTIFY_FLAG" val=""/>
</p:tagLst>
</file>

<file path=ppt/tags/tag71.xml><?xml version="1.0" encoding="utf-8"?>
<p:tagLst xmlns:p="http://schemas.openxmlformats.org/presentationml/2006/main">
  <p:tag name="AS_UNIQUEID" val="210"/>
  <p:tag name="KSO_WM_BEAUTIFY_FLAG" val=""/>
</p:tagLst>
</file>

<file path=ppt/tags/tag72.xml><?xml version="1.0" encoding="utf-8"?>
<p:tagLst xmlns:p="http://schemas.openxmlformats.org/presentationml/2006/main">
  <p:tag name="AS_UNIQUEID" val="212"/>
  <p:tag name="KSO_WM_BEAUTIFY_FLAG" val=""/>
</p:tagLst>
</file>

<file path=ppt/tags/tag73.xml><?xml version="1.0" encoding="utf-8"?>
<p:tagLst xmlns:p="http://schemas.openxmlformats.org/presentationml/2006/main">
  <p:tag name="AS_UNIQUEID" val="213"/>
  <p:tag name="KSO_WM_BEAUTIFY_FLAG" val=""/>
</p:tagLst>
</file>

<file path=ppt/tags/tag74.xml><?xml version="1.0" encoding="utf-8"?>
<p:tagLst xmlns:p="http://schemas.openxmlformats.org/presentationml/2006/main">
  <p:tag name="AS_UNIQUEID" val="214"/>
  <p:tag name="KSO_WM_BEAUTIFY_FLAG" val=""/>
</p:tagLst>
</file>

<file path=ppt/tags/tag75.xml><?xml version="1.0" encoding="utf-8"?>
<p:tagLst xmlns:p="http://schemas.openxmlformats.org/presentationml/2006/main">
  <p:tag name="AS_UNIQUEID" val="215"/>
  <p:tag name="KSO_WM_BEAUTIFY_FLAG" val=""/>
</p:tagLst>
</file>

<file path=ppt/tags/tag76.xml><?xml version="1.0" encoding="utf-8"?>
<p:tagLst xmlns:p="http://schemas.openxmlformats.org/presentationml/2006/main">
  <p:tag name="AS_UNIQUEID" val="216"/>
  <p:tag name="KSO_WM_BEAUTIFY_FLAG" val=""/>
</p:tagLst>
</file>

<file path=ppt/tags/tag77.xml><?xml version="1.0" encoding="utf-8"?>
<p:tagLst xmlns:p="http://schemas.openxmlformats.org/presentationml/2006/main">
  <p:tag name="AS_UNIQUEID" val="217"/>
  <p:tag name="KSO_WM_BEAUTIFY_FLAG" val=""/>
</p:tagLst>
</file>

<file path=ppt/tags/tag78.xml><?xml version="1.0" encoding="utf-8"?>
<p:tagLst xmlns:p="http://schemas.openxmlformats.org/presentationml/2006/main">
  <p:tag name="AS_UNIQUEID" val="218"/>
  <p:tag name="KSO_WM_BEAUTIFY_FLAG" val=""/>
</p:tagLst>
</file>

<file path=ppt/tags/tag79.xml><?xml version="1.0" encoding="utf-8"?>
<p:tagLst xmlns:p="http://schemas.openxmlformats.org/presentationml/2006/main">
  <p:tag name="AS_UNIQUEID" val="219"/>
  <p:tag name="KSO_WM_BEAUTIFY_FLAG" val=""/>
</p:tagLst>
</file>

<file path=ppt/tags/tag80.xml><?xml version="1.0" encoding="utf-8"?>
<p:tagLst xmlns:p="http://schemas.openxmlformats.org/presentationml/2006/main">
  <p:tag name="AS_UNIQUEID" val="220"/>
  <p:tag name="KSO_WM_BEAUTIFY_FLAG" val=""/>
</p:tagLst>
</file>

<file path=ppt/tags/tag81.xml><?xml version="1.0" encoding="utf-8"?>
<p:tagLst xmlns:p="http://schemas.openxmlformats.org/presentationml/2006/main">
  <p:tag name="AS_UNIQUEID" val="221"/>
  <p:tag name="KSO_WM_BEAUTIFY_FLAG" val=""/>
</p:tagLst>
</file>

<file path=ppt/tags/tag82.xml><?xml version="1.0" encoding="utf-8"?>
<p:tagLst xmlns:p="http://schemas.openxmlformats.org/presentationml/2006/main">
  <p:tag name="AS_UNIQUEID" val="222"/>
  <p:tag name="KSO_WM_BEAUTIFY_FLAG" val=""/>
</p:tagLst>
</file>

<file path=ppt/tags/tag83.xml><?xml version="1.0" encoding="utf-8"?>
<p:tagLst xmlns:p="http://schemas.openxmlformats.org/presentationml/2006/main">
  <p:tag name="AS_UNIQUEID" val="223"/>
  <p:tag name="KSO_WM_BEAUTIFY_FLAG" val=""/>
</p:tagLst>
</file>

<file path=ppt/tags/tag84.xml><?xml version="1.0" encoding="utf-8"?>
<p:tagLst xmlns:p="http://schemas.openxmlformats.org/presentationml/2006/main">
  <p:tag name="AS_UNIQUEID" val="224"/>
  <p:tag name="KSO_WM_BEAUTIFY_FLAG" val=""/>
</p:tagLst>
</file>

<file path=ppt/tags/tag85.xml><?xml version="1.0" encoding="utf-8"?>
<p:tagLst xmlns:p="http://schemas.openxmlformats.org/presentationml/2006/main">
  <p:tag name="AS_UNIQUEID" val="225"/>
  <p:tag name="KSO_WM_BEAUTIFY_FLAG" val=""/>
</p:tagLst>
</file>

<file path=ppt/tags/tag86.xml><?xml version="1.0" encoding="utf-8"?>
<p:tagLst xmlns:p="http://schemas.openxmlformats.org/presentationml/2006/main">
  <p:tag name="AS_UNIQUEID" val="226"/>
  <p:tag name="KSO_WM_BEAUTIFY_FLAG" val=""/>
</p:tagLst>
</file>

<file path=ppt/tags/tag87.xml><?xml version="1.0" encoding="utf-8"?>
<p:tagLst xmlns:p="http://schemas.openxmlformats.org/presentationml/2006/main">
  <p:tag name="AS_UNIQUEID" val="227"/>
  <p:tag name="KSO_WM_BEAUTIFY_FLAG" val=""/>
</p:tagLst>
</file>

<file path=ppt/tags/tag88.xml><?xml version="1.0" encoding="utf-8"?>
<p:tagLst xmlns:p="http://schemas.openxmlformats.org/presentationml/2006/main">
  <p:tag name="AS_UNIQUEID" val="228"/>
  <p:tag name="KSO_WM_BEAUTIFY_FLAG" val=""/>
</p:tagLst>
</file>

<file path=ppt/tags/tag89.xml><?xml version="1.0" encoding="utf-8"?>
<p:tagLst xmlns:p="http://schemas.openxmlformats.org/presentationml/2006/main">
  <p:tag name="AS_UNIQUEID" val="229"/>
  <p:tag name="KSO_WM_BEAUTIFY_FLAG" val=""/>
</p:tagLst>
</file>

<file path=ppt/tags/tag90.xml><?xml version="1.0" encoding="utf-8"?>
<p:tagLst xmlns:p="http://schemas.openxmlformats.org/presentationml/2006/main">
  <p:tag name="AS_UNIQUEID" val="230"/>
  <p:tag name="KSO_WM_BEAUTIFY_FLAG" val=""/>
</p:tagLst>
</file>

<file path=ppt/tags/tag91.xml><?xml version="1.0" encoding="utf-8"?>
<p:tagLst xmlns:p="http://schemas.openxmlformats.org/presentationml/2006/main">
  <p:tag name="AS_UNIQUEID" val="231"/>
  <p:tag name="KSO_WM_BEAUTIFY_FLAG" val=""/>
</p:tagLst>
</file>

<file path=ppt/tags/tag92.xml><?xml version="1.0" encoding="utf-8"?>
<p:tagLst xmlns:p="http://schemas.openxmlformats.org/presentationml/2006/main">
  <p:tag name="AS_UNIQUEID" val="233"/>
  <p:tag name="KSO_WM_BEAUTIFY_FLAG" val=""/>
</p:tagLst>
</file>

<file path=ppt/tags/tag93.xml><?xml version="1.0" encoding="utf-8"?>
<p:tagLst xmlns:p="http://schemas.openxmlformats.org/presentationml/2006/main">
  <p:tag name="AS_UNIQUEID" val="2702"/>
</p:tagLst>
</file>

<file path=ppt/tags/tag94.xml><?xml version="1.0" encoding="utf-8"?>
<p:tagLst xmlns:p="http://schemas.openxmlformats.org/presentationml/2006/main">
  <p:tag name="AS_UNIQUEID" val="2703"/>
</p:tagLst>
</file>

<file path=ppt/tags/tag95.xml><?xml version="1.0" encoding="utf-8"?>
<p:tagLst xmlns:p="http://schemas.openxmlformats.org/presentationml/2006/main">
  <p:tag name="AS_UNIQUEID" val="2704"/>
</p:tagLst>
</file>

<file path=ppt/tags/tag96.xml><?xml version="1.0" encoding="utf-8"?>
<p:tagLst xmlns:p="http://schemas.openxmlformats.org/presentationml/2006/main">
  <p:tag name="AS_UNIQUEID" val="2705"/>
</p:tagLst>
</file>

<file path=ppt/tags/tag97.xml><?xml version="1.0" encoding="utf-8"?>
<p:tagLst xmlns:p="http://schemas.openxmlformats.org/presentationml/2006/main">
  <p:tag name="AS_UNIQUEID" val="2706"/>
  <p:tag name="KSO_WM_BEAUTIFY_FLAG" val=""/>
</p:tagLst>
</file>

<file path=ppt/tags/tag98.xml><?xml version="1.0" encoding="utf-8"?>
<p:tagLst xmlns:p="http://schemas.openxmlformats.org/presentationml/2006/main">
  <p:tag name="AS_UNIQUEID" val="1685"/>
  <p:tag name="KSO_WM_BEAUTIFY_FLAG" val=""/>
</p:tagLst>
</file>

<file path=ppt/tags/tag99.xml><?xml version="1.0" encoding="utf-8"?>
<p:tagLst xmlns:p="http://schemas.openxmlformats.org/presentationml/2006/main">
  <p:tag name="AS_UNIQUEID" val="1685"/>
</p:tagLst>
</file>

<file path=ppt/tags/tag100.xml><?xml version="1.0" encoding="utf-8"?>
<p:tagLst xmlns:p="http://schemas.openxmlformats.org/presentationml/2006/main">
  <p:tag name="AS_UNIQUEID" val="1685"/>
</p:tagLst>
</file>

<file path=ppt/tags/tag101.xml><?xml version="1.0" encoding="utf-8"?>
<p:tagLst xmlns:p="http://schemas.openxmlformats.org/presentationml/2006/main">
  <p:tag name="AS_UNIQUEID" val="1685"/>
  <p:tag name="KSO_WM_BEAUTIFY_FLAG" val=""/>
</p:tagLst>
</file>

<file path=ppt/tags/tag102.xml><?xml version="1.0" encoding="utf-8"?>
<p:tagLst xmlns:p="http://schemas.openxmlformats.org/presentationml/2006/main">
  <p:tag name="AS_UNIQUEID" val="207"/>
  <p:tag name="KSO_WM_BEAUTIFY_FLAG" val=""/>
</p:tagLst>
</file>

<file path=ppt/tags/tag103.xml><?xml version="1.0" encoding="utf-8"?>
<p:tagLst xmlns:p="http://schemas.openxmlformats.org/presentationml/2006/main">
  <p:tag name="AS_UNIQUEID" val="2707"/>
</p:tagLst>
</file>

<file path=ppt/tags/tag104.xml><?xml version="1.0" encoding="utf-8"?>
<p:tagLst xmlns:p="http://schemas.openxmlformats.org/presentationml/2006/main">
  <p:tag name="AS_UNIQUEID" val="2708"/>
</p:tagLst>
</file>

<file path=ppt/tags/tag105.xml><?xml version="1.0" encoding="utf-8"?>
<p:tagLst xmlns:p="http://schemas.openxmlformats.org/presentationml/2006/main">
  <p:tag name="AS_UNIQUEID" val="2709"/>
  <p:tag name="KSO_WM_BEAUTIFY_FLAG" val=""/>
</p:tagLst>
</file>

<file path=ppt/tags/tag106.xml><?xml version="1.0" encoding="utf-8"?>
<p:tagLst xmlns:p="http://schemas.openxmlformats.org/presentationml/2006/main">
  <p:tag name="AS_UNIQUEID" val="1260"/>
  <p:tag name="KSO_WM_BEAUTIFY_FLAG" val=""/>
</p:tagLst>
</file>

<file path=ppt/tags/tag107.xml><?xml version="1.0" encoding="utf-8"?>
<p:tagLst xmlns:p="http://schemas.openxmlformats.org/presentationml/2006/main">
  <p:tag name="AS_UNIQUEID" val="1261"/>
  <p:tag name="KSO_WM_BEAUTIFY_FLAG" val=""/>
</p:tagLst>
</file>

<file path=ppt/tags/tag108.xml><?xml version="1.0" encoding="utf-8"?>
<p:tagLst xmlns:p="http://schemas.openxmlformats.org/presentationml/2006/main">
  <p:tag name="AS_UNIQUEID" val="1264"/>
  <p:tag name="KSO_WM_BEAUTIFY_FLAG" val=""/>
</p:tagLst>
</file>

<file path=ppt/tags/tag109.xml><?xml version="1.0" encoding="utf-8"?>
<p:tagLst xmlns:p="http://schemas.openxmlformats.org/presentationml/2006/main">
  <p:tag name="AS_UNIQUEID" val="1265"/>
  <p:tag name="KSO_WM_BEAUTIFY_FLAG" val=""/>
</p:tagLst>
</file>

<file path=ppt/tags/tag110.xml><?xml version="1.0" encoding="utf-8"?>
<p:tagLst xmlns:p="http://schemas.openxmlformats.org/presentationml/2006/main">
  <p:tag name="AS_UNIQUEID" val="1266"/>
  <p:tag name="KSO_WM_BEAUTIFY_FLAG" val=""/>
</p:tagLst>
</file>

<file path=ppt/tags/tag111.xml><?xml version="1.0" encoding="utf-8"?>
<p:tagLst xmlns:p="http://schemas.openxmlformats.org/presentationml/2006/main">
  <p:tag name="AS_UNIQUEID" val="2710"/>
</p:tagLst>
</file>

<file path=ppt/tags/tag112.xml><?xml version="1.0" encoding="utf-8"?>
<p:tagLst xmlns:p="http://schemas.openxmlformats.org/presentationml/2006/main">
  <p:tag name="AS_UNIQUEID" val="1272"/>
  <p:tag name="KSO_WM_BEAUTIFY_FLAG" val=""/>
</p:tagLst>
</file>

<file path=ppt/tags/tag113.xml><?xml version="1.0" encoding="utf-8"?>
<p:tagLst xmlns:p="http://schemas.openxmlformats.org/presentationml/2006/main">
  <p:tag name="AS_UNIQUEID" val="1273"/>
  <p:tag name="KSO_WM_BEAUTIFY_FLAG" val=""/>
</p:tagLst>
</file>

<file path=ppt/tags/tag114.xml><?xml version="1.0" encoding="utf-8"?>
<p:tagLst xmlns:p="http://schemas.openxmlformats.org/presentationml/2006/main">
  <p:tag name="AS_UNIQUEID" val="1281"/>
  <p:tag name="KSO_WM_BEAUTIFY_FLAG" val=""/>
</p:tagLst>
</file>

<file path=ppt/tags/tag115.xml><?xml version="1.0" encoding="utf-8"?>
<p:tagLst xmlns:p="http://schemas.openxmlformats.org/presentationml/2006/main">
  <p:tag name="AS_UNIQUEID" val="1282"/>
  <p:tag name="KSO_WM_BEAUTIFY_FLAG" val=""/>
</p:tagLst>
</file>

<file path=ppt/tags/tag116.xml><?xml version="1.0" encoding="utf-8"?>
<p:tagLst xmlns:p="http://schemas.openxmlformats.org/presentationml/2006/main">
  <p:tag name="AS_UNIQUEID" val="1283"/>
  <p:tag name="KSO_WM_BEAUTIFY_FLAG" val=""/>
</p:tagLst>
</file>

<file path=ppt/tags/tag117.xml><?xml version="1.0" encoding="utf-8"?>
<p:tagLst xmlns:p="http://schemas.openxmlformats.org/presentationml/2006/main">
  <p:tag name="AS_UNIQUEID" val="2711"/>
  <p:tag name="KSO_WM_BEAUTIFY_FLAG" val=""/>
</p:tagLst>
</file>

<file path=ppt/tags/tag118.xml><?xml version="1.0" encoding="utf-8"?>
<p:tagLst xmlns:p="http://schemas.openxmlformats.org/presentationml/2006/main">
  <p:tag name="AS_UNIQUEID" val="1264"/>
  <p:tag name="KSO_WM_BEAUTIFY_FLAG" val=""/>
</p:tagLst>
</file>

<file path=ppt/tags/tag119.xml><?xml version="1.0" encoding="utf-8"?>
<p:tagLst xmlns:p="http://schemas.openxmlformats.org/presentationml/2006/main">
  <p:tag name="AS_UNIQUEID" val="1264"/>
  <p:tag name="KSO_WM_BEAUTIFY_FLAG" val=""/>
</p:tagLst>
</file>

<file path=ppt/tags/tag120.xml><?xml version="1.0" encoding="utf-8"?>
<p:tagLst xmlns:p="http://schemas.openxmlformats.org/presentationml/2006/main">
  <p:tag name="AS_UNIQUEID" val="1264"/>
  <p:tag name="KSO_WM_BEAUTIFY_FLAG" val=""/>
</p:tagLst>
</file>

<file path=ppt/tags/tag121.xml><?xml version="1.0" encoding="utf-8"?>
<p:tagLst xmlns:p="http://schemas.openxmlformats.org/presentationml/2006/main">
  <p:tag name="AS_UNIQUEID" val="1264"/>
  <p:tag name="KSO_WM_BEAUTIFY_FLAG" val=""/>
</p:tagLst>
</file>

<file path=ppt/tags/tag122.xml><?xml version="1.0" encoding="utf-8"?>
<p:tagLst xmlns:p="http://schemas.openxmlformats.org/presentationml/2006/main">
  <p:tag name="AS_UNIQUEID" val="2712"/>
  <p:tag name="KSO_WM_BEAUTIFY_FLAG" val=""/>
</p:tagLst>
</file>

<file path=ppt/tags/tag123.xml><?xml version="1.0" encoding="utf-8"?>
<p:tagLst xmlns:p="http://schemas.openxmlformats.org/presentationml/2006/main">
  <p:tag name="AS_UNIQUEID" val="2713"/>
</p:tagLst>
</file>

<file path=ppt/tags/tag124.xml><?xml version="1.0" encoding="utf-8"?>
<p:tagLst xmlns:p="http://schemas.openxmlformats.org/presentationml/2006/main">
  <p:tag name="AS_UNIQUEID" val="1272"/>
  <p:tag name="KSO_WM_BEAUTIFY_FLAG" val=""/>
</p:tagLst>
</file>

<file path=ppt/tags/tag125.xml><?xml version="1.0" encoding="utf-8"?>
<p:tagLst xmlns:p="http://schemas.openxmlformats.org/presentationml/2006/main">
  <p:tag name="AS_UNIQUEID" val="1273"/>
  <p:tag name="KSO_WM_BEAUTIFY_FLAG" val=""/>
</p:tagLst>
</file>

<file path=ppt/tags/tag126.xml><?xml version="1.0" encoding="utf-8"?>
<p:tagLst xmlns:p="http://schemas.openxmlformats.org/presentationml/2006/main">
  <p:tag name="AS_UNIQUEID" val="1281"/>
  <p:tag name="KSO_WM_BEAUTIFY_FLAG" val=""/>
</p:tagLst>
</file>

<file path=ppt/tags/tag127.xml><?xml version="1.0" encoding="utf-8"?>
<p:tagLst xmlns:p="http://schemas.openxmlformats.org/presentationml/2006/main">
  <p:tag name="AS_UNIQUEID" val="1283"/>
  <p:tag name="KSO_WM_BEAUTIFY_FLAG" val=""/>
</p:tagLst>
</file>

<file path=ppt/tags/tag128.xml><?xml version="1.0" encoding="utf-8"?>
<p:tagLst xmlns:p="http://schemas.openxmlformats.org/presentationml/2006/main">
  <p:tag name="AS_UNIQUEID" val="2714"/>
  <p:tag name="KSO_WM_BEAUTIFY_FLAG" val=""/>
</p:tagLst>
</file>

<file path=ppt/tags/tag129.xml><?xml version="1.0" encoding="utf-8"?>
<p:tagLst xmlns:p="http://schemas.openxmlformats.org/presentationml/2006/main">
  <p:tag name="AS_UNIQUEID" val="1264"/>
  <p:tag name="KSO_WM_BEAUTIFY_FLAG" val=""/>
</p:tagLst>
</file>

<file path=ppt/tags/tag130.xml><?xml version="1.0" encoding="utf-8"?>
<p:tagLst xmlns:p="http://schemas.openxmlformats.org/presentationml/2006/main">
  <p:tag name="AS_UNIQUEID" val="1264"/>
  <p:tag name="KSO_WM_BEAUTIFY_FLAG" val=""/>
</p:tagLst>
</file>

<file path=ppt/tags/tag131.xml><?xml version="1.0" encoding="utf-8"?>
<p:tagLst xmlns:p="http://schemas.openxmlformats.org/presentationml/2006/main">
  <p:tag name="AS_UNIQUEID" val="2715"/>
  <p:tag name="KSO_WM_BEAUTIFY_FLAG" val=""/>
</p:tagLst>
</file>

<file path=ppt/tags/tag132.xml><?xml version="1.0" encoding="utf-8"?>
<p:tagLst xmlns:p="http://schemas.openxmlformats.org/presentationml/2006/main">
  <p:tag name="AS_UNIQUEID" val="2716"/>
</p:tagLst>
</file>

<file path=ppt/tags/tag133.xml><?xml version="1.0" encoding="utf-8"?>
<p:tagLst xmlns:p="http://schemas.openxmlformats.org/presentationml/2006/main">
  <p:tag name="AS_UNIQUEID" val="1301"/>
</p:tagLst>
</file>

<file path=ppt/tags/tag134.xml><?xml version="1.0" encoding="utf-8"?>
<p:tagLst xmlns:p="http://schemas.openxmlformats.org/presentationml/2006/main">
  <p:tag name="AS_UNIQUEID" val="1302"/>
  <p:tag name="KSO_WM_BEAUTIFY_FLAG" val=""/>
</p:tagLst>
</file>

<file path=ppt/tags/tag135.xml><?xml version="1.0" encoding="utf-8"?>
<p:tagLst xmlns:p="http://schemas.openxmlformats.org/presentationml/2006/main">
  <p:tag name="AS_UNIQUEID" val="1303"/>
  <p:tag name="KSO_WM_BEAUTIFY_FLAG" val=""/>
</p:tagLst>
</file>

<file path=ppt/tags/tag136.xml><?xml version="1.0" encoding="utf-8"?>
<p:tagLst xmlns:p="http://schemas.openxmlformats.org/presentationml/2006/main">
  <p:tag name="AS_UNIQUEID" val="1304"/>
  <p:tag name="KSO_WM_BEAUTIFY_FLAG" val=""/>
</p:tagLst>
</file>

<file path=ppt/tags/tag137.xml><?xml version="1.0" encoding="utf-8"?>
<p:tagLst xmlns:p="http://schemas.openxmlformats.org/presentationml/2006/main">
  <p:tag name="AS_UNIQUEID" val="1309"/>
  <p:tag name="KSO_WM_BEAUTIFY_FLAG" val=""/>
</p:tagLst>
</file>

<file path=ppt/tags/tag138.xml><?xml version="1.0" encoding="utf-8"?>
<p:tagLst xmlns:p="http://schemas.openxmlformats.org/presentationml/2006/main">
  <p:tag name="AS_UNIQUEID" val="1310"/>
  <p:tag name="KSO_WM_BEAUTIFY_FLAG" val=""/>
</p:tagLst>
</file>

<file path=ppt/tags/tag139.xml><?xml version="1.0" encoding="utf-8"?>
<p:tagLst xmlns:p="http://schemas.openxmlformats.org/presentationml/2006/main">
  <p:tag name="AS_UNIQUEID" val="2717"/>
  <p:tag name="KSO_WM_BEAUTIFY_FLAG" val=""/>
</p:tagLst>
</file>

<file path=ppt/tags/tag140.xml><?xml version="1.0" encoding="utf-8"?>
<p:tagLst xmlns:p="http://schemas.openxmlformats.org/presentationml/2006/main">
  <p:tag name="AS_UNIQUEID" val="1264"/>
  <p:tag name="KSO_WM_BEAUTIFY_FLAG" val=""/>
</p:tagLst>
</file>

<file path=ppt/tags/tag141.xml><?xml version="1.0" encoding="utf-8"?>
<p:tagLst xmlns:p="http://schemas.openxmlformats.org/presentationml/2006/main">
  <p:tag name="AS_UNIQUEID" val="1264"/>
  <p:tag name="KSO_WM_BEAUTIFY_FLAG" val=""/>
</p:tagLst>
</file>

<file path=ppt/tags/tag142.xml><?xml version="1.0" encoding="utf-8"?>
<p:tagLst xmlns:p="http://schemas.openxmlformats.org/presentationml/2006/main">
  <p:tag name="AS_UNIQUEID" val="2718"/>
  <p:tag name="KSO_WM_BEAUTIFY_FLAG" val=""/>
</p:tagLst>
</file>

<file path=ppt/tags/tag143.xml><?xml version="1.0" encoding="utf-8"?>
<p:tagLst xmlns:p="http://schemas.openxmlformats.org/presentationml/2006/main">
  <p:tag name="AS_UNIQUEID" val="2719"/>
</p:tagLst>
</file>

<file path=ppt/tags/tag144.xml><?xml version="1.0" encoding="utf-8"?>
<p:tagLst xmlns:p="http://schemas.openxmlformats.org/presentationml/2006/main">
  <p:tag name="AS_UNIQUEID" val="1310"/>
  <p:tag name="KSO_WM_BEAUTIFY_FLAG" val=""/>
</p:tagLst>
</file>

<file path=ppt/tags/tag145.xml><?xml version="1.0" encoding="utf-8"?>
<p:tagLst xmlns:p="http://schemas.openxmlformats.org/presentationml/2006/main">
  <p:tag name="AS_UNIQUEID" val="1304"/>
  <p:tag name="KSO_WM_BEAUTIFY_FLAG" val=""/>
</p:tagLst>
</file>

<file path=ppt/tags/tag146.xml><?xml version="1.0" encoding="utf-8"?>
<p:tagLst xmlns:p="http://schemas.openxmlformats.org/presentationml/2006/main">
  <p:tag name="AS_UNIQUEID" val="2720"/>
  <p:tag name="KSO_WM_BEAUTIFY_FLAG" val=""/>
</p:tagLst>
</file>

<file path=ppt/tags/tag147.xml><?xml version="1.0" encoding="utf-8"?>
<p:tagLst xmlns:p="http://schemas.openxmlformats.org/presentationml/2006/main">
  <p:tag name="AS_UNIQUEID" val="1301"/>
</p:tagLst>
</file>

<file path=ppt/tags/tag148.xml><?xml version="1.0" encoding="utf-8"?>
<p:tagLst xmlns:p="http://schemas.openxmlformats.org/presentationml/2006/main">
  <p:tag name="AS_UNIQUEID" val="1302"/>
  <p:tag name="KSO_WM_BEAUTIFY_FLAG" val=""/>
</p:tagLst>
</file>

<file path=ppt/tags/tag149.xml><?xml version="1.0" encoding="utf-8"?>
<p:tagLst xmlns:p="http://schemas.openxmlformats.org/presentationml/2006/main">
  <p:tag name="AS_UNIQUEID" val="1303"/>
  <p:tag name="KSO_WM_BEAUTIFY_FLAG" val=""/>
</p:tagLst>
</file>

<file path=ppt/tags/tag150.xml><?xml version="1.0" encoding="utf-8"?>
<p:tagLst xmlns:p="http://schemas.openxmlformats.org/presentationml/2006/main">
  <p:tag name="AS_UNIQUEID" val="1309"/>
  <p:tag name="KSO_WM_BEAUTIFY_FLAG" val=""/>
</p:tagLst>
</file>

<file path=ppt/tags/tag151.xml><?xml version="1.0" encoding="utf-8"?>
<p:tagLst xmlns:p="http://schemas.openxmlformats.org/presentationml/2006/main">
  <p:tag name="AS_UNIQUEID" val="1264"/>
  <p:tag name="KSO_WM_BEAUTIFY_FLAG" val=""/>
</p:tagLst>
</file>

<file path=ppt/tags/tag152.xml><?xml version="1.0" encoding="utf-8"?>
<p:tagLst xmlns:p="http://schemas.openxmlformats.org/presentationml/2006/main">
  <p:tag name="AS_UNIQUEID" val="1264"/>
  <p:tag name="KSO_WM_BEAUTIFY_FLAG" val=""/>
</p:tagLst>
</file>

<file path=ppt/tags/tag153.xml><?xml version="1.0" encoding="utf-8"?>
<p:tagLst xmlns:p="http://schemas.openxmlformats.org/presentationml/2006/main">
  <p:tag name="AS_UNIQUEID" val="2721"/>
  <p:tag name="KSO_WM_BEAUTIFY_FLAG" val=""/>
</p:tagLst>
</file>

<file path=ppt/tags/tag154.xml><?xml version="1.0" encoding="utf-8"?>
<p:tagLst xmlns:p="http://schemas.openxmlformats.org/presentationml/2006/main">
  <p:tag name="AS_UNIQUEID" val="2722"/>
</p:tagLst>
</file>

<file path=ppt/tags/tag155.xml><?xml version="1.0" encoding="utf-8"?>
<p:tagLst xmlns:p="http://schemas.openxmlformats.org/presentationml/2006/main">
  <p:tag name="AS_UNIQUEID" val="1316"/>
  <p:tag name="KSO_WM_BEAUTIFY_FLAG" val=""/>
</p:tagLst>
</file>

<file path=ppt/tags/tag156.xml><?xml version="1.0" encoding="utf-8"?>
<p:tagLst xmlns:p="http://schemas.openxmlformats.org/presentationml/2006/main">
  <p:tag name="AS_UNIQUEID" val="1318"/>
  <p:tag name="KSO_WM_BEAUTIFY_FLAG" val=""/>
</p:tagLst>
</file>

<file path=ppt/tags/tag157.xml><?xml version="1.0" encoding="utf-8"?>
<p:tagLst xmlns:p="http://schemas.openxmlformats.org/presentationml/2006/main">
  <p:tag name="AS_UNIQUEID" val="1323"/>
  <p:tag name="KSO_WM_BEAUTIFY_FLAG" val=""/>
</p:tagLst>
</file>

<file path=ppt/tags/tag158.xml><?xml version="1.0" encoding="utf-8"?>
<p:tagLst xmlns:p="http://schemas.openxmlformats.org/presentationml/2006/main">
  <p:tag name="AS_UNIQUEID" val="1324"/>
  <p:tag name="KSO_WM_BEAUTIFY_FLAG" val=""/>
</p:tagLst>
</file>

<file path=ppt/tags/tag159.xml><?xml version="1.0" encoding="utf-8"?>
<p:tagLst xmlns:p="http://schemas.openxmlformats.org/presentationml/2006/main">
  <p:tag name="AS_UNIQUEID" val="1325"/>
  <p:tag name="KSO_WM_BEAUTIFY_FLAG" val=""/>
</p:tagLst>
</file>

<file path=ppt/tags/tag160.xml><?xml version="1.0" encoding="utf-8"?>
<p:tagLst xmlns:p="http://schemas.openxmlformats.org/presentationml/2006/main">
  <p:tag name="AS_UNIQUEID" val="1264"/>
  <p:tag name="KSO_WM_BEAUTIFY_FLAG" val=""/>
</p:tagLst>
</file>

<file path=ppt/tags/tag161.xml><?xml version="1.0" encoding="utf-8"?>
<p:tagLst xmlns:p="http://schemas.openxmlformats.org/presentationml/2006/main">
  <p:tag name="AS_UNIQUEID" val="1264"/>
  <p:tag name="KSO_WM_BEAUTIFY_FLAG" val=""/>
</p:tagLst>
</file>

<file path=ppt/tags/tag162.xml><?xml version="1.0" encoding="utf-8"?>
<p:tagLst xmlns:p="http://schemas.openxmlformats.org/presentationml/2006/main">
  <p:tag name="AS_UNIQUEID" val="2723"/>
  <p:tag name="KSO_WM_BEAUTIFY_FLAG" val=""/>
</p:tagLst>
</file>

<file path=ppt/tags/tag163.xml><?xml version="1.0" encoding="utf-8"?>
<p:tagLst xmlns:p="http://schemas.openxmlformats.org/presentationml/2006/main">
  <p:tag name="AS_UNIQUEID" val="2724"/>
  <p:tag name="KSO_WM_BEAUTIFY_FLAG" val=""/>
</p:tagLst>
</file>

<file path=ppt/tags/tag164.xml><?xml version="1.0" encoding="utf-8"?>
<p:tagLst xmlns:p="http://schemas.openxmlformats.org/presentationml/2006/main">
  <p:tag name="AS_UNIQUEID" val="2725"/>
</p:tagLst>
</file>

<file path=ppt/tags/tag165.xml><?xml version="1.0" encoding="utf-8"?>
<p:tagLst xmlns:p="http://schemas.openxmlformats.org/presentationml/2006/main">
  <p:tag name="AS_UNIQUEID" val="2726"/>
  <p:tag name="KSO_WM_BEAUTIFY_FLAG" val=""/>
</p:tagLst>
</file>

<file path=ppt/tags/tag166.xml><?xml version="1.0" encoding="utf-8"?>
<p:tagLst xmlns:p="http://schemas.openxmlformats.org/presentationml/2006/main">
  <p:tag name="AS_UNIQUEID" val="1704"/>
  <p:tag name="KSO_WM_BEAUTIFY_FLAG" val=""/>
</p:tagLst>
</file>

<file path=ppt/tags/tag167.xml><?xml version="1.0" encoding="utf-8"?>
<p:tagLst xmlns:p="http://schemas.openxmlformats.org/presentationml/2006/main">
  <p:tag name="AS_UNIQUEID" val="1705"/>
  <p:tag name="KSO_WM_BEAUTIFY_FLAG" val=""/>
</p:tagLst>
</file>

<file path=ppt/tags/tag168.xml><?xml version="1.0" encoding="utf-8"?>
<p:tagLst xmlns:p="http://schemas.openxmlformats.org/presentationml/2006/main">
  <p:tag name="AS_UNIQUEID" val="1706"/>
  <p:tag name="KSO_WM_BEAUTIFY_FLAG" val=""/>
</p:tagLst>
</file>

<file path=ppt/tags/tag169.xml><?xml version="1.0" encoding="utf-8"?>
<p:tagLst xmlns:p="http://schemas.openxmlformats.org/presentationml/2006/main">
  <p:tag name="AS_UNIQUEID" val="2727"/>
</p:tagLst>
</file>

<file path=ppt/tags/tag170.xml><?xml version="1.0" encoding="utf-8"?>
<p:tagLst xmlns:p="http://schemas.openxmlformats.org/presentationml/2006/main">
  <p:tag name="AS_UNIQUEID" val="2728"/>
  <p:tag name="KSO_WM_BEAUTIFY_FLAG" val=""/>
</p:tagLst>
</file>

<file path=ppt/tags/tag171.xml><?xml version="1.0" encoding="utf-8"?>
<p:tagLst xmlns:p="http://schemas.openxmlformats.org/presentationml/2006/main">
  <p:tag name="AS_UNIQUEID" val="1708"/>
  <p:tag name="KSO_WM_BEAUTIFY_FLAG" val=""/>
</p:tagLst>
</file>

<file path=ppt/tags/tag172.xml><?xml version="1.0" encoding="utf-8"?>
<p:tagLst xmlns:p="http://schemas.openxmlformats.org/presentationml/2006/main">
  <p:tag name="AS_UNIQUEID" val="1709"/>
</p:tagLst>
</file>

<file path=ppt/tags/tag173.xml><?xml version="1.0" encoding="utf-8"?>
<p:tagLst xmlns:p="http://schemas.openxmlformats.org/presentationml/2006/main">
  <p:tag name="AS_UNIQUEID" val="2729"/>
</p:tagLst>
</file>

<file path=ppt/tags/tag174.xml><?xml version="1.0" encoding="utf-8"?>
<p:tagLst xmlns:p="http://schemas.openxmlformats.org/presentationml/2006/main">
  <p:tag name="AS_UNIQUEID" val="1716"/>
  <p:tag name="KSO_WM_BEAUTIFY_FLAG" val=""/>
</p:tagLst>
</file>

<file path=ppt/tags/tag175.xml><?xml version="1.0" encoding="utf-8"?>
<p:tagLst xmlns:p="http://schemas.openxmlformats.org/presentationml/2006/main">
  <p:tag name="AS_UNIQUEID" val="1717"/>
  <p:tag name="KSO_WM_BEAUTIFY_FLAG" val=""/>
</p:tagLst>
</file>

<file path=ppt/tags/tag176.xml><?xml version="1.0" encoding="utf-8"?>
<p:tagLst xmlns:p="http://schemas.openxmlformats.org/presentationml/2006/main">
  <p:tag name="AS_UNIQUEID" val="2730"/>
  <p:tag name="KSO_WM_BEAUTIFY_FLAG" val=""/>
</p:tagLst>
</file>

<file path=ppt/tags/tag177.xml><?xml version="1.0" encoding="utf-8"?>
<p:tagLst xmlns:p="http://schemas.openxmlformats.org/presentationml/2006/main">
  <p:tag name="AS_UNIQUEID" val="2731"/>
</p:tagLst>
</file>

<file path=ppt/tags/tag178.xml><?xml version="1.0" encoding="utf-8"?>
<p:tagLst xmlns:p="http://schemas.openxmlformats.org/presentationml/2006/main">
  <p:tag name="AS_UNIQUEID" val="2732"/>
</p:tagLst>
</file>

<file path=ppt/tags/tag179.xml><?xml version="1.0" encoding="utf-8"?>
<p:tagLst xmlns:p="http://schemas.openxmlformats.org/presentationml/2006/main">
  <p:tag name="AS_UNIQUEID" val="1727"/>
  <p:tag name="KSO_WM_BEAUTIFY_FLAG" val=""/>
</p:tagLst>
</file>

<file path=ppt/tags/tag180.xml><?xml version="1.0" encoding="utf-8"?>
<p:tagLst xmlns:p="http://schemas.openxmlformats.org/presentationml/2006/main">
  <p:tag name="AS_UNIQUEID" val="1728"/>
  <p:tag name="KSO_WM_BEAUTIFY_FLAG" val=""/>
</p:tagLst>
</file>

<file path=ppt/tags/tag181.xml><?xml version="1.0" encoding="utf-8"?>
<p:tagLst xmlns:p="http://schemas.openxmlformats.org/presentationml/2006/main">
  <p:tag name="AS_UNIQUEID" val="2733"/>
  <p:tag name="KSO_WM_BEAUTIFY_FLAG" val=""/>
</p:tagLst>
</file>

<file path=ppt/tags/tag182.xml><?xml version="1.0" encoding="utf-8"?>
<p:tagLst xmlns:p="http://schemas.openxmlformats.org/presentationml/2006/main">
  <p:tag name="AS_UNIQUEID" val="2734"/>
</p:tagLst>
</file>

<file path=ppt/tags/tag183.xml><?xml version="1.0" encoding="utf-8"?>
<p:tagLst xmlns:p="http://schemas.openxmlformats.org/presentationml/2006/main">
  <p:tag name="AS_UNIQUEID" val="2735"/>
</p:tagLst>
</file>

<file path=ppt/tags/tag184.xml><?xml version="1.0" encoding="utf-8"?>
<p:tagLst xmlns:p="http://schemas.openxmlformats.org/presentationml/2006/main">
  <p:tag name="AS_UNIQUEID" val="2736"/>
</p:tagLst>
</file>

<file path=ppt/tags/tag185.xml><?xml version="1.0" encoding="utf-8"?>
<p:tagLst xmlns:p="http://schemas.openxmlformats.org/presentationml/2006/main">
  <p:tag name="AS_UNIQUEID" val="2737"/>
</p:tagLst>
</file>

<file path=ppt/tags/tag186.xml><?xml version="1.0" encoding="utf-8"?>
<p:tagLst xmlns:p="http://schemas.openxmlformats.org/presentationml/2006/main">
  <p:tag name="AS_UNIQUEID" val="1735"/>
  <p:tag name="KSO_WM_BEAUTIFY_FLAG" val=""/>
</p:tagLst>
</file>

<file path=ppt/tags/tag187.xml><?xml version="1.0" encoding="utf-8"?>
<p:tagLst xmlns:p="http://schemas.openxmlformats.org/presentationml/2006/main">
  <p:tag name="AS_UNIQUEID" val="1736"/>
  <p:tag name="KSO_WM_BEAUTIFY_FLAG" val=""/>
</p:tagLst>
</file>

<file path=ppt/tags/tag188.xml><?xml version="1.0" encoding="utf-8"?>
<p:tagLst xmlns:p="http://schemas.openxmlformats.org/presentationml/2006/main">
  <p:tag name="AS_UNIQUEID" val="2738"/>
  <p:tag name="KSO_WM_BEAUTIFY_FLAG" val=""/>
</p:tagLst>
</file>

<file path=ppt/tags/tag189.xml><?xml version="1.0" encoding="utf-8"?>
<p:tagLst xmlns:p="http://schemas.openxmlformats.org/presentationml/2006/main">
  <p:tag name="AS_UNIQUEID" val="2739"/>
  <p:tag name="KSO_WM_BEAUTIFY_FLAG" val=""/>
</p:tagLst>
</file>

<file path=ppt/tags/tag190.xml><?xml version="1.0" encoding="utf-8"?>
<p:tagLst xmlns:p="http://schemas.openxmlformats.org/presentationml/2006/main">
  <p:tag name="AS_UNIQUEID" val="2740"/>
</p:tagLst>
</file>

<file path=ppt/tags/tag191.xml><?xml version="1.0" encoding="utf-8"?>
<p:tagLst xmlns:p="http://schemas.openxmlformats.org/presentationml/2006/main">
  <p:tag name="AS_UNIQUEID" val="2741"/>
</p:tagLst>
</file>

<file path=ppt/tags/tag192.xml><?xml version="1.0" encoding="utf-8"?>
<p:tagLst xmlns:p="http://schemas.openxmlformats.org/presentationml/2006/main">
  <p:tag name="AS_UNIQUEID" val="2742"/>
</p:tagLst>
</file>

<file path=ppt/tags/tag193.xml><?xml version="1.0" encoding="utf-8"?>
<p:tagLst xmlns:p="http://schemas.openxmlformats.org/presentationml/2006/main">
  <p:tag name="AS_UNIQUEID" val="2743"/>
</p:tagLst>
</file>

<file path=ppt/tags/tag194.xml><?xml version="1.0" encoding="utf-8"?>
<p:tagLst xmlns:p="http://schemas.openxmlformats.org/presentationml/2006/main">
  <p:tag name="AS_UNIQUEID" val="1743"/>
  <p:tag name="KSO_WM_BEAUTIFY_FLAG" val=""/>
</p:tagLst>
</file>

<file path=ppt/tags/tag195.xml><?xml version="1.0" encoding="utf-8"?>
<p:tagLst xmlns:p="http://schemas.openxmlformats.org/presentationml/2006/main">
  <p:tag name="AS_UNIQUEID" val="1744"/>
  <p:tag name="KSO_WM_BEAUTIFY_FLAG" val=""/>
</p:tagLst>
</file>

<file path=ppt/tags/tag196.xml><?xml version="1.0" encoding="utf-8"?>
<p:tagLst xmlns:p="http://schemas.openxmlformats.org/presentationml/2006/main">
  <p:tag name="AS_UNIQUEID" val="2744"/>
  <p:tag name="KSO_WM_BEAUTIFY_FLAG" val=""/>
</p:tagLst>
</file>

<file path=ppt/tags/tag197.xml><?xml version="1.0" encoding="utf-8"?>
<p:tagLst xmlns:p="http://schemas.openxmlformats.org/presentationml/2006/main">
  <p:tag name="AS_UNIQUEID" val="2745"/>
  <p:tag name="KSO_WM_BEAUTIFY_FLAG" val=""/>
</p:tagLst>
</file>

<file path=ppt/tags/tag198.xml><?xml version="1.0" encoding="utf-8"?>
<p:tagLst xmlns:p="http://schemas.openxmlformats.org/presentationml/2006/main">
  <p:tag name="AS_UNIQUEID" val="2746"/>
</p:tagLst>
</file>

<file path=ppt/tags/tag199.xml><?xml version="1.0" encoding="utf-8"?>
<p:tagLst xmlns:p="http://schemas.openxmlformats.org/presentationml/2006/main">
  <p:tag name="AS_UNIQUEID" val="2747"/>
</p:tagLst>
</file>

<file path=ppt/tags/tag200.xml><?xml version="1.0" encoding="utf-8"?>
<p:tagLst xmlns:p="http://schemas.openxmlformats.org/presentationml/2006/main">
  <p:tag name="AS_UNIQUEID" val="2748"/>
</p:tagLst>
</file>

<file path=ppt/tags/tag201.xml><?xml version="1.0" encoding="utf-8"?>
<p:tagLst xmlns:p="http://schemas.openxmlformats.org/presentationml/2006/main">
  <p:tag name="AS_UNIQUEID" val="2749"/>
</p:tagLst>
</file>

<file path=ppt/tags/tag202.xml><?xml version="1.0" encoding="utf-8"?>
<p:tagLst xmlns:p="http://schemas.openxmlformats.org/presentationml/2006/main">
  <p:tag name="AS_UNIQUEID" val="1751"/>
  <p:tag name="KSO_WM_BEAUTIFY_FLAG" val=""/>
</p:tagLst>
</file>

<file path=ppt/tags/tag203.xml><?xml version="1.0" encoding="utf-8"?>
<p:tagLst xmlns:p="http://schemas.openxmlformats.org/presentationml/2006/main">
  <p:tag name="AS_UNIQUEID" val="2750"/>
</p:tagLst>
</file>

<file path=ppt/tags/tag204.xml><?xml version="1.0" encoding="utf-8"?>
<p:tagLst xmlns:p="http://schemas.openxmlformats.org/presentationml/2006/main">
  <p:tag name="AS_UNIQUEID" val="2751"/>
  <p:tag name="KSO_WM_BEAUTIFY_FLAG" val=""/>
</p:tagLst>
</file>

<file path=ppt/tags/tag205.xml><?xml version="1.0" encoding="utf-8"?>
<p:tagLst xmlns:p="http://schemas.openxmlformats.org/presentationml/2006/main">
  <p:tag name="AS_UNIQUEID" val="2752"/>
  <p:tag name="KSO_WM_BEAUTIFY_FLAG" val=""/>
</p:tagLst>
</file>

<file path=ppt/tags/tag206.xml><?xml version="1.0" encoding="utf-8"?>
<p:tagLst xmlns:p="http://schemas.openxmlformats.org/presentationml/2006/main">
  <p:tag name="AS_UNIQUEID" val="2753"/>
</p:tagLst>
</file>

<file path=ppt/tags/tag207.xml><?xml version="1.0" encoding="utf-8"?>
<p:tagLst xmlns:p="http://schemas.openxmlformats.org/presentationml/2006/main">
  <p:tag name="AS_UNIQUEID" val="1209"/>
  <p:tag name="KSO_WM_BEAUTIFY_FLAG" val=""/>
</p:tagLst>
</file>

<file path=ppt/tags/tag208.xml><?xml version="1.0" encoding="utf-8"?>
<p:tagLst xmlns:p="http://schemas.openxmlformats.org/presentationml/2006/main">
  <p:tag name="AS_UNIQUEID" val="1210"/>
  <p:tag name="KSO_WM_BEAUTIFY_FLAG" val=""/>
</p:tagLst>
</file>

<file path=ppt/tags/tag209.xml><?xml version="1.0" encoding="utf-8"?>
<p:tagLst xmlns:p="http://schemas.openxmlformats.org/presentationml/2006/main">
  <p:tag name="AS_UNIQUEID" val="2754"/>
  <p:tag name="KSO_WM_BEAUTIFY_FLAG" val=""/>
</p:tagLst>
</file>

<file path=ppt/tags/tag210.xml><?xml version="1.0" encoding="utf-8"?>
<p:tagLst xmlns:p="http://schemas.openxmlformats.org/presentationml/2006/main">
  <p:tag name="AS_UNIQUEID" val="2755"/>
</p:tagLst>
</file>

<file path=ppt/tags/tag211.xml><?xml version="1.0" encoding="utf-8"?>
<p:tagLst xmlns:p="http://schemas.openxmlformats.org/presentationml/2006/main">
  <p:tag name="AS_UNIQUEID" val="1761"/>
  <p:tag name="KSO_WM_BEAUTIFY_FLAG" val=""/>
</p:tagLst>
</file>

<file path=ppt/tags/tag212.xml><?xml version="1.0" encoding="utf-8"?>
<p:tagLst xmlns:p="http://schemas.openxmlformats.org/presentationml/2006/main">
  <p:tag name="AS_UNIQUEID" val="2756"/>
  <p:tag name="KSO_WM_BEAUTIFY_FLAG" val=""/>
</p:tagLst>
</file>

<file path=ppt/tags/tag213.xml><?xml version="1.0" encoding="utf-8"?>
<p:tagLst xmlns:p="http://schemas.openxmlformats.org/presentationml/2006/main">
  <p:tag name="AS_UNIQUEID" val="2757"/>
</p:tagLst>
</file>

<file path=ppt/tags/tag214.xml><?xml version="1.0" encoding="utf-8"?>
<p:tagLst xmlns:p="http://schemas.openxmlformats.org/presentationml/2006/main">
  <p:tag name="AS_UNIQUEID" val="1761"/>
</p:tagLst>
</file>

<file path=ppt/tags/tag215.xml><?xml version="1.0" encoding="utf-8"?>
<p:tagLst xmlns:p="http://schemas.openxmlformats.org/presentationml/2006/main">
  <p:tag name="AS_UNIQUEID" val="1761"/>
</p:tagLst>
</file>

<file path=ppt/tags/tag216.xml><?xml version="1.0" encoding="utf-8"?>
<p:tagLst xmlns:p="http://schemas.openxmlformats.org/presentationml/2006/main">
  <p:tag name="AS_UNIQUEID" val="1761"/>
</p:tagLst>
</file>

<file path=ppt/tags/tag217.xml><?xml version="1.0" encoding="utf-8"?>
<p:tagLst xmlns:p="http://schemas.openxmlformats.org/presentationml/2006/main">
  <p:tag name="AS_UNIQUEID" val="1761"/>
</p:tagLst>
</file>

<file path=ppt/tags/tag218.xml><?xml version="1.0" encoding="utf-8"?>
<p:tagLst xmlns:p="http://schemas.openxmlformats.org/presentationml/2006/main">
  <p:tag name="AS_UNIQUEID" val="1761"/>
</p:tagLst>
</file>

<file path=ppt/tags/tag219.xml><?xml version="1.0" encoding="utf-8"?>
<p:tagLst xmlns:p="http://schemas.openxmlformats.org/presentationml/2006/main">
  <p:tag name="AS_UNIQUEID" val="2758"/>
</p:tagLst>
</file>

<file path=ppt/tags/tag220.xml><?xml version="1.0" encoding="utf-8"?>
<p:tagLst xmlns:p="http://schemas.openxmlformats.org/presentationml/2006/main">
  <p:tag name="AS_UNIQUEID" val="2759"/>
</p:tagLst>
</file>

<file path=ppt/tags/tag221.xml><?xml version="1.0" encoding="utf-8"?>
<p:tagLst xmlns:p="http://schemas.openxmlformats.org/presentationml/2006/main">
  <p:tag name="AS_UNIQUEID" val="2760"/>
</p:tagLst>
</file>

<file path=ppt/tags/tag222.xml><?xml version="1.0" encoding="utf-8"?>
<p:tagLst xmlns:p="http://schemas.openxmlformats.org/presentationml/2006/main">
  <p:tag name="AS_UNIQUEID" val="1212"/>
  <p:tag name="KSO_WM_BEAUTIFY_FLAG" val=""/>
</p:tagLst>
</file>

<file path=ppt/tags/tag223.xml><?xml version="1.0" encoding="utf-8"?>
<p:tagLst xmlns:p="http://schemas.openxmlformats.org/presentationml/2006/main">
  <p:tag name="AS_UNIQUEID" val="2761"/>
  <p:tag name="KSO_WM_BEAUTIFY_FLAG" val=""/>
</p:tagLst>
</file>

<file path=ppt/tags/tag224.xml><?xml version="1.0" encoding="utf-8"?>
<p:tagLst xmlns:p="http://schemas.openxmlformats.org/presentationml/2006/main">
  <p:tag name="AS_UNIQUEID" val="2762"/>
</p:tagLst>
</file>

<file path=ppt/tags/tag225.xml><?xml version="1.0" encoding="utf-8"?>
<p:tagLst xmlns:p="http://schemas.openxmlformats.org/presentationml/2006/main">
  <p:tag name="AS_UNIQUEID" val="2763"/>
</p:tagLst>
</file>

<file path=ppt/tags/tag226.xml><?xml version="1.0" encoding="utf-8"?>
<p:tagLst xmlns:p="http://schemas.openxmlformats.org/presentationml/2006/main">
  <p:tag name="AS_UNIQUEID" val="1219"/>
  <p:tag name="KSO_WM_BEAUTIFY_FLAG" val=""/>
</p:tagLst>
</file>

<file path=ppt/tags/tag227.xml><?xml version="1.0" encoding="utf-8"?>
<p:tagLst xmlns:p="http://schemas.openxmlformats.org/presentationml/2006/main">
  <p:tag name="AS_UNIQUEID" val="1220"/>
  <p:tag name="KSO_WM_BEAUTIFY_FLAG" val=""/>
</p:tagLst>
</file>

<file path=ppt/tags/tag228.xml><?xml version="1.0" encoding="utf-8"?>
<p:tagLst xmlns:p="http://schemas.openxmlformats.org/presentationml/2006/main">
  <p:tag name="AS_UNIQUEID" val="1221"/>
  <p:tag name="KSO_WM_BEAUTIFY_FLAG" val=""/>
</p:tagLst>
</file>

<file path=ppt/tags/tag229.xml><?xml version="1.0" encoding="utf-8"?>
<p:tagLst xmlns:p="http://schemas.openxmlformats.org/presentationml/2006/main">
  <p:tag name="AS_UNIQUEID" val="1222"/>
  <p:tag name="KSO_WM_BEAUTIFY_FLAG" val=""/>
</p:tagLst>
</file>

<file path=ppt/tags/tag230.xml><?xml version="1.0" encoding="utf-8"?>
<p:tagLst xmlns:p="http://schemas.openxmlformats.org/presentationml/2006/main">
  <p:tag name="AS_UNIQUEID" val="1223"/>
  <p:tag name="KSO_WM_BEAUTIFY_FLAG" val=""/>
</p:tagLst>
</file>

<file path=ppt/tags/tag231.xml><?xml version="1.0" encoding="utf-8"?>
<p:tagLst xmlns:p="http://schemas.openxmlformats.org/presentationml/2006/main">
  <p:tag name="AS_UNIQUEID" val="1224"/>
  <p:tag name="KSO_WM_BEAUTIFY_FLAG" val=""/>
</p:tagLst>
</file>

<file path=ppt/tags/tag232.xml><?xml version="1.0" encoding="utf-8"?>
<p:tagLst xmlns:p="http://schemas.openxmlformats.org/presentationml/2006/main">
  <p:tag name="AS_UNIQUEID" val="1225"/>
  <p:tag name="KSO_WM_BEAUTIFY_FLAG" val=""/>
</p:tagLst>
</file>

<file path=ppt/tags/tag233.xml><?xml version="1.0" encoding="utf-8"?>
<p:tagLst xmlns:p="http://schemas.openxmlformats.org/presentationml/2006/main">
  <p:tag name="AS_UNIQUEID" val="1226"/>
  <p:tag name="KSO_WM_BEAUTIFY_FLAG" val=""/>
</p:tagLst>
</file>

<file path=ppt/tags/tag234.xml><?xml version="1.0" encoding="utf-8"?>
<p:tagLst xmlns:p="http://schemas.openxmlformats.org/presentationml/2006/main">
  <p:tag name="AS_UNIQUEID" val="1227"/>
  <p:tag name="KSO_WM_BEAUTIFY_FLAG" val=""/>
</p:tagLst>
</file>

<file path=ppt/tags/tag235.xml><?xml version="1.0" encoding="utf-8"?>
<p:tagLst xmlns:p="http://schemas.openxmlformats.org/presentationml/2006/main">
  <p:tag name="AS_UNIQUEID" val="1228"/>
  <p:tag name="KSO_WM_BEAUTIFY_FLAG" val=""/>
</p:tagLst>
</file>

<file path=ppt/tags/tag236.xml><?xml version="1.0" encoding="utf-8"?>
<p:tagLst xmlns:p="http://schemas.openxmlformats.org/presentationml/2006/main">
  <p:tag name="AS_UNIQUEID" val="1229"/>
  <p:tag name="KSO_WM_BEAUTIFY_FLAG" val=""/>
</p:tagLst>
</file>

<file path=ppt/tags/tag237.xml><?xml version="1.0" encoding="utf-8"?>
<p:tagLst xmlns:p="http://schemas.openxmlformats.org/presentationml/2006/main">
  <p:tag name="AS_UNIQUEID" val="1230"/>
  <p:tag name="KSO_WM_BEAUTIFY_FLAG" val=""/>
</p:tagLst>
</file>

<file path=ppt/tags/tag238.xml><?xml version="1.0" encoding="utf-8"?>
<p:tagLst xmlns:p="http://schemas.openxmlformats.org/presentationml/2006/main">
  <p:tag name="AS_UNIQUEID" val="1231"/>
  <p:tag name="KSO_WM_BEAUTIFY_FLAG" val=""/>
</p:tagLst>
</file>

<file path=ppt/tags/tag239.xml><?xml version="1.0" encoding="utf-8"?>
<p:tagLst xmlns:p="http://schemas.openxmlformats.org/presentationml/2006/main">
  <p:tag name="AS_UNIQUEID" val="2764"/>
  <p:tag name="KSO_WM_BEAUTIFY_FLAG" val=""/>
</p:tagLst>
</file>

<file path=ppt/tags/tag240.xml><?xml version="1.0" encoding="utf-8"?>
<p:tagLst xmlns:p="http://schemas.openxmlformats.org/presentationml/2006/main">
  <p:tag name="AS_UNIQUEID" val="2765"/>
</p:tagLst>
</file>

<file path=ppt/tags/tag241.xml><?xml version="1.0" encoding="utf-8"?>
<p:tagLst xmlns:p="http://schemas.openxmlformats.org/presentationml/2006/main">
  <p:tag name="AS_UNIQUEID" val="1234"/>
  <p:tag name="KSO_WM_BEAUTIFY_FLAG" val=""/>
</p:tagLst>
</file>

<file path=ppt/tags/tag242.xml><?xml version="1.0" encoding="utf-8"?>
<p:tagLst xmlns:p="http://schemas.openxmlformats.org/presentationml/2006/main">
  <p:tag name="AS_UNIQUEID" val="1235"/>
  <p:tag name="KSO_WM_BEAUTIFY_FLAG" val=""/>
</p:tagLst>
</file>

<file path=ppt/tags/tag243.xml><?xml version="1.0" encoding="utf-8"?>
<p:tagLst xmlns:p="http://schemas.openxmlformats.org/presentationml/2006/main">
  <p:tag name="AS_UNIQUEID" val="1236"/>
  <p:tag name="KSO_WM_BEAUTIFY_FLAG" val=""/>
</p:tagLst>
</file>

<file path=ppt/tags/tag244.xml><?xml version="1.0" encoding="utf-8"?>
<p:tagLst xmlns:p="http://schemas.openxmlformats.org/presentationml/2006/main">
  <p:tag name="AS_UNIQUEID" val="1237"/>
  <p:tag name="KSO_WM_BEAUTIFY_FLAG" val=""/>
</p:tagLst>
</file>

<file path=ppt/tags/tag245.xml><?xml version="1.0" encoding="utf-8"?>
<p:tagLst xmlns:p="http://schemas.openxmlformats.org/presentationml/2006/main">
  <p:tag name="AS_UNIQUEID" val="1238"/>
  <p:tag name="KSO_WM_BEAUTIFY_FLAG" val=""/>
</p:tagLst>
</file>

<file path=ppt/tags/tag246.xml><?xml version="1.0" encoding="utf-8"?>
<p:tagLst xmlns:p="http://schemas.openxmlformats.org/presentationml/2006/main">
  <p:tag name="AS_UNIQUEID" val="1239"/>
  <p:tag name="KSO_WM_BEAUTIFY_FLAG" val=""/>
</p:tagLst>
</file>

<file path=ppt/tags/tag247.xml><?xml version="1.0" encoding="utf-8"?>
<p:tagLst xmlns:p="http://schemas.openxmlformats.org/presentationml/2006/main">
  <p:tag name="AS_UNIQUEID" val="2766"/>
  <p:tag name="KSO_WM_BEAUTIFY_FLAG" val=""/>
</p:tagLst>
</file>

<file path=ppt/tags/tag248.xml><?xml version="1.0" encoding="utf-8"?>
<p:tagLst xmlns:p="http://schemas.openxmlformats.org/presentationml/2006/main">
  <p:tag name="AS_UNIQUEID" val="2767"/>
</p:tagLst>
</file>

<file path=ppt/tags/tag249.xml><?xml version="1.0" encoding="utf-8"?>
<p:tagLst xmlns:p="http://schemas.openxmlformats.org/presentationml/2006/main">
  <p:tag name="AS_UNIQUEID" val="1011"/>
  <p:tag name="KSO_WM_BEAUTIFY_FLAG" val=""/>
</p:tagLst>
</file>

<file path=ppt/tags/tag250.xml><?xml version="1.0" encoding="utf-8"?>
<p:tagLst xmlns:p="http://schemas.openxmlformats.org/presentationml/2006/main">
  <p:tag name="AS_UNIQUEID" val="1011"/>
</p:tagLst>
</file>

<file path=ppt/tags/tag251.xml><?xml version="1.0" encoding="utf-8"?>
<p:tagLst xmlns:p="http://schemas.openxmlformats.org/presentationml/2006/main">
  <p:tag name="AS_UNIQUEID" val="2768"/>
  <p:tag name="KSO_WM_BEAUTIFY_FLAG" val=""/>
</p:tagLst>
</file>

<file path=ppt/tags/tag252.xml><?xml version="1.0" encoding="utf-8"?>
<p:tagLst xmlns:p="http://schemas.openxmlformats.org/presentationml/2006/main">
  <p:tag name="AS_UNIQUEID" val="2769"/>
</p:tagLst>
</file>

<file path=ppt/tags/tag253.xml><?xml version="1.0" encoding="utf-8"?>
<p:tagLst xmlns:p="http://schemas.openxmlformats.org/presentationml/2006/main">
  <p:tag name="AS_UNIQUEID" val="1245"/>
  <p:tag name="KSO_WM_BEAUTIFY_FLAG" val=""/>
</p:tagLst>
</file>

<file path=ppt/tags/tag254.xml><?xml version="1.0" encoding="utf-8"?>
<p:tagLst xmlns:p="http://schemas.openxmlformats.org/presentationml/2006/main">
  <p:tag name="AS_UNIQUEID" val="2770"/>
  <p:tag name="KSO_WM_BEAUTIFY_FLAG" val=""/>
</p:tagLst>
</file>

<file path=ppt/tags/tag255.xml><?xml version="1.0" encoding="utf-8"?>
<p:tagLst xmlns:p="http://schemas.openxmlformats.org/presentationml/2006/main">
  <p:tag name="AS_UNIQUEID" val="2771"/>
</p:tagLst>
</file>

<file path=ppt/tags/tag256.xml><?xml version="1.0" encoding="utf-8"?>
<p:tagLst xmlns:p="http://schemas.openxmlformats.org/presentationml/2006/main">
  <p:tag name="AS_UNIQUEID" val="1245"/>
  <p:tag name="KSO_WM_BEAUTIFY_FLAG" val=""/>
</p:tagLst>
</file>

<file path=ppt/tags/tag257.xml><?xml version="1.0" encoding="utf-8"?>
<p:tagLst xmlns:p="http://schemas.openxmlformats.org/presentationml/2006/main">
  <p:tag name="AS_UNIQUEID" val="2772"/>
  <p:tag name="KSO_WM_BEAUTIFY_FLAG" val=""/>
</p:tagLst>
</file>

<file path=ppt/tags/tag258.xml><?xml version="1.0" encoding="utf-8"?>
<p:tagLst xmlns:p="http://schemas.openxmlformats.org/presentationml/2006/main">
  <p:tag name="AS_NET" val="4.0.30319.42000"/>
  <p:tag name="AS_OS" val="Microsoft Windows NT 6.2.9200.0"/>
  <p:tag name="AS_RELEASE_DATE" val="2023.05.14"/>
  <p:tag name="AS_TITLE" val="Aspose.Slides for .NET 4.0 Client Profile"/>
  <p:tag name="AS_VERSION" val="23.5"/>
  <p:tag name="COMMONDATA" val="eyJoZGlkIjoiNzY2OTg0OTRlZDZhYzQzMDIyOWE5M2M1MDk0ZjFlYjYifQ=="/>
  <p:tag name="KSO_WPP_MARK_KEY" val="3a681220-614d-4120-aa9c-f977635235a4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自定义 16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62814"/>
      </a:accent1>
      <a:accent2>
        <a:srgbClr val="462814"/>
      </a:accent2>
      <a:accent3>
        <a:srgbClr val="462814"/>
      </a:accent3>
      <a:accent4>
        <a:srgbClr val="462814"/>
      </a:accent4>
      <a:accent5>
        <a:srgbClr val="462814"/>
      </a:accent5>
      <a:accent6>
        <a:srgbClr val="70AD47"/>
      </a:accent6>
      <a:hlink>
        <a:srgbClr val="0563C1"/>
      </a:hlink>
      <a:folHlink>
        <a:srgbClr val="954F72"/>
      </a:folHlink>
    </a:clrScheme>
    <a:fontScheme name="mbgp4k3w">
      <a:majorFont>
        <a:latin typeface="阿里巴巴普惠体"/>
        <a:ea typeface="阿里巴巴普惠体"/>
        <a:cs typeface="Arial"/>
      </a:majorFont>
      <a:minorFont>
        <a:latin typeface="阿里巴巴普惠体"/>
        <a:ea typeface="阿里巴巴普惠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182</Paragraphs>
  <Slides>30</Slides>
  <Notes>9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baseType="lpstr" size="41">
      <vt:lpstr>Arial</vt:lpstr>
      <vt:lpstr>阿里巴巴普惠体</vt:lpstr>
      <vt:lpstr>微软雅黑</vt:lpstr>
      <vt:lpstr>Calibri</vt:lpstr>
      <vt:lpstr>宋体</vt:lpstr>
      <vt:lpstr>楷体</vt:lpstr>
      <vt:lpstr>黑体</vt:lpstr>
      <vt:lpstr>Wingdings</vt:lpstr>
      <vt:lpstr>Times New Roman</vt:lpstr>
      <vt:lpstr>方正清刻本悦宋简体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23.0500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2023-08-15T16:09:39.991</cp:lastPrinted>
  <dcterms:created xsi:type="dcterms:W3CDTF">2023-08-15T16:09:39Z</dcterms:created>
  <dcterms:modified xsi:type="dcterms:W3CDTF">2023-08-15T08:09:39Z</dcterms:modified>
</cp:coreProperties>
</file>