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646" r:id="rId1"/>
    <p:sldMasterId id="2147493683" r:id="rId2"/>
  </p:sldMasterIdLst>
  <p:notesMasterIdLst>
    <p:notesMasterId r:id="rId3"/>
  </p:notesMasterIdLst>
  <p:sldIdLst>
    <p:sldId id="4880" r:id="rId4"/>
    <p:sldId id="4885" r:id="rId5"/>
    <p:sldId id="4889" r:id="rId6"/>
    <p:sldId id="4892" r:id="rId7"/>
    <p:sldId id="4895" r:id="rId8"/>
    <p:sldId id="4898" r:id="rId9"/>
    <p:sldId id="4901" r:id="rId10"/>
    <p:sldId id="4904" r:id="rId11"/>
    <p:sldId id="4907" r:id="rId12"/>
    <p:sldId id="4910" r:id="rId13"/>
    <p:sldId id="4913" r:id="rId14"/>
    <p:sldId id="4916" r:id="rId15"/>
    <p:sldId id="4919" r:id="rId16"/>
    <p:sldId id="4922" r:id="rId17"/>
    <p:sldId id="4925" r:id="rId18"/>
    <p:sldId id="4928" r:id="rId19"/>
    <p:sldId id="4931" r:id="rId20"/>
    <p:sldId id="4934" r:id="rId21"/>
    <p:sldId id="4937" r:id="rId22"/>
    <p:sldId id="4940" r:id="rId23"/>
    <p:sldId id="4943" r:id="rId24"/>
    <p:sldId id="4946" r:id="rId25"/>
    <p:sldId id="4949" r:id="rId26"/>
    <p:sldId id="4952" r:id="rId27"/>
    <p:sldId id="4955" r:id="rId28"/>
    <p:sldId id="4958" r:id="rId29"/>
    <p:sldId id="4961" r:id="rId30"/>
    <p:sldId id="4964" r:id="rId31"/>
    <p:sldId id="4968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647" r:id="rId1"/>
    <p:sldLayoutId id="2147493648" r:id="rId2"/>
    <p:sldLayoutId id="2147493649" r:id="rId3"/>
    <p:sldLayoutId id="2147493650" r:id="rId4"/>
    <p:sldLayoutId id="2147493651" r:id="rId5"/>
    <p:sldLayoutId id="2147493652" r:id="rId6"/>
    <p:sldLayoutId id="2147493653" r:id="rId7"/>
    <p:sldLayoutId id="2147493654" r:id="rId8"/>
    <p:sldLayoutId id="2147493655" r:id="rId9"/>
    <p:sldLayoutId id="2147493656" r:id="rId10"/>
    <p:sldLayoutId id="214749365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3684" r:id="rId1"/>
    <p:sldLayoutId id="2147493685" r:id="rId2"/>
    <p:sldLayoutId id="2147493686" r:id="rId3"/>
    <p:sldLayoutId id="2147493687" r:id="rId4"/>
    <p:sldLayoutId id="2147493688" r:id="rId5"/>
    <p:sldLayoutId id="2147493689" r:id="rId6"/>
    <p:sldLayoutId id="2147493690" r:id="rId7"/>
    <p:sldLayoutId id="2147493691" r:id="rId8"/>
    <p:sldLayoutId id="2147493692" r:id="rId9"/>
    <p:sldLayoutId id="2147493693" r:id="rId10"/>
    <p:sldLayoutId id="2147493694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tags" Target="../tags/tag125.xml"/><Relationship Id="rId14" Type="http://schemas.openxmlformats.org/officeDocument/2006/relationships/tags" Target="../tags/tag126.xml"/><Relationship Id="rId15" Type="http://schemas.openxmlformats.org/officeDocument/2006/relationships/tags" Target="../tags/tag127.xml"/><Relationship Id="rId16" Type="http://schemas.openxmlformats.org/officeDocument/2006/relationships/tags" Target="../tags/tag128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tags" Target="../tags/tag166.xml"/><Relationship Id="rId16" Type="http://schemas.openxmlformats.org/officeDocument/2006/relationships/tags" Target="../tags/tag167.xml"/><Relationship Id="rId17" Type="http://schemas.openxmlformats.org/officeDocument/2006/relationships/tags" Target="../tags/tag168.xml"/><Relationship Id="rId18" Type="http://schemas.openxmlformats.org/officeDocument/2006/relationships/tags" Target="../tags/tag169.xml"/><Relationship Id="rId19" Type="http://schemas.openxmlformats.org/officeDocument/2006/relationships/tags" Target="../tags/tag170.xml"/><Relationship Id="rId20" Type="http://schemas.openxmlformats.org/officeDocument/2006/relationships/tags" Target="../tags/tag171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tags" Target="../tags/tag227.xml"/><Relationship Id="rId18" Type="http://schemas.openxmlformats.org/officeDocument/2006/relationships/tags" Target="../tags/tag228.xml"/><Relationship Id="rId19" Type="http://schemas.openxmlformats.org/officeDocument/2006/relationships/tags" Target="../tags/tag229.xml"/><Relationship Id="rId20" Type="http://schemas.openxmlformats.org/officeDocument/2006/relationships/tags" Target="../tags/tag230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tags" Target="../tags/tag317.xml"/><Relationship Id="rId14" Type="http://schemas.openxmlformats.org/officeDocument/2006/relationships/tags" Target="../tags/tag318.xml"/><Relationship Id="rId15" Type="http://schemas.openxmlformats.org/officeDocument/2006/relationships/tags" Target="../tags/tag319.xml"/><Relationship Id="rId16" Type="http://schemas.openxmlformats.org/officeDocument/2006/relationships/tags" Target="../tags/tag320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tags" Target="../tags/tag337.xml"/><Relationship Id="rId18" Type="http://schemas.openxmlformats.org/officeDocument/2006/relationships/tags" Target="../tags/tag338.xml"/><Relationship Id="rId19" Type="http://schemas.openxmlformats.org/officeDocument/2006/relationships/tags" Target="../tags/tag339.xml"/><Relationship Id="rId20" Type="http://schemas.openxmlformats.org/officeDocument/2006/relationships/tags" Target="../tags/tag340.xml"/><Relationship Id="rId21" Type="http://schemas.openxmlformats.org/officeDocument/2006/relationships/tags" Target="../tags/tag341.xml"/><Relationship Id="rId22" Type="http://schemas.openxmlformats.org/officeDocument/2006/relationships/tags" Target="../tags/tag342.xml"/><Relationship Id="rId23" Type="http://schemas.openxmlformats.org/officeDocument/2006/relationships/tags" Target="../tags/tag343.xml"/><Relationship Id="rId24" Type="http://schemas.openxmlformats.org/officeDocument/2006/relationships/tags" Target="../tags/tag344.xml"/><Relationship Id="rId25" Type="http://schemas.openxmlformats.org/officeDocument/2006/relationships/tags" Target="../tags/tag345.xml"/><Relationship Id="rId26" Type="http://schemas.openxmlformats.org/officeDocument/2006/relationships/tags" Target="../tags/tag346.xml"/><Relationship Id="rId27" Type="http://schemas.openxmlformats.org/officeDocument/2006/relationships/tags" Target="../tags/tag347.xml"/><Relationship Id="rId28" Type="http://schemas.openxmlformats.org/officeDocument/2006/relationships/tags" Target="../tags/tag348.xml"/><Relationship Id="rId29" Type="http://schemas.openxmlformats.org/officeDocument/2006/relationships/tags" Target="../tags/tag349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tags" Target="../tags/tag365.xml"/><Relationship Id="rId17" Type="http://schemas.openxmlformats.org/officeDocument/2006/relationships/tags" Target="../tags/tag366.xml"/><Relationship Id="rId18" Type="http://schemas.openxmlformats.org/officeDocument/2006/relationships/tags" Target="../tags/tag367.xml"/><Relationship Id="rId19" Type="http://schemas.openxmlformats.org/officeDocument/2006/relationships/tags" Target="../tags/tag368.xml"/><Relationship Id="rId20" Type="http://schemas.openxmlformats.org/officeDocument/2006/relationships/tags" Target="../tags/tag369.xml"/><Relationship Id="rId21" Type="http://schemas.openxmlformats.org/officeDocument/2006/relationships/tags" Target="../tags/tag370.xml"/><Relationship Id="rId22" Type="http://schemas.openxmlformats.org/officeDocument/2006/relationships/tags" Target="../tags/tag371.xml"/><Relationship Id="rId23" Type="http://schemas.openxmlformats.org/officeDocument/2006/relationships/tags" Target="../tags/tag372.xml"/><Relationship Id="rId24" Type="http://schemas.openxmlformats.org/officeDocument/2006/relationships/tags" Target="../tags/tag373.xml"/><Relationship Id="rId25" Type="http://schemas.openxmlformats.org/officeDocument/2006/relationships/tags" Target="../tags/tag374.xml"/><Relationship Id="rId26" Type="http://schemas.openxmlformats.org/officeDocument/2006/relationships/tags" Target="../tags/tag375.xml"/><Relationship Id="rId27" Type="http://schemas.openxmlformats.org/officeDocument/2006/relationships/tags" Target="../tags/tag376.xml"/><Relationship Id="rId28" Type="http://schemas.openxmlformats.org/officeDocument/2006/relationships/tags" Target="../tags/tag377.xml"/><Relationship Id="rId29" Type="http://schemas.openxmlformats.org/officeDocument/2006/relationships/tags" Target="../tags/tag378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tags" Target="../tags/tag391.xml"/><Relationship Id="rId14" Type="http://schemas.openxmlformats.org/officeDocument/2006/relationships/tags" Target="../tags/tag392.xml"/><Relationship Id="rId15" Type="http://schemas.openxmlformats.org/officeDocument/2006/relationships/tags" Target="../tags/tag393.xml"/><Relationship Id="rId16" Type="http://schemas.openxmlformats.org/officeDocument/2006/relationships/tags" Target="../tags/tag394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tags" Target="../tags/tag401.xml"/><Relationship Id="rId5" Type="http://schemas.openxmlformats.org/officeDocument/2006/relationships/tags" Target="../tags/tag402.xml"/><Relationship Id="rId6" Type="http://schemas.openxmlformats.org/officeDocument/2006/relationships/tags" Target="../tags/tag403.xml"/><Relationship Id="rId7" Type="http://schemas.openxmlformats.org/officeDocument/2006/relationships/tags" Target="../tags/tag404.xml"/><Relationship Id="rId8" Type="http://schemas.openxmlformats.org/officeDocument/2006/relationships/tags" Target="../tags/tag405.xml"/><Relationship Id="rId9" Type="http://schemas.openxmlformats.org/officeDocument/2006/relationships/tags" Target="../tags/tag406.xml"/><Relationship Id="rId10" Type="http://schemas.openxmlformats.org/officeDocument/2006/relationships/tags" Target="../tags/tag407.xml"/><Relationship Id="rId11" Type="http://schemas.openxmlformats.org/officeDocument/2006/relationships/tags" Target="../tags/tag408.xml"/><Relationship Id="rId12" Type="http://schemas.openxmlformats.org/officeDocument/2006/relationships/tags" Target="../tags/tag409.xml"/><Relationship Id="rId13" Type="http://schemas.openxmlformats.org/officeDocument/2006/relationships/tags" Target="../tags/tag410.xml"/><Relationship Id="rId14" Type="http://schemas.openxmlformats.org/officeDocument/2006/relationships/tags" Target="../tags/tag411.xml"/><Relationship Id="rId15" Type="http://schemas.openxmlformats.org/officeDocument/2006/relationships/tags" Target="../tags/tag412.xml"/><Relationship Id="rId16" Type="http://schemas.openxmlformats.org/officeDocument/2006/relationships/tags" Target="../tags/tag413.xml"/><Relationship Id="rId17" Type="http://schemas.openxmlformats.org/officeDocument/2006/relationships/tags" Target="../tags/tag414.xml"/><Relationship Id="rId18" Type="http://schemas.openxmlformats.org/officeDocument/2006/relationships/tags" Target="../tags/tag415.xml"/><Relationship Id="rId19" Type="http://schemas.openxmlformats.org/officeDocument/2006/relationships/tags" Target="../tags/tag416.xml"/><Relationship Id="rId20" Type="http://schemas.openxmlformats.org/officeDocument/2006/relationships/tags" Target="../tags/tag417.xml"/><Relationship Id="rId21" Type="http://schemas.openxmlformats.org/officeDocument/2006/relationships/tags" Target="../tags/tag418.xml"/><Relationship Id="rId22" Type="http://schemas.openxmlformats.org/officeDocument/2006/relationships/tags" Target="../tags/tag419.xml"/><Relationship Id="rId23" Type="http://schemas.openxmlformats.org/officeDocument/2006/relationships/tags" Target="../tags/tag420.xml"/><Relationship Id="rId24" Type="http://schemas.openxmlformats.org/officeDocument/2006/relationships/tags" Target="../tags/tag421.xml"/><Relationship Id="rId25" Type="http://schemas.openxmlformats.org/officeDocument/2006/relationships/tags" Target="../tags/tag422.xml"/><Relationship Id="rId26" Type="http://schemas.openxmlformats.org/officeDocument/2006/relationships/tags" Target="../tags/tag423.xml"/><Relationship Id="rId27" Type="http://schemas.openxmlformats.org/officeDocument/2006/relationships/tags" Target="../tags/tag424.xml"/><Relationship Id="rId28" Type="http://schemas.openxmlformats.org/officeDocument/2006/relationships/tags" Target="../tags/tag425.xml"/><Relationship Id="rId29" Type="http://schemas.openxmlformats.org/officeDocument/2006/relationships/tags" Target="../tags/tag426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27.xml"/><Relationship Id="rId2" Type="http://schemas.openxmlformats.org/officeDocument/2006/relationships/tags" Target="../tags/tag428.xml"/><Relationship Id="rId3" Type="http://schemas.openxmlformats.org/officeDocument/2006/relationships/tags" Target="../tags/tag429.xml"/><Relationship Id="rId4" Type="http://schemas.openxmlformats.org/officeDocument/2006/relationships/tags" Target="../tags/tag430.xml"/><Relationship Id="rId5" Type="http://schemas.openxmlformats.org/officeDocument/2006/relationships/tags" Target="../tags/tag431.xml"/><Relationship Id="rId6" Type="http://schemas.openxmlformats.org/officeDocument/2006/relationships/tags" Target="../tags/tag432.xml"/><Relationship Id="rId7" Type="http://schemas.openxmlformats.org/officeDocument/2006/relationships/tags" Target="../tags/tag433.xml"/><Relationship Id="rId8" Type="http://schemas.openxmlformats.org/officeDocument/2006/relationships/tags" Target="../tags/tag434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35.xml"/><Relationship Id="rId2" Type="http://schemas.openxmlformats.org/officeDocument/2006/relationships/tags" Target="../tags/tag436.xml"/><Relationship Id="rId3" Type="http://schemas.openxmlformats.org/officeDocument/2006/relationships/tags" Target="../tags/tag43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2024年服装行业可持续生产方案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545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服装行业可持续生产背景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2024年服装行业可持续生产现状与趋势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服装行业可持续生产方案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案例分析与实践经验分享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可持续生产方案实施与推广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结论与展望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741"/>
          </a:bodyPr>
          <a:p>
            <a:r>
              <a:rPr altLang="en-US" lang="zh-CN"/>
              <a:t>服装行业可持续生产背景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全球气候变化与可持续发展挑战</a:t>
            </a:r>
            <a:endParaRPr altLang="en-US" lang="zh-CN"/>
          </a:p>
        </p:txBody>
      </p:sp>
      <p:sp>
        <p:nvSpPr>
          <p:cNvPr id="104890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当前服装行业可持续生产的挑战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全球气候变化对服装行业的影响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可持续发展在服装行业中的重要性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应对气候变化和可持续发展的紧迫性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服装行业对环境的影响</a:t>
            </a:r>
            <a:endParaRPr altLang="en-US" lang="zh-CN"/>
          </a:p>
        </p:txBody>
      </p:sp>
      <p:sp>
        <p:nvSpPr>
          <p:cNvPr id="104897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资源消耗：服装行业生产过程中需要大量的原材料和水资源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环境污染：生产过程中产生的废气、废水和固体废弃物对环境造成污染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碳排放：生产过程中产生的碳排放对气候变化产生负面影响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浪费问题：过时、过季和损坏的服装常常被丢弃，造成资源浪费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可持续生产的重要性和必要性</a:t>
            </a:r>
            <a:endParaRPr altLang="en-US" lang="zh-CN"/>
          </a:p>
        </p:txBody>
      </p:sp>
      <p:sp>
        <p:nvSpPr>
          <p:cNvPr id="104903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社会责任：企业履行社会责任，为子孙后代创造更好的生活环境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环境保护：减少对环境的负面影响，保护地球资源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竞争优势：可持续生产能够吸引更多消费者，提高品牌形象和市场竞争力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法律法规：遵守相关法律法规，确保企业合法经营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8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2024年服装行业可持续生产现状与趋势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当前服装行业可持续生产现状</a:t>
            </a:r>
            <a:endParaRPr altLang="en-US" lang="zh-CN"/>
          </a:p>
        </p:txBody>
      </p:sp>
      <p:sp>
        <p:nvSpPr>
          <p:cNvPr id="10491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环保法规日益严格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可持续生产技术不断进步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行业内可持续生产的企业数量增加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消费者对可持续生产的关注度提高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未来服装行业可持续生产趋势</a:t>
            </a:r>
            <a:endParaRPr altLang="en-US" lang="zh-CN"/>
          </a:p>
        </p:txBody>
      </p:sp>
      <p:sp>
        <p:nvSpPr>
          <p:cNvPr id="104919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绿色材料：采用环保材料和可再生资源，降低对环境的负面影响。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数字化转型：通过智能化生产流程和数据分析，提高生产效率和可持续性。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循环经济：推动废旧衣物回收和再利用，减少资源浪费。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社会责任：加强企业社会责任，关注员工福利和环境问题，推动可持续发展。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可持续生产面临的挑战与机遇</a:t>
            </a:r>
            <a:endParaRPr altLang="en-US" lang="zh-CN"/>
          </a:p>
        </p:txBody>
      </p:sp>
      <p:sp>
        <p:nvSpPr>
          <p:cNvPr id="104925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环境污染：废水、废气排放量大，对环境造成压力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资源紧张：原材料供应不足，生产成本上升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市场竞争：竞争对手多，品牌知名度不高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政策支持：政府出台相关政策，鼓励企业可持续发展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服装行业可持续生产方案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可持续生产方案概述</a:t>
            </a:r>
            <a:endParaRPr altLang="en-US" lang="zh-CN"/>
          </a:p>
        </p:txBody>
      </p:sp>
      <p:sp>
        <p:nvSpPr>
          <p:cNvPr id="104934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定义：可持续生产是指企业生产活动与环境保护相协调，实现经济、社会和环境的和谐发展。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目标：降低生产过程中的资源消耗和环境污染，提高生产效率和产品质量，满足市场需求。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原则：坚持绿色、低碳、循环、安全、高效的原则，推进清洁生产和资源循环利用。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措施：加强科技创新和技术改造，优化生产流程和工艺，推广环保材料和节能设备，提高员工素质和环保意识。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原材料选择与采购</a:t>
            </a:r>
            <a:endParaRPr altLang="en-US" lang="zh-CN"/>
          </a:p>
        </p:txBody>
      </p:sp>
      <p:sp>
        <p:nvSpPr>
          <p:cNvPr id="10494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选择环保可持续的原材料，如有机棉、再生纤维等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制定严格的原材料质量检测标准，确保原材料的质量符合环保要求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鼓励供应商采用环保生产方式，减少生产过程中的环境污染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建立长期稳定的供应商合作关系，确保原材料的可持续供应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生产过程优化与改进</a:t>
            </a:r>
            <a:endParaRPr altLang="en-US" lang="zh-CN"/>
          </a:p>
        </p:txBody>
      </p:sp>
      <p:sp>
        <p:nvSpPr>
          <p:cNvPr id="10494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7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减少浪费：优化生产流程，降低原材料和能源的消耗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8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循环利用：提高废料利用率，减少废料产生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8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绿色生产：采用环保工艺和设备，降低生产过程中的污染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9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9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智能制造：引入智能化生产系统，提高生产效率和产品质量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绿色物流与供应链管理</a:t>
            </a:r>
            <a:endParaRPr altLang="en-US" lang="zh-CN"/>
          </a:p>
        </p:txBody>
      </p:sp>
      <p:sp>
        <p:nvSpPr>
          <p:cNvPr id="104953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循环利用：对废旧物料进行回收再利用，降低生产成本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智能物流：利用物联网、大数据等技术提高物流效率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绿色物流：采用环保包装材料，减少运输过程中的碳排放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供应链管理：与供应商建立长期合作关系，确保原材料的可持续来源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产品回收与再利用</a:t>
            </a:r>
            <a:endParaRPr altLang="en-US" lang="zh-CN"/>
          </a:p>
        </p:txBody>
      </p:sp>
      <p:sp>
        <p:nvSpPr>
          <p:cNvPr id="104959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制定合理的回收计划和流程，确保产品得到妥善处理。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与专业的回收机构合作，实现资源的高效利用和环境的可持续发展。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服装行业可持续生产方案中，产品回收与再利用是关键环节。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通过有效的回收和再利用，可以减少资源浪费和环境污染。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4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案例分析与实践经验分享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成功实施可持续生产的服装企业案例</a:t>
            </a:r>
            <a:endParaRPr altLang="en-US" lang="zh-CN"/>
          </a:p>
        </p:txBody>
      </p:sp>
      <p:sp>
        <p:nvSpPr>
          <p:cNvPr id="104968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Patagonia：注重环保和社会责任，推动可持续发展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Nike：采用可回收材料，推动循环经济，减少资源消耗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H&amp;M：采用可持续材料，推动循环经济，减少碳排放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ZARA：优化供应链管理，减少资源浪费，实现绿色生产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可持续生产实践经验分享与启示</a:t>
            </a:r>
            <a:endParaRPr altLang="en-US" lang="zh-CN"/>
          </a:p>
        </p:txBody>
      </p:sp>
      <p:sp>
        <p:nvSpPr>
          <p:cNvPr id="104974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实践经验：分享在可持续生产过程中积累的经验和教训，如如何优化生产流程、降低能耗等。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案例分析：介绍成功的可持续生产实践案例，如某品牌或企业的可持续生产经验。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启示：总结可持续生产实践经验对行业的启示，如如何推广可持续生产理念、如何制定相关政策等。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未来展望：探讨未来可持续生产的发展趋势和方向，如智能制造、绿色供应链等。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未来可持续生产发展路径与建议</a:t>
            </a:r>
            <a:endParaRPr altLang="en-US" lang="zh-CN"/>
          </a:p>
        </p:txBody>
      </p:sp>
      <p:sp>
        <p:nvSpPr>
          <p:cNvPr id="10497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优化生产流程：采用智能制造技术，提高生产效率，降低能耗和排放。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推广绿色材料：使用环保、可再生、低碳的原材料，减少对环境的污染。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加强企业合作：建立产业联盟，共同研发新技术、新工艺，推动行业可持续发展。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政策支持与监管：政府出台相关政策，鼓励企业开展可持续生产，加强环保监管，确保企业严格遵守相关法规。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可持续生产方案实施与推广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实施可持续生产方案的关键要素</a:t>
            </a:r>
            <a:endParaRPr altLang="en-US" lang="zh-CN"/>
          </a:p>
        </p:txBody>
      </p:sp>
      <p:sp>
        <p:nvSpPr>
          <p:cNvPr id="104988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社会责任：关注员工福利和社区发展，积极履行企业社会责任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资源利用：合理利用资源，降低能耗和减少浪费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环境保护：减少污染和排放，保护生态环境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经济效益：提高生产效率和降低成本，实现可持续发展与盈利的双赢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政策支持与激励机制</a:t>
            </a:r>
            <a:endParaRPr altLang="en-US" lang="zh-CN"/>
          </a:p>
        </p:txBody>
      </p:sp>
      <p:sp>
        <p:nvSpPr>
          <p:cNvPr id="104995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政府出台相关政策，鼓励企业采用可持续生产方案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推广可持续生产方案的成功案例，鼓励企业相互学习和借鉴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建立绿色认证体系，对符合标准的企业给予认证和奖励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政府提供财政补贴和税收减免等优惠政策，降低企业成本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行业合作与跨界融合</a:t>
            </a:r>
            <a:endParaRPr altLang="en-US" lang="zh-CN"/>
          </a:p>
        </p:txBody>
      </p:sp>
      <p:sp>
        <p:nvSpPr>
          <p:cNvPr id="105003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服装企业与环保组织合作，共同推动可持续生产方案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媒体宣传，提高公众对可持续生产的认知和关注度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行业协会和政府部门支持，为可持续生产方案提供政策支持和资金扶持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跨界合作，将可持续理念融入其他产业，如时尚、科技等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提高消费者意识与参与度</a:t>
            </a:r>
            <a:endParaRPr altLang="en-US" lang="zh-CN"/>
          </a:p>
        </p:txBody>
      </p:sp>
      <p:sp>
        <p:nvSpPr>
          <p:cNvPr id="10501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参与度提升：开展线上线下活动，引导消费者参与可持续生产的实践与推广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宣传教育：通过社交媒体、广告、活动等方式提高消费者对可持续生产的认知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倡导绿色消费：鼓励消费者选择环保、低碳、可循环的服装产品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合作与联动：与政府、企业、社会组织等共同推动消费者意识的提升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7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对服装行业可持续生产的总结与评价</a:t>
            </a:r>
            <a:endParaRPr altLang="en-US" lang="zh-CN"/>
          </a:p>
        </p:txBody>
      </p:sp>
      <p:sp>
        <p:nvSpPr>
          <p:cNvPr id="105021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可持续生产方案在2024年服装行业中的重要性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针对服装行业可持续生产的建议和措施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未来服装行业可持续生产的发展趋势和方向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当前服装行业可持续生产的挑战与机遇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对未来可持续发展的展望与期待</a:t>
            </a:r>
            <a:endParaRPr altLang="en-US" lang="zh-CN"/>
          </a:p>
        </p:txBody>
      </p:sp>
      <p:sp>
        <p:nvSpPr>
          <p:cNvPr id="105028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服装行业可持续生产方案的发展前景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未来可持续发展的趋势和方向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未来可持续发展的挑战与机遇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对未来可持续发展的期待与展望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33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9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6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0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9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4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437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2024-01-03T14:27:20Z</dcterms:created>
  <dcterms:modified xsi:type="dcterms:W3CDTF">2024-01-03T14:27:20Z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3bc1c6e35aef4df1856bb023b6ab67fd_21</vt:lpwstr>
  </property>
</Properties>
</file>