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268" r:id="rId1"/>
    <p:sldMasterId id="2147492305" r:id="rId2"/>
  </p:sldMasterIdLst>
  <p:notesMasterIdLst>
    <p:notesMasterId r:id="rId3"/>
  </p:notesMasterIdLst>
  <p:sldIdLst>
    <p:sldId id="4344" r:id="rId4"/>
    <p:sldId id="4349" r:id="rId5"/>
    <p:sldId id="4353" r:id="rId6"/>
    <p:sldId id="4356" r:id="rId7"/>
    <p:sldId id="4362" r:id="rId9"/>
    <p:sldId id="4365" r:id="rId10"/>
    <p:sldId id="4368" r:id="rId11"/>
    <p:sldId id="4371" r:id="rId12"/>
    <p:sldId id="4377" r:id="rId14"/>
    <p:sldId id="4380" r:id="rId15"/>
    <p:sldId id="4383" r:id="rId16"/>
    <p:sldId id="4386" r:id="rId17"/>
    <p:sldId id="4392" r:id="rId19"/>
    <p:sldId id="4395" r:id="rId20"/>
    <p:sldId id="4398" r:id="rId21"/>
    <p:sldId id="4401" r:id="rId22"/>
    <p:sldId id="4407" r:id="rId24"/>
    <p:sldId id="4410" r:id="rId25"/>
    <p:sldId id="4413" r:id="rId26"/>
    <p:sldId id="4416" r:id="rId27"/>
    <p:sldId id="4419" r:id="rId28"/>
    <p:sldId id="4425" r:id="rId30"/>
    <p:sldId id="4428" r:id="rId31"/>
    <p:sldId id="4431" r:id="rId32"/>
    <p:sldId id="4434" r:id="rId33"/>
    <p:sldId id="4440" r:id="rId35"/>
    <p:sldId id="4443" r:id="rId36"/>
    <p:sldId id="4446" r:id="rId37"/>
    <p:sldId id="4450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69" r:id="rId1"/>
    <p:sldLayoutId id="2147492270" r:id="rId2"/>
    <p:sldLayoutId id="2147492271" r:id="rId3"/>
    <p:sldLayoutId id="2147492272" r:id="rId4"/>
    <p:sldLayoutId id="2147492273" r:id="rId5"/>
    <p:sldLayoutId id="2147492274" r:id="rId6"/>
    <p:sldLayoutId id="2147492275" r:id="rId7"/>
    <p:sldLayoutId id="2147492276" r:id="rId8"/>
    <p:sldLayoutId id="2147492277" r:id="rId9"/>
    <p:sldLayoutId id="2147492278" r:id="rId10"/>
    <p:sldLayoutId id="21474922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306" r:id="rId1"/>
    <p:sldLayoutId id="2147492307" r:id="rId2"/>
    <p:sldLayoutId id="2147492308" r:id="rId3"/>
    <p:sldLayoutId id="2147492309" r:id="rId4"/>
    <p:sldLayoutId id="2147492310" r:id="rId5"/>
    <p:sldLayoutId id="2147492311" r:id="rId6"/>
    <p:sldLayoutId id="2147492312" r:id="rId7"/>
    <p:sldLayoutId id="2147492313" r:id="rId8"/>
    <p:sldLayoutId id="2147492314" r:id="rId9"/>
    <p:sldLayoutId id="2147492315" r:id="rId10"/>
    <p:sldLayoutId id="21474923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tags" Target="../tags/tag267.xml"/><Relationship Id="rId22" Type="http://schemas.openxmlformats.org/officeDocument/2006/relationships/tags" Target="../tags/tag268.xml"/><Relationship Id="rId23" Type="http://schemas.openxmlformats.org/officeDocument/2006/relationships/tags" Target="../tags/tag269.xml"/><Relationship Id="rId24" Type="http://schemas.openxmlformats.org/officeDocument/2006/relationships/tags" Target="../tags/tag270.xml"/><Relationship Id="rId2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企业管理的组织发展与变革管理策略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组织发展与变革的背景和意义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组织发展的理论框架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组织变革的动因与阻力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组织发展与变革的策略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企业管理的实践应用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组织发展与变革的背景和意义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组织发展与变革的概念</a:t>
            </a:r>
            <a:endParaRPr altLang="en-US" lang="zh-CN"/>
          </a:p>
        </p:txBody>
      </p:sp>
      <p:sp>
        <p:nvSpPr>
          <p:cNvPr id="10489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组织发展与变革的关系：组织发展与变革是相互关联、相互促进的两个过程。组织发展强调通过干预措施实现组织目标，而组织变革则强调通过改变组织要素以适应新的环境要求。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89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组织发展与变革的背景和意义：随着市场竞争的加剧和技术的不断进步，企业需要不断适应新的市场环境和技术要求。组织发展与变革成为企业提高竞争力、实现可持续发展的重要手段。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组织发展：指组织在面对内部和外部环境变化时，通过一系列有计划、有目的的干预措施，实现组织目标的过程。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89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组织变革：指组织在面对内部和外部环境变化时，通过改变组织结构、流程、文化等要素，以适应新的环境要求的过程。</a:t>
            </a:r>
            <a:endParaRPr altLang="en-US" dirty="0" sz="17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83750" lnSpcReduction="10000"/>
          </a:bodyPr>
          <a:p>
            <a:r>
              <a:rPr altLang="en-US" lang="zh-CN"/>
              <a:t>全球化趋势：经济全球化、技术全球化等对企业管理提出更高要求</a:t>
            </a:r>
            <a:endParaRPr altLang="en-US" lang="zh-CN"/>
          </a:p>
          <a:p>
            <a:r>
              <a:rPr altLang="en-US" lang="zh-CN"/>
              <a:t>市场竞争加剧：企业需要不断适应市场变化，提高竞争力</a:t>
            </a:r>
            <a:endParaRPr altLang="en-US" lang="zh-CN"/>
          </a:p>
          <a:p>
            <a:r>
              <a:rPr altLang="en-US" lang="zh-CN"/>
              <a:t>员工需求多样化：员工对工作环境、福利待遇等方面的需求日益多样化</a:t>
            </a:r>
            <a:endParaRPr altLang="en-US" lang="zh-CN"/>
          </a:p>
          <a:p>
            <a:r>
              <a:rPr altLang="en-US" lang="zh-CN"/>
              <a:t>组织结构调整：企业需要不断调整组织结构，以适应市场变化和员工需求  我正在写一份主题为“千里江山图诗歌鉴赏”的PPT,现在准备介绍“诗歌鉴赏”,请帮我生成“诗歌鉴赏的方法”为标题的内容 诗歌鉴赏的方法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我正在写一份主题为“千里江山图诗歌鉴赏”的PPT,现在准备介绍“诗歌鉴赏”,请帮我生成“诗歌鉴赏的方法”为标题的内容</a:t>
            </a:r>
            <a:endParaRPr altLang="en-US" lang="zh-CN"/>
          </a:p>
          <a:p>
            <a:pPr lvl="1"/>
            <a:r>
              <a:rPr altLang="en-US" lang="zh-CN"/>
              <a:t>诗歌鉴赏的方法</a:t>
            </a:r>
            <a:endParaRPr altLang="en-US" lang="zh-CN"/>
          </a:p>
          <a:p>
            <a:r>
              <a:rPr altLang="en-US" lang="zh-CN"/>
              <a:t>了解背景：了解诗人的生平、创作背景等有助于理解诗歌内涵</a:t>
            </a:r>
            <a:endParaRPr altLang="en-US" lang="zh-CN"/>
          </a:p>
          <a:p>
            <a:r>
              <a:rPr altLang="en-US" lang="zh-CN"/>
              <a:t>解读意象：分析诗歌中的意象，理解其象征意义和深层含义</a:t>
            </a:r>
            <a:endParaRPr altLang="en-US" lang="zh-CN"/>
          </a:p>
          <a:p>
            <a:r>
              <a:rPr altLang="en-US" lang="zh-CN"/>
              <a:t>品味语言：欣赏诗歌的语言艺术，感受其韵律、节奏和修辞手法</a:t>
            </a:r>
            <a:endParaRPr altLang="en-US" lang="zh-CN"/>
          </a:p>
          <a:p>
            <a:r>
              <a:rPr altLang="en-US" lang="zh-CN"/>
              <a:t>领悟情感：体会诗人的情感表达，理解其思想内涵和价值观念</a:t>
            </a:r>
            <a:endParaRPr altLang="en-US" lang="zh-CN"/>
          </a:p>
        </p:txBody>
      </p:sp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组织发展与变革的背景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组织发展与变革的意义</a:t>
            </a:r>
            <a:endParaRPr altLang="en-US" lang="zh-CN"/>
          </a:p>
        </p:txBody>
      </p:sp>
      <p:sp>
        <p:nvSpPr>
          <p:cNvPr id="10490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促进员工个人发展：组织变革为员工提供更多发展机会，激发员工潜力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增强组织创新能力：组织变革有助于打破传统思维模式，推动组织创新发展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适应外部环境变化：组织变革是适应外部环境变化、提高组织竞争力的重要手段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提升内部运营效率：通过优化组织结构、改进工作流程等方式，提高内部运营效率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组织发展的理论框架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组织发展的定义</a:t>
            </a:r>
            <a:endParaRPr altLang="en-US" lang="zh-CN"/>
          </a:p>
        </p:txBody>
      </p:sp>
      <p:sp>
        <p:nvSpPr>
          <p:cNvPr id="10491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组织发展是一种系统性的变革过程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组织发展关注组织内部的结构、文化、战略和流程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组织发展旨在提高组织的效能、适应性和创新能力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组织发展需要综合考虑多个因素，包括员工、领导、组织文化和外部环境等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组织发展的目标</a:t>
            </a:r>
            <a:endParaRPr altLang="en-US" lang="zh-CN"/>
          </a:p>
        </p:txBody>
      </p:sp>
      <p:sp>
        <p:nvSpPr>
          <p:cNvPr id="10492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促进员工发展：通过培训、激励和职业发展等方式，促进员工的个人发展和职业成长，提高员工的满意度和忠诚度。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提高组织效能：通过优化组织结构、提高员工素质和改进管理流程等方式，提高组织的效能和绩效。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增强组织适应性：使组织能够更好地适应外部环境的变化和市场的需求，提高组织的竞争力和创新能力。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提升组织文化：通过建立积极向上的组织文化，增强员工的归属感和凝聚力，提高组织的整体形象和品牌价值。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组织发展的原则</a:t>
            </a:r>
            <a:endParaRPr altLang="en-US" lang="zh-CN"/>
          </a:p>
        </p:txBody>
      </p:sp>
      <p:sp>
        <p:nvSpPr>
          <p:cNvPr id="1049310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2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14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明确组织目标：组织发展必须以实现组织目标为核心，确保每个成员都了解并致力于实现这些目标。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8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0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激发员工潜力：通过培训、激励和授权等方式，激发员工的潜力，提高组织的整体绩效。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4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6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促进团队合作：建立良好的团队合作机制，鼓励员工之间的协作与沟通，共同推动组织的发展。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0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2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持续改进：不断寻求改进的机会，对组织的各个方面进行持续改进，以适应不断变化的市场环境。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6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8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关注员工福祉：关注员工的福祉，提供良好的工作环境和福利待遇，增强员工的归属感和忠诚度。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组织变革的动因与阻力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73750" lnSpcReduction="10000"/>
          </a:bodyPr>
          <a:p>
            <a:r>
              <a:rPr altLang="en-US" lang="zh-CN"/>
              <a:t>外部环境变化：市场需求、技术进步、政策法规等</a:t>
            </a:r>
            <a:endParaRPr altLang="en-US" lang="zh-CN"/>
          </a:p>
          <a:p>
            <a:r>
              <a:rPr altLang="en-US" lang="zh-CN"/>
              <a:t>内部环境变化：员工需求、组织结构、企业文化等</a:t>
            </a:r>
            <a:endParaRPr altLang="en-US" lang="zh-CN"/>
          </a:p>
          <a:p>
            <a:r>
              <a:rPr altLang="en-US" lang="zh-CN"/>
              <a:t>战略目标调整：企业战略调整需要组织变革以适应新的发展需求</a:t>
            </a:r>
            <a:endParaRPr altLang="en-US" lang="zh-CN"/>
          </a:p>
          <a:p>
            <a:r>
              <a:rPr altLang="en-US" lang="zh-CN"/>
              <a:t>竞争优势获取：通过组织变革提高企业竞争力，获取更多市场份额  我正在写一份主题为“企业管理的组织发展与变革管理策略”的PPT,现在准备介绍“组织变革的阻力”,请帮我生成“组织变革的阻力”为标题的内容 组织变革的阻力</a:t>
            </a:r>
            <a:endParaRPr altLang="en-US" lang="zh-CN"/>
          </a:p>
          <a:p>
            <a:pPr lvl="1"/>
            <a:r>
              <a:rPr altLang="en-US" lang="zh-CN"/>
              <a:t>我正在写一份主题为“企业管理的组织发展与变革管理策略”的PPT,现在准备介绍“组织变革的阻力”,请帮我生成“组织变革的阻力”为标题的内容</a:t>
            </a:r>
            <a:endParaRPr altLang="en-US" lang="zh-CN"/>
          </a:p>
          <a:p>
            <a:pPr lvl="1"/>
            <a:r>
              <a:rPr altLang="en-US" lang="zh-CN"/>
              <a:t>组织变革的阻力</a:t>
            </a:r>
            <a:endParaRPr altLang="en-US" lang="zh-CN"/>
          </a:p>
          <a:p>
            <a:r>
              <a:rPr altLang="en-US" lang="zh-CN"/>
              <a:t>员工抵制：员工对变革可能产生的不确定性和风险感到担忧</a:t>
            </a:r>
            <a:endParaRPr altLang="en-US" lang="zh-CN"/>
          </a:p>
          <a:p>
            <a:r>
              <a:rPr altLang="en-US" lang="zh-CN"/>
              <a:t>组织惯性：组织习惯于稳定和惯性思维，对变革持保守态度</a:t>
            </a:r>
            <a:endParaRPr altLang="en-US" lang="zh-CN"/>
          </a:p>
          <a:p>
            <a:r>
              <a:rPr altLang="en-US" lang="zh-CN"/>
              <a:t>利益冲突：变革可能影响某些人的利益，导致他们成为变革的阻力</a:t>
            </a:r>
            <a:endParaRPr altLang="en-US" lang="zh-CN"/>
          </a:p>
          <a:p>
            <a:r>
              <a:rPr altLang="en-US" lang="zh-CN"/>
              <a:t>缺乏支持：管理层对变革的支持不足，无法推动变革的实施</a:t>
            </a:r>
            <a:endParaRPr altLang="en-US" lang="zh-CN"/>
          </a:p>
        </p:txBody>
      </p:sp>
      <p:sp>
        <p:nvSpPr>
          <p:cNvPr id="10494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组织变革的动因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组织变革的阻力</a:t>
            </a:r>
            <a:endParaRPr altLang="en-US" lang="zh-CN"/>
          </a:p>
        </p:txBody>
      </p:sp>
      <p:sp>
        <p:nvSpPr>
          <p:cNvPr id="10494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变革可能带来的不确定性和风险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员工对变革的抵触心理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组织文化的制约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变革可能对员工利益产生影响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克服组织变革阻力的方法</a:t>
            </a:r>
            <a:endParaRPr altLang="en-US" lang="zh-CN"/>
          </a:p>
        </p:txBody>
      </p:sp>
      <p:sp>
        <p:nvSpPr>
          <p:cNvPr id="1049540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42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544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明确变革的动因和目标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48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50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建立信任和共识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54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56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提供必要的资源和支持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0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2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制定合理的变革计划和时间表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6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8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建立有效的沟通渠道和反馈机制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67"/>
          <p:cNvSpPr/>
          <p:nvPr>
            <p:custDataLst>
              <p:tags r:id="rId16"/>
            </p:custDataLst>
          </p:nvPr>
        </p:nvSpPr>
        <p:spPr>
          <a:xfrm>
            <a:off x="6659355" y="4723060"/>
            <a:ext cx="4918093" cy="1241586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2" name="矩形 68"/>
          <p:cNvSpPr/>
          <p:nvPr>
            <p:custDataLst>
              <p:tags r:id="rId17"/>
            </p:custDataLst>
          </p:nvPr>
        </p:nvSpPr>
        <p:spPr>
          <a:xfrm>
            <a:off x="6295041" y="4723060"/>
            <a:ext cx="177667" cy="1241586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4" name="文本框 69"/>
          <p:cNvSpPr txBox="1"/>
          <p:nvPr>
            <p:custDataLst>
              <p:tags r:id="rId18"/>
            </p:custDataLst>
          </p:nvPr>
        </p:nvSpPr>
        <p:spPr>
          <a:xfrm>
            <a:off x="6847285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激励员工参与变革过程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组织发展与变革的策略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组织结构调整策略</a:t>
            </a:r>
            <a:endParaRPr altLang="en-US" lang="zh-CN"/>
          </a:p>
        </p:txBody>
      </p:sp>
      <p:sp>
        <p:nvSpPr>
          <p:cNvPr id="10496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扁平化：减少管理层级，提高决策效率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矩阵化：加强跨部门协作，提高项目执行效率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网络化：借助信息技术，实现组织结构的灵活性和适应性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事业部化：将业务划分为独立的事业部，激发组织活力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人力资源开发策略</a:t>
            </a:r>
            <a:endParaRPr altLang="en-US" lang="zh-CN"/>
          </a:p>
        </p:txBody>
      </p:sp>
      <p:sp>
        <p:nvSpPr>
          <p:cNvPr id="10497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培训与发展：提供持续的培训和发展机会，提高员工的专业技能和素质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激励与奖励：建立有效的激励机制和奖励制度，激发员工的积极性和创造力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员工参与：鼓励员工参与决策和管理，增强员工的归属感和责任感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组织文化：建立积极向上的组织文化，营造良好的工作氛围和团队协作精神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激励机制设计策略</a:t>
            </a:r>
            <a:endParaRPr altLang="en-US" lang="zh-CN"/>
          </a:p>
        </p:txBody>
      </p:sp>
      <p:sp>
        <p:nvSpPr>
          <p:cNvPr id="1049774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目标激励：设定明确、具体、可衡量的目标，激发员工的工作动力和积极性。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薪酬激励：根据员工的工作表现和业绩，提供合理的薪酬和福利，激励员工努力工作。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晋升激励：建立明确的晋升通道和标准，让员工看到自己的职业发展前景，激发工作动力。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培训激励：提供培训和发展机会，帮助员工提升技能和能力，增强员工的归属感和忠诚度。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情感激励：关心员工的生活和工作状况，增强员工的归属感和忠诚度，提高工作满意度和绩效。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企业文化建设策略</a:t>
            </a:r>
            <a:endParaRPr altLang="en-US" lang="zh-CN"/>
          </a:p>
        </p:txBody>
      </p:sp>
      <p:sp>
        <p:nvSpPr>
          <p:cNvPr id="1049818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明确企业愿景和使命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加强员工培训和教育，提高员工素质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制定企业文化战略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建立激励机制，激发员工积极性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营造积极向上的企业文化氛围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60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注重企业形象塑造，提升品牌价值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企业管理的实践应用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企业管理实践的现状分析</a:t>
            </a:r>
            <a:endParaRPr altLang="en-US" lang="zh-CN"/>
          </a:p>
        </p:txBody>
      </p:sp>
      <p:sp>
        <p:nvSpPr>
          <p:cNvPr id="1049964" name="平行四边形 11"/>
          <p:cNvSpPr/>
          <p:nvPr>
            <p:custDataLst>
              <p:tags r:id="rId1"/>
            </p:custDataLst>
          </p:nvPr>
        </p:nvSpPr>
        <p:spPr>
          <a:xfrm>
            <a:off x="3054373" y="5487039"/>
            <a:ext cx="3029004" cy="140035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66" name="标题"/>
          <p:cNvSpPr txBox="1"/>
          <p:nvPr>
            <p:custDataLst>
              <p:tags r:id="rId2"/>
            </p:custDataLst>
          </p:nvPr>
        </p:nvSpPr>
        <p:spPr>
          <a:xfrm>
            <a:off x="3291304" y="5101445"/>
            <a:ext cx="5840987" cy="489132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企业管理实践的未来趋势  未来，企业管理实践将朝着更加智能化、数字化、人性化的方向发展。企业需要不断创新管理理念和方法，提高管理效率和竞争力。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68" name="正文"/>
          <p:cNvSpPr txBox="1"/>
          <p:nvPr>
            <p:custDataLst>
              <p:tags r:id="rId3"/>
            </p:custDataLst>
          </p:nvPr>
        </p:nvSpPr>
        <p:spPr>
          <a:xfrm>
            <a:off x="3290640" y="5761136"/>
            <a:ext cx="5840987" cy="489132"/>
          </a:xfrm>
          <a:prstGeom prst="rect"/>
          <a:noFill/>
        </p:spPr>
        <p:txBody>
          <a:bodyPr anchor="t" anchorCtr="0" bIns="0" lIns="0" rIns="0" rtlCol="0" tIns="0" wrap="square">
            <a:normAutofit fontScale="84615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未来，企业管理实践将朝着更加智能化、数字化、人性化的方向发展。企业需要不断创新管理理念和方法，提高管理效率和竞争力。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平行四边形 9"/>
          <p:cNvSpPr/>
          <p:nvPr>
            <p:custDataLst>
              <p:tags r:id="rId4"/>
            </p:custDataLst>
          </p:nvPr>
        </p:nvSpPr>
        <p:spPr>
          <a:xfrm>
            <a:off x="3054373" y="1872012"/>
            <a:ext cx="3029004" cy="140035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72" name="标题"/>
          <p:cNvSpPr txBox="1"/>
          <p:nvPr>
            <p:custDataLst>
              <p:tags r:id="rId5"/>
            </p:custDataLst>
          </p:nvPr>
        </p:nvSpPr>
        <p:spPr>
          <a:xfrm>
            <a:off x="3291304" y="1490400"/>
            <a:ext cx="5840987" cy="489132"/>
          </a:xfrm>
          <a:prstGeom prst="rect"/>
          <a:noFill/>
        </p:spPr>
        <p:txBody>
          <a:bodyPr anchor="b" bIns="0" lIns="0" rIns="0" rtlCol="0" tIns="0" wrap="square">
            <a:normAutofit fontScale="5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企业管理实践的重要性  企业管理实践是企业实现战略目标的重要手段，通过对企业资源的有效配置和利用，提高企业的竞争力和可持续发展能力。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74" name="正文"/>
          <p:cNvSpPr txBox="1"/>
          <p:nvPr>
            <p:custDataLst>
              <p:tags r:id="rId6"/>
            </p:custDataLst>
          </p:nvPr>
        </p:nvSpPr>
        <p:spPr>
          <a:xfrm>
            <a:off x="3290640" y="2150091"/>
            <a:ext cx="5840987" cy="489132"/>
          </a:xfrm>
          <a:prstGeom prst="rect"/>
          <a:noFill/>
        </p:spPr>
        <p:txBody>
          <a:bodyPr anchor="t" anchorCtr="0" bIns="0" lIns="0" rIns="0" rtlCol="0" tIns="0" wrap="square">
            <a:normAutofit fontScale="84615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企业管理实践是企业实现战略目标的重要手段，通过对企业资源的有效配置和利用，提高企业的竞争力和可持续发展能力。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平行四边形 10"/>
          <p:cNvSpPr/>
          <p:nvPr>
            <p:custDataLst>
              <p:tags r:id="rId7"/>
            </p:custDataLst>
          </p:nvPr>
        </p:nvSpPr>
        <p:spPr>
          <a:xfrm>
            <a:off x="3054373" y="3077242"/>
            <a:ext cx="3029004" cy="140035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78" name="标题"/>
          <p:cNvSpPr txBox="1"/>
          <p:nvPr>
            <p:custDataLst>
              <p:tags r:id="rId8"/>
            </p:custDataLst>
          </p:nvPr>
        </p:nvSpPr>
        <p:spPr>
          <a:xfrm>
            <a:off x="3291304" y="2693639"/>
            <a:ext cx="5840987" cy="489132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企业管理实践的现状  目前，我国企业管理实践存在一些问题，如管理理念落后、管理方法单一、管理流程不规范等。这些问题制约了企业的发展，需要加强改进。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0" name="正文"/>
          <p:cNvSpPr txBox="1"/>
          <p:nvPr>
            <p:custDataLst>
              <p:tags r:id="rId9"/>
            </p:custDataLst>
          </p:nvPr>
        </p:nvSpPr>
        <p:spPr>
          <a:xfrm>
            <a:off x="3290640" y="3353330"/>
            <a:ext cx="5840987" cy="489132"/>
          </a:xfrm>
          <a:prstGeom prst="rect"/>
          <a:noFill/>
        </p:spPr>
        <p:txBody>
          <a:bodyPr anchor="t" anchorCtr="0" bIns="0" lIns="0" rIns="0" rtlCol="0" tIns="0" wrap="square">
            <a:normAutofit fontScale="75714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目前，我国企业管理实践存在一些问题，如管理理念落后、管理方法单一、管理流程不规范等。这些问题制约了企业的发展，需要加强改进。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平行四边形 12"/>
          <p:cNvSpPr/>
          <p:nvPr>
            <p:custDataLst>
              <p:tags r:id="rId10"/>
            </p:custDataLst>
          </p:nvPr>
        </p:nvSpPr>
        <p:spPr>
          <a:xfrm>
            <a:off x="3054373" y="4282473"/>
            <a:ext cx="3029004" cy="140035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84" name="标题"/>
          <p:cNvSpPr txBox="1"/>
          <p:nvPr>
            <p:custDataLst>
              <p:tags r:id="rId11"/>
            </p:custDataLst>
          </p:nvPr>
        </p:nvSpPr>
        <p:spPr>
          <a:xfrm>
            <a:off x="3291304" y="3897542"/>
            <a:ext cx="5840987" cy="489132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企业管理实践的挑战  随着市场经济的不断发展和全球化趋势的加强，企业面临着越来越多的挑战，如市场竞争加剧、客户需求多样化、技术更新换代迅速等。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6" name="正文"/>
          <p:cNvSpPr txBox="1"/>
          <p:nvPr>
            <p:custDataLst>
              <p:tags r:id="rId12"/>
            </p:custDataLst>
          </p:nvPr>
        </p:nvSpPr>
        <p:spPr>
          <a:xfrm>
            <a:off x="3290640" y="4557233"/>
            <a:ext cx="5840987" cy="489132"/>
          </a:xfrm>
          <a:prstGeom prst="rect"/>
          <a:noFill/>
        </p:spPr>
        <p:txBody>
          <a:bodyPr anchor="t" anchorCtr="0" bIns="0" lIns="0" rIns="0" rtlCol="0" tIns="0" wrap="square">
            <a:normAutofit fontScale="75714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随着市场经济的不断发展和全球化趋势的加强，企业面临着越来越多的挑战，如市场竞争加剧、客户需求多样化、技术更新换代迅速等。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企业管理实践的改进方向</a:t>
            </a:r>
            <a:endParaRPr altLang="en-US" lang="zh-CN"/>
          </a:p>
        </p:txBody>
      </p:sp>
      <p:sp>
        <p:nvSpPr>
          <p:cNvPr id="10500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强化组织结构：优化组织架构，提高管理效率和执行力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推进数字化转型：利用信息技术提高管理效率和决策水平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强化人才培养：加强员工培训和人才引进，提高企业核心竞争力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优化激励机制：建立科学的激励机制，激发员工积极性和创造力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企业管理实践的创新路径</a:t>
            </a:r>
            <a:endParaRPr altLang="en-US" lang="zh-CN"/>
          </a:p>
        </p:txBody>
      </p:sp>
      <p:sp>
        <p:nvSpPr>
          <p:cNvPr id="1050064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6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68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创新管理理念：树立以市场为导向、以客户为中心的管理理念，注重企业与员工的共同发展。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2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4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创新组织结构：建立扁平化、柔性化的组织结构，提高组织效率和响应速度。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8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0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创新运营模式：采用精益生产、敏捷开发等新型运营模式，降低成本、提高质量、增强市场竞争力。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4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6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创新人力资源管理：注重员工培训、激励和职业发展，激发员工的创造力和创新精神。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0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2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创新战略管理：制定科学合理的战略规划，加强战略执行和监控，确保企业可持续发展。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未来发展趋势与挑战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192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数字化转型：利用大数据、人工智能等技术提升企业管理效率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智能化升级：引入机器人、自动化设备等提高生产效率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绿色环保：关注可持续发展，推动绿色生产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跨界合作：与其他行业进行合作，拓展业务范围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人才竞争：注重人才培养和引进，提升企业核心竞争力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未来面临的挑战分析</a:t>
            </a:r>
            <a:endParaRPr altLang="en-US" lang="zh-CN"/>
          </a:p>
        </p:txBody>
      </p:sp>
      <p:sp>
        <p:nvSpPr>
          <p:cNvPr id="10502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技术变革带来的挑战：随着科技的不断发展，企业需要不断适应新的技术和工具，以保持竞争力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全球化带来的挑战：随着全球化的加速，企业需要适应不同国家和地区的文化、法规和市场需求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人才短缺带来的挑战：随着人口老龄化和劳动力市场的变化，企业需要寻找和培养具有创新能力和专业技能的人才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社会责任带来的挑战：随着社会对企业社会责任的要求越来越高，企业需要关注环保、公益等方面的问题，以树立良好的形象和信誉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未来发展的应对策略</a:t>
            </a:r>
            <a:endParaRPr altLang="en-US" lang="zh-CN"/>
          </a:p>
        </p:txBody>
      </p:sp>
      <p:sp>
        <p:nvSpPr>
          <p:cNvPr id="10502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人才发展：培养和引进高素质人才，提升企业核心竞争力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社会责任：积极履行社会责任，关注可持续发展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持续创新：不断探索新的商业模式和技术应用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数字化转型：利用数字化技术提升企业运营效率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4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4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4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4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4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4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4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4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0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3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39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2023-12-19T22:10:08Z</dcterms:created>
  <dcterms:modified xsi:type="dcterms:W3CDTF">2023-12-19T22:10:08Z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a9db0b81029b4d41b4b20678bfa3f01f_21</vt:lpwstr>
  </property>
</Properties>
</file>