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5051" r:id="rId1"/>
    <p:sldMasterId id="2147515088" r:id="rId2"/>
  </p:sldMasterIdLst>
  <p:notesMasterIdLst>
    <p:notesMasterId r:id="rId3"/>
  </p:notesMasterIdLst>
  <p:sldIdLst>
    <p:sldId id="14784" r:id="rId4"/>
    <p:sldId id="14788" r:id="rId5"/>
    <p:sldId id="14791" r:id="rId6"/>
    <p:sldId id="14794" r:id="rId7"/>
    <p:sldId id="14797" r:id="rId8"/>
    <p:sldId id="14800" r:id="rId9"/>
    <p:sldId id="14803" r:id="rId10"/>
    <p:sldId id="14806" r:id="rId11"/>
    <p:sldId id="14809" r:id="rId12"/>
    <p:sldId id="14812" r:id="rId13"/>
    <p:sldId id="14815" r:id="rId14"/>
    <p:sldId id="14818" r:id="rId15"/>
    <p:sldId id="14821" r:id="rId16"/>
    <p:sldId id="14824" r:id="rId17"/>
    <p:sldId id="14827" r:id="rId18"/>
    <p:sldId id="14830" r:id="rId19"/>
    <p:sldId id="14833" r:id="rId20"/>
    <p:sldId id="14836" r:id="rId21"/>
    <p:sldId id="14839" r:id="rId22"/>
    <p:sldId id="14842" r:id="rId23"/>
    <p:sldId id="14845" r:id="rId24"/>
    <p:sldId id="14848" r:id="rId25"/>
    <p:sldId id="14851" r:id="rId26"/>
    <p:sldId id="14854" r:id="rId27"/>
    <p:sldId id="14857" r:id="rId28"/>
    <p:sldId id="14860" r:id="rId29"/>
    <p:sldId id="14863" r:id="rId30"/>
    <p:sldId id="1486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5052" r:id="rId1"/>
    <p:sldLayoutId id="2147515053" r:id="rId2"/>
    <p:sldLayoutId id="2147515054" r:id="rId3"/>
    <p:sldLayoutId id="2147515055" r:id="rId4"/>
    <p:sldLayoutId id="2147515056" r:id="rId5"/>
    <p:sldLayoutId id="2147515057" r:id="rId6"/>
    <p:sldLayoutId id="2147515058" r:id="rId7"/>
    <p:sldLayoutId id="2147515059" r:id="rId8"/>
    <p:sldLayoutId id="2147515060" r:id="rId9"/>
    <p:sldLayoutId id="2147515061" r:id="rId10"/>
    <p:sldLayoutId id="214751506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5089" r:id="rId1"/>
    <p:sldLayoutId id="2147515090" r:id="rId2"/>
    <p:sldLayoutId id="2147515091" r:id="rId3"/>
    <p:sldLayoutId id="2147515092" r:id="rId4"/>
    <p:sldLayoutId id="2147515093" r:id="rId5"/>
    <p:sldLayoutId id="2147515094" r:id="rId6"/>
    <p:sldLayoutId id="2147515095" r:id="rId7"/>
    <p:sldLayoutId id="2147515096" r:id="rId8"/>
    <p:sldLayoutId id="2147515097" r:id="rId9"/>
    <p:sldLayoutId id="2147515098" r:id="rId10"/>
    <p:sldLayoutId id="2147515099"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tags" Target="../tags/tag445.xml"/><Relationship Id="rId14" Type="http://schemas.openxmlformats.org/officeDocument/2006/relationships/tags" Target="../tags/tag446.xml"/><Relationship Id="rId15" Type="http://schemas.openxmlformats.org/officeDocument/2006/relationships/tags" Target="../tags/tag447.xml"/><Relationship Id="rId16" Type="http://schemas.openxmlformats.org/officeDocument/2006/relationships/tags" Target="../tags/tag448.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3.xml"/><Relationship Id="rId2" Type="http://schemas.openxmlformats.org/officeDocument/2006/relationships/tags" Target="../tags/tag474.xml"/><Relationship Id="rId3" Type="http://schemas.openxmlformats.org/officeDocument/2006/relationships/tags" Target="../tags/tag475.xml"/><Relationship Id="rId4" Type="http://schemas.openxmlformats.org/officeDocument/2006/relationships/tags" Target="../tags/tag47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0.xml"/><Relationship Id="rId2" Type="http://schemas.openxmlformats.org/officeDocument/2006/relationships/tags" Target="../tags/tag481.xml"/><Relationship Id="rId3" Type="http://schemas.openxmlformats.org/officeDocument/2006/relationships/tags" Target="../tags/tag482.xml"/><Relationship Id="rId4" Type="http://schemas.openxmlformats.org/officeDocument/2006/relationships/tags" Target="../tags/tag483.xml"/><Relationship Id="rId5" Type="http://schemas.openxmlformats.org/officeDocument/2006/relationships/tags" Target="../tags/tag484.xml"/><Relationship Id="rId6" Type="http://schemas.openxmlformats.org/officeDocument/2006/relationships/tags" Target="../tags/tag485.xml"/><Relationship Id="rId7" Type="http://schemas.openxmlformats.org/officeDocument/2006/relationships/tags" Target="../tags/tag486.xml"/><Relationship Id="rId8" Type="http://schemas.openxmlformats.org/officeDocument/2006/relationships/tags" Target="../tags/tag487.xml"/><Relationship Id="rId9" Type="http://schemas.openxmlformats.org/officeDocument/2006/relationships/tags" Target="../tags/tag488.xml"/><Relationship Id="rId10" Type="http://schemas.openxmlformats.org/officeDocument/2006/relationships/tags" Target="../tags/tag489.xml"/><Relationship Id="rId11" Type="http://schemas.openxmlformats.org/officeDocument/2006/relationships/tags" Target="../tags/tag490.xml"/><Relationship Id="rId12" Type="http://schemas.openxmlformats.org/officeDocument/2006/relationships/tags" Target="../tags/tag49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2.xml"/><Relationship Id="rId2" Type="http://schemas.openxmlformats.org/officeDocument/2006/relationships/tags" Target="../tags/tag493.xml"/><Relationship Id="rId3" Type="http://schemas.openxmlformats.org/officeDocument/2006/relationships/tags" Target="../tags/tag494.xml"/><Relationship Id="rId4" Type="http://schemas.openxmlformats.org/officeDocument/2006/relationships/tags" Target="../tags/tag495.xml"/><Relationship Id="rId5" Type="http://schemas.openxmlformats.org/officeDocument/2006/relationships/tags" Target="../tags/tag496.xml"/><Relationship Id="rId6" Type="http://schemas.openxmlformats.org/officeDocument/2006/relationships/tags" Target="../tags/tag497.xml"/><Relationship Id="rId7" Type="http://schemas.openxmlformats.org/officeDocument/2006/relationships/tags" Target="../tags/tag498.xml"/><Relationship Id="rId8" Type="http://schemas.openxmlformats.org/officeDocument/2006/relationships/tags" Target="../tags/tag499.xml"/><Relationship Id="rId9" Type="http://schemas.openxmlformats.org/officeDocument/2006/relationships/tags" Target="../tags/tag500.xml"/><Relationship Id="rId10" Type="http://schemas.openxmlformats.org/officeDocument/2006/relationships/tags" Target="../tags/tag501.xml"/><Relationship Id="rId11" Type="http://schemas.openxmlformats.org/officeDocument/2006/relationships/tags" Target="../tags/tag502.xml"/><Relationship Id="rId12" Type="http://schemas.openxmlformats.org/officeDocument/2006/relationships/tags" Target="../tags/tag5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04.xml"/><Relationship Id="rId2" Type="http://schemas.openxmlformats.org/officeDocument/2006/relationships/tags" Target="../tags/tag505.xml"/><Relationship Id="rId3" Type="http://schemas.openxmlformats.org/officeDocument/2006/relationships/tags" Target="../tags/tag506.xml"/><Relationship Id="rId4" Type="http://schemas.openxmlformats.org/officeDocument/2006/relationships/tags" Target="../tags/tag507.xml"/><Relationship Id="rId5" Type="http://schemas.openxmlformats.org/officeDocument/2006/relationships/tags" Target="../tags/tag508.xml"/><Relationship Id="rId6" Type="http://schemas.openxmlformats.org/officeDocument/2006/relationships/tags" Target="../tags/tag509.xml"/><Relationship Id="rId7" Type="http://schemas.openxmlformats.org/officeDocument/2006/relationships/tags" Target="../tags/tag510.xml"/><Relationship Id="rId8" Type="http://schemas.openxmlformats.org/officeDocument/2006/relationships/tags" Target="../tags/tag511.xml"/><Relationship Id="rId9" Type="http://schemas.openxmlformats.org/officeDocument/2006/relationships/tags" Target="../tags/tag512.xml"/><Relationship Id="rId10" Type="http://schemas.openxmlformats.org/officeDocument/2006/relationships/tags" Target="../tags/tag513.xml"/><Relationship Id="rId11" Type="http://schemas.openxmlformats.org/officeDocument/2006/relationships/tags" Target="../tags/tag514.xml"/><Relationship Id="rId12" Type="http://schemas.openxmlformats.org/officeDocument/2006/relationships/tags" Target="../tags/tag51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16.xml"/><Relationship Id="rId2" Type="http://schemas.openxmlformats.org/officeDocument/2006/relationships/tags" Target="../tags/tag517.xml"/><Relationship Id="rId3" Type="http://schemas.openxmlformats.org/officeDocument/2006/relationships/tags" Target="../tags/tag518.xml"/><Relationship Id="rId4" Type="http://schemas.openxmlformats.org/officeDocument/2006/relationships/tags" Target="../tags/tag519.xml"/><Relationship Id="rId5" Type="http://schemas.openxmlformats.org/officeDocument/2006/relationships/tags" Target="../tags/tag520.xml"/><Relationship Id="rId6" Type="http://schemas.openxmlformats.org/officeDocument/2006/relationships/tags" Target="../tags/tag521.xml"/><Relationship Id="rId7" Type="http://schemas.openxmlformats.org/officeDocument/2006/relationships/tags" Target="../tags/tag522.xml"/><Relationship Id="rId8" Type="http://schemas.openxmlformats.org/officeDocument/2006/relationships/tags" Target="../tags/tag523.xml"/><Relationship Id="rId9" Type="http://schemas.openxmlformats.org/officeDocument/2006/relationships/tags" Target="../tags/tag524.xml"/><Relationship Id="rId10" Type="http://schemas.openxmlformats.org/officeDocument/2006/relationships/tags" Target="../tags/tag525.xml"/><Relationship Id="rId11" Type="http://schemas.openxmlformats.org/officeDocument/2006/relationships/tags" Target="../tags/tag526.xml"/><Relationship Id="rId12" Type="http://schemas.openxmlformats.org/officeDocument/2006/relationships/tags" Target="../tags/tag52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28.xml"/><Relationship Id="rId2" Type="http://schemas.openxmlformats.org/officeDocument/2006/relationships/tags" Target="../tags/tag529.xml"/><Relationship Id="rId3" Type="http://schemas.openxmlformats.org/officeDocument/2006/relationships/tags" Target="../tags/tag53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5.xml"/><Relationship Id="rId2" Type="http://schemas.openxmlformats.org/officeDocument/2006/relationships/tags" Target="../tags/tag536.xml"/><Relationship Id="rId3" Type="http://schemas.openxmlformats.org/officeDocument/2006/relationships/tags" Target="../tags/tag537.xml"/><Relationship Id="rId4" Type="http://schemas.openxmlformats.org/officeDocument/2006/relationships/tags" Target="../tags/tag538.xml"/><Relationship Id="rId5" Type="http://schemas.openxmlformats.org/officeDocument/2006/relationships/tags" Target="../tags/tag539.xml"/><Relationship Id="rId6" Type="http://schemas.openxmlformats.org/officeDocument/2006/relationships/tags" Target="../tags/tag540.xml"/><Relationship Id="rId7" Type="http://schemas.openxmlformats.org/officeDocument/2006/relationships/tags" Target="../tags/tag541.xml"/><Relationship Id="rId8" Type="http://schemas.openxmlformats.org/officeDocument/2006/relationships/tags" Target="../tags/tag542.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tags" Target="../tags/tag547.xml"/><Relationship Id="rId6" Type="http://schemas.openxmlformats.org/officeDocument/2006/relationships/tags" Target="../tags/tag548.xml"/><Relationship Id="rId7" Type="http://schemas.openxmlformats.org/officeDocument/2006/relationships/tags" Target="../tags/tag549.xml"/><Relationship Id="rId8" Type="http://schemas.openxmlformats.org/officeDocument/2006/relationships/tags" Target="../tags/tag550.xml"/><Relationship Id="rId9" Type="http://schemas.openxmlformats.org/officeDocument/2006/relationships/tags" Target="../tags/tag551.xml"/><Relationship Id="rId10" Type="http://schemas.openxmlformats.org/officeDocument/2006/relationships/tags" Target="../tags/tag552.xml"/><Relationship Id="rId11" Type="http://schemas.openxmlformats.org/officeDocument/2006/relationships/tags" Target="../tags/tag553.xml"/><Relationship Id="rId12" Type="http://schemas.openxmlformats.org/officeDocument/2006/relationships/tags" Target="../tags/tag554.xml"/><Relationship Id="rId13" Type="http://schemas.openxmlformats.org/officeDocument/2006/relationships/tags" Target="../tags/tag555.xml"/><Relationship Id="rId14" Type="http://schemas.openxmlformats.org/officeDocument/2006/relationships/tags" Target="../tags/tag556.xml"/><Relationship Id="rId15" Type="http://schemas.openxmlformats.org/officeDocument/2006/relationships/tags" Target="../tags/tag557.xml"/><Relationship Id="rId16" Type="http://schemas.openxmlformats.org/officeDocument/2006/relationships/tags" Target="../tags/tag558.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tags" Target="../tags/tag562.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63.xml"/><Relationship Id="rId2" Type="http://schemas.openxmlformats.org/officeDocument/2006/relationships/tags" Target="../tags/tag564.xml"/><Relationship Id="rId3" Type="http://schemas.openxmlformats.org/officeDocument/2006/relationships/tags" Target="../tags/tag56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566.xml"/><Relationship Id="rId2" Type="http://schemas.openxmlformats.org/officeDocument/2006/relationships/tags" Target="../tags/tag567.xml"/><Relationship Id="rId3" Type="http://schemas.openxmlformats.org/officeDocument/2006/relationships/tags" Target="../tags/tag568.xml"/><Relationship Id="rId4" Type="http://schemas.openxmlformats.org/officeDocument/2006/relationships/tags" Target="../tags/tag569.xml"/><Relationship Id="rId5" Type="http://schemas.openxmlformats.org/officeDocument/2006/relationships/tags" Target="../tags/tag570.xml"/><Relationship Id="rId6" Type="http://schemas.openxmlformats.org/officeDocument/2006/relationships/tags" Target="../tags/tag571.xml"/><Relationship Id="rId7" Type="http://schemas.openxmlformats.org/officeDocument/2006/relationships/tags" Target="../tags/tag572.xml"/><Relationship Id="rId8" Type="http://schemas.openxmlformats.org/officeDocument/2006/relationships/tags" Target="../tags/tag573.xml"/><Relationship Id="rId9" Type="http://schemas.openxmlformats.org/officeDocument/2006/relationships/tags" Target="../tags/tag574.xml"/><Relationship Id="rId10" Type="http://schemas.openxmlformats.org/officeDocument/2006/relationships/tags" Target="../tags/tag575.xml"/><Relationship Id="rId11" Type="http://schemas.openxmlformats.org/officeDocument/2006/relationships/tags" Target="../tags/tag576.xml"/><Relationship Id="rId12" Type="http://schemas.openxmlformats.org/officeDocument/2006/relationships/tags" Target="../tags/tag577.xml"/><Relationship Id="rId13" Type="http://schemas.openxmlformats.org/officeDocument/2006/relationships/tags" Target="../tags/tag578.xml"/><Relationship Id="rId14" Type="http://schemas.openxmlformats.org/officeDocument/2006/relationships/tags" Target="../tags/tag579.xml"/><Relationship Id="rId15" Type="http://schemas.openxmlformats.org/officeDocument/2006/relationships/tags" Target="../tags/tag580.xml"/><Relationship Id="rId16" Type="http://schemas.openxmlformats.org/officeDocument/2006/relationships/tags" Target="../tags/tag581.xml"/><Relationship Id="rId17" Type="http://schemas.openxmlformats.org/officeDocument/2006/relationships/tags" Target="../tags/tag582.xml"/><Relationship Id="rId18" Type="http://schemas.openxmlformats.org/officeDocument/2006/relationships/tags" Target="../tags/tag583.xml"/><Relationship Id="rId19" Type="http://schemas.openxmlformats.org/officeDocument/2006/relationships/tags" Target="../tags/tag584.xml"/><Relationship Id="rId20" Type="http://schemas.openxmlformats.org/officeDocument/2006/relationships/tags" Target="../tags/tag585.xml"/><Relationship Id="rId21" Type="http://schemas.openxmlformats.org/officeDocument/2006/relationships/tags" Target="../tags/tag586.xml"/><Relationship Id="rId22" Type="http://schemas.openxmlformats.org/officeDocument/2006/relationships/tags" Target="../tags/tag587.xml"/><Relationship Id="rId23" Type="http://schemas.openxmlformats.org/officeDocument/2006/relationships/tags" Target="../tags/tag588.xml"/><Relationship Id="rId24" Type="http://schemas.openxmlformats.org/officeDocument/2006/relationships/tags" Target="../tags/tag589.xml"/><Relationship Id="rId25" Type="http://schemas.openxmlformats.org/officeDocument/2006/relationships/tags" Target="../tags/tag590.xml"/><Relationship Id="rId26" Type="http://schemas.openxmlformats.org/officeDocument/2006/relationships/tags" Target="../tags/tag591.xml"/><Relationship Id="rId27" Type="http://schemas.openxmlformats.org/officeDocument/2006/relationships/tags" Target="../tags/tag592.xml"/><Relationship Id="rId28" Type="http://schemas.openxmlformats.org/officeDocument/2006/relationships/tags" Target="../tags/tag593.xml"/><Relationship Id="rId29" Type="http://schemas.openxmlformats.org/officeDocument/2006/relationships/tags" Target="../tags/tag594.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95.xml"/><Relationship Id="rId2" Type="http://schemas.openxmlformats.org/officeDocument/2006/relationships/tags" Target="../tags/tag596.xml"/><Relationship Id="rId3" Type="http://schemas.openxmlformats.org/officeDocument/2006/relationships/tags" Target="../tags/tag597.xml"/><Relationship Id="rId4" Type="http://schemas.openxmlformats.org/officeDocument/2006/relationships/tags" Target="../tags/tag598.xml"/><Relationship Id="rId5" Type="http://schemas.openxmlformats.org/officeDocument/2006/relationships/tags" Target="../tags/tag599.xml"/><Relationship Id="rId6" Type="http://schemas.openxmlformats.org/officeDocument/2006/relationships/tags" Target="../tags/tag600.xml"/><Relationship Id="rId7" Type="http://schemas.openxmlformats.org/officeDocument/2006/relationships/tags" Target="../tags/tag601.xml"/><Relationship Id="rId8" Type="http://schemas.openxmlformats.org/officeDocument/2006/relationships/tags" Target="../tags/tag602.xml"/><Relationship Id="rId9" Type="http://schemas.openxmlformats.org/officeDocument/2006/relationships/tags" Target="../tags/tag603.xml"/><Relationship Id="rId10" Type="http://schemas.openxmlformats.org/officeDocument/2006/relationships/tags" Target="../tags/tag604.xml"/><Relationship Id="rId11" Type="http://schemas.openxmlformats.org/officeDocument/2006/relationships/tags" Target="../tags/tag605.xml"/><Relationship Id="rId12" Type="http://schemas.openxmlformats.org/officeDocument/2006/relationships/tags" Target="../tags/tag60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07.xml"/><Relationship Id="rId2" Type="http://schemas.openxmlformats.org/officeDocument/2006/relationships/tags" Target="../tags/tag608.xml"/><Relationship Id="rId3" Type="http://schemas.openxmlformats.org/officeDocument/2006/relationships/tags" Target="../tags/tag609.xml"/><Relationship Id="rId4" Type="http://schemas.openxmlformats.org/officeDocument/2006/relationships/tags" Target="../tags/tag610.xml"/><Relationship Id="rId5" Type="http://schemas.openxmlformats.org/officeDocument/2006/relationships/tags" Target="../tags/tag611.xml"/><Relationship Id="rId6" Type="http://schemas.openxmlformats.org/officeDocument/2006/relationships/tags" Target="../tags/tag612.xml"/><Relationship Id="rId7" Type="http://schemas.openxmlformats.org/officeDocument/2006/relationships/tags" Target="../tags/tag613.xml"/><Relationship Id="rId8" Type="http://schemas.openxmlformats.org/officeDocument/2006/relationships/tags" Target="../tags/tag614.xml"/><Relationship Id="rId9" Type="http://schemas.openxmlformats.org/officeDocument/2006/relationships/tags" Target="../tags/tag615.xml"/><Relationship Id="rId10" Type="http://schemas.openxmlformats.org/officeDocument/2006/relationships/tags" Target="../tags/tag616.xml"/><Relationship Id="rId11" Type="http://schemas.openxmlformats.org/officeDocument/2006/relationships/tags" Target="../tags/tag617.xml"/><Relationship Id="rId12" Type="http://schemas.openxmlformats.org/officeDocument/2006/relationships/tags" Target="../tags/tag61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19.xml"/><Relationship Id="rId2" Type="http://schemas.openxmlformats.org/officeDocument/2006/relationships/tags" Target="../tags/tag620.xml"/><Relationship Id="rId3" Type="http://schemas.openxmlformats.org/officeDocument/2006/relationships/tags" Target="../tags/tag621.xml"/><Relationship Id="rId4" Type="http://schemas.openxmlformats.org/officeDocument/2006/relationships/tags" Target="../tags/tag62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3.xml"/><Relationship Id="rId2" Type="http://schemas.openxmlformats.org/officeDocument/2006/relationships/tags" Target="../tags/tag624.xml"/><Relationship Id="rId3" Type="http://schemas.openxmlformats.org/officeDocument/2006/relationships/tags" Target="../tags/tag62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26.xml"/><Relationship Id="rId2" Type="http://schemas.openxmlformats.org/officeDocument/2006/relationships/tags" Target="../tags/tag627.xml"/><Relationship Id="rId3" Type="http://schemas.openxmlformats.org/officeDocument/2006/relationships/tags" Target="../tags/tag628.xml"/><Relationship Id="rId4" Type="http://schemas.openxmlformats.org/officeDocument/2006/relationships/tags" Target="../tags/tag629.xml"/><Relationship Id="rId5" Type="http://schemas.openxmlformats.org/officeDocument/2006/relationships/tags" Target="../tags/tag630.xml"/><Relationship Id="rId6" Type="http://schemas.openxmlformats.org/officeDocument/2006/relationships/tags" Target="../tags/tag631.xml"/><Relationship Id="rId7" Type="http://schemas.openxmlformats.org/officeDocument/2006/relationships/tags" Target="../tags/tag632.xml"/><Relationship Id="rId8" Type="http://schemas.openxmlformats.org/officeDocument/2006/relationships/tags" Target="../tags/tag633.xml"/><Relationship Id="rId9" Type="http://schemas.openxmlformats.org/officeDocument/2006/relationships/tags" Target="../tags/tag634.xml"/><Relationship Id="rId10" Type="http://schemas.openxmlformats.org/officeDocument/2006/relationships/tags" Target="../tags/tag635.xml"/><Relationship Id="rId11" Type="http://schemas.openxmlformats.org/officeDocument/2006/relationships/tags" Target="../tags/tag636.xml"/><Relationship Id="rId12" Type="http://schemas.openxmlformats.org/officeDocument/2006/relationships/tags" Target="../tags/tag637.xml"/><Relationship Id="rId13" Type="http://schemas.openxmlformats.org/officeDocument/2006/relationships/tags" Target="../tags/tag638.xml"/><Relationship Id="rId14" Type="http://schemas.openxmlformats.org/officeDocument/2006/relationships/tags" Target="../tags/tag639.xml"/><Relationship Id="rId15" Type="http://schemas.openxmlformats.org/officeDocument/2006/relationships/tags" Target="../tags/tag640.xml"/><Relationship Id="rId16" Type="http://schemas.openxmlformats.org/officeDocument/2006/relationships/tags" Target="../tags/tag641.xml"/><Relationship Id="rId17" Type="http://schemas.openxmlformats.org/officeDocument/2006/relationships/tags" Target="../tags/tag642.xml"/><Relationship Id="rId18" Type="http://schemas.openxmlformats.org/officeDocument/2006/relationships/tags" Target="../tags/tag643.xml"/><Relationship Id="rId19" Type="http://schemas.openxmlformats.org/officeDocument/2006/relationships/tags" Target="../tags/tag644.xml"/><Relationship Id="rId20" Type="http://schemas.openxmlformats.org/officeDocument/2006/relationships/tags" Target="../tags/tag645.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46.xml"/><Relationship Id="rId2" Type="http://schemas.openxmlformats.org/officeDocument/2006/relationships/tags" Target="../tags/tag647.xml"/><Relationship Id="rId3" Type="http://schemas.openxmlformats.org/officeDocument/2006/relationships/tags" Target="../tags/tag648.xml"/><Relationship Id="rId4" Type="http://schemas.openxmlformats.org/officeDocument/2006/relationships/tags" Target="../tags/tag649.xml"/><Relationship Id="rId5" Type="http://schemas.openxmlformats.org/officeDocument/2006/relationships/tags" Target="../tags/tag650.xml"/><Relationship Id="rId6" Type="http://schemas.openxmlformats.org/officeDocument/2006/relationships/tags" Target="../tags/tag651.xml"/><Relationship Id="rId7" Type="http://schemas.openxmlformats.org/officeDocument/2006/relationships/tags" Target="../tags/tag652.xml"/><Relationship Id="rId8" Type="http://schemas.openxmlformats.org/officeDocument/2006/relationships/tags" Target="../tags/tag653.xml"/><Relationship Id="rId9" Type="http://schemas.openxmlformats.org/officeDocument/2006/relationships/tags" Target="../tags/tag654.xml"/><Relationship Id="rId10" Type="http://schemas.openxmlformats.org/officeDocument/2006/relationships/tags" Target="../tags/tag655.xml"/><Relationship Id="rId11" Type="http://schemas.openxmlformats.org/officeDocument/2006/relationships/tags" Target="../tags/tag656.xml"/><Relationship Id="rId12" Type="http://schemas.openxmlformats.org/officeDocument/2006/relationships/tags" Target="../tags/tag65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58.xml"/><Relationship Id="rId2" Type="http://schemas.openxmlformats.org/officeDocument/2006/relationships/tags" Target="../tags/tag659.xml"/><Relationship Id="rId3" Type="http://schemas.openxmlformats.org/officeDocument/2006/relationships/tags" Target="../tags/tag660.xml"/><Relationship Id="rId4" Type="http://schemas.openxmlformats.org/officeDocument/2006/relationships/tags" Target="../tags/tag661.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62.xml"/><Relationship Id="rId2" Type="http://schemas.openxmlformats.org/officeDocument/2006/relationships/tags" Target="../tags/tag663.xml"/><Relationship Id="rId3" Type="http://schemas.openxmlformats.org/officeDocument/2006/relationships/tags" Target="../tags/tag664.xml"/><Relationship Id="rId4" Type="http://schemas.openxmlformats.org/officeDocument/2006/relationships/tags" Target="../tags/tag665.xml"/><Relationship Id="rId5" Type="http://schemas.openxmlformats.org/officeDocument/2006/relationships/tags" Target="../tags/tag666.xml"/><Relationship Id="rId6" Type="http://schemas.openxmlformats.org/officeDocument/2006/relationships/tags" Target="../tags/tag667.xml"/><Relationship Id="rId7" Type="http://schemas.openxmlformats.org/officeDocument/2006/relationships/tags" Target="../tags/tag668.xml"/><Relationship Id="rId8" Type="http://schemas.openxmlformats.org/officeDocument/2006/relationships/tags" Target="../tags/tag669.xml"/><Relationship Id="rId9" Type="http://schemas.openxmlformats.org/officeDocument/2006/relationships/tags" Target="../tags/tag670.xml"/><Relationship Id="rId10" Type="http://schemas.openxmlformats.org/officeDocument/2006/relationships/tags" Target="../tags/tag671.xml"/><Relationship Id="rId11" Type="http://schemas.openxmlformats.org/officeDocument/2006/relationships/tags" Target="../tags/tag672.xml"/><Relationship Id="rId12" Type="http://schemas.openxmlformats.org/officeDocument/2006/relationships/tags" Target="../tags/tag673.xml"/><Relationship Id="rId13" Type="http://schemas.openxmlformats.org/officeDocument/2006/relationships/tags" Target="../tags/tag674.xml"/><Relationship Id="rId14" Type="http://schemas.openxmlformats.org/officeDocument/2006/relationships/tags" Target="../tags/tag675.xml"/><Relationship Id="rId15" Type="http://schemas.openxmlformats.org/officeDocument/2006/relationships/tags" Target="../tags/tag676.xml"/><Relationship Id="rId16" Type="http://schemas.openxmlformats.org/officeDocument/2006/relationships/tags" Target="../tags/tag677.xml"/><Relationship Id="rId17" Type="http://schemas.openxmlformats.org/officeDocument/2006/relationships/tags" Target="../tags/tag678.xml"/><Relationship Id="rId18" Type="http://schemas.openxmlformats.org/officeDocument/2006/relationships/tags" Target="../tags/tag679.xml"/><Relationship Id="rId19" Type="http://schemas.openxmlformats.org/officeDocument/2006/relationships/tags" Target="../tags/tag680.xml"/><Relationship Id="rId20" Type="http://schemas.openxmlformats.org/officeDocument/2006/relationships/tags" Target="../tags/tag681.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82.xml"/><Relationship Id="rId2" Type="http://schemas.openxmlformats.org/officeDocument/2006/relationships/tags" Target="../tags/tag683.xml"/><Relationship Id="rId3" Type="http://schemas.openxmlformats.org/officeDocument/2006/relationships/tags" Target="../tags/tag684.xml"/><Relationship Id="rId4" Type="http://schemas.openxmlformats.org/officeDocument/2006/relationships/tags" Target="../tags/tag68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2024年汽车产业智能驾驶方案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智能驾驶的发展历程</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智能驾驶的关键技术</a:t>
            </a:r>
            <a:endParaRPr altLang="en-US" b="1" dirty="0" sz="14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智能驾驶的应用场景</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智能驾驶面临的挑战与解决方案</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智能驾驶的未来展望</a:t>
            </a:r>
            <a:endParaRPr altLang="en-US" b="1" dirty="0" sz="1400" lang="zh-CN" spc="300">
              <a:solidFill>
                <a:schemeClr val="bg1"/>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2" name="标题"/>
          <p:cNvSpPr>
            <a:spLocks noGrp="1"/>
          </p:cNvSpPr>
          <p:nvPr>
            <p:ph type="title"/>
            <p:custDataLst>
              <p:tags r:id="rId1"/>
            </p:custDataLst>
          </p:nvPr>
        </p:nvSpPr>
        <p:spPr/>
        <p:txBody>
          <a:bodyPr/>
          <a:p>
            <a:r>
              <a:rPr altLang="en-US" dirty="0" lang="zh-CN"/>
              <a:t>智能驾驶的发展历程</a:t>
            </a:r>
            <a:endParaRPr altLang="en-US" dirty="0" lang="zh-CN"/>
          </a:p>
        </p:txBody>
      </p:sp>
      <p:sp>
        <p:nvSpPr>
          <p:cNvPr id="1049794"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智能驾驶的起源</a:t>
            </a:r>
            <a:endParaRPr altLang="en-US" lang="zh-CN"/>
          </a:p>
        </p:txBody>
      </p:sp>
      <p:sp>
        <p:nvSpPr>
          <p:cNvPr id="10505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近年概况：政策支持与技术突破共同推动智能驾驶的普及</a:t>
            </a:r>
            <a:endParaRPr altLang="zh-CN" dirty="0" lang="en-US">
              <a:solidFill>
                <a:schemeClr val="dk1">
                  <a:lumMod val="80000"/>
                  <a:lumOff val="20000"/>
                </a:schemeClr>
              </a:solidFill>
              <a:latin typeface="+mn-ea"/>
              <a:sym typeface="+mn-ea"/>
            </a:endParaRPr>
          </a:p>
        </p:txBody>
      </p:sp>
      <p:sp>
        <p:nvSpPr>
          <p:cNvPr id="10505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20世纪概况：汽车产业的发展和智能驾驶的萌芽</a:t>
            </a:r>
            <a:endParaRPr altLang="en-US" dirty="0" lang="zh-CN">
              <a:solidFill>
                <a:schemeClr val="dk1">
                  <a:lumMod val="80000"/>
                  <a:lumOff val="20000"/>
                </a:schemeClr>
              </a:solidFill>
              <a:latin typeface="+mn-ea"/>
              <a:sym typeface="+mn-ea"/>
            </a:endParaRPr>
          </a:p>
        </p:txBody>
      </p:sp>
      <p:sp>
        <p:nvSpPr>
          <p:cNvPr id="10505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21世纪概况：技术进步推动智能驾驶的发展</a:t>
            </a:r>
            <a:endParaRPr altLang="en-US" dirty="0" lang="zh-CN">
              <a:solidFill>
                <a:schemeClr val="dk1">
                  <a:lumMod val="80000"/>
                  <a:lumOff val="20000"/>
                </a:schemeClr>
              </a:solidFill>
              <a:latin typeface="+mn-ea"/>
              <a:sym typeface="+mn-ea"/>
            </a:endParaRPr>
          </a:p>
        </p:txBody>
      </p:sp>
      <p:sp>
        <p:nvSpPr>
          <p:cNvPr id="10505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未来展望：智能驾驶在汽车产业中的前景与挑战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智能驾驶的发展阶段</a:t>
            </a:r>
            <a:endParaRPr altLang="en-US" lang="zh-CN"/>
          </a:p>
        </p:txBody>
      </p:sp>
      <p:sp>
        <p:nvSpPr>
          <p:cNvPr id="105064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4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4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辅助驾驶阶段：主要提供安全和便利功能，如自适应巡航控制和自动泊车。</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5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5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5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半自动驾驶阶段：车辆能在特定情况下自动完成驾驶任务，但仍需驾驶员监控。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5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5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60"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高度自动驾驶阶段：在多种场景下车辆能独立完成驾驶任务，但需法律和政策支持。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6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6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6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完全自动驾驶阶段：无需人类干预，车辆可在任何情况下独立完成驾驶任务。</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2024年智能驾驶的技术突破</a:t>
            </a:r>
            <a:endParaRPr altLang="en-US" lang="zh-CN"/>
          </a:p>
        </p:txBody>
      </p:sp>
      <p:sp>
        <p:nvSpPr>
          <p:cNvPr id="10507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10"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自动驾驶等级提升：从L3级别向L4级别迈进，实现更高级别的自动化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1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传感器技术优化：提高感知能力，增强对环境感知的准确性</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2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V2X通信技术应用：实现车与车、车与基础设施、车与行人的信息共享与协同决策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28"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人工智能技术进步：提升车辆决策与控制能力，提高驾驶安全性与舒适性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66" name="标题 1"/>
          <p:cNvSpPr>
            <a:spLocks noGrp="1"/>
          </p:cNvSpPr>
          <p:nvPr>
            <p:ph type="title"/>
          </p:nvPr>
        </p:nvSpPr>
        <p:spPr/>
        <p:txBody>
          <a:bodyPr/>
          <a:p>
            <a:r>
              <a:rPr altLang="en-US" lang="zh-CN"/>
              <a:t>智能驾驶的发展趋势</a:t>
            </a:r>
            <a:endParaRPr altLang="en-US" lang="zh-CN"/>
          </a:p>
        </p:txBody>
      </p:sp>
      <p:sp>
        <p:nvSpPr>
          <p:cNvPr id="105076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自动驾驶技术不断提升，从L1到L5级别逐步实现</a:t>
            </a:r>
            <a:endParaRPr altLang="en-US" dirty="0" sz="1200" lang="zh-CN" spc="150">
              <a:solidFill>
                <a:schemeClr val="tx1">
                  <a:lumMod val="65000"/>
                  <a:lumOff val="35000"/>
                </a:schemeClr>
              </a:solidFill>
              <a:latin typeface="+mn-ea"/>
              <a:sym typeface="+mn-ea"/>
            </a:endParaRPr>
          </a:p>
        </p:txBody>
      </p:sp>
      <p:sp>
        <p:nvSpPr>
          <p:cNvPr id="105077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5G通信技术的应用，实现更快速的数据传输和处理</a:t>
            </a:r>
            <a:endParaRPr altLang="en-US" dirty="0" sz="1200" lang="zh-CN" spc="150">
              <a:solidFill>
                <a:schemeClr val="tx1">
                  <a:lumMod val="65000"/>
                  <a:lumOff val="35000"/>
                </a:schemeClr>
              </a:solidFill>
              <a:latin typeface="+mn-ea"/>
              <a:sym typeface="+mn-ea"/>
            </a:endParaRPr>
          </a:p>
        </p:txBody>
      </p:sp>
      <p:sp>
        <p:nvSpPr>
          <p:cNvPr id="105077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人工智能和机器学习技术的广泛应用，提高自动驾驶的决策能力和应对突发情况的能力</a:t>
            </a:r>
            <a:endParaRPr altLang="en-US" dirty="0" sz="1200" lang="zh-CN" spc="150">
              <a:solidFill>
                <a:schemeClr val="tx1">
                  <a:lumMod val="65000"/>
                  <a:lumOff val="35000"/>
                </a:schemeClr>
              </a:solidFill>
              <a:latin typeface="+mn-ea"/>
              <a:sym typeface="+mn-ea"/>
            </a:endParaRPr>
          </a:p>
        </p:txBody>
      </p:sp>
      <p:sp>
        <p:nvSpPr>
          <p:cNvPr id="105077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车路协同和V2X技术的应用，实现车与车、车与基础设施、车与行人的全面互联</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12" name="标题"/>
          <p:cNvSpPr>
            <a:spLocks noGrp="1"/>
          </p:cNvSpPr>
          <p:nvPr>
            <p:ph type="title"/>
            <p:custDataLst>
              <p:tags r:id="rId1"/>
            </p:custDataLst>
          </p:nvPr>
        </p:nvSpPr>
        <p:spPr/>
        <p:txBody>
          <a:bodyPr/>
          <a:p>
            <a:r>
              <a:rPr altLang="en-US" dirty="0" lang="zh-CN"/>
              <a:t>智能驾驶的关键技术</a:t>
            </a:r>
            <a:endParaRPr altLang="en-US" dirty="0" lang="zh-CN"/>
          </a:p>
        </p:txBody>
      </p:sp>
      <p:sp>
        <p:nvSpPr>
          <p:cNvPr id="105081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592" name="标题 1"/>
          <p:cNvSpPr>
            <a:spLocks noGrp="1"/>
          </p:cNvSpPr>
          <p:nvPr>
            <p:ph type="title"/>
          </p:nvPr>
        </p:nvSpPr>
        <p:spPr/>
        <p:txBody>
          <a:bodyPr/>
          <a:p>
            <a:r>
              <a:rPr altLang="en-US" lang="zh-CN"/>
              <a:t>传感器技术</a:t>
            </a:r>
            <a:endParaRPr altLang="en-US" lang="zh-CN"/>
          </a:p>
        </p:txBody>
      </p:sp>
      <p:sp>
        <p:nvSpPr>
          <p:cNvPr id="105159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9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9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激光雷达：用于环境感知和障碍物检测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0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0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毫米波雷达：用于测距和障碍物识别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60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0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超声波传感器：用于近距离障碍物检测和泊车辅助</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1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1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摄像头：用于图像识别和道路识别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54" name="标题 1"/>
          <p:cNvSpPr>
            <a:spLocks noGrp="1"/>
          </p:cNvSpPr>
          <p:nvPr>
            <p:ph type="title"/>
          </p:nvPr>
        </p:nvSpPr>
        <p:spPr/>
        <p:txBody>
          <a:bodyPr/>
          <a:p>
            <a:r>
              <a:rPr altLang="en-US" lang="zh-CN"/>
              <a:t>人工智能技术</a:t>
            </a:r>
            <a:endParaRPr altLang="en-US" lang="zh-CN"/>
          </a:p>
        </p:txBody>
      </p:sp>
      <p:sp>
        <p:nvSpPr>
          <p:cNvPr id="10516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机器学习：通过大量数据训练模型，实现自动驾驶的决策与控制</a:t>
            </a:r>
            <a:endParaRPr altLang="en-US" dirty="0" sz="1200" lang="zh-CN" spc="150">
              <a:solidFill>
                <a:schemeClr val="tx1">
                  <a:lumMod val="85000"/>
                  <a:lumOff val="15000"/>
                </a:schemeClr>
              </a:solidFill>
              <a:latin typeface="+mn-ea"/>
              <a:sym typeface="+mn-ea"/>
            </a:endParaRPr>
          </a:p>
        </p:txBody>
      </p:sp>
      <p:sp>
        <p:nvSpPr>
          <p:cNvPr id="10516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深度学习：模拟人脑神经网络，提高自动驾驶的感知与识别能力</a:t>
            </a:r>
            <a:endParaRPr altLang="en-US" dirty="0" sz="1200" lang="zh-CN" spc="150">
              <a:solidFill>
                <a:schemeClr val="tx1">
                  <a:lumMod val="85000"/>
                  <a:lumOff val="15000"/>
                </a:schemeClr>
              </a:solidFill>
              <a:latin typeface="+mn-ea"/>
              <a:sym typeface="+mn-ea"/>
            </a:endParaRPr>
          </a:p>
        </p:txBody>
      </p:sp>
      <p:sp>
        <p:nvSpPr>
          <p:cNvPr id="10516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计算机视觉：利用摄像头获取道路信息，实现车辆的自主导航和障碍物检测</a:t>
            </a:r>
            <a:endParaRPr altLang="en-US" dirty="0" sz="1200" lang="zh-CN" spc="150">
              <a:solidFill>
                <a:schemeClr val="tx1">
                  <a:lumMod val="85000"/>
                  <a:lumOff val="15000"/>
                </a:schemeClr>
              </a:solidFill>
              <a:latin typeface="+mn-ea"/>
              <a:sym typeface="+mn-ea"/>
            </a:endParaRPr>
          </a:p>
        </p:txBody>
      </p:sp>
      <p:sp>
        <p:nvSpPr>
          <p:cNvPr id="10516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语音识别技术：实现人机交互，提高驾驶安全性与便捷性</a:t>
            </a:r>
            <a:endParaRPr altLang="en-US" dirty="0" sz="1200" lang="zh-CN" spc="150">
              <a:solidFill>
                <a:schemeClr val="tx1">
                  <a:lumMod val="85000"/>
                  <a:lumOff val="15000"/>
                </a:schemeClr>
              </a:solidFill>
              <a:latin typeface="+mn-ea"/>
              <a:sym typeface="+mn-ea"/>
            </a:endParaRPr>
          </a:p>
        </p:txBody>
      </p:sp>
      <p:sp>
        <p:nvSpPr>
          <p:cNvPr id="10516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16" name="标题 1"/>
          <p:cNvSpPr>
            <a:spLocks noGrp="1"/>
          </p:cNvSpPr>
          <p:nvPr>
            <p:ph type="title"/>
          </p:nvPr>
        </p:nvSpPr>
        <p:spPr/>
        <p:txBody>
          <a:bodyPr/>
          <a:p>
            <a:r>
              <a:rPr altLang="en-US" lang="zh-CN"/>
              <a:t>高精度地图技术</a:t>
            </a:r>
            <a:endParaRPr altLang="en-US" lang="zh-CN"/>
          </a:p>
        </p:txBody>
      </p:sp>
      <p:sp>
        <p:nvSpPr>
          <p:cNvPr id="10517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定义：高精度地图是一种用于辅助智能驾驶系统实现更高效和安全行驶的地图数据。</a:t>
            </a:r>
            <a:endParaRPr altLang="en-US" dirty="0" sz="2000" lang="zh-CN" spc="150">
              <a:solidFill>
                <a:schemeClr val="tx1">
                  <a:lumMod val="85000"/>
                  <a:lumOff val="15000"/>
                </a:schemeClr>
              </a:solidFill>
              <a:latin typeface="+mn-ea"/>
              <a:sym typeface="+mn-ea"/>
            </a:endParaRPr>
          </a:p>
        </p:txBody>
      </p:sp>
      <p:sp>
        <p:nvSpPr>
          <p:cNvPr id="10517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特点：高精度地图的精度可以达到厘米级，提供详细的道路信息，包括道路形状、车道线、交通信号、障碍物等。</a:t>
            </a:r>
            <a:endParaRPr altLang="en-US" dirty="0" sz="2000" lang="zh-CN" spc="150">
              <a:solidFill>
                <a:schemeClr val="tx1">
                  <a:lumMod val="85000"/>
                  <a:lumOff val="15000"/>
                </a:schemeClr>
              </a:solidFill>
              <a:latin typeface="+mn-ea"/>
              <a:sym typeface="+mn-ea"/>
            </a:endParaRPr>
          </a:p>
        </p:txBody>
      </p:sp>
      <p:sp>
        <p:nvSpPr>
          <p:cNvPr id="10517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应用：高精度地图可以用于定位、路径规划、车辆控制等方面，提高智能驾驶系统的感知和决策能力。</a:t>
            </a:r>
            <a:endParaRPr altLang="en-US" dirty="0" sz="2000" lang="zh-CN" spc="150">
              <a:solidFill>
                <a:schemeClr val="tx1">
                  <a:lumMod val="85000"/>
                  <a:lumOff val="15000"/>
                </a:schemeClr>
              </a:solidFill>
              <a:latin typeface="+mn-ea"/>
              <a:sym typeface="+mn-ea"/>
            </a:endParaRPr>
          </a:p>
        </p:txBody>
      </p:sp>
      <p:sp>
        <p:nvSpPr>
          <p:cNvPr id="10517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发展趋势：随着自动驾驶技术的不断发展，高精度地图技术也在不断进步和完善，未来将更加广泛地应用于智能驾驶领域。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78" name="标题 1"/>
          <p:cNvSpPr>
            <a:spLocks noGrp="1"/>
          </p:cNvSpPr>
          <p:nvPr>
            <p:ph type="title"/>
          </p:nvPr>
        </p:nvSpPr>
        <p:spPr/>
        <p:txBody>
          <a:bodyPr/>
          <a:p>
            <a:r>
              <a:rPr altLang="en-US" lang="zh-CN"/>
              <a:t>V2X通信技术</a:t>
            </a:r>
            <a:endParaRPr altLang="en-US" lang="zh-CN"/>
          </a:p>
        </p:txBody>
      </p:sp>
      <p:sp>
        <p:nvSpPr>
          <p:cNvPr id="105178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8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78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定义：V2X通信技术是指车与车、车与路、车与云之间的实时信息交换</a:t>
            </a:r>
            <a:endParaRPr altLang="en-US" dirty="0" sz="2000" lang="zh-CN" spc="200">
              <a:solidFill>
                <a:schemeClr val="tx1">
                  <a:lumMod val="85000"/>
                  <a:lumOff val="15000"/>
                </a:schemeClr>
              </a:solidFill>
              <a:latin typeface="+mn-ea"/>
              <a:sym typeface="+mn-ea"/>
            </a:endParaRPr>
          </a:p>
        </p:txBody>
      </p:sp>
      <p:sp>
        <p:nvSpPr>
          <p:cNvPr id="105178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8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79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作用：实现车辆与周边环境的感知和信息共享，提升驾驶安全性</a:t>
            </a:r>
            <a:endParaRPr altLang="en-US" dirty="0" sz="2000" lang="zh-CN" spc="200">
              <a:solidFill>
                <a:schemeClr val="tx1">
                  <a:lumMod val="85000"/>
                  <a:lumOff val="15000"/>
                </a:schemeClr>
              </a:solidFill>
              <a:latin typeface="+mn-ea"/>
              <a:sym typeface="+mn-ea"/>
            </a:endParaRPr>
          </a:p>
        </p:txBody>
      </p:sp>
      <p:sp>
        <p:nvSpPr>
          <p:cNvPr id="105179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9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79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技术原理：基于无线通信技术，将车辆与基础设施、行人与车辆进行连接</a:t>
            </a:r>
            <a:endParaRPr altLang="en-US" dirty="0" sz="2000" lang="zh-CN" spc="200">
              <a:solidFill>
                <a:schemeClr val="tx1">
                  <a:lumMod val="85000"/>
                  <a:lumOff val="15000"/>
                </a:schemeClr>
              </a:solidFill>
              <a:latin typeface="+mn-ea"/>
              <a:sym typeface="+mn-ea"/>
            </a:endParaRPr>
          </a:p>
        </p:txBody>
      </p:sp>
      <p:sp>
        <p:nvSpPr>
          <p:cNvPr id="105179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80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80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应用场景：城市交通、高速公路、停车场等场景下的智能驾驶辅助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40" name="标题"/>
          <p:cNvSpPr>
            <a:spLocks noGrp="1"/>
          </p:cNvSpPr>
          <p:nvPr>
            <p:ph type="title"/>
            <p:custDataLst>
              <p:tags r:id="rId1"/>
            </p:custDataLst>
          </p:nvPr>
        </p:nvSpPr>
        <p:spPr/>
        <p:txBody>
          <a:bodyPr/>
          <a:p>
            <a:r>
              <a:rPr altLang="en-US" dirty="0" lang="zh-CN"/>
              <a:t>智能驾驶的应用场景</a:t>
            </a:r>
            <a:endParaRPr altLang="en-US" dirty="0" lang="zh-CN"/>
          </a:p>
        </p:txBody>
      </p:sp>
      <p:sp>
        <p:nvSpPr>
          <p:cNvPr id="105184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20" name="标题 1"/>
          <p:cNvSpPr>
            <a:spLocks noGrp="1"/>
          </p:cNvSpPr>
          <p:nvPr>
            <p:ph type="title"/>
          </p:nvPr>
        </p:nvSpPr>
        <p:spPr/>
        <p:txBody>
          <a:bodyPr/>
          <a:p>
            <a:r>
              <a:rPr altLang="en-US" lang="zh-CN"/>
              <a:t>城市出行</a:t>
            </a:r>
            <a:endParaRPr altLang="en-US" lang="zh-CN"/>
          </a:p>
        </p:txBody>
      </p:sp>
      <p:sp>
        <p:nvSpPr>
          <p:cNvPr id="10526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智能驾驶在城市出行中的应用场景包括自动驾驶出租车、公共交通和网约车等。</a:t>
            </a:r>
            <a:endParaRPr altLang="en-US" dirty="0" sz="1200" lang="zh-CN" spc="150">
              <a:solidFill>
                <a:schemeClr val="tx1">
                  <a:lumMod val="65000"/>
                  <a:lumOff val="35000"/>
                </a:schemeClr>
              </a:solidFill>
              <a:latin typeface="+mn-ea"/>
              <a:sym typeface="+mn-ea"/>
            </a:endParaRPr>
          </a:p>
        </p:txBody>
      </p:sp>
      <p:sp>
        <p:nvSpPr>
          <p:cNvPr id="10526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智能驾驶能够提高城市出行的安全性和舒适性，减少交通事故和缓解交通拥堵。</a:t>
            </a:r>
            <a:endParaRPr altLang="en-US" dirty="0" sz="1200" lang="zh-CN" spc="150">
              <a:solidFill>
                <a:schemeClr val="tx1">
                  <a:lumMod val="65000"/>
                  <a:lumOff val="35000"/>
                </a:schemeClr>
              </a:solidFill>
              <a:latin typeface="+mn-ea"/>
              <a:sym typeface="+mn-ea"/>
            </a:endParaRPr>
          </a:p>
        </p:txBody>
      </p:sp>
      <p:sp>
        <p:nvSpPr>
          <p:cNvPr id="10526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智能驾驶在城市出行中具有高效性和便利性，能够提高出行效率，减少出行时间和成本。</a:t>
            </a:r>
            <a:endParaRPr altLang="en-US" dirty="0" sz="1200" lang="zh-CN" spc="150">
              <a:solidFill>
                <a:schemeClr val="tx1">
                  <a:lumMod val="65000"/>
                  <a:lumOff val="35000"/>
                </a:schemeClr>
              </a:solidFill>
              <a:latin typeface="+mn-ea"/>
              <a:sym typeface="+mn-ea"/>
            </a:endParaRPr>
          </a:p>
        </p:txBody>
      </p:sp>
      <p:sp>
        <p:nvSpPr>
          <p:cNvPr id="10526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智能驾驶在城市出行中具有可持续性和环保性，能够减少对环境的负面影响，实现绿色出行。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66" name="标题 1"/>
          <p:cNvSpPr>
            <a:spLocks noGrp="1"/>
          </p:cNvSpPr>
          <p:nvPr>
            <p:ph type="title"/>
          </p:nvPr>
        </p:nvSpPr>
        <p:spPr/>
        <p:txBody>
          <a:bodyPr/>
          <a:p>
            <a:r>
              <a:rPr altLang="en-US" lang="zh-CN"/>
              <a:t>高速公路驾驶</a:t>
            </a:r>
            <a:endParaRPr altLang="en-US" lang="zh-CN"/>
          </a:p>
        </p:txBody>
      </p:sp>
      <p:sp>
        <p:nvSpPr>
          <p:cNvPr id="10526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高速公路自动驾驶系统的优势，包括提高行车安全性、降低驾驶员疲劳度、提高交通效率等。</a:t>
            </a:r>
            <a:endParaRPr altLang="en-US" sz="1400" lang="zh-CN" spc="150">
              <a:solidFill>
                <a:schemeClr val="tx1"/>
              </a:solidFill>
              <a:effectLst/>
              <a:latin typeface="+mn-ea"/>
              <a:sym typeface="+mn-ea"/>
            </a:endParaRPr>
          </a:p>
        </p:txBody>
      </p:sp>
      <p:sp>
        <p:nvSpPr>
          <p:cNvPr id="10526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自动驾驶系统在高速公路上的应用，包括自动巡航、车道保持、自动变道等功能。</a:t>
            </a:r>
            <a:endParaRPr altLang="en-US" dirty="0" sz="1400" lang="zh-CN" spc="150">
              <a:solidFill>
                <a:schemeClr val="tx1"/>
              </a:solidFill>
              <a:effectLst/>
              <a:latin typeface="+mn-ea"/>
              <a:sym typeface="+mn-ea"/>
            </a:endParaRPr>
          </a:p>
        </p:txBody>
      </p:sp>
      <p:sp>
        <p:nvSpPr>
          <p:cNvPr id="10526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高速公路自动驾驶系统面临的挑战，如复杂路况、恶劣天气、交通拥堵等。</a:t>
            </a:r>
            <a:endParaRPr altLang="en-US" sz="1400" lang="zh-CN" spc="150">
              <a:solidFill>
                <a:schemeClr val="tx1"/>
              </a:solidFill>
              <a:effectLst/>
              <a:latin typeface="+mn-ea"/>
              <a:sym typeface="+mn-ea"/>
            </a:endParaRPr>
          </a:p>
        </p:txBody>
      </p:sp>
      <p:sp>
        <p:nvSpPr>
          <p:cNvPr id="10526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未来高速公路自动驾驶的发展趋势，如车路协同、高精度地图、5G通信技术的应用等。</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20" name="标题 1"/>
          <p:cNvSpPr>
            <a:spLocks noGrp="1"/>
          </p:cNvSpPr>
          <p:nvPr>
            <p:ph type="title"/>
          </p:nvPr>
        </p:nvSpPr>
        <p:spPr/>
        <p:txBody>
          <a:bodyPr/>
          <a:p>
            <a:r>
              <a:rPr altLang="en-US" lang="zh-CN"/>
              <a:t>无人配送</a:t>
            </a:r>
            <a:endParaRPr altLang="en-US" lang="zh-CN"/>
          </a:p>
        </p:txBody>
      </p:sp>
      <p:sp>
        <p:nvSpPr>
          <p:cNvPr id="10527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技术支持：需要高精度地图、定位技术、传感器等技术支持。</a:t>
            </a:r>
            <a:endParaRPr altLang="zh-CN" dirty="0" sz="1600" lang="en-US">
              <a:solidFill>
                <a:schemeClr val="dk1">
                  <a:lumMod val="80000"/>
                  <a:lumOff val="20000"/>
                </a:schemeClr>
              </a:solidFill>
              <a:latin typeface="+mn-ea"/>
              <a:sym typeface="+mn-ea"/>
            </a:endParaRPr>
          </a:p>
        </p:txBody>
      </p:sp>
      <p:sp>
        <p:nvSpPr>
          <p:cNvPr id="10527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定义：无人配送是指通过自动驾驶技术，实现货物从发货地到目的地的配送服务。</a:t>
            </a:r>
            <a:endParaRPr altLang="en-US" dirty="0" sz="1600" lang="zh-CN">
              <a:solidFill>
                <a:schemeClr val="dk1">
                  <a:lumMod val="80000"/>
                  <a:lumOff val="20000"/>
                </a:schemeClr>
              </a:solidFill>
              <a:latin typeface="+mn-ea"/>
              <a:sym typeface="+mn-ea"/>
            </a:endParaRPr>
          </a:p>
        </p:txBody>
      </p:sp>
      <p:sp>
        <p:nvSpPr>
          <p:cNvPr id="10527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应用场景：在物流、快递、外卖等领域广泛应用，提高配送效率，降低成本。</a:t>
            </a:r>
            <a:endParaRPr altLang="en-US" dirty="0" sz="1600" lang="zh-CN">
              <a:solidFill>
                <a:schemeClr val="dk1">
                  <a:lumMod val="80000"/>
                  <a:lumOff val="20000"/>
                </a:schemeClr>
              </a:solidFill>
              <a:latin typeface="+mn-ea"/>
              <a:sym typeface="+mn-ea"/>
            </a:endParaRPr>
          </a:p>
        </p:txBody>
      </p:sp>
      <p:sp>
        <p:nvSpPr>
          <p:cNvPr id="10527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未来发展：随着无人驾驶技术的不断成熟，无人配送将成为物流行业的重要发展方向。</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90" name="标题 1"/>
          <p:cNvSpPr>
            <a:spLocks noGrp="1"/>
          </p:cNvSpPr>
          <p:nvPr>
            <p:ph type="title"/>
          </p:nvPr>
        </p:nvSpPr>
        <p:spPr/>
        <p:txBody>
          <a:bodyPr/>
          <a:p>
            <a:r>
              <a:rPr altLang="en-US" lang="zh-CN"/>
              <a:t>无人出租车</a:t>
            </a:r>
            <a:endParaRPr altLang="en-US" lang="zh-CN"/>
          </a:p>
        </p:txBody>
      </p:sp>
      <p:sp>
        <p:nvSpPr>
          <p:cNvPr id="105279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定义：无人出租车是一种自动驾驶的出租车服务，通过手机应用程序预约车辆和行程</a:t>
            </a:r>
            <a:endParaRPr altLang="en-US" dirty="0" sz="1200" lang="zh-CN" spc="150">
              <a:solidFill>
                <a:schemeClr val="tx1">
                  <a:lumMod val="65000"/>
                  <a:lumOff val="35000"/>
                </a:schemeClr>
              </a:solidFill>
              <a:latin typeface="+mn-ea"/>
              <a:sym typeface="+mn-ea"/>
            </a:endParaRPr>
          </a:p>
        </p:txBody>
      </p:sp>
      <p:sp>
        <p:nvSpPr>
          <p:cNvPr id="105279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优势：减少人力成本，提高运营效率，提升乘客出行体验</a:t>
            </a:r>
            <a:endParaRPr altLang="en-US" dirty="0" sz="1200" lang="zh-CN" spc="150">
              <a:solidFill>
                <a:schemeClr val="tx1">
                  <a:lumMod val="65000"/>
                  <a:lumOff val="35000"/>
                </a:schemeClr>
              </a:solidFill>
              <a:latin typeface="+mn-ea"/>
              <a:sym typeface="+mn-ea"/>
            </a:endParaRPr>
          </a:p>
        </p:txBody>
      </p:sp>
      <p:sp>
        <p:nvSpPr>
          <p:cNvPr id="105279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技术支持：利用高精度地图、传感器、人工智能等技术实现自动驾驶</a:t>
            </a:r>
            <a:endParaRPr altLang="en-US" dirty="0" sz="1200" lang="zh-CN" spc="150">
              <a:solidFill>
                <a:schemeClr val="tx1">
                  <a:lumMod val="65000"/>
                  <a:lumOff val="35000"/>
                </a:schemeClr>
              </a:solidFill>
              <a:latin typeface="+mn-ea"/>
              <a:sym typeface="+mn-ea"/>
            </a:endParaRPr>
          </a:p>
        </p:txBody>
      </p:sp>
      <p:sp>
        <p:nvSpPr>
          <p:cNvPr id="105279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应用前景：在城市交通出行中具有广泛应用前景，可缓解城市交通压力，提高出行效率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36" name="标题"/>
          <p:cNvSpPr>
            <a:spLocks noGrp="1"/>
          </p:cNvSpPr>
          <p:nvPr>
            <p:ph type="title"/>
            <p:custDataLst>
              <p:tags r:id="rId1"/>
            </p:custDataLst>
          </p:nvPr>
        </p:nvSpPr>
        <p:spPr/>
        <p:txBody>
          <a:bodyPr>
            <a:normAutofit fontScale="90000"/>
          </a:bodyPr>
          <a:p>
            <a:r>
              <a:rPr altLang="en-US" dirty="0" lang="zh-CN"/>
              <a:t>智能驾驶面临的挑战与解决方案</a:t>
            </a:r>
            <a:endParaRPr altLang="en-US" dirty="0" lang="zh-CN"/>
          </a:p>
        </p:txBody>
      </p:sp>
      <p:sp>
        <p:nvSpPr>
          <p:cNvPr id="1052838"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16" name="标题 1"/>
          <p:cNvSpPr>
            <a:spLocks noGrp="1"/>
          </p:cNvSpPr>
          <p:nvPr>
            <p:ph type="title"/>
          </p:nvPr>
        </p:nvSpPr>
        <p:spPr/>
        <p:txBody>
          <a:bodyPr/>
          <a:p>
            <a:r>
              <a:rPr altLang="en-US" lang="zh-CN"/>
              <a:t>安全问题</a:t>
            </a:r>
            <a:endParaRPr altLang="en-US" lang="zh-CN"/>
          </a:p>
        </p:txBody>
      </p:sp>
      <p:sp>
        <p:nvSpPr>
          <p:cNvPr id="10536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6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6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智能驾驶技术需要保证乘客和行人的安全</a:t>
            </a:r>
            <a:endParaRPr altLang="en-US" dirty="0" sz="1200" lang="zh-CN" spc="150">
              <a:solidFill>
                <a:schemeClr val="tx1">
                  <a:lumMod val="65000"/>
                  <a:lumOff val="35000"/>
                </a:schemeClr>
              </a:solidFill>
              <a:latin typeface="+mn-ea"/>
              <a:sym typeface="+mn-ea"/>
            </a:endParaRPr>
          </a:p>
        </p:txBody>
      </p:sp>
      <p:sp>
        <p:nvSpPr>
          <p:cNvPr id="10536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智能驾驶技术需要建立完善的安全保障机制</a:t>
            </a:r>
            <a:endParaRPr altLang="en-US" dirty="0" sz="1200" lang="zh-CN" spc="150">
              <a:solidFill>
                <a:schemeClr val="tx1">
                  <a:lumMod val="65000"/>
                  <a:lumOff val="35000"/>
                </a:schemeClr>
              </a:solidFill>
              <a:latin typeface="+mn-ea"/>
              <a:sym typeface="+mn-ea"/>
            </a:endParaRPr>
          </a:p>
        </p:txBody>
      </p:sp>
      <p:sp>
        <p:nvSpPr>
          <p:cNvPr id="10536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智能驾驶技术需要应对各种复杂路况和突发情况</a:t>
            </a:r>
            <a:endParaRPr altLang="en-US" dirty="0" sz="1200" lang="zh-CN" spc="150">
              <a:solidFill>
                <a:schemeClr val="tx1">
                  <a:lumMod val="65000"/>
                  <a:lumOff val="35000"/>
                </a:schemeClr>
              </a:solidFill>
              <a:latin typeface="+mn-ea"/>
              <a:sym typeface="+mn-ea"/>
            </a:endParaRPr>
          </a:p>
        </p:txBody>
      </p:sp>
      <p:sp>
        <p:nvSpPr>
          <p:cNvPr id="10536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智能驾驶系统需要具备高度的可靠性和稳定性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98" name="标题 1"/>
          <p:cNvSpPr>
            <a:spLocks noGrp="1"/>
          </p:cNvSpPr>
          <p:nvPr>
            <p:ph type="title"/>
          </p:nvPr>
        </p:nvSpPr>
        <p:spPr/>
        <p:txBody>
          <a:bodyPr/>
          <a:p>
            <a:r>
              <a:rPr altLang="en-US" lang="zh-CN"/>
              <a:t>法律法规限制</a:t>
            </a:r>
            <a:endParaRPr altLang="en-US" lang="zh-CN"/>
          </a:p>
        </p:txBody>
      </p:sp>
      <p:sp>
        <p:nvSpPr>
          <p:cNvPr id="105370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0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自动驾驶汽车在法律上的地位不明确</a:t>
            </a:r>
            <a:endParaRPr altLang="en-US" dirty="0" sz="2000" lang="zh-CN" spc="150">
              <a:solidFill>
                <a:schemeClr val="tx1">
                  <a:lumMod val="75000"/>
                  <a:lumOff val="25000"/>
                </a:schemeClr>
              </a:solidFill>
              <a:latin typeface="+mn-ea"/>
              <a:sym typeface="+mn-ea"/>
            </a:endParaRPr>
          </a:p>
        </p:txBody>
      </p:sp>
      <p:sp>
        <p:nvSpPr>
          <p:cNvPr id="105370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0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0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责任归属问题：在自动驾驶汽车发生事故时，责任如何划分</a:t>
            </a:r>
            <a:endParaRPr altLang="en-US" dirty="0" sz="2000" lang="zh-CN" spc="150">
              <a:solidFill>
                <a:schemeClr val="tx1">
                  <a:lumMod val="75000"/>
                  <a:lumOff val="25000"/>
                </a:schemeClr>
              </a:solidFill>
              <a:latin typeface="+mn-ea"/>
              <a:sym typeface="+mn-ea"/>
            </a:endParaRPr>
          </a:p>
        </p:txBody>
      </p:sp>
      <p:sp>
        <p:nvSpPr>
          <p:cNvPr id="105371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1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1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缺乏统一的测试和认证标准</a:t>
            </a:r>
            <a:endParaRPr altLang="en-US" dirty="0" sz="2000" lang="zh-CN" spc="150">
              <a:solidFill>
                <a:schemeClr val="tx1">
                  <a:lumMod val="75000"/>
                  <a:lumOff val="25000"/>
                </a:schemeClr>
              </a:solidFill>
              <a:latin typeface="+mn-ea"/>
              <a:sym typeface="+mn-ea"/>
            </a:endParaRPr>
          </a:p>
        </p:txBody>
      </p:sp>
      <p:sp>
        <p:nvSpPr>
          <p:cNvPr id="105371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1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2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需要完善相关法律法规以适应智能驾驶的发展</a:t>
            </a:r>
            <a:endParaRPr altLang="en-US" dirty="0" sz="2000" lang="zh-CN" spc="150">
              <a:solidFill>
                <a:schemeClr val="tx1">
                  <a:lumMod val="75000"/>
                  <a:lumOff val="25000"/>
                </a:schemeClr>
              </a:solidFill>
              <a:latin typeface="+mn-ea"/>
              <a:sym typeface="+mn-ea"/>
            </a:endParaRPr>
          </a:p>
        </p:txBody>
      </p:sp>
      <p:sp>
        <p:nvSpPr>
          <p:cNvPr id="105372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60" name="标题 1"/>
          <p:cNvSpPr>
            <a:spLocks noGrp="1"/>
          </p:cNvSpPr>
          <p:nvPr>
            <p:ph type="title"/>
          </p:nvPr>
        </p:nvSpPr>
        <p:spPr/>
        <p:txBody>
          <a:bodyPr/>
          <a:p>
            <a:r>
              <a:rPr altLang="en-US" lang="zh-CN"/>
              <a:t>技术难题</a:t>
            </a:r>
            <a:endParaRPr altLang="en-US" lang="zh-CN"/>
          </a:p>
        </p:txBody>
      </p:sp>
      <p:sp>
        <p:nvSpPr>
          <p:cNvPr id="105376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6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6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6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7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7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7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7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7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通信协议：实现车与车、车与基础设施之间的稳定连接</a:t>
            </a:r>
            <a:endParaRPr altLang="en-US" dirty="0" sz="2400" lang="zh-CN">
              <a:latin typeface="+mn-ea"/>
              <a:ea typeface="+mn-ea"/>
            </a:endParaRPr>
          </a:p>
        </p:txBody>
      </p:sp>
      <p:sp>
        <p:nvSpPr>
          <p:cNvPr id="105378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安全保障：确保系统安全和防止黑客攻击</a:t>
            </a:r>
            <a:endParaRPr altLang="en-US" dirty="0" sz="2400" lang="zh-CN">
              <a:latin typeface="+mn-ea"/>
              <a:ea typeface="+mn-ea"/>
            </a:endParaRPr>
          </a:p>
        </p:txBody>
      </p:sp>
      <p:sp>
        <p:nvSpPr>
          <p:cNvPr id="105378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传感器技术：提高感知精度和可靠性</a:t>
            </a:r>
            <a:endParaRPr altLang="en-US" dirty="0" sz="2400" lang="zh-CN">
              <a:latin typeface="+mn-ea"/>
              <a:ea typeface="+mn-ea"/>
            </a:endParaRPr>
          </a:p>
        </p:txBody>
      </p:sp>
      <p:sp>
        <p:nvSpPr>
          <p:cNvPr id="105378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计算能力：加速数据处理速度和降低延迟</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22" name="标题 1"/>
          <p:cNvSpPr>
            <a:spLocks noGrp="1"/>
          </p:cNvSpPr>
          <p:nvPr>
            <p:ph type="title"/>
          </p:nvPr>
        </p:nvSpPr>
        <p:spPr/>
        <p:txBody>
          <a:bodyPr/>
          <a:p>
            <a:r>
              <a:rPr altLang="en-US" lang="zh-CN"/>
              <a:t>解决方案与应对策略</a:t>
            </a:r>
            <a:endParaRPr altLang="en-US" lang="zh-CN"/>
          </a:p>
        </p:txBody>
      </p:sp>
      <p:sp>
        <p:nvSpPr>
          <p:cNvPr id="105382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研发更先进的传感器和感知技术，提高车辆对周围环境的感知能力</a:t>
            </a:r>
            <a:endParaRPr altLang="en-US" dirty="0" sz="1200" lang="zh-CN" spc="150">
              <a:solidFill>
                <a:schemeClr val="tx1">
                  <a:lumMod val="65000"/>
                  <a:lumOff val="35000"/>
                </a:schemeClr>
              </a:solidFill>
              <a:latin typeface="+mn-ea"/>
              <a:sym typeface="+mn-ea"/>
            </a:endParaRPr>
          </a:p>
        </p:txBody>
      </p:sp>
      <p:sp>
        <p:nvSpPr>
          <p:cNvPr id="105382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加强人工智能和机器学习技术的应用，提升自动驾驶系统的决策和学习能力</a:t>
            </a:r>
            <a:endParaRPr altLang="en-US" dirty="0" sz="1200" lang="zh-CN" spc="150">
              <a:solidFill>
                <a:schemeClr val="tx1">
                  <a:lumMod val="65000"/>
                  <a:lumOff val="35000"/>
                </a:schemeClr>
              </a:solidFill>
              <a:latin typeface="+mn-ea"/>
              <a:sym typeface="+mn-ea"/>
            </a:endParaRPr>
          </a:p>
        </p:txBody>
      </p:sp>
      <p:sp>
        <p:nvSpPr>
          <p:cNvPr id="105382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建立健全的通信和网络基础设施，保障车与车、车与基础设施、车与行人之间的信息交流和协同</a:t>
            </a:r>
            <a:endParaRPr altLang="en-US" dirty="0" sz="1200" lang="zh-CN" spc="150">
              <a:solidFill>
                <a:schemeClr val="tx1">
                  <a:lumMod val="65000"/>
                  <a:lumOff val="35000"/>
                </a:schemeClr>
              </a:solidFill>
              <a:latin typeface="+mn-ea"/>
              <a:sym typeface="+mn-ea"/>
            </a:endParaRPr>
          </a:p>
        </p:txBody>
      </p:sp>
      <p:sp>
        <p:nvSpPr>
          <p:cNvPr id="105383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制定和完善相关法律法规和政策，为智能驾驶的合法化和商业化提供保障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68" name="标题"/>
          <p:cNvSpPr>
            <a:spLocks noGrp="1"/>
          </p:cNvSpPr>
          <p:nvPr>
            <p:ph type="title"/>
            <p:custDataLst>
              <p:tags r:id="rId1"/>
            </p:custDataLst>
          </p:nvPr>
        </p:nvSpPr>
        <p:spPr/>
        <p:txBody>
          <a:bodyPr/>
          <a:p>
            <a:r>
              <a:rPr altLang="en-US" dirty="0" lang="zh-CN"/>
              <a:t>智能驾驶的未来展望</a:t>
            </a:r>
            <a:endParaRPr altLang="en-US" dirty="0" lang="zh-CN"/>
          </a:p>
        </p:txBody>
      </p:sp>
      <p:sp>
        <p:nvSpPr>
          <p:cNvPr id="105387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48" name="标题 1"/>
          <p:cNvSpPr>
            <a:spLocks noGrp="1"/>
          </p:cNvSpPr>
          <p:nvPr>
            <p:ph type="title"/>
          </p:nvPr>
        </p:nvSpPr>
        <p:spPr/>
        <p:txBody>
          <a:bodyPr/>
          <a:p>
            <a:r>
              <a:rPr altLang="en-US" lang="zh-CN"/>
              <a:t>智能驾驶与新能源汽车的结合</a:t>
            </a:r>
            <a:endParaRPr altLang="en-US" lang="zh-CN"/>
          </a:p>
        </p:txBody>
      </p:sp>
      <p:sp>
        <p:nvSpPr>
          <p:cNvPr id="10546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智能驾驶技术将进一步提高新能源汽车的安全性和舒适性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6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智能驾驶与新能源汽车的结合将带来更加智能化、绿色化的出行方式</a:t>
            </a:r>
            <a:endParaRPr dirty="0" sz="2000" err="1">
              <a:solidFill>
                <a:schemeClr val="tx1">
                  <a:lumMod val="75000"/>
                  <a:lumOff val="25000"/>
                </a:schemeClr>
              </a:solidFill>
              <a:latin typeface="+mn-ea"/>
              <a:ea typeface="+mn-ea"/>
              <a:cs typeface="+mn-ea"/>
              <a:sym typeface="+mn-lt"/>
            </a:endParaRPr>
          </a:p>
        </p:txBody>
      </p:sp>
      <p:sp>
        <p:nvSpPr>
          <p:cNvPr id="10546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6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政策支持和技术进步将加速智能驾驶与新能源汽车的结合</a:t>
            </a:r>
            <a:endParaRPr dirty="0" sz="2000" err="1">
              <a:solidFill>
                <a:schemeClr val="tx1">
                  <a:lumMod val="75000"/>
                  <a:lumOff val="25000"/>
                </a:schemeClr>
              </a:solidFill>
              <a:latin typeface="+mn-ea"/>
              <a:ea typeface="+mn-ea"/>
              <a:cs typeface="+mn-ea"/>
              <a:sym typeface="+mn-lt"/>
            </a:endParaRPr>
          </a:p>
        </p:txBody>
      </p:sp>
      <p:sp>
        <p:nvSpPr>
          <p:cNvPr id="1054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新能源汽车将成为智能驾驶技术的最佳载体，推动其快速发展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26" name="标题 1"/>
          <p:cNvSpPr>
            <a:spLocks noGrp="1"/>
          </p:cNvSpPr>
          <p:nvPr>
            <p:ph type="title"/>
          </p:nvPr>
        </p:nvSpPr>
        <p:spPr/>
        <p:txBody>
          <a:bodyPr/>
          <a:p>
            <a:r>
              <a:rPr altLang="en-US" lang="zh-CN"/>
              <a:t>智能驾驶对交通产业的影响</a:t>
            </a:r>
            <a:endParaRPr altLang="en-US" lang="zh-CN"/>
          </a:p>
        </p:txBody>
      </p:sp>
      <p:sp>
        <p:nvSpPr>
          <p:cNvPr id="10547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改变传统汽车产业：推动汽车产业向智能化、电动化转型，创造新的商业模式和就业机会</a:t>
            </a:r>
            <a:endParaRPr altLang="en-US" dirty="0" sz="2400" lang="zh-CN">
              <a:latin typeface="+mn-ea"/>
              <a:ea typeface="+mn-ea"/>
            </a:endParaRPr>
          </a:p>
        </p:txBody>
      </p:sp>
      <p:sp>
        <p:nvSpPr>
          <p:cNvPr id="10547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促进相关产业发展：智能驾驶将带动传感器、芯片、高精度地图等上下游产业发展</a:t>
            </a:r>
            <a:endParaRPr altLang="en-US" dirty="0" sz="2400" lang="zh-CN">
              <a:latin typeface="+mn-ea"/>
              <a:ea typeface="+mn-ea"/>
            </a:endParaRPr>
          </a:p>
        </p:txBody>
      </p:sp>
      <p:sp>
        <p:nvSpPr>
          <p:cNvPr id="10547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提高道路安全：通过智能驾驶技术，减少人为错误，降低交通事故发生率</a:t>
            </a:r>
            <a:endParaRPr altLang="en-US" dirty="0" sz="2400" lang="zh-CN">
              <a:latin typeface="+mn-ea"/>
              <a:ea typeface="+mn-ea"/>
            </a:endParaRPr>
          </a:p>
        </p:txBody>
      </p:sp>
      <p:sp>
        <p:nvSpPr>
          <p:cNvPr id="10547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提升交通效率：智能驾驶能够优化路线规划，减少拥堵，提高出行效率</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88" name="标题 1"/>
          <p:cNvSpPr>
            <a:spLocks noGrp="1"/>
          </p:cNvSpPr>
          <p:nvPr>
            <p:ph type="title"/>
          </p:nvPr>
        </p:nvSpPr>
        <p:spPr/>
        <p:txBody>
          <a:bodyPr/>
          <a:p>
            <a:r>
              <a:rPr altLang="en-US" lang="zh-CN"/>
              <a:t>智能驾驶的社会价值和经济价值</a:t>
            </a:r>
            <a:endParaRPr altLang="en-US" lang="zh-CN"/>
          </a:p>
        </p:txBody>
      </p:sp>
      <p:sp>
        <p:nvSpPr>
          <p:cNvPr id="105479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减少交通事故：智能驾驶能够通过传感器和算法实现车辆间的实时通信，有效降低交通事故发生率，保障人们的生命安全。</a:t>
            </a:r>
            <a:endParaRPr altLang="en-US" dirty="0" sz="1200" lang="zh-CN" spc="150">
              <a:solidFill>
                <a:schemeClr val="tx1">
                  <a:lumMod val="65000"/>
                  <a:lumOff val="35000"/>
                </a:schemeClr>
              </a:solidFill>
              <a:latin typeface="+mn-ea"/>
              <a:sym typeface="+mn-ea"/>
            </a:endParaRPr>
          </a:p>
        </p:txBody>
      </p:sp>
      <p:sp>
        <p:nvSpPr>
          <p:cNvPr id="105479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提高交通效率：智能驾驶能够实现车辆间的协同，减少拥堵，提高道路使用效率，缩短出行时间。</a:t>
            </a:r>
            <a:endParaRPr altLang="en-US" dirty="0" sz="1200" lang="zh-CN" spc="150">
              <a:solidFill>
                <a:schemeClr val="tx1">
                  <a:lumMod val="65000"/>
                  <a:lumOff val="35000"/>
                </a:schemeClr>
              </a:solidFill>
              <a:latin typeface="+mn-ea"/>
              <a:sym typeface="+mn-ea"/>
            </a:endParaRPr>
          </a:p>
        </p:txBody>
      </p:sp>
      <p:sp>
        <p:nvSpPr>
          <p:cNvPr id="105479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创造就业机会：智能驾驶的发展将催生新的工作岗位，如自动驾驶车辆的维护、运营和管理等，为人们提供更多的就业机会。</a:t>
            </a:r>
            <a:endParaRPr altLang="en-US" dirty="0" sz="1200" lang="zh-CN" spc="150">
              <a:solidFill>
                <a:schemeClr val="tx1">
                  <a:lumMod val="65000"/>
                  <a:lumOff val="35000"/>
                </a:schemeClr>
              </a:solidFill>
              <a:latin typeface="+mn-ea"/>
              <a:sym typeface="+mn-ea"/>
            </a:endParaRPr>
          </a:p>
        </p:txBody>
      </p:sp>
      <p:sp>
        <p:nvSpPr>
          <p:cNvPr id="105479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推动产业升级：智能驾驶的发展将推动汽车产业的技术创新和转型升级，促进相关产业链的发展，提高经济整体竞争力。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34" name="标题 1"/>
          <p:cNvSpPr>
            <a:spLocks noGrp="1"/>
          </p:cNvSpPr>
          <p:nvPr>
            <p:ph type="title"/>
          </p:nvPr>
        </p:nvSpPr>
        <p:spPr/>
        <p:txBody>
          <a:bodyPr/>
          <a:p>
            <a:r>
              <a:rPr altLang="en-US" lang="zh-CN"/>
              <a:t>未来智能驾驶的发展趋势和展望</a:t>
            </a:r>
            <a:endParaRPr altLang="en-US" lang="zh-CN"/>
          </a:p>
        </p:txBody>
      </p:sp>
      <p:sp>
        <p:nvSpPr>
          <p:cNvPr id="105483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3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4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4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4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4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4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5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自动驾驶技术将更加成熟，实现更高级别的自动化。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8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人工智能技术将得到更广泛的应用，提升智能驾驶系统的感知、决策和学习能力。</a:t>
            </a:r>
            <a:endParaRPr dirty="0" sz="2000" err="1">
              <a:solidFill>
                <a:schemeClr val="tx1">
                  <a:lumMod val="75000"/>
                  <a:lumOff val="25000"/>
                </a:schemeClr>
              </a:solidFill>
              <a:latin typeface="+mn-ea"/>
              <a:ea typeface="+mn-ea"/>
              <a:cs typeface="+mn-ea"/>
              <a:sym typeface="+mn-lt"/>
            </a:endParaRPr>
          </a:p>
        </p:txBody>
      </p:sp>
      <p:sp>
        <p:nvSpPr>
          <p:cNvPr id="105485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5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6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86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6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6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6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5G通信技术的应用将加速智能驾驶的商业化落地，提升车辆的通信能力和安全性。</a:t>
            </a:r>
            <a:endParaRPr dirty="0" sz="2000" err="1">
              <a:solidFill>
                <a:schemeClr val="tx1">
                  <a:lumMod val="75000"/>
                  <a:lumOff val="25000"/>
                </a:schemeClr>
              </a:solidFill>
              <a:latin typeface="+mn-ea"/>
              <a:ea typeface="+mn-ea"/>
              <a:cs typeface="+mn-ea"/>
              <a:sym typeface="+mn-lt"/>
            </a:endParaRPr>
          </a:p>
        </p:txBody>
      </p:sp>
      <p:sp>
        <p:nvSpPr>
          <p:cNvPr id="1054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智能网联将进一步普及，实现车与车、车与基础设施、车与行人的全面互联。</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91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4914"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4916"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5*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1"/>
  <p:tag name="KSO_WM_TEMPLATE_CATEGORY" val="custom"/>
  <p:tag name="KSO_WM_TEMPLATE_INDEX" val="20230978"/>
  <p:tag name="KSO_WM_UNIT_LAYERLEVEL" val="1_1_1"/>
  <p:tag name="KSO_WM_TAG_VERSION" val="1.0"/>
  <p:tag name="KSO_WM_UNIT_TYPE" val="l_h_i"/>
  <p:tag name="KSO_WM_UNIT_INDEX" val="1_1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3"/>
  <p:tag name="KSO_WM_TEMPLATE_CATEGORY" val="custom"/>
  <p:tag name="KSO_WM_TEMPLATE_INDEX" val="20230978"/>
  <p:tag name="KSO_WM_UNIT_LAYERLEVEL" val="1_1_1"/>
  <p:tag name="KSO_WM_TAG_VERSION" val="1.0"/>
  <p:tag name="KSO_WM_UNIT_TYPE" val="l_h_i"/>
  <p:tag name="KSO_WM_UNIT_INDEX" val="1_1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5*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5*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3"/>
  <p:tag name="KSO_WM_TEMPLATE_CATEGORY" val="custom"/>
  <p:tag name="KSO_WM_TEMPLATE_INDEX" val="20230978"/>
  <p:tag name="KSO_WM_UNIT_LAYERLEVEL" val="1_1_1"/>
  <p:tag name="KSO_WM_TAG_VERSION" val="1.0"/>
  <p:tag name="KSO_WM_UNIT_TYPE" val="l_h_i"/>
  <p:tag name="KSO_WM_UNIT_INDEX" val="1_2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2"/>
  <p:tag name="KSO_WM_TEMPLATE_CATEGORY" val="custom"/>
  <p:tag name="KSO_WM_TEMPLATE_INDEX" val="20230978"/>
  <p:tag name="KSO_WM_UNIT_LAYERLEVEL" val="1_1_1"/>
  <p:tag name="KSO_WM_TAG_VERSION" val="1.0"/>
  <p:tag name="KSO_WM_UNIT_TYPE" val="l_h_i"/>
  <p:tag name="KSO_WM_UNIT_INDEX" val="1_2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8_5*l_h_i*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5*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1"/>
  <p:tag name="KSO_WM_TEMPLATE_CATEGORY" val="custom"/>
  <p:tag name="KSO_WM_TEMPLATE_INDEX" val="20230978"/>
  <p:tag name="KSO_WM_UNIT_LAYERLEVEL" val="1_1_1"/>
  <p:tag name="KSO_WM_TAG_VERSION" val="1.0"/>
  <p:tag name="KSO_WM_UNIT_TYPE" val="l_h_i"/>
  <p:tag name="KSO_WM_UNIT_INDEX" val="1_3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2"/>
  <p:tag name="KSO_WM_TEMPLATE_CATEGORY" val="custom"/>
  <p:tag name="KSO_WM_TEMPLATE_INDEX" val="20230978"/>
  <p:tag name="KSO_WM_UNIT_LAYERLEVEL" val="1_1_1"/>
  <p:tag name="KSO_WM_TAG_VERSION" val="1.0"/>
  <p:tag name="KSO_WM_UNIT_TYPE" val="l_h_i"/>
  <p:tag name="KSO_WM_UNIT_INDEX" val="1_3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3"/>
  <p:tag name="KSO_WM_UNIT_ID" val="custom20230978_5*l_h_i*1_3_3"/>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5*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2"/>
  <p:tag name="KSO_WM_TEMPLATE_CATEGORY" val="custom"/>
  <p:tag name="KSO_WM_TEMPLATE_INDEX" val="20230978"/>
  <p:tag name="KSO_WM_UNIT_LAYERLEVEL" val="1_1_1"/>
  <p:tag name="KSO_WM_TAG_VERSION" val="1.0"/>
  <p:tag name="KSO_WM_UNIT_TYPE" val="l_h_i"/>
  <p:tag name="KSO_WM_UNIT_INDEX" val="1_4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3"/>
  <p:tag name="KSO_WM_TEMPLATE_CATEGORY" val="custom"/>
  <p:tag name="KSO_WM_TEMPLATE_INDEX" val="20230978"/>
  <p:tag name="KSO_WM_UNIT_LAYERLEVEL" val="1_1_1"/>
  <p:tag name="KSO_WM_TAG_VERSION" val="1.0"/>
  <p:tag name="KSO_WM_UNIT_TYPE" val="l_h_i"/>
  <p:tag name="KSO_WM_UNIT_INDEX" val="1_4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8_5*l_h_i*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5*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2"/>
  <p:tag name="KSO_WM_TEMPLATE_CATEGORY" val="custom"/>
  <p:tag name="KSO_WM_TEMPLATE_INDEX" val="20230978"/>
  <p:tag name="KSO_WM_UNIT_LAYERLEVEL" val="1_1_1"/>
  <p:tag name="KSO_WM_TAG_VERSION" val="1.0"/>
  <p:tag name="KSO_WM_UNIT_TYPE" val="l_h_i"/>
  <p:tag name="KSO_WM_UNIT_INDEX" val="1_5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3"/>
  <p:tag name="KSO_WM_TEMPLATE_CATEGORY" val="custom"/>
  <p:tag name="KSO_WM_TEMPLATE_INDEX" val="20230978"/>
  <p:tag name="KSO_WM_UNIT_LAYERLEVEL" val="1_1_1"/>
  <p:tag name="KSO_WM_TAG_VERSION" val="1.0"/>
  <p:tag name="KSO_WM_UNIT_TYPE" val="l_h_i"/>
  <p:tag name="KSO_WM_UNIT_INDEX" val="1_5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8_5*l_h_i*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5*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SLIDE_ID" val="custom2023097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7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3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6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2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685.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2024-01-05T11:50:41Z</dcterms:created>
  <dcterms:modified xsi:type="dcterms:W3CDTF">2024-01-05T11:50:41Z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0401605f86ed403ca3ae3da6d70399f2_21</vt:lpwstr>
  </property>
</Properties>
</file>