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963" r:id="rId1"/>
    <p:sldMasterId id="2147491000" r:id="rId2"/>
  </p:sldMasterIdLst>
  <p:notesMasterIdLst>
    <p:notesMasterId r:id="rId3"/>
  </p:notesMasterIdLst>
  <p:sldIdLst>
    <p:sldId id="3544" r:id="rId4"/>
    <p:sldId id="3547" r:id="rId5"/>
    <p:sldId id="3550" r:id="rId6"/>
    <p:sldId id="3553" r:id="rId7"/>
    <p:sldId id="3556" r:id="rId8"/>
    <p:sldId id="3559" r:id="rId9"/>
    <p:sldId id="3562" r:id="rId10"/>
    <p:sldId id="3565" r:id="rId11"/>
    <p:sldId id="3568" r:id="rId12"/>
    <p:sldId id="3571" r:id="rId13"/>
    <p:sldId id="3574" r:id="rId14"/>
    <p:sldId id="3577" r:id="rId15"/>
    <p:sldId id="3580" r:id="rId16"/>
    <p:sldId id="3583" r:id="rId17"/>
    <p:sldId id="3586" r:id="rId18"/>
    <p:sldId id="3589" r:id="rId19"/>
    <p:sldId id="3592" r:id="rId20"/>
    <p:sldId id="3595" r:id="rId21"/>
    <p:sldId id="3598" r:id="rId22"/>
    <p:sldId id="3601" r:id="rId23"/>
    <p:sldId id="3604" r:id="rId24"/>
    <p:sldId id="3607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64" r:id="rId1"/>
    <p:sldLayoutId id="2147490965" r:id="rId2"/>
    <p:sldLayoutId id="2147490966" r:id="rId3"/>
    <p:sldLayoutId id="2147490967" r:id="rId4"/>
    <p:sldLayoutId id="2147490968" r:id="rId5"/>
    <p:sldLayoutId id="2147490969" r:id="rId6"/>
    <p:sldLayoutId id="2147490970" r:id="rId7"/>
    <p:sldLayoutId id="2147490971" r:id="rId8"/>
    <p:sldLayoutId id="2147490972" r:id="rId9"/>
    <p:sldLayoutId id="2147490973" r:id="rId10"/>
    <p:sldLayoutId id="21474909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01" r:id="rId1"/>
    <p:sldLayoutId id="2147491002" r:id="rId2"/>
    <p:sldLayoutId id="2147491003" r:id="rId3"/>
    <p:sldLayoutId id="2147491004" r:id="rId4"/>
    <p:sldLayoutId id="2147491005" r:id="rId5"/>
    <p:sldLayoutId id="2147491006" r:id="rId6"/>
    <p:sldLayoutId id="2147491007" r:id="rId7"/>
    <p:sldLayoutId id="2147491008" r:id="rId8"/>
    <p:sldLayoutId id="2147491009" r:id="rId9"/>
    <p:sldLayoutId id="2147491010" r:id="rId10"/>
    <p:sldLayoutId id="214749101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tags" Target="../tags/tag110.xml"/><Relationship Id="rId18" Type="http://schemas.openxmlformats.org/officeDocument/2006/relationships/tags" Target="../tags/tag111.xml"/><Relationship Id="rId19" Type="http://schemas.openxmlformats.org/officeDocument/2006/relationships/tags" Target="../tags/tag112.xml"/><Relationship Id="rId20" Type="http://schemas.openxmlformats.org/officeDocument/2006/relationships/tags" Target="../tags/tag11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初中地理教育中的地球科学与自然环境教育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7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初中地理教育的目标与重要性</a:t>
            </a:r>
            <a:endParaRPr altLang="en-US" b="1" dirty="0" sz="17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7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地球科学在初中地理教育中的应用</a:t>
            </a:r>
            <a:endParaRPr altLang="en-US" b="1" dirty="0" sz="17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7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自然环境教育在初中地理教育中的应用</a:t>
            </a:r>
            <a:endParaRPr altLang="en-US" b="1" dirty="0" sz="17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7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初中地理教育中地球科学与自然环境教育的融合</a:t>
            </a:r>
            <a:endParaRPr altLang="en-US" b="1" dirty="0" sz="17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7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初中地理教育中地球科学与自然环境教育的挑战与展望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初中地理教育的目标与重要性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地理教育的目的和意义</a:t>
            </a:r>
            <a:endParaRPr altLang="en-US" lang="zh-CN"/>
          </a:p>
        </p:txBody>
      </p:sp>
      <p:sp>
        <p:nvSpPr>
          <p:cNvPr id="104884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4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培养学生对地理学科的兴趣和热爱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提高学生地理知识和技能水平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增强学生综合素质和跨学科能力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引导学生关注自然环境，树立可持续发展观念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地球科学与自然环境教育的重要性</a:t>
            </a:r>
            <a:endParaRPr altLang="en-US" lang="zh-CN"/>
          </a:p>
        </p:txBody>
      </p:sp>
      <p:sp>
        <p:nvSpPr>
          <p:cNvPr id="1048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培养学生对地球与自然环境的认识和兴趣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增强学生的环保意识和责任感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为未来的可持续发展奠定基础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提高学生解决实际问题的能力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地球科学在初中地理教育中的应用</a:t>
            </a:r>
            <a:endParaRPr altLang="en-US" dirty="0" lang="zh-CN"/>
          </a:p>
        </p:txBody>
      </p:sp>
      <p:sp>
        <p:nvSpPr>
          <p:cNvPr id="10489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地球科学的基本概念和知识体系</a:t>
            </a:r>
            <a:endParaRPr altLang="en-US" lang="zh-CN"/>
          </a:p>
        </p:txBody>
      </p:sp>
      <p:sp>
        <p:nvSpPr>
          <p:cNvPr id="104900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16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地球科学是一门研究地球的自然科学，包括地质学、气象学、海洋学等多个学科领域。</a:t>
            </a:r>
            <a:endParaRPr altLang="en-US" dirty="0" sz="16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16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地球科学的主要任务是探索地球的起源、演化和生命起源等重大问题，以及研究地球的各种自然现象和人类活动对地球的影响。</a:t>
            </a:r>
            <a:endParaRPr altLang="en-US" dirty="0" sz="16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8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地球科学在初中地理教育中占有重要地位，通过学习地球科学，学生可以了解地球的基本构造、自然环境和人类活动之间的关系，以及如何保护地球资源。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16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地球科学在初中地理教育中的应用包括地图使用、实地考察、实验观测等多种形式，有助于培养学生的实践能力和科学素养。</a:t>
            </a:r>
            <a:endParaRPr altLang="en-US" dirty="0" sz="16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地球科学在初中地理课程中的内容与教学方法</a:t>
            </a:r>
            <a:endParaRPr altLang="en-US" lang="zh-CN"/>
          </a:p>
        </p:txBody>
      </p:sp>
      <p:sp>
        <p:nvSpPr>
          <p:cNvPr id="104906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内容：地球科学的基本概念、地球的结构、地球的运动等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意义：为高中地理学习打下基础，有助于学生全面了解地理知识体系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目的：培养学生的科学素养，提高学生对地球科学的兴趣和认识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教学方法：实地考察、实验探究、多媒体教学等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地球科学在初中地理教育中的实践与实验</a:t>
            </a:r>
            <a:endParaRPr altLang="en-US" lang="zh-CN"/>
          </a:p>
        </p:txBody>
      </p:sp>
      <p:sp>
        <p:nvSpPr>
          <p:cNvPr id="104914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实践活动的意义：培养学生动手能力和观察能力，加深对地球科学的理解。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实验课程设置：包括地质、地貌、气象、生态等方面的实验，让学生通过实验探究地球科学知识。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实践活动的组织形式：学校可以组织学生进行实地考察、观测和调研，例如观测天文现象、地质地貌等。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实验课程与实地考察的结合：通过实验课程和实地考察的结合，让学生更好地理解地球科学知识，提高学习效果。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自然环境教育在初中地理教育中的应用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自然环境教育的基本理念和目标</a:t>
            </a:r>
            <a:endParaRPr altLang="en-US" lang="zh-CN"/>
          </a:p>
        </p:txBody>
      </p:sp>
      <p:sp>
        <p:nvSpPr>
          <p:cNvPr id="10492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培养学生对自然环境的认识和尊重，提高环保意识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强调人与自然和谐共生，促进可持续发展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培养学生的科学素养和人文精神，促进全面发展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引导学生探究自然环境问题，培养解决实际问题的能力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自然环境教育在初中地理课程中的内容与教学方法</a:t>
            </a:r>
            <a:endParaRPr altLang="en-US" lang="zh-CN"/>
          </a:p>
        </p:txBody>
      </p:sp>
      <p:sp>
        <p:nvSpPr>
          <p:cNvPr id="104930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内容：强调自然环境的可持续发展，探讨如何保护自然环境、实现人与自然和谐共生的途径和方法。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教学方法：通过小组讨论、角色扮演等形式，引导学生深入思考如何保护自然环境，培养他们的环保意识和责任感。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2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内容：介绍自然环境的基本概念、特征和组成，以及自然环境与人类活动的相互影响。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2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教学方法：采用案例分析、实地考察、实验探究等多种教学方法，引导学生主动探究自然环境的奥秘，培养他们的实践能力和创新精神。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自然环境教育在初中地理教育中的实践与活动</a:t>
            </a:r>
            <a:endParaRPr altLang="en-US" lang="zh-CN"/>
          </a:p>
        </p:txBody>
      </p:sp>
      <p:sp>
        <p:nvSpPr>
          <p:cNvPr id="104936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实验探究：通过实验探究自然环境的现象和规律，培养学生的实践能力和科学素养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实地考察：组织学生实地考察，了解自然环境的特点和变化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主题活动：开展以自然环境为主题的课外活动，如环保宣传、植树造林等，增强学生的环保意识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信息技术应用：利用信息技术手段，如地理信息系统、遥感技术等，辅助自然环境教育，提高教学效果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初中地理教育中地球科学与自然环境教育的融合</a:t>
            </a:r>
            <a:endParaRPr altLang="en-US" dirty="0" lang="zh-CN"/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地球科学与自然环境教育的内在联系</a:t>
            </a:r>
            <a:endParaRPr altLang="en-US" lang="zh-CN"/>
          </a:p>
        </p:txBody>
      </p:sp>
      <p:sp>
        <p:nvSpPr>
          <p:cNvPr id="104943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地球科学是研究地球的自然现象和变化规律的科学，是自然环境教育的重要基础。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自然环境教育是通过传授知识、培养态度和技能，使学生能够欣赏自然、关爱环境、参与环保，促进人与自然和谐共生的教育。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地球科学与自然环境教育的融合，有助于学生更好地理解地球科学知识，培养环保意识，提高综合素质。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在初中地理教育中，应注重地球科学与自然环境教育的融合，以促进学生的全面发展。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3125"/>
          </a:bodyPr>
          <a:p>
            <a:r>
              <a:rPr altLang="en-US" lang="zh-CN"/>
              <a:t>初中地理教育中地球科学与自然环境教育的融合方式与策略</a:t>
            </a:r>
            <a:endParaRPr altLang="en-US" lang="zh-CN"/>
          </a:p>
        </p:txBody>
      </p:sp>
      <p:sp>
        <p:nvSpPr>
          <p:cNvPr id="104949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融合策略：采用探究式学习、小组合作学习和实地考察等方式，引导学生主动探究地球科学和自然环境的知识。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融合方式：将地球科学和自然环境教育的内容融入地理教材中，结合实际案例进行教学。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教师培训：加强地理教师的专业培训，提高教师的地球科学和自然环境教育素养。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跨学科合作：与科学、生物等其他学科的教师合作，共同推进地球科学和自然环境教育的融合。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融合式教育的优势与实践案例</a:t>
            </a:r>
            <a:endParaRPr altLang="en-US" lang="zh-CN"/>
          </a:p>
        </p:txBody>
      </p:sp>
      <p:sp>
        <p:nvSpPr>
          <p:cNvPr id="1049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优势：提高学生的学习兴趣和能力，促进跨学科知识的整合与运用，培养综合素质人才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实践案例：地理与生物、化学等学科的融合，如气候变化与生态系统的相互影响、自然资源的可持续利用等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实践案例：地理与历史、政治等学科的融合，如地理环境对人类文明的影响、环境保护与全球治理等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实践案例：地理与数学、物理等学科的融合，如地理数据的统计分析、地球运动与天文学等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初中地理教育中地球科学与自然环境教育的挑战与展望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当前初中地理教育中地球科学与自然环境教育面临的主要挑战</a:t>
            </a:r>
            <a:endParaRPr altLang="en-US" lang="zh-CN"/>
          </a:p>
        </p:txBody>
      </p:sp>
      <p:sp>
        <p:nvSpPr>
          <p:cNvPr id="104963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教材内容更新滞后，难以反映最新的科学进展和环境变化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教学方法单一，缺乏实践性和互动性，难以激发学生的学习兴趣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师资力量不足，缺乏具有专业背景和实际教学经验的地理教师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教育资源分配不均，部分地区和学校缺乏必要的教学设备和资料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未来地球科学与自然环境教育的发展趋势与展望</a:t>
            </a:r>
            <a:endParaRPr altLang="en-US" lang="zh-CN"/>
          </a:p>
        </p:txBody>
      </p:sp>
      <p:sp>
        <p:nvSpPr>
          <p:cNvPr id="104969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强调可持续发展理念，引导学生关注环境保护和资源利用。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利用现代科技手段，如虚拟现实、增强现实等技术，提升教育效果。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加强跨学科整合，将地球科学与自然环境教育与其他学科有机结合。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注重实践与体验，鼓励学生参与实地考察和实践活动，增强感性认识。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提高初中地理教育中地球科学与自然环境教育质量的建议与对策</a:t>
            </a:r>
            <a:endParaRPr altLang="en-US" lang="zh-CN"/>
          </a:p>
        </p:txBody>
      </p:sp>
      <p:sp>
        <p:nvSpPr>
          <p:cNvPr id="104974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增加实践课程：通过实地考察和实验，增强学生对地球科学与自然环境的认识。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引入现代技术：利用GIS、VR等技术手段，提高教学效果。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跨学科整合：与生物、化学等学科进行整合，拓宽学生的知识面。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提高教师素质：加强对地理教师的培训和交流，提高教学质量。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0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89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2023-12-31T18:24:43Z</dcterms:created>
  <dcterms:modified xsi:type="dcterms:W3CDTF">2023-12-31T18:24:43Z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65109bc07b3e4909824019af2b8bd1fd_21</vt:lpwstr>
  </property>
</Properties>
</file>