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7" r:id="rId9"/>
    <p:sldId id="280" r:id="rId10"/>
    <p:sldId id="283" r:id="rId11"/>
    <p:sldId id="286" r:id="rId12"/>
    <p:sldId id="292" r:id="rId14"/>
    <p:sldId id="295" r:id="rId15"/>
    <p:sldId id="298" r:id="rId16"/>
    <p:sldId id="301" r:id="rId17"/>
    <p:sldId id="304" r:id="rId18"/>
    <p:sldId id="310" r:id="rId20"/>
    <p:sldId id="313" r:id="rId21"/>
    <p:sldId id="316" r:id="rId22"/>
    <p:sldId id="319" r:id="rId23"/>
    <p:sldId id="322" r:id="rId24"/>
    <p:sldId id="328" r:id="rId26"/>
    <p:sldId id="331" r:id="rId27"/>
    <p:sldId id="334" r:id="rId28"/>
    <p:sldId id="337" r:id="rId29"/>
    <p:sldId id="340" r:id="rId30"/>
    <p:sldId id="346" r:id="rId32"/>
    <p:sldId id="349" r:id="rId33"/>
    <p:sldId id="352" r:id="rId34"/>
    <p:sldId id="355" r:id="rId35"/>
    <p:sldId id="358" r:id="rId36"/>
    <p:sldId id="364" r:id="rId38"/>
    <p:sldId id="367" r:id="rId39"/>
    <p:sldId id="370" r:id="rId40"/>
    <p:sldId id="373" r:id="rId41"/>
    <p:sldId id="376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tags" Target="../tags/tag163.xml"/><Relationship Id="rId18" Type="http://schemas.openxmlformats.org/officeDocument/2006/relationships/tags" Target="../tags/tag164.xml"/><Relationship Id="rId19" Type="http://schemas.openxmlformats.org/officeDocument/2006/relationships/tags" Target="../tags/tag165.xml"/><Relationship Id="rId20" Type="http://schemas.openxmlformats.org/officeDocument/2006/relationships/tags" Target="../tags/tag166.xml"/><Relationship Id="rId21" Type="http://schemas.openxmlformats.org/officeDocument/2006/relationships/tags" Target="../tags/tag167.xml"/><Relationship Id="rId22" Type="http://schemas.openxmlformats.org/officeDocument/2006/relationships/tags" Target="../tags/tag168.xml"/><Relationship Id="rId23" Type="http://schemas.openxmlformats.org/officeDocument/2006/relationships/tags" Target="../tags/tag169.xml"/><Relationship Id="rId24" Type="http://schemas.openxmlformats.org/officeDocument/2006/relationships/tags" Target="../tags/tag170.xml"/><Relationship Id="rId25" Type="http://schemas.openxmlformats.org/officeDocument/2006/relationships/tags" Target="../tags/tag171.xml"/><Relationship Id="rId26" Type="http://schemas.openxmlformats.org/officeDocument/2006/relationships/tags" Target="../tags/tag172.xml"/><Relationship Id="rId27" Type="http://schemas.openxmlformats.org/officeDocument/2006/relationships/tags" Target="../tags/tag173.xml"/><Relationship Id="rId28" Type="http://schemas.openxmlformats.org/officeDocument/2006/relationships/tags" Target="../tags/tag174.xml"/><Relationship Id="rId29" Type="http://schemas.openxmlformats.org/officeDocument/2006/relationships/tags" Target="../tags/tag175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tags" Target="../tags/tag219.xml"/><Relationship Id="rId18" Type="http://schemas.openxmlformats.org/officeDocument/2006/relationships/tags" Target="../tags/tag220.xml"/><Relationship Id="rId19" Type="http://schemas.openxmlformats.org/officeDocument/2006/relationships/tags" Target="../tags/tag221.xml"/><Relationship Id="rId20" Type="http://schemas.openxmlformats.org/officeDocument/2006/relationships/tags" Target="../tags/tag222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/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人工智能在智能客服中的创新应用探索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智能客服的发展背景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智能客服的主要功能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人工智能在智能客服中的应用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智能客服的创新应用探索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智能客服面临的挑战与对策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智能客服的发展背景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客户需求的变化</a:t>
            </a:r>
            <a:endParaRPr altLang="en-US" lang="zh-CN"/>
          </a:p>
        </p:txBody>
      </p:sp>
      <p:sp>
        <p:nvSpPr>
          <p:cNvPr id="10489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客户对服务效率的要求提高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客户对个性化服务的需求增加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客户对服务体验的要求提高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客户对服务渠道多样化的需求增加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互联网技术的发展</a:t>
            </a:r>
            <a:endParaRPr altLang="en-US" lang="zh-CN"/>
          </a:p>
        </p:txBody>
      </p:sp>
      <p:sp>
        <p:nvSpPr>
          <p:cNvPr id="10490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大数据和人工智能技术的结合为智能客服提供了更强大的功能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未来互联网技术的发展将推动智能客服不断创新和升级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互联网技术的普及和成熟为智能客服提供了基础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移动互联网的发展使得智能客服更加便捷和高效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人工智能技术的进步</a:t>
            </a:r>
            <a:endParaRPr altLang="en-US" lang="zh-CN"/>
          </a:p>
        </p:txBody>
      </p:sp>
      <p:sp>
        <p:nvSpPr>
          <p:cNvPr id="10490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自然语言处理技术的不断发展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人工智能技术在智能客服中的应用不断拓展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语音识别和语音合成技术的成熟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深度学习技术的广泛应用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7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智能客服的主要功能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自动回复客户咨询</a:t>
            </a:r>
            <a:endParaRPr altLang="en-US" lang="zh-CN"/>
          </a:p>
        </p:txBody>
      </p:sp>
      <p:sp>
        <p:nvSpPr>
          <p:cNvPr id="104924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自动回复客户咨询功能：通过自然语言处理技术，智能客服能够自动识别并回答客户的问题，提高客户满意度和效率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智能推荐解决方案：根据客户的问题和历史数据，智能客服能够提供相应的解决方案或产品推荐，帮助客户更好地解决问题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自动分类和归纳：智能客服能够根据客户咨询的内容进行自动分类和归纳，为后续的数据分析和优化提供支持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24小时在线服务：智能客服能够实现24小时在线服务，随时随地为客户提供帮助和服务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智能推荐解决方案</a:t>
            </a:r>
            <a:endParaRPr altLang="en-US" lang="zh-CN"/>
          </a:p>
        </p:txBody>
      </p:sp>
      <p:sp>
        <p:nvSpPr>
          <p:cNvPr id="104930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实时推荐：根据用户当前行为和反馈，实时更新推荐内容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跨平台推荐：在不同平台和设备上，提供一致且连贯的推荐体验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智能推荐系统：根据用户历史行为和偏好，推荐相关产品或服务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个性化推荐：根据用户需求和兴趣，提供定制化的推荐方案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自动处理投诉和建议</a:t>
            </a:r>
            <a:endParaRPr altLang="en-US" lang="zh-CN"/>
          </a:p>
        </p:txBody>
      </p:sp>
      <p:sp>
        <p:nvSpPr>
          <p:cNvPr id="10493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自动分类和转接：根据投诉和建议的类型，自动将其分配给相应的部门或人员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自动记录和分析：将用户的投诉和建议记录下来，并进行分析和挖掘，以发现潜在的问题和改进点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自动提醒和通知：对于需要跟进的投诉和建议，自动提醒相关人员进行处理，并及时通知用户处理结果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自动回复和解决：通过自然语言处理技术，自动识别用户的投诉和建议，并给出相应的回复和解决方案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收集客户反馈信息</a:t>
            </a:r>
            <a:endParaRPr altLang="en-US" lang="zh-CN"/>
          </a:p>
        </p:txBody>
      </p:sp>
      <p:sp>
        <p:nvSpPr>
          <p:cNvPr id="104943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自动记录客户反馈：智能客服能够自动记录客户的反馈信息，包括文字、语音、图片等形式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分类整理：智能客服能够根据反馈信息的类型进行分类整理，方便企业快速了解客户需求和问题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实时分析：智能客服能够实时分析客户反馈信息，发现潜在的问题和需求，为企业提供及时的服务和支持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生成报告：智能客服能够将收集到的客户反馈信息生成报告，为企业提供全面的分析和参考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7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人工智能在智能客服中的应用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自然语言处理技术</a:t>
            </a:r>
            <a:endParaRPr altLang="en-US" lang="zh-CN"/>
          </a:p>
        </p:txBody>
      </p:sp>
      <p:sp>
        <p:nvSpPr>
          <p:cNvPr id="10495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自然语言处理技术定义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自然语言处理技术在智能客服中的应用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自然语言处理技术的优势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自然语言处理技术的挑战与未来发展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机器学习技术</a:t>
            </a:r>
            <a:endParaRPr altLang="en-US" lang="zh-CN"/>
          </a:p>
        </p:txBody>
      </p:sp>
      <p:sp>
        <p:nvSpPr>
          <p:cNvPr id="10496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机器学习技术定义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机器学习技术在智能客服中的应用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机器学习技术的优势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机器学习技术的未来发展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深度学习技术</a:t>
            </a:r>
            <a:endParaRPr altLang="en-US" lang="zh-CN"/>
          </a:p>
        </p:txBody>
      </p:sp>
      <p:sp>
        <p:nvSpPr>
          <p:cNvPr id="1049646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48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深度学习技术简介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50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fontScale="8125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深度学习技术的挑战与未来发展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54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在智能客服中的应用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58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60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深度学习技术的优势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语音识别和合成技术</a:t>
            </a:r>
            <a:endParaRPr altLang="en-US" lang="zh-CN"/>
          </a:p>
        </p:txBody>
      </p:sp>
      <p:sp>
        <p:nvSpPr>
          <p:cNvPr id="104969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语音识别技术：将语音转换为文字，方便用户与智能客服进行交流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语音合成技术：将文字转换为语音，让智能客服能够发出声音，提供更人性化的服务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语音识别和合成技术的应用场景：电话客服、智能音箱、智能家居等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语音识别和合成技术的优势：提高用户体验、降低客服成本、提高工作效率等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5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智能客服的创新应用探索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个性化服务体验</a:t>
            </a:r>
            <a:endParaRPr altLang="en-US" lang="zh-CN"/>
          </a:p>
        </p:txBody>
      </p:sp>
      <p:sp>
        <p:nvSpPr>
          <p:cNvPr id="104982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结合大数据和机器学习技术，实现个性化推荐和营销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提升用户体验，提高客户满意度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智能客服能够根据用户需求提供个性化服务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通过自然语言处理技术实现智能问答和推荐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跨平台服务整合</a:t>
            </a:r>
            <a:endParaRPr altLang="en-US" lang="zh-CN"/>
          </a:p>
        </p:txBody>
      </p:sp>
      <p:sp>
        <p:nvSpPr>
          <p:cNvPr id="104988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跨平台服务整合的实现方式和优势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未来智能客服在跨平台服务整合中的发展前景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跨平台服务整合的定义和意义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智能客服在跨平台服务整合中的应用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智能化数据分析与挖掘</a:t>
            </a:r>
            <a:endParaRPr altLang="en-US" lang="zh-CN"/>
          </a:p>
        </p:txBody>
      </p:sp>
      <p:sp>
        <p:nvSpPr>
          <p:cNvPr id="1049942" name="圆角矩形 3"/>
          <p:cNvSpPr/>
          <p:nvPr>
            <p:custDataLst>
              <p:tags r:id="rId1"/>
            </p:custDataLst>
          </p:nvPr>
        </p:nvSpPr>
        <p:spPr>
          <a:xfrm>
            <a:off x="804630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正文"/>
          <p:cNvSpPr txBox="1"/>
          <p:nvPr>
            <p:custDataLst>
              <p:tags r:id="rId2"/>
            </p:custDataLst>
          </p:nvPr>
        </p:nvSpPr>
        <p:spPr>
          <a:xfrm>
            <a:off x="1248529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智能化数据分析技术：利用机器学习、深度学习等技术对客服数据进行分析和挖掘，提高客服效率和质量。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46" name="标题"/>
          <p:cNvSpPr txBox="1"/>
          <p:nvPr>
            <p:custDataLst>
              <p:tags r:id="rId3"/>
            </p:custDataLst>
          </p:nvPr>
        </p:nvSpPr>
        <p:spPr>
          <a:xfrm>
            <a:off x="1248529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48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412170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950" name="圆角矩形 7"/>
          <p:cNvSpPr/>
          <p:nvPr>
            <p:custDataLst>
              <p:tags r:id="rId5"/>
            </p:custDataLst>
          </p:nvPr>
        </p:nvSpPr>
        <p:spPr>
          <a:xfrm>
            <a:off x="6762024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正文"/>
          <p:cNvSpPr txBox="1"/>
          <p:nvPr>
            <p:custDataLst>
              <p:tags r:id="rId6"/>
            </p:custDataLst>
          </p:nvPr>
        </p:nvSpPr>
        <p:spPr>
          <a:xfrm>
            <a:off x="7200843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智能化数据挖掘技术：通过数据挖掘技术，发现客服数据中的潜在规律和趋势，为优化智能客服提供有力支持。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54" name="标题"/>
          <p:cNvSpPr txBox="1"/>
          <p:nvPr>
            <p:custDataLst>
              <p:tags r:id="rId7"/>
            </p:custDataLst>
          </p:nvPr>
        </p:nvSpPr>
        <p:spPr>
          <a:xfrm>
            <a:off x="7200843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56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64484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958" name="圆角矩形 10"/>
          <p:cNvSpPr/>
          <p:nvPr>
            <p:custDataLst>
              <p:tags r:id="rId9"/>
            </p:custDataLst>
          </p:nvPr>
        </p:nvSpPr>
        <p:spPr>
          <a:xfrm>
            <a:off x="804630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正文"/>
          <p:cNvSpPr txBox="1"/>
          <p:nvPr>
            <p:custDataLst>
              <p:tags r:id="rId10"/>
            </p:custDataLst>
          </p:nvPr>
        </p:nvSpPr>
        <p:spPr>
          <a:xfrm>
            <a:off x="1248529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智能化数据分析与挖掘的应用：在智能客服中，利用智能化数据分析与挖掘技术，实现个性化服务、智能推荐等功能，提高客户满意度。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62" name="标题"/>
          <p:cNvSpPr txBox="1"/>
          <p:nvPr>
            <p:custDataLst>
              <p:tags r:id="rId11"/>
            </p:custDataLst>
          </p:nvPr>
        </p:nvSpPr>
        <p:spPr>
          <a:xfrm>
            <a:off x="1248529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64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412170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966" name="圆角矩形 9"/>
          <p:cNvSpPr/>
          <p:nvPr>
            <p:custDataLst>
              <p:tags r:id="rId13"/>
            </p:custDataLst>
          </p:nvPr>
        </p:nvSpPr>
        <p:spPr>
          <a:xfrm>
            <a:off x="6756944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正文"/>
          <p:cNvSpPr txBox="1"/>
          <p:nvPr>
            <p:custDataLst>
              <p:tags r:id="rId14"/>
            </p:custDataLst>
          </p:nvPr>
        </p:nvSpPr>
        <p:spPr>
          <a:xfrm>
            <a:off x="7200843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7750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智能化数据分析与挖掘的挑战与未来发展：虽然智能化数据分析与挖掘技术在智能客服中具有广泛应用，但仍面临一些挑战，如数据隐私、算法公平性等问题，未来需要进一步探索和发展。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970" name="标题"/>
          <p:cNvSpPr txBox="1"/>
          <p:nvPr>
            <p:custDataLst>
              <p:tags r:id="rId15"/>
            </p:custDataLst>
          </p:nvPr>
        </p:nvSpPr>
        <p:spPr>
          <a:xfrm>
            <a:off x="7200843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72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64484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情感化交互设计</a:t>
            </a:r>
            <a:endParaRPr altLang="en-US" lang="zh-CN"/>
          </a:p>
        </p:txBody>
      </p:sp>
      <p:sp>
        <p:nvSpPr>
          <p:cNvPr id="10500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情感化交互设计在智能客服中的应用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情感化交互设计的定义和重要性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情感化交互设计对用户体验的影响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情感化交互设计的未来发展趋势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5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智能客服面临的挑战与对策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数据隐私和安全问题</a:t>
            </a:r>
            <a:endParaRPr altLang="en-US" lang="zh-CN"/>
          </a:p>
        </p:txBody>
      </p:sp>
      <p:sp>
        <p:nvSpPr>
          <p:cNvPr id="105013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客户数据隐私保护：确保客户数据不被泄露或滥用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3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客服系统安全性：加强系统安全，防止黑客攻击和数据泄露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4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法律法规合规性：遵守相关法律法规，确保合法合规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4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应对策略：采取加密技术、访问控制等措施，确保数据安全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技术更新和升级问题</a:t>
            </a:r>
            <a:endParaRPr altLang="en-US" lang="zh-CN"/>
          </a:p>
        </p:txBody>
      </p:sp>
      <p:sp>
        <p:nvSpPr>
          <p:cNvPr id="105018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如何确保更新和升级后的智能客服系统更加稳定、高效和可靠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智能客服系统需要不断更新和升级以适应新的技术趋势和用户需求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更新和升级过程中可能遇到的技术难题和解决方案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针对不同行业和场景的智能客服系统，如何进行定制化的技术更新和升级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服务质量和效率问题</a:t>
            </a:r>
            <a:endParaRPr altLang="en-US" lang="zh-CN"/>
          </a:p>
        </p:txBody>
      </p:sp>
      <p:sp>
        <p:nvSpPr>
          <p:cNvPr id="105025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智能客服无法完全替代人工客服，存在沟通障碍和误解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智能客服的响应速度和准确性有待提高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智能客服缺乏情感和人性化的交流方式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智能客服需要不断学习和优化，提高服务质量和效率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法律法规和政策问题</a:t>
            </a:r>
            <a:endParaRPr altLang="en-US" lang="zh-CN"/>
          </a:p>
        </p:txBody>
      </p:sp>
      <p:sp>
        <p:nvSpPr>
          <p:cNvPr id="10502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9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法律法规不完善：缺乏针对智能客服的法律法规和政策指导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隐私保护问题：智能客服可能涉及用户隐私泄露的风险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知识产权保护问题：智能客服可能涉及知识产权侵权的风险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1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监管和合规问题：智能客服需要遵守相关法律法规和政策规定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5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未来智能客服的发展趋势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更加智能化和个性化</a:t>
            </a:r>
            <a:endParaRPr altLang="en-US" lang="zh-CN"/>
          </a:p>
        </p:txBody>
      </p:sp>
      <p:sp>
        <p:nvSpPr>
          <p:cNvPr id="105042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更加智能化：通过深度学习和自然语言处理技术，智能客服能够更好地理解和回答用户的问题，提高服务质量和效率。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更加个性化：智能客服能够根据用户的偏好和历史行为，提供更加个性化的服务和建议，提高用户满意度和忠诚度。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更加多元化：未来智能客服不仅限于文字交流，还可以通过语音、视频等多种方式与用户进行交互，满足不同用户的需求。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更加协同化：智能客服可以与其他智能系统进行协同工作，如智能推荐、智能搜索等，为用户提供更加全面和高效的服务。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更加跨平台和整合化</a:t>
            </a:r>
            <a:endParaRPr altLang="en-US" lang="zh-CN"/>
          </a:p>
        </p:txBody>
      </p:sp>
      <p:sp>
        <p:nvSpPr>
          <p:cNvPr id="105046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更加跨平台：支持多渠道接入，如电话、短信、邮件、社交媒体等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更加整合化：将不同来源的客户信息进行整合，实现统一管理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更加智能化：利用自然语言处理、机器学习等技术提高客服的智能化水平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更加个性化：根据客户的历史数据和行为，提供更加个性化的服务体验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更加情感化和人性化</a:t>
            </a:r>
            <a:endParaRPr altLang="en-US" lang="zh-CN"/>
          </a:p>
        </p:txBody>
      </p:sp>
      <p:sp>
        <p:nvSpPr>
          <p:cNvPr id="105052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情感化智能客服：通过自然语言处理技术，理解用户的情感和情绪，提供更加贴心和个性化的服务。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人性化智能客服：结合人工智能技术，提供更加人性化、智能化的服务，满足用户多样化的需求。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情感化与人性化结合：将情感化和人性化相结合，提供更加全面、高效的服务，提升用户体验。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未来发展趋势：随着技术的不断进步和创新，未来智能客服将更加情感化和人性化，为用户提供更加优质的服务体验。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更加注重数据隐私和安全保护</a:t>
            </a:r>
            <a:endParaRPr altLang="en-US" lang="zh-CN"/>
          </a:p>
        </p:txBody>
      </p:sp>
      <p:sp>
        <p:nvSpPr>
          <p:cNvPr id="105058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内容1：随着人工智能在智能客服中的广泛应用，数据隐私和安全保护成为未来发展的重要趋势。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内容2：企业需要加强数据安全保护措施，确保客户数据不被泄露或滥用。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内容3：未来智能客服系统将更加注重客户隐私保护，采用更加先进的加密技术和匿名化处理方法。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内容4：同时，政府和社会也需要加强对数据隐私和安全的监管和规范，推动人工智能在智能客服领域的健康发展。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62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8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8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0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401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2023-12-16T14:29:30Z</dcterms:created>
  <dcterms:modified xsi:type="dcterms:W3CDTF">2023-12-16T14:29:30Z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fe395ce585cb4e48b4c3178977accec3_21</vt:lpwstr>
  </property>
</Properties>
</file>