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x="12192000" cy="685800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5" Type="http://schemas.openxmlformats.org/officeDocument/2006/relationships/tags" Target="tags/tag16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B5A85-FA9D-4DA0-AFFD-D785D18A809E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7B3E0-E868-4DE8-98EA-DDD3D8DFCFF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2960D-E677-4B50-879C-E19C00E18F8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zh-CN" altLang="en-US"/>
              <a:t>第 </a:t>
            </a:r>
            <a:fld id="{CE884005-AAD7-43DA-8323-709AF992FEE5}" type="slidenum">
              <a:rPr lang="zh-CN" altLang="en-US"/>
            </a:fld>
            <a:r>
              <a:rPr lang="zh-CN" altLang="en-US"/>
              <a:t> 页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1E103-15E2-4F26-8918-4F3A9089CD6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A20B3B-25ED-4D66-982B-2DE9D266154C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/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9C5B-D86B-4138-A898-961AB85C0D1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DF23-6DBB-4593-BB6A-5A723174C0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9C5B-D86B-4138-A898-961AB85C0D1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DF23-6DBB-4593-BB6A-5A723174C0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9C5B-D86B-4138-A898-961AB85C0D1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DF23-6DBB-4593-BB6A-5A723174C0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9C5B-D86B-4138-A898-961AB85C0D1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DF23-6DBB-4593-BB6A-5A723174C0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编辑母版文本样式</a:t>
            </a:r>
            <a:endParaRPr lang="zh-CN" altLang="en-US" b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编辑母版文本样式</a:t>
            </a:r>
            <a:endParaRPr lang="zh-CN" altLang="en-US" b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9C5B-D86B-4138-A898-961AB85C0D15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DF23-6DBB-4593-BB6A-5A723174C0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编辑母版文本样式</a:t>
            </a:r>
            <a:endParaRPr lang="zh-CN" altLang="en-US" b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编辑母版文本样式</a:t>
            </a:r>
            <a:endParaRPr lang="zh-CN" altLang="en-US" b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9C5B-D86B-4138-A898-961AB85C0D15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DF23-6DBB-4593-BB6A-5A723174C045}" type="slidenum">
              <a:rPr lang="zh-CN" altLang="en-US"/>
            </a:fld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9C5B-D86B-4138-A898-961AB85C0D15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DF23-6DBB-4593-BB6A-5A723174C0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9C5B-D86B-4138-A898-961AB85C0D15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DF23-6DBB-4593-BB6A-5A723174C0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9C5B-D86B-4138-A898-961AB85C0D1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DF23-6DBB-4593-BB6A-5A723174C0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9C5B-D86B-4138-A898-961AB85C0D1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DF23-6DBB-4593-BB6A-5A723174C0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9C5B-D86B-4138-A898-961AB85C0D1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DF23-6DBB-4593-BB6A-5A723174C0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9C5B-D86B-4138-A898-961AB85C0D1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DF23-6DBB-4593-BB6A-5A723174C0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hf sldNum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480B9C5B-D86B-4138-A898-961AB85C0D1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BDF6DF23-6DBB-4593-BB6A-5A723174C04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1" Type="http://schemas.openxmlformats.org/officeDocument/2006/relationships/notesSlide" Target="../notesSlides/notesSlide8.x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9" Type="http://schemas.openxmlformats.org/officeDocument/2006/relationships/tags" Target="../tags/tag15.xml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380" y="0"/>
            <a:ext cx="12183237" cy="6858000"/>
          </a:xfrm>
          <a:prstGeom prst="rect">
            <a:avLst/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81000"/>
            <a:ext cx="11167870" cy="6096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45" y="380994"/>
            <a:ext cx="10838710" cy="609601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49" y="952500"/>
            <a:ext cx="4914901" cy="52959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48690" y="2708910"/>
            <a:ext cx="5600065" cy="1636395"/>
          </a:xfrm>
          <a:prstGeom prst="rect">
            <a:avLst/>
          </a:prstGeom>
          <a:noFill/>
        </p:spPr>
        <p:txBody>
          <a:bodyPr wrap="square" rtlCol="0" anchor="ctr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6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义启小魏楷" panose="02010601030101010101" pitchFamily="2" charset="-128"/>
                <a:cs typeface="+mn-ea"/>
                <a:sym typeface="宋体" panose="02010600030101010101" pitchFamily="2" charset="-122"/>
              </a:rPr>
              <a:t> 我的宠物伙伴</a:t>
            </a:r>
            <a:endParaRPr lang="zh-CN" altLang="en-US" sz="6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义启小魏楷" panose="02010601030101010101" pitchFamily="2" charset="-128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156447" y="5177118"/>
            <a:ext cx="1936377" cy="4437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14" name="圆角矩形 13"/>
          <p:cNvSpPr/>
          <p:nvPr/>
        </p:nvSpPr>
        <p:spPr>
          <a:xfrm>
            <a:off x="3689136" y="5178797"/>
            <a:ext cx="1936377" cy="443753"/>
          </a:xfrm>
          <a:prstGeom prst="roundRect">
            <a:avLst>
              <a:gd name="adj" fmla="val 50000"/>
            </a:avLst>
          </a:prstGeom>
          <a:noFill/>
          <a:ln>
            <a:solidFill>
              <a:srgbClr val="6060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15" name="文本框 14"/>
          <p:cNvSpPr txBox="1"/>
          <p:nvPr/>
        </p:nvSpPr>
        <p:spPr>
          <a:xfrm>
            <a:off x="1246707" y="5242038"/>
            <a:ext cx="140144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汇报人：</a:t>
            </a:r>
            <a:r>
              <a:rPr lang="zh-CN" sz="1600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XXX</a:t>
            </a:r>
            <a:endParaRPr lang="zh-CN" sz="1600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79890" y="5224183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日期：</a:t>
            </a:r>
            <a:r>
              <a:rPr lang="zh-CN" altLang="zh-CN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20XX.XX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rot="5400000">
            <a:off x="10142975" y="3415784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 prLst="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 prLst="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1"/>
      <p:bldP spid="14" grpId="2"/>
      <p:bldP spid="15" grpId="3"/>
      <p:bldP spid="16" grpId="4"/>
      <p:bldP spid="18" grpId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31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32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3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4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-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35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36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37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38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39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7" name="椭圆 6"/>
          <p:cNvSpPr/>
          <p:nvPr/>
        </p:nvSpPr>
        <p:spPr>
          <a:xfrm>
            <a:off x="1703612" y="1516152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1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44785" y="1558156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引言</a:t>
            </a:r>
            <a:endParaRPr lang="zh-CN" altLang="en-US" sz="2000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087301" y="1516152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2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44526" y="1556792"/>
            <a:ext cx="3829685" cy="4292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遇见我的宠物伙伴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703612" y="2478688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3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44785" y="2494657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雪球的成长与陪伴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087301" y="2475568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4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744526" y="2494618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与雪球的日常互动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703612" y="3441224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5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344785" y="3502278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宠物对人类的意义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100993" y="3434984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6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758218" y="3454034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倡导爱护与尊重宠物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703612" y="4355116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7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44785" y="4416170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总结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100993" y="4348876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8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58218" y="4367926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与雪球的未来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703612" y="5385346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9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44785" y="5446400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呼吁大家加入养宠行列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100993" y="5379106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11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10</a:t>
            </a:r>
            <a:endParaRPr lang="zh-CN" altLang="en-US" sz="11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58218" y="5398156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结束语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80" y="0"/>
            <a:ext cx="12183237" cy="6858000"/>
          </a:xfrm>
          <a:prstGeom prst="rect">
            <a:avLst/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81000"/>
            <a:ext cx="11167870" cy="6096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6645" y="380994"/>
            <a:ext cx="10838710" cy="609601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24271" y="2286070"/>
            <a:ext cx="687096" cy="155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600" b="1" kern="120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ea typeface="+mn-ea"/>
                <a:sym typeface="宋体" panose="02010600030101010101" pitchFamily="2" charset="-122"/>
              </a:rPr>
              <a:t>1</a:t>
            </a:r>
            <a:endParaRPr lang="zh-CN" altLang="zh-CN" b="1">
              <a:solidFill>
                <a:srgbClr val="000000"/>
              </a:solidFill>
              <a:latin typeface="宋体" panose="02010600030101010101" pitchFamily="2" charset="-122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9403" y="2630440"/>
            <a:ext cx="5183061" cy="14466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6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义启小魏楷" panose="02010601030101010101" pitchFamily="2" charset="-128"/>
                <a:cs typeface="+mn-ea"/>
                <a:sym typeface="宋体" panose="02010600030101010101" pitchFamily="2" charset="-122"/>
              </a:rPr>
              <a:t>引言</a:t>
            </a:r>
            <a:endParaRPr lang="zh-CN" altLang="en-US" sz="6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义启小魏楷" panose="02010601030101010101" pitchFamily="2" charset="-128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2551" y="1962904"/>
            <a:ext cx="1717587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600" b="1">
                <a:solidFill>
                  <a:srgbClr val="6060D8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PART 1</a:t>
            </a:r>
            <a:endParaRPr lang="zh-CN" altLang="zh-CN" sz="3600" b="1">
              <a:solidFill>
                <a:srgbClr val="6060D8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6645" y="5831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LOGO HERE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143243" y="5666014"/>
            <a:ext cx="8241928" cy="4437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4" grpId="2"/>
      <p:bldP spid="15" grpId="3"/>
      <p:bldP spid="16" grpId="4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21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22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3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4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引言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25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26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27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28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29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10" name="上箭头 9"/>
          <p:cNvSpPr/>
          <p:nvPr/>
        </p:nvSpPr>
        <p:spPr>
          <a:xfrm rot="3904474">
            <a:off x="4528699" y="1705261"/>
            <a:ext cx="925485" cy="1924692"/>
          </a:xfrm>
          <a:prstGeom prst="upArrow">
            <a:avLst/>
          </a:prstGeom>
          <a:solidFill>
            <a:srgbClr val="8185E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15" name="上箭头 14"/>
          <p:cNvSpPr/>
          <p:nvPr/>
        </p:nvSpPr>
        <p:spPr>
          <a:xfrm rot="3904474" flipH="1" flipV="1">
            <a:off x="6732395" y="3616967"/>
            <a:ext cx="925485" cy="1924690"/>
          </a:xfrm>
          <a:prstGeom prst="upArrow">
            <a:avLst/>
          </a:prstGeom>
          <a:solidFill>
            <a:srgbClr val="8185E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4" name="同心圆 3"/>
          <p:cNvSpPr/>
          <p:nvPr/>
        </p:nvSpPr>
        <p:spPr>
          <a:xfrm>
            <a:off x="2639214" y="2689302"/>
            <a:ext cx="1868325" cy="1868317"/>
          </a:xfrm>
          <a:prstGeom prst="donut">
            <a:avLst>
              <a:gd name="adj" fmla="val 15633"/>
            </a:avLst>
          </a:prstGeom>
          <a:solidFill>
            <a:srgbClr val="8185E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5" name="同心圆 4"/>
          <p:cNvSpPr/>
          <p:nvPr/>
        </p:nvSpPr>
        <p:spPr>
          <a:xfrm>
            <a:off x="7684466" y="2689302"/>
            <a:ext cx="1868325" cy="1868317"/>
          </a:xfrm>
          <a:prstGeom prst="donut">
            <a:avLst>
              <a:gd name="adj" fmla="val 15113"/>
            </a:avLst>
          </a:prstGeom>
          <a:solidFill>
            <a:srgbClr val="8185E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6" name="圆角矩形 5"/>
          <p:cNvSpPr/>
          <p:nvPr/>
        </p:nvSpPr>
        <p:spPr>
          <a:xfrm>
            <a:off x="3287688" y="3279571"/>
            <a:ext cx="5616624" cy="687776"/>
          </a:xfrm>
          <a:prstGeom prst="roundRect">
            <a:avLst>
              <a:gd name="adj" fmla="val 50000"/>
            </a:avLst>
          </a:prstGeom>
          <a:solidFill>
            <a:srgbClr val="8185E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65000" lnSpcReduction="20000"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zh-CN" sz="3600" b="1" i="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x</a:t>
            </a:r>
            <a:endParaRPr lang="zh-CN" altLang="en-US" sz="3600" b="1" i="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24562" y="1613714"/>
            <a:ext cx="5640387" cy="779829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我站在这里，要分享一个我生活中的特殊成员——我的宠物伙伴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27050" y="4472028"/>
            <a:ext cx="5640388" cy="808426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我的故事或许能让大家对养宠生活有更深入的了解，同时也感受人与动物之间深厚的情感纽带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80" y="0"/>
            <a:ext cx="12183237" cy="6858000"/>
          </a:xfrm>
          <a:prstGeom prst="rect">
            <a:avLst/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81000"/>
            <a:ext cx="11167870" cy="6096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6645" y="380994"/>
            <a:ext cx="10838710" cy="609601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24271" y="2286070"/>
            <a:ext cx="893347" cy="155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600" b="1" kern="120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ea typeface="+mn-ea"/>
                <a:sym typeface="宋体" panose="02010600030101010101" pitchFamily="2" charset="-122"/>
              </a:rPr>
              <a:t>2</a:t>
            </a:r>
            <a:endParaRPr lang="zh-CN" altLang="zh-CN" b="1">
              <a:solidFill>
                <a:srgbClr val="000000"/>
              </a:solidFill>
              <a:latin typeface="宋体" panose="02010600030101010101" pitchFamily="2" charset="-122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9403" y="2630440"/>
            <a:ext cx="5183061" cy="1446632"/>
          </a:xfrm>
          <a:prstGeom prst="rect">
            <a:avLst/>
          </a:prstGeom>
          <a:noFill/>
        </p:spPr>
        <p:txBody>
          <a:bodyPr wrap="square" rtlCol="0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6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义启小魏楷" panose="02010601030101010101" pitchFamily="2" charset="-128"/>
                <a:cs typeface="+mn-ea"/>
                <a:sym typeface="宋体" panose="02010600030101010101" pitchFamily="2" charset="-122"/>
              </a:rPr>
              <a:t>遇见我的宠物伙伴</a:t>
            </a:r>
            <a:endParaRPr lang="zh-CN" altLang="en-US" sz="6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义启小魏楷" panose="02010601030101010101" pitchFamily="2" charset="-128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2551" y="1962904"/>
            <a:ext cx="1794931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600" b="1">
                <a:solidFill>
                  <a:srgbClr val="6060D8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PART 2</a:t>
            </a:r>
            <a:endParaRPr lang="zh-CN" altLang="zh-CN" sz="3600" b="1">
              <a:solidFill>
                <a:srgbClr val="6060D8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6645" y="5831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LOGO HERE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143243" y="5666014"/>
            <a:ext cx="8241928" cy="4437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4" grpId="2"/>
      <p:bldP spid="15" grpId="3"/>
      <p:bldP spid="16" grpId="4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37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38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9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40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遇见我的宠物伙伴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41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42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43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44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45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7" name="Chord 23"/>
          <p:cNvSpPr/>
          <p:nvPr/>
        </p:nvSpPr>
        <p:spPr>
          <a:xfrm rot="6745650">
            <a:off x="1478783" y="2950150"/>
            <a:ext cx="2091171" cy="2091056"/>
          </a:xfrm>
          <a:prstGeom prst="chord">
            <a:avLst>
              <a:gd name="adj1" fmla="val 4058279"/>
              <a:gd name="adj2" fmla="val 14846112"/>
            </a:avLst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8" name="Rectangle 24"/>
          <p:cNvSpPr/>
          <p:nvPr/>
        </p:nvSpPr>
        <p:spPr>
          <a:xfrm>
            <a:off x="1464510" y="4043905"/>
            <a:ext cx="8698798" cy="501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9" name="Isosceles Triangle 25"/>
          <p:cNvSpPr/>
          <p:nvPr/>
        </p:nvSpPr>
        <p:spPr>
          <a:xfrm rot="10800000">
            <a:off x="2344082" y="4131477"/>
            <a:ext cx="334569" cy="288438"/>
          </a:xfrm>
          <a:prstGeom prst="triangle">
            <a:avLst/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10" name="Text Placeholder 3"/>
          <p:cNvSpPr txBox="1"/>
          <p:nvPr/>
        </p:nvSpPr>
        <p:spPr>
          <a:xfrm>
            <a:off x="1568150" y="4470502"/>
            <a:ext cx="1886436" cy="1004260"/>
          </a:xfrm>
          <a:prstGeom prst="rect">
            <a:avLst/>
          </a:prstGeom>
        </p:spPr>
        <p:txBody>
          <a:bodyPr wrap="square" lIns="86652" tIns="43327" rIns="86652" bIns="43327">
            <a:norm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>
            <a:pPr algn="ctr"/>
            <a:r>
              <a:rPr lang="zh-CN" altLang="en-US" sz="1325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我的宠物是一只名叫"雪球"的拉布拉多犬</a:t>
            </a:r>
            <a:endParaRPr lang="zh-CN" altLang="en-US" sz="1325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Teardrop 29"/>
          <p:cNvSpPr/>
          <p:nvPr/>
        </p:nvSpPr>
        <p:spPr>
          <a:xfrm rot="8100000">
            <a:off x="2094014" y="1929836"/>
            <a:ext cx="862772" cy="862772"/>
          </a:xfrm>
          <a:prstGeom prst="teardrop">
            <a:avLst/>
          </a:prstGeom>
          <a:solidFill>
            <a:srgbClr val="8185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13" name="Oval 30"/>
          <p:cNvSpPr/>
          <p:nvPr/>
        </p:nvSpPr>
        <p:spPr>
          <a:xfrm>
            <a:off x="2225868" y="2064098"/>
            <a:ext cx="598462" cy="598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zh-CN" sz="1420" b="0" i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1</a:t>
            </a:r>
            <a:endParaRPr lang="zh-CN" altLang="zh-CN" sz="1420" b="0" i="0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ardrop 32"/>
          <p:cNvSpPr/>
          <p:nvPr/>
        </p:nvSpPr>
        <p:spPr>
          <a:xfrm rot="8100000">
            <a:off x="4283758" y="1952715"/>
            <a:ext cx="862772" cy="862772"/>
          </a:xfrm>
          <a:prstGeom prst="teardrop">
            <a:avLst/>
          </a:prstGeom>
          <a:solidFill>
            <a:srgbClr val="8185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16" name="Oval 33"/>
          <p:cNvSpPr/>
          <p:nvPr/>
        </p:nvSpPr>
        <p:spPr>
          <a:xfrm>
            <a:off x="4416213" y="2086977"/>
            <a:ext cx="598462" cy="598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zh-CN" sz="1420" b="0" i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2</a:t>
            </a:r>
            <a:endParaRPr lang="zh-CN" altLang="zh-CN" sz="1420" b="0" i="0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8" name="Teardrop 35"/>
          <p:cNvSpPr/>
          <p:nvPr/>
        </p:nvSpPr>
        <p:spPr>
          <a:xfrm rot="8100000">
            <a:off x="6465674" y="1946694"/>
            <a:ext cx="862772" cy="862772"/>
          </a:xfrm>
          <a:prstGeom prst="teardrop">
            <a:avLst/>
          </a:prstGeom>
          <a:solidFill>
            <a:srgbClr val="8185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19" name="Oval 37"/>
          <p:cNvSpPr/>
          <p:nvPr/>
        </p:nvSpPr>
        <p:spPr>
          <a:xfrm>
            <a:off x="6597528" y="2080956"/>
            <a:ext cx="598462" cy="598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zh-CN" sz="1420" b="0" i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3</a:t>
            </a:r>
            <a:endParaRPr lang="zh-CN" altLang="zh-CN" sz="1420" b="0" i="0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Teardrop 39"/>
          <p:cNvSpPr/>
          <p:nvPr/>
        </p:nvSpPr>
        <p:spPr>
          <a:xfrm rot="8100000">
            <a:off x="8674684" y="1952715"/>
            <a:ext cx="862772" cy="862772"/>
          </a:xfrm>
          <a:prstGeom prst="teardrop">
            <a:avLst/>
          </a:prstGeom>
          <a:solidFill>
            <a:srgbClr val="8185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22" name="Oval 40"/>
          <p:cNvSpPr/>
          <p:nvPr/>
        </p:nvSpPr>
        <p:spPr>
          <a:xfrm>
            <a:off x="8807139" y="2086977"/>
            <a:ext cx="598462" cy="598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zh-CN" sz="1420" b="0" i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4</a:t>
            </a:r>
            <a:endParaRPr lang="zh-CN" altLang="zh-CN" sz="1420" b="0" i="0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Freeform 182"/>
          <p:cNvSpPr>
            <a:spLocks noEditPoints="1"/>
          </p:cNvSpPr>
          <p:nvPr/>
        </p:nvSpPr>
        <p:spPr>
          <a:xfrm>
            <a:off x="2238842" y="3244039"/>
            <a:ext cx="545050" cy="509270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00364" tIns="50183" rIns="100364" bIns="50183" numCol="1" anchor="t" anchorCtr="0" compatLnSpc="1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/>
        </p:txBody>
      </p:sp>
      <p:sp>
        <p:nvSpPr>
          <p:cNvPr id="24" name="Chord 46"/>
          <p:cNvSpPr/>
          <p:nvPr/>
        </p:nvSpPr>
        <p:spPr>
          <a:xfrm rot="6745650">
            <a:off x="3658060" y="2950150"/>
            <a:ext cx="2091171" cy="2091056"/>
          </a:xfrm>
          <a:prstGeom prst="chord">
            <a:avLst>
              <a:gd name="adj1" fmla="val 4058279"/>
              <a:gd name="adj2" fmla="val 14846112"/>
            </a:avLst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25" name="Isosceles Triangle 47"/>
          <p:cNvSpPr/>
          <p:nvPr/>
        </p:nvSpPr>
        <p:spPr>
          <a:xfrm rot="10800000">
            <a:off x="4534267" y="4131477"/>
            <a:ext cx="334569" cy="288438"/>
          </a:xfrm>
          <a:prstGeom prst="triangle">
            <a:avLst/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26" name="Text Placeholder 3"/>
          <p:cNvSpPr txBox="1"/>
          <p:nvPr/>
        </p:nvSpPr>
        <p:spPr>
          <a:xfrm>
            <a:off x="3761834" y="4470502"/>
            <a:ext cx="1886436" cy="1004260"/>
          </a:xfrm>
          <a:prstGeom prst="rect">
            <a:avLst/>
          </a:prstGeom>
        </p:spPr>
        <p:txBody>
          <a:bodyPr wrap="square" lIns="86652" tIns="43327" rIns="86652" bIns="43327">
            <a:norm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>
            <a:pPr algn="ctr"/>
            <a:r>
              <a:rPr lang="zh-CN" altLang="en-US" sz="1325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那是一个阳光明媚的午后，我在宠物店第一次见到了它</a:t>
            </a:r>
            <a:endParaRPr lang="zh-CN" altLang="en-US" sz="1325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Chord 49"/>
          <p:cNvSpPr/>
          <p:nvPr/>
        </p:nvSpPr>
        <p:spPr>
          <a:xfrm rot="6745650">
            <a:off x="5839555" y="2950150"/>
            <a:ext cx="2091171" cy="2091056"/>
          </a:xfrm>
          <a:prstGeom prst="chord">
            <a:avLst>
              <a:gd name="adj1" fmla="val 4058279"/>
              <a:gd name="adj2" fmla="val 14846112"/>
            </a:avLst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28" name="Isosceles Triangle 50"/>
          <p:cNvSpPr/>
          <p:nvPr/>
        </p:nvSpPr>
        <p:spPr>
          <a:xfrm rot="10800000">
            <a:off x="6715765" y="4131477"/>
            <a:ext cx="334569" cy="288438"/>
          </a:xfrm>
          <a:prstGeom prst="triangle">
            <a:avLst/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29" name="Text Placeholder 3"/>
          <p:cNvSpPr txBox="1"/>
          <p:nvPr/>
        </p:nvSpPr>
        <p:spPr>
          <a:xfrm>
            <a:off x="5955519" y="4470502"/>
            <a:ext cx="1886436" cy="1004260"/>
          </a:xfrm>
          <a:prstGeom prst="rect">
            <a:avLst/>
          </a:prstGeom>
        </p:spPr>
        <p:txBody>
          <a:bodyPr wrap="square" lIns="86652" tIns="43327" rIns="86652" bIns="43327">
            <a:norm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>
            <a:pPr algn="ctr"/>
            <a:r>
              <a:rPr lang="zh-CN" altLang="en-US" sz="1325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那双水汪汪的眼睛，可爱的卷毛和温顺的性情让我一见倾心</a:t>
            </a:r>
            <a:endParaRPr lang="zh-CN" altLang="en-US" sz="1325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Chord 52"/>
          <p:cNvSpPr/>
          <p:nvPr/>
        </p:nvSpPr>
        <p:spPr>
          <a:xfrm rot="6745650">
            <a:off x="8048928" y="2950150"/>
            <a:ext cx="2091171" cy="2091056"/>
          </a:xfrm>
          <a:prstGeom prst="chord">
            <a:avLst>
              <a:gd name="adj1" fmla="val 4058279"/>
              <a:gd name="adj2" fmla="val 14846112"/>
            </a:avLst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31" name="Isosceles Triangle 53"/>
          <p:cNvSpPr/>
          <p:nvPr/>
        </p:nvSpPr>
        <p:spPr>
          <a:xfrm rot="10800000">
            <a:off x="8925134" y="4131477"/>
            <a:ext cx="334569" cy="288438"/>
          </a:xfrm>
          <a:prstGeom prst="triangle">
            <a:avLst/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32" name="Text Placeholder 3"/>
          <p:cNvSpPr txBox="1"/>
          <p:nvPr/>
        </p:nvSpPr>
        <p:spPr>
          <a:xfrm>
            <a:off x="8149203" y="4470502"/>
            <a:ext cx="1886436" cy="1004260"/>
          </a:xfrm>
          <a:prstGeom prst="rect">
            <a:avLst/>
          </a:prstGeom>
        </p:spPr>
        <p:txBody>
          <a:bodyPr wrap="square" lIns="86652" tIns="43327" rIns="86652" bIns="43327">
            <a:norm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>
            <a:pPr algn="ctr"/>
            <a:r>
              <a:rPr lang="zh-CN" altLang="en-US" sz="1325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我决定带它回家，成为我们家庭的一员</a:t>
            </a:r>
            <a:endParaRPr lang="zh-CN" altLang="en-US" sz="1325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" name="Freeform 172"/>
          <p:cNvSpPr>
            <a:spLocks noEditPoints="1"/>
          </p:cNvSpPr>
          <p:nvPr/>
        </p:nvSpPr>
        <p:spPr>
          <a:xfrm>
            <a:off x="4430294" y="3358414"/>
            <a:ext cx="542517" cy="394893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2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00364" tIns="50183" rIns="100364" bIns="50183" numCol="1" anchor="t" anchorCtr="0" compatLnSpc="1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/>
        </p:txBody>
      </p:sp>
      <p:sp>
        <p:nvSpPr>
          <p:cNvPr id="34" name="Freeform 122"/>
          <p:cNvSpPr>
            <a:spLocks noEditPoints="1"/>
          </p:cNvSpPr>
          <p:nvPr/>
        </p:nvSpPr>
        <p:spPr>
          <a:xfrm>
            <a:off x="6713986" y="3292956"/>
            <a:ext cx="338128" cy="486321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00364" tIns="50183" rIns="100364" bIns="50183" numCol="1" anchor="t" anchorCtr="0" compatLnSpc="1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/>
        </p:txBody>
      </p:sp>
      <p:sp>
        <p:nvSpPr>
          <p:cNvPr id="35" name="Freeform 66"/>
          <p:cNvSpPr>
            <a:spLocks noEditPoints="1"/>
          </p:cNvSpPr>
          <p:nvPr/>
        </p:nvSpPr>
        <p:spPr>
          <a:xfrm>
            <a:off x="8812916" y="3325506"/>
            <a:ext cx="559014" cy="433618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00364" tIns="50183" rIns="100364" bIns="50183" numCol="1" anchor="t" anchorCtr="0" compatLnSpc="1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80" y="0"/>
            <a:ext cx="12183237" cy="6858000"/>
          </a:xfrm>
          <a:prstGeom prst="rect">
            <a:avLst/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81000"/>
            <a:ext cx="11167870" cy="6096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6645" y="380994"/>
            <a:ext cx="10838710" cy="609601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24271" y="2286070"/>
            <a:ext cx="925078" cy="155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600" b="1" kern="120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ea typeface="+mn-ea"/>
                <a:sym typeface="宋体" panose="02010600030101010101" pitchFamily="2" charset="-122"/>
              </a:rPr>
              <a:t>3</a:t>
            </a:r>
            <a:endParaRPr lang="zh-CN" altLang="zh-CN" b="1">
              <a:solidFill>
                <a:srgbClr val="000000"/>
              </a:solidFill>
              <a:latin typeface="宋体" panose="02010600030101010101" pitchFamily="2" charset="-122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9403" y="2630440"/>
            <a:ext cx="5183061" cy="1446632"/>
          </a:xfrm>
          <a:prstGeom prst="rect">
            <a:avLst/>
          </a:prstGeom>
          <a:noFill/>
        </p:spPr>
        <p:txBody>
          <a:bodyPr wrap="square" rtlCol="0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6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义启小魏楷" panose="02010601030101010101" pitchFamily="2" charset="-128"/>
                <a:cs typeface="+mn-ea"/>
                <a:sym typeface="宋体" panose="02010600030101010101" pitchFamily="2" charset="-122"/>
              </a:rPr>
              <a:t>雪球的成长与陪伴</a:t>
            </a:r>
            <a:endParaRPr lang="zh-CN" altLang="en-US" sz="6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义启小魏楷" panose="02010601030101010101" pitchFamily="2" charset="-128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2551" y="1962904"/>
            <a:ext cx="1806830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600" b="1">
                <a:solidFill>
                  <a:srgbClr val="6060D8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PART 3</a:t>
            </a:r>
            <a:endParaRPr lang="zh-CN" altLang="zh-CN" sz="3600" b="1">
              <a:solidFill>
                <a:srgbClr val="6060D8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6645" y="5831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LOGO HERE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143243" y="5666014"/>
            <a:ext cx="8241928" cy="4437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4" grpId="2"/>
      <p:bldP spid="15" grpId="3"/>
      <p:bldP spid="16" grpId="4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49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50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51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52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雪球的成长与陪伴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53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54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55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56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57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3" name="椭圆 2"/>
          <p:cNvSpPr/>
          <p:nvPr>
            <p:custDataLst>
              <p:tags r:id="rId5"/>
            </p:custDataLst>
          </p:nvPr>
        </p:nvSpPr>
        <p:spPr>
          <a:xfrm>
            <a:off x="1220055" y="1553188"/>
            <a:ext cx="3973970" cy="3973970"/>
          </a:xfrm>
          <a:prstGeom prst="ellipse">
            <a:avLst/>
          </a:prstGeom>
          <a:solidFill>
            <a:srgbClr val="8185E8"/>
          </a:solidFill>
          <a:ln>
            <a:noFill/>
          </a:ln>
        </p:spPr>
        <p:style>
          <a:lnRef idx="2">
            <a:srgbClr val="3B7DEB">
              <a:shade val="50000"/>
            </a:srgbClr>
          </a:lnRef>
          <a:fillRef idx="1">
            <a:srgbClr val="3B7DEB"/>
          </a:fillRef>
          <a:effectRef idx="0">
            <a:srgbClr val="3B7DEB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" name="椭圆 1"/>
          <p:cNvSpPr/>
          <p:nvPr>
            <p:custDataLst>
              <p:tags r:id="rId6"/>
            </p:custDataLst>
          </p:nvPr>
        </p:nvSpPr>
        <p:spPr>
          <a:xfrm>
            <a:off x="1536166" y="1869299"/>
            <a:ext cx="3341748" cy="3341748"/>
          </a:xfrm>
          <a:prstGeom prst="ellipse">
            <a:avLst/>
          </a:prstGeom>
          <a:solidFill>
            <a:srgbClr val="8185E8"/>
          </a:solidFill>
          <a:ln>
            <a:noFill/>
          </a:ln>
        </p:spPr>
        <p:style>
          <a:lnRef idx="2">
            <a:srgbClr val="3B7DEB">
              <a:shade val="50000"/>
            </a:srgbClr>
          </a:lnRef>
          <a:fillRef idx="1">
            <a:srgbClr val="3B7DEB"/>
          </a:fillRef>
          <a:effectRef idx="0">
            <a:srgbClr val="3B7DEB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2904944" y="3071524"/>
            <a:ext cx="590225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/>
            <a:r>
              <a:rPr lang="zh-CN" altLang="zh-CN" sz="5400" b="1">
                <a:solidFill>
                  <a:srgbClr val="FFFFFF"/>
                </a:solidFill>
                <a:latin typeface="宋体" panose="02010600030101010101" pitchFamily="2" charset="-122"/>
                <a:ea typeface="等线 Light" panose="02010600030101010101" charset="-122"/>
                <a:cs typeface="+mn-ea"/>
                <a:sym typeface="宋体" panose="02010600030101010101" pitchFamily="2" charset="-122"/>
              </a:rPr>
              <a:t>x</a:t>
            </a:r>
            <a:endParaRPr lang="zh-CN" altLang="en-US" sz="5400" b="1">
              <a:solidFill>
                <a:srgbClr val="FFFFFF"/>
              </a:solidFill>
              <a:latin typeface="宋体" panose="02010600030101010101" pitchFamily="2" charset="-122"/>
              <a:ea typeface="等线 Light" panose="02010600030101010101" charset="-122"/>
              <a:cs typeface="+mn-ea"/>
              <a:sym typeface="宋体" panose="02010600030101010101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191125" y="1705610"/>
            <a:ext cx="423545" cy="423545"/>
            <a:chOff x="6486114" y="1863244"/>
            <a:chExt cx="388800" cy="388800"/>
          </a:xfrm>
        </p:grpSpPr>
        <p:sp>
          <p:nvSpPr>
            <p:cNvPr id="5" name="椭圆 4"/>
            <p:cNvSpPr/>
            <p:nvPr>
              <p:custDataLst>
                <p:tags r:id="rId8"/>
              </p:custDataLst>
            </p:nvPr>
          </p:nvSpPr>
          <p:spPr>
            <a:xfrm>
              <a:off x="6486114" y="1863244"/>
              <a:ext cx="388800" cy="388800"/>
            </a:xfrm>
            <a:prstGeom prst="ellipse">
              <a:avLst/>
            </a:prstGeom>
            <a:solidFill>
              <a:srgbClr val="8185E8"/>
            </a:solidFill>
            <a:ln>
              <a:noFill/>
            </a:ln>
          </p:spPr>
          <p:style>
            <a:lnRef idx="2">
              <a:srgbClr val="3B7DEB">
                <a:shade val="50000"/>
              </a:srgbClr>
            </a:lnRef>
            <a:fillRef idx="1">
              <a:srgbClr val="3B7DEB"/>
            </a:fillRef>
            <a:effectRef idx="0">
              <a:srgbClr val="3B7DEB"/>
            </a:effectRef>
            <a:fontRef idx="minor">
              <a:srgbClr val="FFFFFF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6" name="椭圆 5"/>
            <p:cNvSpPr/>
            <p:nvPr>
              <p:custDataLst>
                <p:tags r:id="rId9"/>
              </p:custDataLst>
            </p:nvPr>
          </p:nvSpPr>
          <p:spPr>
            <a:xfrm>
              <a:off x="6556314" y="1933444"/>
              <a:ext cx="248400" cy="248400"/>
            </a:xfrm>
            <a:prstGeom prst="ellipse">
              <a:avLst/>
            </a:prstGeom>
            <a:solidFill>
              <a:srgbClr val="8185E8"/>
            </a:solidFill>
            <a:ln>
              <a:noFill/>
            </a:ln>
          </p:spPr>
          <p:style>
            <a:lnRef idx="2">
              <a:srgbClr val="3B7DEB">
                <a:shade val="50000"/>
              </a:srgbClr>
            </a:lnRef>
            <a:fillRef idx="1">
              <a:srgbClr val="3B7DEB"/>
            </a:fillRef>
            <a:effectRef idx="0">
              <a:srgbClr val="3B7DEB"/>
            </a:effectRef>
            <a:fontRef idx="minor">
              <a:srgbClr val="FFFFFF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4" name="椭圆 13"/>
          <p:cNvSpPr/>
          <p:nvPr>
            <p:custDataLst>
              <p:tags r:id="rId10"/>
            </p:custDataLst>
          </p:nvPr>
        </p:nvSpPr>
        <p:spPr>
          <a:xfrm>
            <a:off x="5613400" y="2733040"/>
            <a:ext cx="423545" cy="423545"/>
          </a:xfrm>
          <a:prstGeom prst="ellipse">
            <a:avLst/>
          </a:prstGeom>
          <a:solidFill>
            <a:srgbClr val="8185E8"/>
          </a:solidFill>
          <a:ln>
            <a:noFill/>
          </a:ln>
        </p:spPr>
        <p:style>
          <a:lnRef idx="2">
            <a:srgbClr val="3B7DEB">
              <a:shade val="50000"/>
            </a:srgbClr>
          </a:lnRef>
          <a:fillRef idx="1">
            <a:srgbClr val="3B7DEB"/>
          </a:fillRef>
          <a:effectRef idx="0">
            <a:srgbClr val="3B7DEB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5" name="椭圆 14"/>
          <p:cNvSpPr/>
          <p:nvPr>
            <p:custDataLst>
              <p:tags r:id="rId11"/>
            </p:custDataLst>
          </p:nvPr>
        </p:nvSpPr>
        <p:spPr>
          <a:xfrm>
            <a:off x="5689600" y="2809240"/>
            <a:ext cx="270510" cy="270510"/>
          </a:xfrm>
          <a:prstGeom prst="ellipse">
            <a:avLst/>
          </a:prstGeom>
          <a:solidFill>
            <a:srgbClr val="8185E8"/>
          </a:solidFill>
          <a:ln>
            <a:noFill/>
          </a:ln>
        </p:spPr>
        <p:style>
          <a:lnRef idx="2">
            <a:srgbClr val="3B7DEB">
              <a:shade val="50000"/>
            </a:srgbClr>
          </a:lnRef>
          <a:fillRef idx="1">
            <a:srgbClr val="3B7DEB"/>
          </a:fillRef>
          <a:effectRef idx="0">
            <a:srgbClr val="3B7DEB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9" name="椭圆 18"/>
          <p:cNvSpPr/>
          <p:nvPr>
            <p:custDataLst>
              <p:tags r:id="rId12"/>
            </p:custDataLst>
          </p:nvPr>
        </p:nvSpPr>
        <p:spPr>
          <a:xfrm>
            <a:off x="5613400" y="3870960"/>
            <a:ext cx="423545" cy="423545"/>
          </a:xfrm>
          <a:prstGeom prst="ellipse">
            <a:avLst/>
          </a:prstGeom>
          <a:solidFill>
            <a:srgbClr val="8185E8"/>
          </a:solidFill>
          <a:ln>
            <a:noFill/>
          </a:ln>
        </p:spPr>
        <p:style>
          <a:lnRef idx="2">
            <a:srgbClr val="3B7DEB">
              <a:shade val="50000"/>
            </a:srgbClr>
          </a:lnRef>
          <a:fillRef idx="1">
            <a:srgbClr val="3B7DEB"/>
          </a:fillRef>
          <a:effectRef idx="0">
            <a:srgbClr val="3B7DEB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0" name="椭圆 19"/>
          <p:cNvSpPr/>
          <p:nvPr>
            <p:custDataLst>
              <p:tags r:id="rId13"/>
            </p:custDataLst>
          </p:nvPr>
        </p:nvSpPr>
        <p:spPr>
          <a:xfrm>
            <a:off x="5689600" y="3947795"/>
            <a:ext cx="270510" cy="270510"/>
          </a:xfrm>
          <a:prstGeom prst="ellipse">
            <a:avLst/>
          </a:prstGeom>
          <a:solidFill>
            <a:srgbClr val="8185E8"/>
          </a:solidFill>
          <a:ln>
            <a:noFill/>
          </a:ln>
        </p:spPr>
        <p:style>
          <a:lnRef idx="2">
            <a:srgbClr val="3B7DEB">
              <a:shade val="50000"/>
            </a:srgbClr>
          </a:lnRef>
          <a:fillRef idx="1">
            <a:srgbClr val="3B7DEB"/>
          </a:fillRef>
          <a:effectRef idx="0">
            <a:srgbClr val="3B7DEB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grpSp>
        <p:nvGrpSpPr>
          <p:cNvPr id="16" name="组合 15"/>
          <p:cNvGrpSpPr/>
          <p:nvPr/>
        </p:nvGrpSpPr>
        <p:grpSpPr>
          <a:xfrm>
            <a:off x="5191125" y="4965065"/>
            <a:ext cx="423545" cy="423545"/>
            <a:chOff x="6506434" y="4854972"/>
            <a:chExt cx="388800" cy="388800"/>
          </a:xfrm>
        </p:grpSpPr>
        <p:sp>
          <p:nvSpPr>
            <p:cNvPr id="24" name="椭圆 23"/>
            <p:cNvSpPr/>
            <p:nvPr>
              <p:custDataLst>
                <p:tags r:id="rId14"/>
              </p:custDataLst>
            </p:nvPr>
          </p:nvSpPr>
          <p:spPr>
            <a:xfrm>
              <a:off x="6506434" y="4854972"/>
              <a:ext cx="388800" cy="388800"/>
            </a:xfrm>
            <a:prstGeom prst="ellipse">
              <a:avLst/>
            </a:prstGeom>
            <a:solidFill>
              <a:srgbClr val="8185E8"/>
            </a:solidFill>
            <a:ln>
              <a:noFill/>
            </a:ln>
          </p:spPr>
          <p:style>
            <a:lnRef idx="2">
              <a:srgbClr val="3B7DEB">
                <a:shade val="50000"/>
              </a:srgbClr>
            </a:lnRef>
            <a:fillRef idx="1">
              <a:srgbClr val="3B7DEB"/>
            </a:fillRef>
            <a:effectRef idx="0">
              <a:srgbClr val="3B7DEB"/>
            </a:effectRef>
            <a:fontRef idx="minor">
              <a:srgbClr val="FFFFFF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5" name="椭圆 24"/>
            <p:cNvSpPr/>
            <p:nvPr>
              <p:custDataLst>
                <p:tags r:id="rId15"/>
              </p:custDataLst>
            </p:nvPr>
          </p:nvSpPr>
          <p:spPr>
            <a:xfrm>
              <a:off x="6576634" y="4925172"/>
              <a:ext cx="248400" cy="248400"/>
            </a:xfrm>
            <a:prstGeom prst="ellipse">
              <a:avLst/>
            </a:prstGeom>
            <a:solidFill>
              <a:srgbClr val="8185E8"/>
            </a:solidFill>
            <a:ln>
              <a:noFill/>
            </a:ln>
          </p:spPr>
          <p:style>
            <a:lnRef idx="2">
              <a:srgbClr val="3B7DEB">
                <a:shade val="50000"/>
              </a:srgbClr>
            </a:lnRef>
            <a:fillRef idx="1">
              <a:srgbClr val="3B7DEB"/>
            </a:fillRef>
            <a:effectRef idx="0">
              <a:srgbClr val="3B7DEB"/>
            </a:effectRef>
            <a:fontRef idx="minor">
              <a:srgbClr val="FFFFFF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41" name="文本框 40"/>
          <p:cNvSpPr txBox="1"/>
          <p:nvPr>
            <p:custDataLst>
              <p:tags r:id="rId16"/>
            </p:custDataLst>
          </p:nvPr>
        </p:nvSpPr>
        <p:spPr>
          <a:xfrm>
            <a:off x="5614670" y="1690370"/>
            <a:ext cx="5824855" cy="88201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/>
            <a:r>
              <a:rPr lang="zh-CN" altLang="en-US" sz="2400">
                <a:solidFill>
                  <a:srgbClr val="000000"/>
                </a:solidFill>
                <a:latin typeface="宋体" panose="02010600030101010101" pitchFamily="2" charset="-122"/>
                <a:ea typeface="等线 Light" panose="02010600030101010101" charset="-122"/>
                <a:cs typeface="+mn-ea"/>
                <a:sym typeface="宋体" panose="02010600030101010101" pitchFamily="2" charset="-122"/>
              </a:rPr>
              <a:t>自从雪球加入我们的家庭后，我们的生活变得更加充实和快乐</a:t>
            </a:r>
            <a:endParaRPr lang="zh-CN" altLang="en-US" sz="2400">
              <a:solidFill>
                <a:srgbClr val="000000"/>
              </a:solidFill>
              <a:latin typeface="宋体" panose="02010600030101010101" pitchFamily="2" charset="-122"/>
              <a:ea typeface="等线 Light" panose="02010600030101010101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17"/>
            </p:custDataLst>
          </p:nvPr>
        </p:nvSpPr>
        <p:spPr>
          <a:xfrm>
            <a:off x="6075680" y="2780030"/>
            <a:ext cx="5831840" cy="93408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/>
            <a:r>
              <a:rPr lang="zh-CN" altLang="en-US" sz="2665">
                <a:solidFill>
                  <a:srgbClr val="000000"/>
                </a:solidFill>
                <a:latin typeface="宋体" panose="02010600030101010101" pitchFamily="2" charset="-122"/>
                <a:ea typeface="等线 Light" panose="02010600030101010101" charset="-122"/>
                <a:cs typeface="+mn-ea"/>
                <a:sym typeface="宋体" panose="02010600030101010101" pitchFamily="2" charset="-122"/>
              </a:rPr>
              <a:t>雪球的成长过程充满了欢笑和惊喜</a:t>
            </a:r>
            <a:endParaRPr lang="zh-CN" altLang="en-US" sz="2665">
              <a:solidFill>
                <a:srgbClr val="000000"/>
              </a:solidFill>
              <a:latin typeface="宋体" panose="02010600030101010101" pitchFamily="2" charset="-122"/>
              <a:ea typeface="等线 Light" panose="02010600030101010101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18"/>
            </p:custDataLst>
          </p:nvPr>
        </p:nvSpPr>
        <p:spPr>
          <a:xfrm>
            <a:off x="6075680" y="3918585"/>
            <a:ext cx="5831840" cy="86296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/>
            <a:r>
              <a:rPr lang="zh-CN" altLang="en-US" sz="2400">
                <a:solidFill>
                  <a:srgbClr val="000000"/>
                </a:solidFill>
                <a:latin typeface="宋体" panose="02010600030101010101" pitchFamily="2" charset="-122"/>
                <a:ea typeface="等线 Light" panose="02010600030101010101" charset="-122"/>
                <a:cs typeface="+mn-ea"/>
                <a:sym typeface="宋体" panose="02010600030101010101" pitchFamily="2" charset="-122"/>
              </a:rPr>
              <a:t>它从一只小小的幼犬逐渐成长为一只健康活泼的成年犬</a:t>
            </a:r>
            <a:endParaRPr lang="zh-CN" altLang="en-US" sz="2400">
              <a:solidFill>
                <a:srgbClr val="000000"/>
              </a:solidFill>
              <a:latin typeface="宋体" panose="02010600030101010101" pitchFamily="2" charset="-122"/>
              <a:ea typeface="等线 Light" panose="02010600030101010101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19"/>
            </p:custDataLst>
          </p:nvPr>
        </p:nvSpPr>
        <p:spPr>
          <a:xfrm>
            <a:off x="5614670" y="4986020"/>
            <a:ext cx="5969635" cy="91059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/>
            <a:r>
              <a:rPr lang="zh-CN" altLang="en-US" sz="2400">
                <a:solidFill>
                  <a:srgbClr val="000000"/>
                </a:solidFill>
                <a:latin typeface="宋体" panose="02010600030101010101" pitchFamily="2" charset="-122"/>
                <a:ea typeface="等线 Light" panose="02010600030101010101" charset="-122"/>
                <a:cs typeface="+mn-ea"/>
                <a:sym typeface="宋体" panose="02010600030101010101" pitchFamily="2" charset="-122"/>
              </a:rPr>
              <a:t>它陪伴我们度过了许多难忘的时光，成为我们家庭生活中不可或缺的一部分</a:t>
            </a:r>
            <a:endParaRPr lang="zh-CN" altLang="en-US" sz="2400">
              <a:solidFill>
                <a:srgbClr val="000000"/>
              </a:solidFill>
              <a:latin typeface="宋体" panose="02010600030101010101" pitchFamily="2" charset="-122"/>
              <a:ea typeface="等线 Light" panose="02010600030101010101" charset="-122"/>
              <a:cs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80" y="0"/>
            <a:ext cx="12183237" cy="6858000"/>
          </a:xfrm>
          <a:prstGeom prst="rect">
            <a:avLst/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81000"/>
            <a:ext cx="11167870" cy="6096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6645" y="380994"/>
            <a:ext cx="10838710" cy="609601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24271" y="2286070"/>
            <a:ext cx="922637" cy="155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600" b="1" kern="120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ea typeface="+mn-ea"/>
                <a:sym typeface="宋体" panose="02010600030101010101" pitchFamily="2" charset="-122"/>
              </a:rPr>
              <a:t>4</a:t>
            </a:r>
            <a:endParaRPr lang="zh-CN" altLang="zh-CN" b="1">
              <a:solidFill>
                <a:srgbClr val="000000"/>
              </a:solidFill>
              <a:latin typeface="宋体" panose="02010600030101010101" pitchFamily="2" charset="-122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9403" y="2630440"/>
            <a:ext cx="5183061" cy="1446632"/>
          </a:xfrm>
          <a:prstGeom prst="rect">
            <a:avLst/>
          </a:prstGeom>
          <a:noFill/>
        </p:spPr>
        <p:txBody>
          <a:bodyPr wrap="square" rtlCol="0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6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义启小魏楷" panose="02010601030101010101" pitchFamily="2" charset="-128"/>
                <a:cs typeface="+mn-ea"/>
                <a:sym typeface="宋体" panose="02010600030101010101" pitchFamily="2" charset="-122"/>
              </a:rPr>
              <a:t>雪球的独特个性与特点</a:t>
            </a:r>
            <a:endParaRPr lang="zh-CN" altLang="en-US" sz="6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义启小魏楷" panose="02010601030101010101" pitchFamily="2" charset="-128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2551" y="1962904"/>
            <a:ext cx="1805915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600" b="1">
                <a:solidFill>
                  <a:srgbClr val="6060D8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PART 4</a:t>
            </a:r>
            <a:endParaRPr lang="zh-CN" altLang="zh-CN" sz="3600" b="1">
              <a:solidFill>
                <a:srgbClr val="6060D8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6645" y="5831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LOGO HERE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143243" y="5666014"/>
            <a:ext cx="8241928" cy="4437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4" grpId="2"/>
      <p:bldP spid="15" grpId="3"/>
      <p:bldP spid="16" grpId="4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37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38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9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40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雪球的独特个性与特点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41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42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43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44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45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7" name="Chord 23"/>
          <p:cNvSpPr/>
          <p:nvPr/>
        </p:nvSpPr>
        <p:spPr>
          <a:xfrm rot="6745650">
            <a:off x="1478783" y="2950150"/>
            <a:ext cx="2091171" cy="2091056"/>
          </a:xfrm>
          <a:prstGeom prst="chord">
            <a:avLst>
              <a:gd name="adj1" fmla="val 4058279"/>
              <a:gd name="adj2" fmla="val 14846112"/>
            </a:avLst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8" name="Rectangle 24"/>
          <p:cNvSpPr/>
          <p:nvPr/>
        </p:nvSpPr>
        <p:spPr>
          <a:xfrm>
            <a:off x="1464510" y="4043905"/>
            <a:ext cx="8698798" cy="501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9" name="Isosceles Triangle 25"/>
          <p:cNvSpPr/>
          <p:nvPr/>
        </p:nvSpPr>
        <p:spPr>
          <a:xfrm rot="10800000">
            <a:off x="2344082" y="4131477"/>
            <a:ext cx="334569" cy="288438"/>
          </a:xfrm>
          <a:prstGeom prst="triangle">
            <a:avLst/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10" name="Text Placeholder 3"/>
          <p:cNvSpPr txBox="1"/>
          <p:nvPr/>
        </p:nvSpPr>
        <p:spPr>
          <a:xfrm>
            <a:off x="1568150" y="4470502"/>
            <a:ext cx="1886436" cy="1004260"/>
          </a:xfrm>
          <a:prstGeom prst="rect">
            <a:avLst/>
          </a:prstGeom>
        </p:spPr>
        <p:txBody>
          <a:bodyPr wrap="square" lIns="86652" tIns="43327" rIns="86652" bIns="43327">
            <a:norm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>
            <a:pPr algn="ctr"/>
            <a:r>
              <a:rPr lang="zh-CN" altLang="en-US" sz="1325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雪球是一只聪明、友善、忠诚的拉布拉多犬</a:t>
            </a:r>
            <a:endParaRPr lang="zh-CN" altLang="en-US" sz="1325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Teardrop 29"/>
          <p:cNvSpPr/>
          <p:nvPr/>
        </p:nvSpPr>
        <p:spPr>
          <a:xfrm rot="8100000">
            <a:off x="2094014" y="1929836"/>
            <a:ext cx="862772" cy="862772"/>
          </a:xfrm>
          <a:prstGeom prst="teardrop">
            <a:avLst/>
          </a:prstGeom>
          <a:solidFill>
            <a:srgbClr val="8185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13" name="Oval 30"/>
          <p:cNvSpPr/>
          <p:nvPr/>
        </p:nvSpPr>
        <p:spPr>
          <a:xfrm>
            <a:off x="2225868" y="2064098"/>
            <a:ext cx="598462" cy="598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zh-CN" sz="1420" b="0" i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1</a:t>
            </a:r>
            <a:endParaRPr lang="zh-CN" altLang="zh-CN" sz="1420" b="0" i="0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ardrop 32"/>
          <p:cNvSpPr/>
          <p:nvPr/>
        </p:nvSpPr>
        <p:spPr>
          <a:xfrm rot="8100000">
            <a:off x="4283758" y="1952715"/>
            <a:ext cx="862772" cy="862772"/>
          </a:xfrm>
          <a:prstGeom prst="teardrop">
            <a:avLst/>
          </a:prstGeom>
          <a:solidFill>
            <a:srgbClr val="8185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16" name="Oval 33"/>
          <p:cNvSpPr/>
          <p:nvPr/>
        </p:nvSpPr>
        <p:spPr>
          <a:xfrm>
            <a:off x="4416213" y="2086977"/>
            <a:ext cx="598462" cy="598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zh-CN" sz="1420" b="0" i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2</a:t>
            </a:r>
            <a:endParaRPr lang="zh-CN" altLang="zh-CN" sz="1420" b="0" i="0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8" name="Teardrop 35"/>
          <p:cNvSpPr/>
          <p:nvPr/>
        </p:nvSpPr>
        <p:spPr>
          <a:xfrm rot="8100000">
            <a:off x="6465674" y="1946694"/>
            <a:ext cx="862772" cy="862772"/>
          </a:xfrm>
          <a:prstGeom prst="teardrop">
            <a:avLst/>
          </a:prstGeom>
          <a:solidFill>
            <a:srgbClr val="8185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19" name="Oval 37"/>
          <p:cNvSpPr/>
          <p:nvPr/>
        </p:nvSpPr>
        <p:spPr>
          <a:xfrm>
            <a:off x="6597528" y="2080956"/>
            <a:ext cx="598462" cy="598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zh-CN" sz="1420" b="0" i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3</a:t>
            </a:r>
            <a:endParaRPr lang="zh-CN" altLang="zh-CN" sz="1420" b="0" i="0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Teardrop 39"/>
          <p:cNvSpPr/>
          <p:nvPr/>
        </p:nvSpPr>
        <p:spPr>
          <a:xfrm rot="8100000">
            <a:off x="8674684" y="1952715"/>
            <a:ext cx="862772" cy="862772"/>
          </a:xfrm>
          <a:prstGeom prst="teardrop">
            <a:avLst/>
          </a:prstGeom>
          <a:solidFill>
            <a:srgbClr val="8185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22" name="Oval 40"/>
          <p:cNvSpPr/>
          <p:nvPr/>
        </p:nvSpPr>
        <p:spPr>
          <a:xfrm>
            <a:off x="8807139" y="2086977"/>
            <a:ext cx="598462" cy="598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zh-CN" sz="1420" b="0" i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4</a:t>
            </a:r>
            <a:endParaRPr lang="zh-CN" altLang="zh-CN" sz="1420" b="0" i="0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Freeform 182"/>
          <p:cNvSpPr>
            <a:spLocks noEditPoints="1"/>
          </p:cNvSpPr>
          <p:nvPr/>
        </p:nvSpPr>
        <p:spPr>
          <a:xfrm>
            <a:off x="2238842" y="3244039"/>
            <a:ext cx="545050" cy="509270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00364" tIns="50183" rIns="100364" bIns="50183" numCol="1" anchor="t" anchorCtr="0" compatLnSpc="1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/>
        </p:txBody>
      </p:sp>
      <p:sp>
        <p:nvSpPr>
          <p:cNvPr id="24" name="Chord 46"/>
          <p:cNvSpPr/>
          <p:nvPr/>
        </p:nvSpPr>
        <p:spPr>
          <a:xfrm rot="6745650">
            <a:off x="3658060" y="2950150"/>
            <a:ext cx="2091171" cy="2091056"/>
          </a:xfrm>
          <a:prstGeom prst="chord">
            <a:avLst>
              <a:gd name="adj1" fmla="val 4058279"/>
              <a:gd name="adj2" fmla="val 14846112"/>
            </a:avLst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25" name="Isosceles Triangle 47"/>
          <p:cNvSpPr/>
          <p:nvPr/>
        </p:nvSpPr>
        <p:spPr>
          <a:xfrm rot="10800000">
            <a:off x="4534267" y="4131477"/>
            <a:ext cx="334569" cy="288438"/>
          </a:xfrm>
          <a:prstGeom prst="triangle">
            <a:avLst/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26" name="Text Placeholder 3"/>
          <p:cNvSpPr txBox="1"/>
          <p:nvPr/>
        </p:nvSpPr>
        <p:spPr>
          <a:xfrm>
            <a:off x="3761834" y="4470502"/>
            <a:ext cx="1886436" cy="1004260"/>
          </a:xfrm>
          <a:prstGeom prst="rect">
            <a:avLst/>
          </a:prstGeom>
        </p:spPr>
        <p:txBody>
          <a:bodyPr wrap="square" lIns="86652" tIns="43327" rIns="86652" bIns="43327">
            <a:norm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>
            <a:pPr algn="ctr"/>
            <a:r>
              <a:rPr lang="zh-CN" altLang="en-US" sz="1325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它的个性特点让它成为了我们家庭的开心果</a:t>
            </a:r>
            <a:endParaRPr lang="zh-CN" altLang="en-US" sz="1325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Chord 49"/>
          <p:cNvSpPr/>
          <p:nvPr/>
        </p:nvSpPr>
        <p:spPr>
          <a:xfrm rot="6745650">
            <a:off x="5839555" y="2950150"/>
            <a:ext cx="2091171" cy="2091056"/>
          </a:xfrm>
          <a:prstGeom prst="chord">
            <a:avLst>
              <a:gd name="adj1" fmla="val 4058279"/>
              <a:gd name="adj2" fmla="val 14846112"/>
            </a:avLst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28" name="Isosceles Triangle 50"/>
          <p:cNvSpPr/>
          <p:nvPr/>
        </p:nvSpPr>
        <p:spPr>
          <a:xfrm rot="10800000">
            <a:off x="6715765" y="4131477"/>
            <a:ext cx="334569" cy="288438"/>
          </a:xfrm>
          <a:prstGeom prst="triangle">
            <a:avLst/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29" name="Text Placeholder 3"/>
          <p:cNvSpPr txBox="1"/>
          <p:nvPr/>
        </p:nvSpPr>
        <p:spPr>
          <a:xfrm>
            <a:off x="5955519" y="4470502"/>
            <a:ext cx="1886436" cy="1004260"/>
          </a:xfrm>
          <a:prstGeom prst="rect">
            <a:avLst/>
          </a:prstGeom>
        </p:spPr>
        <p:txBody>
          <a:bodyPr wrap="square" lIns="86652" tIns="43327" rIns="86652" bIns="43327">
            <a:norm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>
            <a:pPr algn="ctr"/>
            <a:r>
              <a:rPr lang="zh-CN" altLang="en-US" sz="1325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它善于与人相处，对家人充满爱意，对朋友热情友好</a:t>
            </a:r>
            <a:endParaRPr lang="zh-CN" altLang="en-US" sz="1325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Chord 52"/>
          <p:cNvSpPr/>
          <p:nvPr/>
        </p:nvSpPr>
        <p:spPr>
          <a:xfrm rot="6745650">
            <a:off x="8048928" y="2950150"/>
            <a:ext cx="2091171" cy="2091056"/>
          </a:xfrm>
          <a:prstGeom prst="chord">
            <a:avLst>
              <a:gd name="adj1" fmla="val 4058279"/>
              <a:gd name="adj2" fmla="val 14846112"/>
            </a:avLst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31" name="Isosceles Triangle 53"/>
          <p:cNvSpPr/>
          <p:nvPr/>
        </p:nvSpPr>
        <p:spPr>
          <a:xfrm rot="10800000">
            <a:off x="8925134" y="4131477"/>
            <a:ext cx="334569" cy="288438"/>
          </a:xfrm>
          <a:prstGeom prst="triangle">
            <a:avLst/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99" tIns="41099" rIns="82199" bIns="41099" rtlCol="0"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607060" marR="0" indent="-1733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1216025" marR="0" indent="-34925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826260" marR="0" indent="-52578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2435225" marR="0" indent="-70167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16725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60096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034030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467735" marR="0" indent="0" algn="l" defTabSz="8667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32" name="Text Placeholder 3"/>
          <p:cNvSpPr txBox="1"/>
          <p:nvPr/>
        </p:nvSpPr>
        <p:spPr>
          <a:xfrm>
            <a:off x="8149203" y="4470502"/>
            <a:ext cx="1886436" cy="1004260"/>
          </a:xfrm>
          <a:prstGeom prst="rect">
            <a:avLst/>
          </a:prstGeom>
        </p:spPr>
        <p:txBody>
          <a:bodyPr wrap="square" lIns="86652" tIns="43327" rIns="86652" bIns="43327">
            <a:norm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lang="zh-CN"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>
            <a:pPr algn="ctr"/>
            <a:r>
              <a:rPr lang="zh-CN" altLang="en-US" sz="1325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它的聪明才智使它很容易训练，成为我们家庭的一名优秀成员</a:t>
            </a:r>
            <a:endParaRPr lang="zh-CN" altLang="en-US" sz="1325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" name="Freeform 172"/>
          <p:cNvSpPr>
            <a:spLocks noEditPoints="1"/>
          </p:cNvSpPr>
          <p:nvPr/>
        </p:nvSpPr>
        <p:spPr>
          <a:xfrm>
            <a:off x="4430294" y="3358414"/>
            <a:ext cx="542517" cy="394893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2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00364" tIns="50183" rIns="100364" bIns="50183" numCol="1" anchor="t" anchorCtr="0" compatLnSpc="1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/>
        </p:txBody>
      </p:sp>
      <p:sp>
        <p:nvSpPr>
          <p:cNvPr id="34" name="Freeform 122"/>
          <p:cNvSpPr>
            <a:spLocks noEditPoints="1"/>
          </p:cNvSpPr>
          <p:nvPr/>
        </p:nvSpPr>
        <p:spPr>
          <a:xfrm>
            <a:off x="6713986" y="3292956"/>
            <a:ext cx="338128" cy="486321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00364" tIns="50183" rIns="100364" bIns="50183" numCol="1" anchor="t" anchorCtr="0" compatLnSpc="1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/>
        </p:txBody>
      </p:sp>
      <p:sp>
        <p:nvSpPr>
          <p:cNvPr id="35" name="Freeform 66"/>
          <p:cNvSpPr>
            <a:spLocks noEditPoints="1"/>
          </p:cNvSpPr>
          <p:nvPr/>
        </p:nvSpPr>
        <p:spPr>
          <a:xfrm>
            <a:off x="8812916" y="3325506"/>
            <a:ext cx="559014" cy="433618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00364" tIns="50183" rIns="100364" bIns="50183" numCol="1" anchor="t" anchorCtr="0" compatLnSpc="1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07060" indent="-1733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16025" indent="-3492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826260" indent="-52578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435225" indent="-70167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167255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60096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034030" algn="l" defTabSz="866775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80" y="0"/>
            <a:ext cx="12183237" cy="6858000"/>
          </a:xfrm>
          <a:prstGeom prst="rect">
            <a:avLst/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81000"/>
            <a:ext cx="11167870" cy="6096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6645" y="380994"/>
            <a:ext cx="10838710" cy="609601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24271" y="2286070"/>
            <a:ext cx="936061" cy="155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600" b="1" kern="120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ea typeface="+mn-ea"/>
                <a:sym typeface="宋体" panose="02010600030101010101" pitchFamily="2" charset="-122"/>
              </a:rPr>
              <a:t>5</a:t>
            </a:r>
            <a:endParaRPr lang="zh-CN" altLang="zh-CN" b="1">
              <a:solidFill>
                <a:srgbClr val="000000"/>
              </a:solidFill>
              <a:latin typeface="宋体" panose="02010600030101010101" pitchFamily="2" charset="-122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9403" y="2630440"/>
            <a:ext cx="5183061" cy="1446632"/>
          </a:xfrm>
          <a:prstGeom prst="rect">
            <a:avLst/>
          </a:prstGeom>
          <a:noFill/>
        </p:spPr>
        <p:txBody>
          <a:bodyPr wrap="square" rtlCol="0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6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义启小魏楷" panose="02010601030101010101" pitchFamily="2" charset="-128"/>
                <a:cs typeface="+mn-ea"/>
                <a:sym typeface="宋体" panose="02010600030101010101" pitchFamily="2" charset="-122"/>
              </a:rPr>
              <a:t>与雪球的日常互动</a:t>
            </a:r>
            <a:endParaRPr lang="zh-CN" altLang="en-US" sz="6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义启小魏楷" panose="02010601030101010101" pitchFamily="2" charset="-128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2551" y="1962904"/>
            <a:ext cx="1810949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600" b="1">
                <a:solidFill>
                  <a:srgbClr val="6060D8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PART 5</a:t>
            </a:r>
            <a:endParaRPr lang="zh-CN" altLang="zh-CN" sz="3600" b="1">
              <a:solidFill>
                <a:srgbClr val="6060D8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6645" y="5831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LOGO HERE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143243" y="5666014"/>
            <a:ext cx="8241928" cy="4437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4" grpId="2"/>
      <p:bldP spid="15" grpId="3"/>
      <p:bldP spid="16" grpId="4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64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65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6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7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与雪球的日常互动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68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69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70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71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72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45" name="TextBox 54"/>
          <p:cNvSpPr txBox="1"/>
          <p:nvPr/>
        </p:nvSpPr>
        <p:spPr>
          <a:xfrm>
            <a:off x="5587385" y="2087601"/>
            <a:ext cx="4763779" cy="36612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1600">
                <a:solidFill>
                  <a:prstClr val="black">
                    <a:lumMod val="65000"/>
                    <a:lumOff val="35000"/>
                  </a:prstClr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与雪球的日常互动是我生活中最美好的部分</a:t>
            </a:r>
            <a:endParaRPr lang="zh-CN" altLang="zh-CN" sz="1600">
              <a:solidFill>
                <a:prstClr val="black">
                  <a:lumMod val="65000"/>
                  <a:lumOff val="35000"/>
                </a:prst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Freeform 5"/>
          <p:cNvSpPr/>
          <p:nvPr/>
        </p:nvSpPr>
        <p:spPr>
          <a:xfrm rot="5400000">
            <a:off x="1036172" y="2273471"/>
            <a:ext cx="3235435" cy="291710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8185E8"/>
          </a:solidFill>
          <a:ln w="9525" cap="flat">
            <a:noFill/>
            <a:prstDash val="solid"/>
            <a:miter lim="800000"/>
          </a:ln>
        </p:spPr>
        <p:txBody>
          <a:bodyPr vert="horz" wrap="square" lIns="128580" tIns="64290" rIns="128580" bIns="6429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47" name="TextBox 56"/>
          <p:cNvSpPr txBox="1"/>
          <p:nvPr/>
        </p:nvSpPr>
        <p:spPr>
          <a:xfrm>
            <a:off x="1452880" y="2715886"/>
            <a:ext cx="2409627" cy="20322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2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 defTabSz="128524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3935" kern="0">
                <a:solidFill>
                  <a:sysClr val="window" lastClr="FFFFFF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与雪球的日常互动</a:t>
            </a:r>
            <a:endParaRPr lang="zh-CN" altLang="zh-CN" sz="3935" kern="0">
              <a:solidFill>
                <a:sysClr val="window" lastClr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8" name="Freeform 5"/>
          <p:cNvSpPr/>
          <p:nvPr/>
        </p:nvSpPr>
        <p:spPr>
          <a:xfrm rot="5400000">
            <a:off x="879061" y="2148379"/>
            <a:ext cx="3549656" cy="316728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bg1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128580" tIns="64290" rIns="128580" bIns="6429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49" name="椭圆 48"/>
          <p:cNvSpPr/>
          <p:nvPr/>
        </p:nvSpPr>
        <p:spPr>
          <a:xfrm>
            <a:off x="3260927" y="2001328"/>
            <a:ext cx="601580" cy="601580"/>
          </a:xfrm>
          <a:prstGeom prst="ellipse">
            <a:avLst/>
          </a:prstGeom>
          <a:solidFill>
            <a:srgbClr val="8185E8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 defTabSz="128524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530" b="1" kern="0">
                <a:solidFill>
                  <a:sysClr val="window" lastClr="FFFFFF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1</a:t>
            </a:r>
            <a:endParaRPr lang="zh-CN" altLang="en-US" sz="2530" b="1" kern="0">
              <a:solidFill>
                <a:sysClr val="window" lastClr="FFFFFF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4026723" y="3431234"/>
            <a:ext cx="601580" cy="601580"/>
          </a:xfrm>
          <a:prstGeom prst="ellipse">
            <a:avLst/>
          </a:prstGeom>
          <a:solidFill>
            <a:srgbClr val="8185E8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 defTabSz="128524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530" b="1" kern="0">
                <a:solidFill>
                  <a:sysClr val="window" lastClr="FFFFFF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2</a:t>
            </a:r>
            <a:endParaRPr lang="zh-CN" altLang="en-US" sz="2530" b="1" kern="0">
              <a:solidFill>
                <a:sysClr val="window" lastClr="FFFFFF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3260927" y="4852676"/>
            <a:ext cx="601580" cy="601580"/>
          </a:xfrm>
          <a:prstGeom prst="ellipse">
            <a:avLst/>
          </a:prstGeom>
          <a:solidFill>
            <a:srgbClr val="8185E8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 defTabSz="128524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530" b="1" kern="0">
                <a:solidFill>
                  <a:sysClr val="window" lastClr="FFFFFF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3</a:t>
            </a:r>
            <a:endParaRPr lang="zh-CN" altLang="en-US" sz="2530" b="1" kern="0">
              <a:solidFill>
                <a:sysClr val="window" lastClr="FFFFFF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862508" y="2052791"/>
            <a:ext cx="1478913" cy="498654"/>
            <a:chOff x="3513818" y="1963801"/>
            <a:chExt cx="1051729" cy="354618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直接连接符 53"/>
            <p:cNvCxnSpPr/>
            <p:nvPr/>
          </p:nvCxnSpPr>
          <p:spPr>
            <a:xfrm flipH="1">
              <a:off x="4565547" y="1963801"/>
              <a:ext cx="0" cy="354618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sp>
        <p:nvSpPr>
          <p:cNvPr id="55" name="TextBox 64"/>
          <p:cNvSpPr txBox="1"/>
          <p:nvPr/>
        </p:nvSpPr>
        <p:spPr>
          <a:xfrm>
            <a:off x="6330674" y="3181285"/>
            <a:ext cx="4763779" cy="109837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1600">
                <a:solidFill>
                  <a:prstClr val="black">
                    <a:lumMod val="65000"/>
                    <a:lumOff val="35000"/>
                  </a:prstClr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我们一起散步在公园里，享受着阳光和自然的美景；一起在客厅看电影，蜷缩在沙发上看电影时互诉彼此的情感；在无聊的日子里一起进行游戏互动</a:t>
            </a:r>
            <a:endParaRPr lang="zh-CN" altLang="zh-CN" sz="1600">
              <a:solidFill>
                <a:prstClr val="black">
                  <a:lumMod val="65000"/>
                  <a:lumOff val="35000"/>
                </a:prst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6" name="TextBox 65"/>
          <p:cNvSpPr txBox="1"/>
          <p:nvPr/>
        </p:nvSpPr>
        <p:spPr>
          <a:xfrm>
            <a:off x="5619473" y="5028660"/>
            <a:ext cx="4763779" cy="36612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1600">
                <a:solidFill>
                  <a:prstClr val="black">
                    <a:lumMod val="65000"/>
                    <a:lumOff val="35000"/>
                  </a:prstClr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这些简单而快乐的时刻让我们之间的纽带更加牢固</a:t>
            </a:r>
            <a:endParaRPr lang="zh-CN" altLang="zh-CN" sz="1600">
              <a:solidFill>
                <a:prstClr val="black">
                  <a:lumMod val="65000"/>
                  <a:lumOff val="35000"/>
                </a:prst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634736" y="3482696"/>
            <a:ext cx="1478913" cy="498654"/>
            <a:chOff x="3513818" y="1963801"/>
            <a:chExt cx="1051729" cy="354618"/>
          </a:xfrm>
        </p:grpSpPr>
        <p:cxnSp>
          <p:nvCxnSpPr>
            <p:cNvPr id="58" name="直接连接符 57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直接连接符 58"/>
            <p:cNvCxnSpPr/>
            <p:nvPr/>
          </p:nvCxnSpPr>
          <p:spPr>
            <a:xfrm flipH="1">
              <a:off x="4565547" y="1963801"/>
              <a:ext cx="0" cy="354618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组合 59"/>
          <p:cNvGrpSpPr/>
          <p:nvPr/>
        </p:nvGrpSpPr>
        <p:grpSpPr>
          <a:xfrm>
            <a:off x="3862508" y="4904138"/>
            <a:ext cx="1478913" cy="498654"/>
            <a:chOff x="3513818" y="1963801"/>
            <a:chExt cx="1051729" cy="354618"/>
          </a:xfrm>
        </p:grpSpPr>
        <p:cxnSp>
          <p:nvCxnSpPr>
            <p:cNvPr id="61" name="直接连接符 60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直接连接符 61"/>
            <p:cNvCxnSpPr/>
            <p:nvPr/>
          </p:nvCxnSpPr>
          <p:spPr>
            <a:xfrm flipH="1">
              <a:off x="4565547" y="1963801"/>
              <a:ext cx="0" cy="354618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5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6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decel="533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533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decel="533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1"/>
      <p:bldP spid="47" grpId="2"/>
      <p:bldP spid="48" grpId="3"/>
      <p:bldP spid="49" grpId="4"/>
      <p:bldP spid="50" grpId="5"/>
      <p:bldP spid="51" grpId="6"/>
      <p:bldP spid="55" grpId="7"/>
      <p:bldP spid="56" grpId="8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80" y="0"/>
            <a:ext cx="12183237" cy="6858000"/>
          </a:xfrm>
          <a:prstGeom prst="rect">
            <a:avLst/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81000"/>
            <a:ext cx="11167870" cy="6096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6645" y="380994"/>
            <a:ext cx="10838710" cy="609601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24271" y="2286070"/>
            <a:ext cx="940943" cy="155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600" b="1" kern="120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ea typeface="+mn-ea"/>
                <a:sym typeface="宋体" panose="02010600030101010101" pitchFamily="2" charset="-122"/>
              </a:rPr>
              <a:t>6</a:t>
            </a:r>
            <a:endParaRPr lang="zh-CN" altLang="zh-CN" b="1">
              <a:solidFill>
                <a:srgbClr val="000000"/>
              </a:solidFill>
              <a:latin typeface="宋体" panose="02010600030101010101" pitchFamily="2" charset="-122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9403" y="2630440"/>
            <a:ext cx="5183061" cy="1446632"/>
          </a:xfrm>
          <a:prstGeom prst="rect">
            <a:avLst/>
          </a:prstGeom>
          <a:noFill/>
        </p:spPr>
        <p:txBody>
          <a:bodyPr wrap="square" rtlCol="0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6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义启小魏楷" panose="02010601030101010101" pitchFamily="2" charset="-128"/>
                <a:cs typeface="+mn-ea"/>
                <a:sym typeface="宋体" panose="02010600030101010101" pitchFamily="2" charset="-122"/>
              </a:rPr>
              <a:t>与雪球相处的教训与感悟</a:t>
            </a:r>
            <a:endParaRPr lang="zh-CN" altLang="en-US" sz="6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义启小魏楷" panose="02010601030101010101" pitchFamily="2" charset="-128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2551" y="1962904"/>
            <a:ext cx="1812780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600" b="1">
                <a:solidFill>
                  <a:srgbClr val="6060D8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PART 6</a:t>
            </a:r>
            <a:endParaRPr lang="zh-CN" altLang="zh-CN" sz="3600" b="1">
              <a:solidFill>
                <a:srgbClr val="6060D8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6645" y="5831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LOGO HERE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143243" y="5666014"/>
            <a:ext cx="8241928" cy="4437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4" grpId="2"/>
      <p:bldP spid="15" grpId="3"/>
      <p:bldP spid="16" grpId="4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11270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11271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1272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1273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与雪球相处的教训与感悟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11274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11275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11276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11277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11278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1126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3468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>
            <a:pPr>
              <a:defRPr/>
            </a:pPr>
            <a:fld id="{1A7857CE-0B02-4E23-8C71-0AC50F027A2D}" type="datetimeFigureOut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3468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>
            <a:pPr>
              <a:defRPr/>
            </a:pPr>
            <a:fld id="{61637C59-ACF1-46EC-AA2B-C1494FFFC09F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任意多边形 10"/>
          <p:cNvSpPr/>
          <p:nvPr/>
        </p:nvSpPr>
        <p:spPr>
          <a:xfrm>
            <a:off x="1124807" y="2360579"/>
            <a:ext cx="1161474" cy="3901535"/>
          </a:xfrm>
          <a:custGeom>
            <a:avLst/>
            <a:gdLst>
              <a:gd name="connsiteX0" fmla="*/ 0 w 879400"/>
              <a:gd name="connsiteY0" fmla="*/ 0 h 2003487"/>
              <a:gd name="connsiteX1" fmla="*/ 26376 w 879400"/>
              <a:gd name="connsiteY1" fmla="*/ 0 h 2003487"/>
              <a:gd name="connsiteX2" fmla="*/ 26376 w 879400"/>
              <a:gd name="connsiteY2" fmla="*/ 1125415 h 2003487"/>
              <a:gd name="connsiteX3" fmla="*/ 26064 w 879400"/>
              <a:gd name="connsiteY3" fmla="*/ 1125415 h 2003487"/>
              <a:gd name="connsiteX4" fmla="*/ 29875 w 879400"/>
              <a:gd name="connsiteY4" fmla="*/ 1200872 h 2003487"/>
              <a:gd name="connsiteX5" fmla="*/ 809241 w 879400"/>
              <a:gd name="connsiteY5" fmla="*/ 1975307 h 2003487"/>
              <a:gd name="connsiteX6" fmla="*/ 879400 w 879400"/>
              <a:gd name="connsiteY6" fmla="*/ 1978629 h 2003487"/>
              <a:gd name="connsiteX7" fmla="*/ 868002 w 879400"/>
              <a:gd name="connsiteY7" fmla="*/ 2003487 h 2003487"/>
              <a:gd name="connsiteX8" fmla="*/ 806805 w 879400"/>
              <a:gd name="connsiteY8" fmla="*/ 2000590 h 2003487"/>
              <a:gd name="connsiteX9" fmla="*/ 4608 w 879400"/>
              <a:gd name="connsiteY9" fmla="*/ 1203469 h 2003487"/>
              <a:gd name="connsiteX10" fmla="*/ 666 w 879400"/>
              <a:gd name="connsiteY10" fmla="*/ 1125415 h 2003487"/>
              <a:gd name="connsiteX11" fmla="*/ 0 w 879400"/>
              <a:gd name="connsiteY11" fmla="*/ 1125415 h 2003487"/>
              <a:gd name="connsiteX12" fmla="*/ 0 w 879400"/>
              <a:gd name="connsiteY12" fmla="*/ 1112224 h 2003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9400" h="2003486">
                <a:moveTo>
                  <a:pt x="0" y="0"/>
                </a:moveTo>
                <a:lnTo>
                  <a:pt x="26376" y="0"/>
                </a:lnTo>
                <a:lnTo>
                  <a:pt x="26376" y="1125415"/>
                </a:lnTo>
                <a:lnTo>
                  <a:pt x="26064" y="1125415"/>
                </a:lnTo>
                <a:lnTo>
                  <a:pt x="29875" y="1200872"/>
                </a:lnTo>
                <a:cubicBezTo>
                  <a:pt x="71500" y="1610747"/>
                  <a:pt x="398620" y="1936224"/>
                  <a:pt x="809241" y="1975307"/>
                </a:cubicBezTo>
                <a:lnTo>
                  <a:pt x="879400" y="1978629"/>
                </a:lnTo>
                <a:lnTo>
                  <a:pt x="868002" y="2003487"/>
                </a:lnTo>
                <a:lnTo>
                  <a:pt x="806805" y="2000590"/>
                </a:lnTo>
                <a:cubicBezTo>
                  <a:pt x="384155" y="1960361"/>
                  <a:pt x="47453" y="1625351"/>
                  <a:pt x="4608" y="1203469"/>
                </a:cubicBezTo>
                <a:lnTo>
                  <a:pt x="666" y="1125415"/>
                </a:lnTo>
                <a:lnTo>
                  <a:pt x="0" y="1125415"/>
                </a:lnTo>
                <a:lnTo>
                  <a:pt x="0" y="1112224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20" name="椭圆 19"/>
          <p:cNvSpPr/>
          <p:nvPr/>
        </p:nvSpPr>
        <p:spPr>
          <a:xfrm>
            <a:off x="880346" y="1945726"/>
            <a:ext cx="541375" cy="541375"/>
          </a:xfrm>
          <a:prstGeom prst="ellipse">
            <a:avLst/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24" name="椭圆 23"/>
          <p:cNvSpPr/>
          <p:nvPr/>
        </p:nvSpPr>
        <p:spPr>
          <a:xfrm>
            <a:off x="1446644" y="4069628"/>
            <a:ext cx="1979736" cy="1979736"/>
          </a:xfrm>
          <a:prstGeom prst="ellipse">
            <a:avLst/>
          </a:prstGeom>
          <a:solidFill>
            <a:srgbClr val="8185E8"/>
          </a:solidFill>
          <a:ln w="57150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28" name="矩形 27"/>
          <p:cNvSpPr/>
          <p:nvPr/>
        </p:nvSpPr>
        <p:spPr>
          <a:xfrm>
            <a:off x="1672891" y="1894127"/>
            <a:ext cx="2517111" cy="2175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 panose="02010600030101010101" pitchFamily="2" charset="-122"/>
                <a:ea typeface="幼圆" panose="02010509060101010101" pitchFamily="49" charset="-122"/>
                <a:sym typeface="宋体" panose="02010600030101010101" pitchFamily="2" charset="-122"/>
              </a:rPr>
              <a:t>在养宠的过程中，我也学到了很多关于照顾宠物和对待它们的方法</a:t>
            </a:r>
            <a:endParaRPr lang="zh-CN" altLang="en-US" sz="1800" b="0" i="0">
              <a:solidFill>
                <a:schemeClr val="tx1"/>
              </a:solidFill>
              <a:latin typeface="宋体" panose="02010600030101010101" pitchFamily="2" charset="-122"/>
              <a:ea typeface="幼圆" panose="020105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0" name="任意多边形 10"/>
          <p:cNvSpPr/>
          <p:nvPr/>
        </p:nvSpPr>
        <p:spPr>
          <a:xfrm>
            <a:off x="4685632" y="2360579"/>
            <a:ext cx="1114383" cy="3901535"/>
          </a:xfrm>
          <a:custGeom>
            <a:avLst/>
            <a:gdLst>
              <a:gd name="connsiteX0" fmla="*/ 0 w 879400"/>
              <a:gd name="connsiteY0" fmla="*/ 0 h 2003487"/>
              <a:gd name="connsiteX1" fmla="*/ 26376 w 879400"/>
              <a:gd name="connsiteY1" fmla="*/ 0 h 2003487"/>
              <a:gd name="connsiteX2" fmla="*/ 26376 w 879400"/>
              <a:gd name="connsiteY2" fmla="*/ 1125415 h 2003487"/>
              <a:gd name="connsiteX3" fmla="*/ 26064 w 879400"/>
              <a:gd name="connsiteY3" fmla="*/ 1125415 h 2003487"/>
              <a:gd name="connsiteX4" fmla="*/ 29875 w 879400"/>
              <a:gd name="connsiteY4" fmla="*/ 1200872 h 2003487"/>
              <a:gd name="connsiteX5" fmla="*/ 809241 w 879400"/>
              <a:gd name="connsiteY5" fmla="*/ 1975307 h 2003487"/>
              <a:gd name="connsiteX6" fmla="*/ 879400 w 879400"/>
              <a:gd name="connsiteY6" fmla="*/ 1978629 h 2003487"/>
              <a:gd name="connsiteX7" fmla="*/ 868002 w 879400"/>
              <a:gd name="connsiteY7" fmla="*/ 2003487 h 2003487"/>
              <a:gd name="connsiteX8" fmla="*/ 806805 w 879400"/>
              <a:gd name="connsiteY8" fmla="*/ 2000590 h 2003487"/>
              <a:gd name="connsiteX9" fmla="*/ 4608 w 879400"/>
              <a:gd name="connsiteY9" fmla="*/ 1203469 h 2003487"/>
              <a:gd name="connsiteX10" fmla="*/ 666 w 879400"/>
              <a:gd name="connsiteY10" fmla="*/ 1125415 h 2003487"/>
              <a:gd name="connsiteX11" fmla="*/ 0 w 879400"/>
              <a:gd name="connsiteY11" fmla="*/ 1125415 h 2003487"/>
              <a:gd name="connsiteX12" fmla="*/ 0 w 879400"/>
              <a:gd name="connsiteY12" fmla="*/ 1112224 h 2003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9400" h="2003486">
                <a:moveTo>
                  <a:pt x="0" y="0"/>
                </a:moveTo>
                <a:lnTo>
                  <a:pt x="26376" y="0"/>
                </a:lnTo>
                <a:lnTo>
                  <a:pt x="26376" y="1125415"/>
                </a:lnTo>
                <a:lnTo>
                  <a:pt x="26064" y="1125415"/>
                </a:lnTo>
                <a:lnTo>
                  <a:pt x="29875" y="1200872"/>
                </a:lnTo>
                <a:cubicBezTo>
                  <a:pt x="71500" y="1610747"/>
                  <a:pt x="398620" y="1936224"/>
                  <a:pt x="809241" y="1975307"/>
                </a:cubicBezTo>
                <a:lnTo>
                  <a:pt x="879400" y="1978629"/>
                </a:lnTo>
                <a:lnTo>
                  <a:pt x="868002" y="2003487"/>
                </a:lnTo>
                <a:lnTo>
                  <a:pt x="806805" y="2000590"/>
                </a:lnTo>
                <a:cubicBezTo>
                  <a:pt x="384155" y="1960361"/>
                  <a:pt x="47453" y="1625351"/>
                  <a:pt x="4608" y="1203469"/>
                </a:cubicBezTo>
                <a:lnTo>
                  <a:pt x="666" y="1125415"/>
                </a:lnTo>
                <a:lnTo>
                  <a:pt x="0" y="1125415"/>
                </a:lnTo>
                <a:lnTo>
                  <a:pt x="0" y="1112224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31" name="椭圆 30"/>
          <p:cNvSpPr/>
          <p:nvPr/>
        </p:nvSpPr>
        <p:spPr>
          <a:xfrm>
            <a:off x="4441172" y="1945726"/>
            <a:ext cx="541375" cy="541375"/>
          </a:xfrm>
          <a:prstGeom prst="ellipse">
            <a:avLst/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32" name="椭圆 31"/>
          <p:cNvSpPr/>
          <p:nvPr/>
        </p:nvSpPr>
        <p:spPr>
          <a:xfrm>
            <a:off x="5007470" y="4069628"/>
            <a:ext cx="1979736" cy="1979736"/>
          </a:xfrm>
          <a:prstGeom prst="ellipse">
            <a:avLst/>
          </a:prstGeom>
          <a:solidFill>
            <a:srgbClr val="8185E8"/>
          </a:solidFill>
          <a:ln w="57150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33" name="矩形 32"/>
          <p:cNvSpPr/>
          <p:nvPr/>
        </p:nvSpPr>
        <p:spPr>
          <a:xfrm>
            <a:off x="5233717" y="1894127"/>
            <a:ext cx="2517111" cy="2175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 panose="02010600030101010101" pitchFamily="2" charset="-122"/>
                <a:ea typeface="幼圆" panose="02010509060101010101" pitchFamily="49" charset="-122"/>
                <a:sym typeface="宋体" panose="02010600030101010101" pitchFamily="2" charset="-122"/>
              </a:rPr>
              <a:t>比如如何调整生活节奏来适应它们的需求，如何理解它们的情绪变化以及如何为它们提供更好的生活环境等</a:t>
            </a:r>
            <a:endParaRPr lang="zh-CN" altLang="en-US" sz="1800" b="0" i="0">
              <a:solidFill>
                <a:schemeClr val="tx1"/>
              </a:solidFill>
              <a:latin typeface="宋体" panose="02010600030101010101" pitchFamily="2" charset="-122"/>
              <a:ea typeface="幼圆" panose="020105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4" name="任意多边形 10"/>
          <p:cNvSpPr/>
          <p:nvPr/>
        </p:nvSpPr>
        <p:spPr>
          <a:xfrm>
            <a:off x="8246458" y="2360579"/>
            <a:ext cx="1256885" cy="3901535"/>
          </a:xfrm>
          <a:custGeom>
            <a:avLst/>
            <a:gdLst>
              <a:gd name="connsiteX0" fmla="*/ 0 w 879400"/>
              <a:gd name="connsiteY0" fmla="*/ 0 h 2003487"/>
              <a:gd name="connsiteX1" fmla="*/ 26376 w 879400"/>
              <a:gd name="connsiteY1" fmla="*/ 0 h 2003487"/>
              <a:gd name="connsiteX2" fmla="*/ 26376 w 879400"/>
              <a:gd name="connsiteY2" fmla="*/ 1125415 h 2003487"/>
              <a:gd name="connsiteX3" fmla="*/ 26064 w 879400"/>
              <a:gd name="connsiteY3" fmla="*/ 1125415 h 2003487"/>
              <a:gd name="connsiteX4" fmla="*/ 29875 w 879400"/>
              <a:gd name="connsiteY4" fmla="*/ 1200872 h 2003487"/>
              <a:gd name="connsiteX5" fmla="*/ 809241 w 879400"/>
              <a:gd name="connsiteY5" fmla="*/ 1975307 h 2003487"/>
              <a:gd name="connsiteX6" fmla="*/ 879400 w 879400"/>
              <a:gd name="connsiteY6" fmla="*/ 1978629 h 2003487"/>
              <a:gd name="connsiteX7" fmla="*/ 868002 w 879400"/>
              <a:gd name="connsiteY7" fmla="*/ 2003487 h 2003487"/>
              <a:gd name="connsiteX8" fmla="*/ 806805 w 879400"/>
              <a:gd name="connsiteY8" fmla="*/ 2000590 h 2003487"/>
              <a:gd name="connsiteX9" fmla="*/ 4608 w 879400"/>
              <a:gd name="connsiteY9" fmla="*/ 1203469 h 2003487"/>
              <a:gd name="connsiteX10" fmla="*/ 666 w 879400"/>
              <a:gd name="connsiteY10" fmla="*/ 1125415 h 2003487"/>
              <a:gd name="connsiteX11" fmla="*/ 0 w 879400"/>
              <a:gd name="connsiteY11" fmla="*/ 1125415 h 2003487"/>
              <a:gd name="connsiteX12" fmla="*/ 0 w 879400"/>
              <a:gd name="connsiteY12" fmla="*/ 1112224 h 2003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9400" h="2003486">
                <a:moveTo>
                  <a:pt x="0" y="0"/>
                </a:moveTo>
                <a:lnTo>
                  <a:pt x="26376" y="0"/>
                </a:lnTo>
                <a:lnTo>
                  <a:pt x="26376" y="1125415"/>
                </a:lnTo>
                <a:lnTo>
                  <a:pt x="26064" y="1125415"/>
                </a:lnTo>
                <a:lnTo>
                  <a:pt x="29875" y="1200872"/>
                </a:lnTo>
                <a:cubicBezTo>
                  <a:pt x="71500" y="1610747"/>
                  <a:pt x="398620" y="1936224"/>
                  <a:pt x="809241" y="1975307"/>
                </a:cubicBezTo>
                <a:lnTo>
                  <a:pt x="879400" y="1978629"/>
                </a:lnTo>
                <a:lnTo>
                  <a:pt x="868002" y="2003487"/>
                </a:lnTo>
                <a:lnTo>
                  <a:pt x="806805" y="2000590"/>
                </a:lnTo>
                <a:cubicBezTo>
                  <a:pt x="384155" y="1960361"/>
                  <a:pt x="47453" y="1625351"/>
                  <a:pt x="4608" y="1203469"/>
                </a:cubicBezTo>
                <a:lnTo>
                  <a:pt x="666" y="1125415"/>
                </a:lnTo>
                <a:lnTo>
                  <a:pt x="0" y="1125415"/>
                </a:lnTo>
                <a:lnTo>
                  <a:pt x="0" y="1112224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35" name="椭圆 34"/>
          <p:cNvSpPr/>
          <p:nvPr/>
        </p:nvSpPr>
        <p:spPr>
          <a:xfrm>
            <a:off x="8001998" y="1945726"/>
            <a:ext cx="541375" cy="541375"/>
          </a:xfrm>
          <a:prstGeom prst="ellipse">
            <a:avLst/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36" name="椭圆 35"/>
          <p:cNvSpPr/>
          <p:nvPr/>
        </p:nvSpPr>
        <p:spPr>
          <a:xfrm>
            <a:off x="8568296" y="4069628"/>
            <a:ext cx="1979736" cy="1979736"/>
          </a:xfrm>
          <a:prstGeom prst="ellipse">
            <a:avLst/>
          </a:prstGeom>
          <a:solidFill>
            <a:srgbClr val="8185E8"/>
          </a:solidFill>
          <a:ln w="57150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37" name="矩形 36"/>
          <p:cNvSpPr/>
          <p:nvPr/>
        </p:nvSpPr>
        <p:spPr>
          <a:xfrm>
            <a:off x="8794543" y="1894127"/>
            <a:ext cx="2517111" cy="2175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 panose="02010600030101010101" pitchFamily="2" charset="-122"/>
                <a:ea typeface="幼圆" panose="02010509060101010101" pitchFamily="49" charset="-122"/>
                <a:sym typeface="宋体" panose="02010600030101010101" pitchFamily="2" charset="-122"/>
              </a:rPr>
              <a:t>这些经验也让我更加珍惜与雪球相处的时光，也让我学会了更多的责任感和爱心</a:t>
            </a:r>
            <a:endParaRPr lang="zh-CN" altLang="en-US" sz="1800" b="0" i="0">
              <a:solidFill>
                <a:schemeClr val="tx1"/>
              </a:solidFill>
              <a:latin typeface="宋体" panose="02010600030101010101" pitchFamily="2" charset="-122"/>
              <a:ea typeface="幼圆" panose="020105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0" name="KSO_Shape"/>
          <p:cNvSpPr/>
          <p:nvPr/>
        </p:nvSpPr>
        <p:spPr>
          <a:xfrm>
            <a:off x="1855776" y="4712991"/>
            <a:ext cx="1161473" cy="693012"/>
          </a:xfrm>
          <a:custGeom>
            <a:avLst/>
            <a:gdLst>
              <a:gd name="T0" fmla="*/ 0 w 5915"/>
              <a:gd name="T1" fmla="*/ 708054 h 3525"/>
              <a:gd name="T2" fmla="*/ 142674 w 5915"/>
              <a:gd name="T3" fmla="*/ 659390 h 3525"/>
              <a:gd name="T4" fmla="*/ 1350730 w 5915"/>
              <a:gd name="T5" fmla="*/ 604602 h 3525"/>
              <a:gd name="T6" fmla="*/ 1307574 w 5915"/>
              <a:gd name="T7" fmla="*/ 647787 h 3525"/>
              <a:gd name="T8" fmla="*/ 1130440 w 5915"/>
              <a:gd name="T9" fmla="*/ 614592 h 3525"/>
              <a:gd name="T10" fmla="*/ 1355239 w 5915"/>
              <a:gd name="T11" fmla="*/ 1009388 h 3525"/>
              <a:gd name="T12" fmla="*/ 1590023 w 5915"/>
              <a:gd name="T13" fmla="*/ 1024858 h 3525"/>
              <a:gd name="T14" fmla="*/ 1856691 w 5915"/>
              <a:gd name="T15" fmla="*/ 840512 h 3525"/>
              <a:gd name="T16" fmla="*/ 1904678 w 5915"/>
              <a:gd name="T17" fmla="*/ 869840 h 3525"/>
              <a:gd name="T18" fmla="*/ 1664097 w 5915"/>
              <a:gd name="T19" fmla="*/ 1062242 h 3525"/>
              <a:gd name="T20" fmla="*/ 1385513 w 5915"/>
              <a:gd name="T21" fmla="*/ 1094148 h 3525"/>
              <a:gd name="T22" fmla="*/ 1084385 w 5915"/>
              <a:gd name="T23" fmla="*/ 894978 h 3525"/>
              <a:gd name="T24" fmla="*/ 919811 w 5915"/>
              <a:gd name="T25" fmla="*/ 912381 h 3525"/>
              <a:gd name="T26" fmla="*/ 837041 w 5915"/>
              <a:gd name="T27" fmla="*/ 816986 h 3525"/>
              <a:gd name="T28" fmla="*/ 674399 w 5915"/>
              <a:gd name="T29" fmla="*/ 752851 h 3525"/>
              <a:gd name="T30" fmla="*/ 959746 w 5915"/>
              <a:gd name="T31" fmla="*/ 727391 h 3525"/>
              <a:gd name="T32" fmla="*/ 1019006 w 5915"/>
              <a:gd name="T33" fmla="*/ 614915 h 3525"/>
              <a:gd name="T34" fmla="*/ 615784 w 5915"/>
              <a:gd name="T35" fmla="*/ 517585 h 3525"/>
              <a:gd name="T36" fmla="*/ 735913 w 5915"/>
              <a:gd name="T37" fmla="*/ 453451 h 3525"/>
              <a:gd name="T38" fmla="*/ 1075689 w 5915"/>
              <a:gd name="T39" fmla="*/ 577852 h 3525"/>
              <a:gd name="T40" fmla="*/ 706283 w 5915"/>
              <a:gd name="T41" fmla="*/ 230110 h 3525"/>
              <a:gd name="T42" fmla="*/ 925930 w 5915"/>
              <a:gd name="T43" fmla="*/ 239778 h 3525"/>
              <a:gd name="T44" fmla="*/ 1478589 w 5915"/>
              <a:gd name="T45" fmla="*/ 279096 h 3525"/>
              <a:gd name="T46" fmla="*/ 1630603 w 5915"/>
              <a:gd name="T47" fmla="*/ 689039 h 3525"/>
              <a:gd name="T48" fmla="*/ 1862166 w 5915"/>
              <a:gd name="T49" fmla="*/ 578819 h 3525"/>
              <a:gd name="T50" fmla="*/ 1903068 w 5915"/>
              <a:gd name="T51" fmla="*/ 617493 h 3525"/>
              <a:gd name="T52" fmla="*/ 1642197 w 5915"/>
              <a:gd name="T53" fmla="*/ 749306 h 3525"/>
              <a:gd name="T54" fmla="*/ 1462486 w 5915"/>
              <a:gd name="T55" fmla="*/ 850181 h 3525"/>
              <a:gd name="T56" fmla="*/ 1728832 w 5915"/>
              <a:gd name="T57" fmla="*/ 810540 h 3525"/>
              <a:gd name="T58" fmla="*/ 1880845 w 5915"/>
              <a:gd name="T59" fmla="*/ 706120 h 3525"/>
              <a:gd name="T60" fmla="*/ 1883100 w 5915"/>
              <a:gd name="T61" fmla="*/ 771544 h 3525"/>
              <a:gd name="T62" fmla="*/ 1541069 w 5915"/>
              <a:gd name="T63" fmla="*/ 925272 h 3525"/>
              <a:gd name="T64" fmla="*/ 1277944 w 5915"/>
              <a:gd name="T65" fmla="*/ 847602 h 3525"/>
              <a:gd name="T66" fmla="*/ 1130440 w 5915"/>
              <a:gd name="T67" fmla="*/ 690651 h 3525"/>
              <a:gd name="T68" fmla="*/ 371660 w 5915"/>
              <a:gd name="T69" fmla="*/ 927851 h 3525"/>
              <a:gd name="T70" fmla="*/ 255396 w 5915"/>
              <a:gd name="T71" fmla="*/ 927851 h 3525"/>
              <a:gd name="T72" fmla="*/ 233817 w 5915"/>
              <a:gd name="T73" fmla="*/ 1067077 h 3525"/>
              <a:gd name="T74" fmla="*/ 385509 w 5915"/>
              <a:gd name="T75" fmla="*/ 1128955 h 3525"/>
              <a:gd name="T76" fmla="*/ 474398 w 5915"/>
              <a:gd name="T77" fmla="*/ 863716 h 3525"/>
              <a:gd name="T78" fmla="*/ 624157 w 5915"/>
              <a:gd name="T79" fmla="*/ 749306 h 3525"/>
              <a:gd name="T80" fmla="*/ 589052 w 5915"/>
              <a:gd name="T81" fmla="*/ 559804 h 3525"/>
              <a:gd name="T82" fmla="*/ 512724 w 5915"/>
              <a:gd name="T83" fmla="*/ 327439 h 3525"/>
              <a:gd name="T84" fmla="*/ 587442 w 5915"/>
              <a:gd name="T85" fmla="*/ 90239 h 3525"/>
              <a:gd name="T86" fmla="*/ 505960 w 5915"/>
              <a:gd name="T87" fmla="*/ 0 h 3525"/>
              <a:gd name="T88" fmla="*/ 408053 w 5915"/>
              <a:gd name="T89" fmla="*/ 137937 h 3525"/>
              <a:gd name="T90" fmla="*/ 218358 w 5915"/>
              <a:gd name="T91" fmla="*/ 556259 h 3525"/>
              <a:gd name="T92" fmla="*/ 208697 w 5915"/>
              <a:gd name="T93" fmla="*/ 737382 h 3525"/>
              <a:gd name="T94" fmla="*/ 345573 w 5915"/>
              <a:gd name="T95" fmla="*/ 853403 h 3525"/>
              <a:gd name="T96" fmla="*/ 370050 w 5915"/>
              <a:gd name="T97" fmla="*/ 550136 h 3525"/>
              <a:gd name="T98" fmla="*/ 310468 w 5915"/>
              <a:gd name="T99" fmla="*/ 763487 h 3525"/>
              <a:gd name="T100" fmla="*/ 257972 w 5915"/>
              <a:gd name="T101" fmla="*/ 639086 h 3525"/>
              <a:gd name="T102" fmla="*/ 474076 w 5915"/>
              <a:gd name="T103" fmla="*/ 797649 h 3525"/>
              <a:gd name="T104" fmla="*/ 570051 w 5915"/>
              <a:gd name="T105" fmla="*/ 681627 h 3525"/>
              <a:gd name="T106" fmla="*/ 490501 w 5915"/>
              <a:gd name="T107" fmla="*/ 577208 h 3525"/>
              <a:gd name="T108" fmla="*/ 494044 w 5915"/>
              <a:gd name="T109" fmla="*/ 77992 h 3525"/>
              <a:gd name="T110" fmla="*/ 523996 w 5915"/>
              <a:gd name="T111" fmla="*/ 153406 h 3525"/>
              <a:gd name="T112" fmla="*/ 29952 w 5915"/>
              <a:gd name="T113" fmla="*/ 1111552 h 3525"/>
              <a:gd name="T114" fmla="*/ 9340 w 5915"/>
              <a:gd name="T115" fmla="*/ 1059342 h 3525"/>
              <a:gd name="T116" fmla="*/ 49598 w 5915"/>
              <a:gd name="T117" fmla="*/ 1105106 h 3525"/>
              <a:gd name="T118" fmla="*/ 644 w 5915"/>
              <a:gd name="T119" fmla="*/ 331951 h 3525"/>
              <a:gd name="T120" fmla="*/ 321096 w 5915"/>
              <a:gd name="T121" fmla="*/ 195948 h 35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915" h="3525">
                <a:moveTo>
                  <a:pt x="148" y="2277"/>
                </a:moveTo>
                <a:lnTo>
                  <a:pt x="148" y="2277"/>
                </a:lnTo>
                <a:lnTo>
                  <a:pt x="139" y="2282"/>
                </a:lnTo>
                <a:lnTo>
                  <a:pt x="131" y="2286"/>
                </a:lnTo>
                <a:lnTo>
                  <a:pt x="122" y="2289"/>
                </a:lnTo>
                <a:lnTo>
                  <a:pt x="112" y="2291"/>
                </a:lnTo>
                <a:lnTo>
                  <a:pt x="103" y="2292"/>
                </a:lnTo>
                <a:lnTo>
                  <a:pt x="94" y="2292"/>
                </a:lnTo>
                <a:lnTo>
                  <a:pt x="85" y="2292"/>
                </a:lnTo>
                <a:lnTo>
                  <a:pt x="76" y="2290"/>
                </a:lnTo>
                <a:lnTo>
                  <a:pt x="67" y="2288"/>
                </a:lnTo>
                <a:lnTo>
                  <a:pt x="58" y="2285"/>
                </a:lnTo>
                <a:lnTo>
                  <a:pt x="51" y="2281"/>
                </a:lnTo>
                <a:lnTo>
                  <a:pt x="43" y="2276"/>
                </a:lnTo>
                <a:lnTo>
                  <a:pt x="35" y="2270"/>
                </a:lnTo>
                <a:lnTo>
                  <a:pt x="28" y="2265"/>
                </a:lnTo>
                <a:lnTo>
                  <a:pt x="22" y="2257"/>
                </a:lnTo>
                <a:lnTo>
                  <a:pt x="16" y="2249"/>
                </a:lnTo>
                <a:lnTo>
                  <a:pt x="12" y="2241"/>
                </a:lnTo>
                <a:lnTo>
                  <a:pt x="7" y="2232"/>
                </a:lnTo>
                <a:lnTo>
                  <a:pt x="4" y="2223"/>
                </a:lnTo>
                <a:lnTo>
                  <a:pt x="2" y="2214"/>
                </a:lnTo>
                <a:lnTo>
                  <a:pt x="0" y="2206"/>
                </a:lnTo>
                <a:lnTo>
                  <a:pt x="0" y="2197"/>
                </a:lnTo>
                <a:lnTo>
                  <a:pt x="0" y="2187"/>
                </a:lnTo>
                <a:lnTo>
                  <a:pt x="3" y="2178"/>
                </a:lnTo>
                <a:lnTo>
                  <a:pt x="5" y="2169"/>
                </a:lnTo>
                <a:lnTo>
                  <a:pt x="8" y="2161"/>
                </a:lnTo>
                <a:lnTo>
                  <a:pt x="12" y="2152"/>
                </a:lnTo>
                <a:lnTo>
                  <a:pt x="16" y="2144"/>
                </a:lnTo>
                <a:lnTo>
                  <a:pt x="22" y="2136"/>
                </a:lnTo>
                <a:lnTo>
                  <a:pt x="28" y="2130"/>
                </a:lnTo>
                <a:lnTo>
                  <a:pt x="35" y="2124"/>
                </a:lnTo>
                <a:lnTo>
                  <a:pt x="44" y="2117"/>
                </a:lnTo>
                <a:lnTo>
                  <a:pt x="73" y="2099"/>
                </a:lnTo>
                <a:lnTo>
                  <a:pt x="109" y="2076"/>
                </a:lnTo>
                <a:lnTo>
                  <a:pt x="157" y="2047"/>
                </a:lnTo>
                <a:lnTo>
                  <a:pt x="217" y="2013"/>
                </a:lnTo>
                <a:lnTo>
                  <a:pt x="287" y="1973"/>
                </a:lnTo>
                <a:lnTo>
                  <a:pt x="368" y="1928"/>
                </a:lnTo>
                <a:lnTo>
                  <a:pt x="460" y="1880"/>
                </a:lnTo>
                <a:lnTo>
                  <a:pt x="454" y="1908"/>
                </a:lnTo>
                <a:lnTo>
                  <a:pt x="450" y="1936"/>
                </a:lnTo>
                <a:lnTo>
                  <a:pt x="446" y="1964"/>
                </a:lnTo>
                <a:lnTo>
                  <a:pt x="444" y="1990"/>
                </a:lnTo>
                <a:lnTo>
                  <a:pt x="443" y="2018"/>
                </a:lnTo>
                <a:lnTo>
                  <a:pt x="443" y="2046"/>
                </a:lnTo>
                <a:lnTo>
                  <a:pt x="444" y="2074"/>
                </a:lnTo>
                <a:lnTo>
                  <a:pt x="445" y="2102"/>
                </a:lnTo>
                <a:lnTo>
                  <a:pt x="380" y="2138"/>
                </a:lnTo>
                <a:lnTo>
                  <a:pt x="322" y="2171"/>
                </a:lnTo>
                <a:lnTo>
                  <a:pt x="270" y="2201"/>
                </a:lnTo>
                <a:lnTo>
                  <a:pt x="228" y="2227"/>
                </a:lnTo>
                <a:lnTo>
                  <a:pt x="169" y="2263"/>
                </a:lnTo>
                <a:lnTo>
                  <a:pt x="148" y="2277"/>
                </a:lnTo>
                <a:close/>
                <a:moveTo>
                  <a:pt x="4592" y="2112"/>
                </a:moveTo>
                <a:lnTo>
                  <a:pt x="4592" y="1225"/>
                </a:lnTo>
                <a:lnTo>
                  <a:pt x="3694" y="1356"/>
                </a:lnTo>
                <a:lnTo>
                  <a:pt x="3744" y="1404"/>
                </a:lnTo>
                <a:lnTo>
                  <a:pt x="3792" y="1451"/>
                </a:lnTo>
                <a:lnTo>
                  <a:pt x="3836" y="1496"/>
                </a:lnTo>
                <a:lnTo>
                  <a:pt x="3879" y="1540"/>
                </a:lnTo>
                <a:lnTo>
                  <a:pt x="3958" y="1624"/>
                </a:lnTo>
                <a:lnTo>
                  <a:pt x="4030" y="1702"/>
                </a:lnTo>
                <a:lnTo>
                  <a:pt x="4098" y="1776"/>
                </a:lnTo>
                <a:lnTo>
                  <a:pt x="4131" y="1811"/>
                </a:lnTo>
                <a:lnTo>
                  <a:pt x="4163" y="1844"/>
                </a:lnTo>
                <a:lnTo>
                  <a:pt x="4194" y="1876"/>
                </a:lnTo>
                <a:lnTo>
                  <a:pt x="4227" y="1906"/>
                </a:lnTo>
                <a:lnTo>
                  <a:pt x="4258" y="1934"/>
                </a:lnTo>
                <a:lnTo>
                  <a:pt x="4290" y="1960"/>
                </a:lnTo>
                <a:lnTo>
                  <a:pt x="4322" y="1985"/>
                </a:lnTo>
                <a:lnTo>
                  <a:pt x="4356" y="2008"/>
                </a:lnTo>
                <a:lnTo>
                  <a:pt x="4392" y="2031"/>
                </a:lnTo>
                <a:lnTo>
                  <a:pt x="4427" y="2049"/>
                </a:lnTo>
                <a:lnTo>
                  <a:pt x="4465" y="2068"/>
                </a:lnTo>
                <a:lnTo>
                  <a:pt x="4505" y="2084"/>
                </a:lnTo>
                <a:lnTo>
                  <a:pt x="4548" y="2099"/>
                </a:lnTo>
                <a:lnTo>
                  <a:pt x="4592" y="2112"/>
                </a:lnTo>
                <a:close/>
                <a:moveTo>
                  <a:pt x="3510" y="1444"/>
                </a:moveTo>
                <a:lnTo>
                  <a:pt x="3510" y="1444"/>
                </a:lnTo>
                <a:lnTo>
                  <a:pt x="3568" y="1499"/>
                </a:lnTo>
                <a:lnTo>
                  <a:pt x="3622" y="1550"/>
                </a:lnTo>
                <a:lnTo>
                  <a:pt x="3674" y="1601"/>
                </a:lnTo>
                <a:lnTo>
                  <a:pt x="3723" y="1650"/>
                </a:lnTo>
                <a:lnTo>
                  <a:pt x="3767" y="1697"/>
                </a:lnTo>
                <a:lnTo>
                  <a:pt x="3811" y="1743"/>
                </a:lnTo>
                <a:lnTo>
                  <a:pt x="3890" y="1830"/>
                </a:lnTo>
                <a:lnTo>
                  <a:pt x="3961" y="1907"/>
                </a:lnTo>
                <a:lnTo>
                  <a:pt x="4028" y="1978"/>
                </a:lnTo>
                <a:lnTo>
                  <a:pt x="4060" y="2010"/>
                </a:lnTo>
                <a:lnTo>
                  <a:pt x="4094" y="2043"/>
                </a:lnTo>
                <a:lnTo>
                  <a:pt x="4126" y="2073"/>
                </a:lnTo>
                <a:lnTo>
                  <a:pt x="4160" y="2102"/>
                </a:lnTo>
                <a:lnTo>
                  <a:pt x="4120" y="2109"/>
                </a:lnTo>
                <a:lnTo>
                  <a:pt x="4082" y="2119"/>
                </a:lnTo>
                <a:lnTo>
                  <a:pt x="4045" y="2131"/>
                </a:lnTo>
                <a:lnTo>
                  <a:pt x="4009" y="2144"/>
                </a:lnTo>
                <a:lnTo>
                  <a:pt x="3994" y="2152"/>
                </a:lnTo>
                <a:lnTo>
                  <a:pt x="3977" y="2161"/>
                </a:lnTo>
                <a:lnTo>
                  <a:pt x="3961" y="2169"/>
                </a:lnTo>
                <a:lnTo>
                  <a:pt x="3947" y="2179"/>
                </a:lnTo>
                <a:lnTo>
                  <a:pt x="3932" y="2188"/>
                </a:lnTo>
                <a:lnTo>
                  <a:pt x="3919" y="2198"/>
                </a:lnTo>
                <a:lnTo>
                  <a:pt x="3905" y="2208"/>
                </a:lnTo>
                <a:lnTo>
                  <a:pt x="3893" y="2219"/>
                </a:lnTo>
                <a:lnTo>
                  <a:pt x="3854" y="2183"/>
                </a:lnTo>
                <a:lnTo>
                  <a:pt x="3812" y="2146"/>
                </a:lnTo>
                <a:lnTo>
                  <a:pt x="3768" y="2109"/>
                </a:lnTo>
                <a:lnTo>
                  <a:pt x="3723" y="2070"/>
                </a:lnTo>
                <a:lnTo>
                  <a:pt x="3674" y="2029"/>
                </a:lnTo>
                <a:lnTo>
                  <a:pt x="3622" y="1989"/>
                </a:lnTo>
                <a:lnTo>
                  <a:pt x="3568" y="1949"/>
                </a:lnTo>
                <a:lnTo>
                  <a:pt x="3510" y="1907"/>
                </a:lnTo>
                <a:lnTo>
                  <a:pt x="3510" y="1444"/>
                </a:lnTo>
                <a:close/>
                <a:moveTo>
                  <a:pt x="3510" y="2143"/>
                </a:moveTo>
                <a:lnTo>
                  <a:pt x="3510" y="2557"/>
                </a:lnTo>
                <a:lnTo>
                  <a:pt x="3510" y="2572"/>
                </a:lnTo>
                <a:lnTo>
                  <a:pt x="3508" y="2587"/>
                </a:lnTo>
                <a:lnTo>
                  <a:pt x="3505" y="2601"/>
                </a:lnTo>
                <a:lnTo>
                  <a:pt x="3501" y="2616"/>
                </a:lnTo>
                <a:lnTo>
                  <a:pt x="3544" y="2640"/>
                </a:lnTo>
                <a:lnTo>
                  <a:pt x="3586" y="2666"/>
                </a:lnTo>
                <a:lnTo>
                  <a:pt x="3625" y="2690"/>
                </a:lnTo>
                <a:lnTo>
                  <a:pt x="3662" y="2715"/>
                </a:lnTo>
                <a:lnTo>
                  <a:pt x="3734" y="2764"/>
                </a:lnTo>
                <a:lnTo>
                  <a:pt x="3800" y="2811"/>
                </a:lnTo>
                <a:lnTo>
                  <a:pt x="3861" y="2858"/>
                </a:lnTo>
                <a:lnTo>
                  <a:pt x="3918" y="2902"/>
                </a:lnTo>
                <a:lnTo>
                  <a:pt x="3971" y="2946"/>
                </a:lnTo>
                <a:lnTo>
                  <a:pt x="4021" y="2987"/>
                </a:lnTo>
                <a:lnTo>
                  <a:pt x="4098" y="3050"/>
                </a:lnTo>
                <a:lnTo>
                  <a:pt x="4135" y="3079"/>
                </a:lnTo>
                <a:lnTo>
                  <a:pt x="4172" y="3106"/>
                </a:lnTo>
                <a:lnTo>
                  <a:pt x="4208" y="3132"/>
                </a:lnTo>
                <a:lnTo>
                  <a:pt x="4244" y="3154"/>
                </a:lnTo>
                <a:lnTo>
                  <a:pt x="4281" y="3175"/>
                </a:lnTo>
                <a:lnTo>
                  <a:pt x="4299" y="3184"/>
                </a:lnTo>
                <a:lnTo>
                  <a:pt x="4318" y="3193"/>
                </a:lnTo>
                <a:lnTo>
                  <a:pt x="4338" y="3201"/>
                </a:lnTo>
                <a:lnTo>
                  <a:pt x="4358" y="3209"/>
                </a:lnTo>
                <a:lnTo>
                  <a:pt x="4378" y="3215"/>
                </a:lnTo>
                <a:lnTo>
                  <a:pt x="4398" y="3221"/>
                </a:lnTo>
                <a:lnTo>
                  <a:pt x="4419" y="3226"/>
                </a:lnTo>
                <a:lnTo>
                  <a:pt x="4442" y="3231"/>
                </a:lnTo>
                <a:lnTo>
                  <a:pt x="4464" y="3234"/>
                </a:lnTo>
                <a:lnTo>
                  <a:pt x="4487" y="3238"/>
                </a:lnTo>
                <a:lnTo>
                  <a:pt x="4511" y="3240"/>
                </a:lnTo>
                <a:lnTo>
                  <a:pt x="4535" y="3241"/>
                </a:lnTo>
                <a:lnTo>
                  <a:pt x="4561" y="3242"/>
                </a:lnTo>
                <a:lnTo>
                  <a:pt x="4588" y="3241"/>
                </a:lnTo>
                <a:lnTo>
                  <a:pt x="4614" y="3240"/>
                </a:lnTo>
                <a:lnTo>
                  <a:pt x="4643" y="3239"/>
                </a:lnTo>
                <a:lnTo>
                  <a:pt x="4672" y="3235"/>
                </a:lnTo>
                <a:lnTo>
                  <a:pt x="4703" y="3232"/>
                </a:lnTo>
                <a:lnTo>
                  <a:pt x="4764" y="3222"/>
                </a:lnTo>
                <a:lnTo>
                  <a:pt x="4823" y="3210"/>
                </a:lnTo>
                <a:lnTo>
                  <a:pt x="4881" y="3195"/>
                </a:lnTo>
                <a:lnTo>
                  <a:pt x="4937" y="3180"/>
                </a:lnTo>
                <a:lnTo>
                  <a:pt x="4991" y="3162"/>
                </a:lnTo>
                <a:lnTo>
                  <a:pt x="5044" y="3142"/>
                </a:lnTo>
                <a:lnTo>
                  <a:pt x="5094" y="3121"/>
                </a:lnTo>
                <a:lnTo>
                  <a:pt x="5143" y="3098"/>
                </a:lnTo>
                <a:lnTo>
                  <a:pt x="5191" y="3076"/>
                </a:lnTo>
                <a:lnTo>
                  <a:pt x="5235" y="3051"/>
                </a:lnTo>
                <a:lnTo>
                  <a:pt x="5280" y="3026"/>
                </a:lnTo>
                <a:lnTo>
                  <a:pt x="5321" y="3000"/>
                </a:lnTo>
                <a:lnTo>
                  <a:pt x="5361" y="2975"/>
                </a:lnTo>
                <a:lnTo>
                  <a:pt x="5399" y="2949"/>
                </a:lnTo>
                <a:lnTo>
                  <a:pt x="5436" y="2922"/>
                </a:lnTo>
                <a:lnTo>
                  <a:pt x="5469" y="2897"/>
                </a:lnTo>
                <a:lnTo>
                  <a:pt x="5503" y="2870"/>
                </a:lnTo>
                <a:lnTo>
                  <a:pt x="5533" y="2844"/>
                </a:lnTo>
                <a:lnTo>
                  <a:pt x="5561" y="2820"/>
                </a:lnTo>
                <a:lnTo>
                  <a:pt x="5588" y="2795"/>
                </a:lnTo>
                <a:lnTo>
                  <a:pt x="5634" y="2751"/>
                </a:lnTo>
                <a:lnTo>
                  <a:pt x="5673" y="2710"/>
                </a:lnTo>
                <a:lnTo>
                  <a:pt x="5705" y="2676"/>
                </a:lnTo>
                <a:lnTo>
                  <a:pt x="5726" y="2650"/>
                </a:lnTo>
                <a:lnTo>
                  <a:pt x="5745" y="2628"/>
                </a:lnTo>
                <a:lnTo>
                  <a:pt x="5750" y="2620"/>
                </a:lnTo>
                <a:lnTo>
                  <a:pt x="5757" y="2613"/>
                </a:lnTo>
                <a:lnTo>
                  <a:pt x="5765" y="2608"/>
                </a:lnTo>
                <a:lnTo>
                  <a:pt x="5773" y="2603"/>
                </a:lnTo>
                <a:lnTo>
                  <a:pt x="5780" y="2599"/>
                </a:lnTo>
                <a:lnTo>
                  <a:pt x="5789" y="2596"/>
                </a:lnTo>
                <a:lnTo>
                  <a:pt x="5798" y="2593"/>
                </a:lnTo>
                <a:lnTo>
                  <a:pt x="5807" y="2591"/>
                </a:lnTo>
                <a:lnTo>
                  <a:pt x="5816" y="2590"/>
                </a:lnTo>
                <a:lnTo>
                  <a:pt x="5825" y="2590"/>
                </a:lnTo>
                <a:lnTo>
                  <a:pt x="5834" y="2591"/>
                </a:lnTo>
                <a:lnTo>
                  <a:pt x="5843" y="2593"/>
                </a:lnTo>
                <a:lnTo>
                  <a:pt x="5852" y="2596"/>
                </a:lnTo>
                <a:lnTo>
                  <a:pt x="5861" y="2600"/>
                </a:lnTo>
                <a:lnTo>
                  <a:pt x="5870" y="2605"/>
                </a:lnTo>
                <a:lnTo>
                  <a:pt x="5877" y="2609"/>
                </a:lnTo>
                <a:lnTo>
                  <a:pt x="5885" y="2616"/>
                </a:lnTo>
                <a:lnTo>
                  <a:pt x="5892" y="2622"/>
                </a:lnTo>
                <a:lnTo>
                  <a:pt x="5898" y="2630"/>
                </a:lnTo>
                <a:lnTo>
                  <a:pt x="5902" y="2638"/>
                </a:lnTo>
                <a:lnTo>
                  <a:pt x="5906" y="2646"/>
                </a:lnTo>
                <a:lnTo>
                  <a:pt x="5910" y="2655"/>
                </a:lnTo>
                <a:lnTo>
                  <a:pt x="5912" y="2664"/>
                </a:lnTo>
                <a:lnTo>
                  <a:pt x="5914" y="2673"/>
                </a:lnTo>
                <a:lnTo>
                  <a:pt x="5915" y="2681"/>
                </a:lnTo>
                <a:lnTo>
                  <a:pt x="5915" y="2690"/>
                </a:lnTo>
                <a:lnTo>
                  <a:pt x="5914" y="2699"/>
                </a:lnTo>
                <a:lnTo>
                  <a:pt x="5912" y="2708"/>
                </a:lnTo>
                <a:lnTo>
                  <a:pt x="5910" y="2717"/>
                </a:lnTo>
                <a:lnTo>
                  <a:pt x="5906" y="2726"/>
                </a:lnTo>
                <a:lnTo>
                  <a:pt x="5901" y="2735"/>
                </a:lnTo>
                <a:lnTo>
                  <a:pt x="5896" y="2743"/>
                </a:lnTo>
                <a:lnTo>
                  <a:pt x="5875" y="2767"/>
                </a:lnTo>
                <a:lnTo>
                  <a:pt x="5851" y="2796"/>
                </a:lnTo>
                <a:lnTo>
                  <a:pt x="5817" y="2834"/>
                </a:lnTo>
                <a:lnTo>
                  <a:pt x="5773" y="2880"/>
                </a:lnTo>
                <a:lnTo>
                  <a:pt x="5748" y="2904"/>
                </a:lnTo>
                <a:lnTo>
                  <a:pt x="5720" y="2930"/>
                </a:lnTo>
                <a:lnTo>
                  <a:pt x="5690" y="2958"/>
                </a:lnTo>
                <a:lnTo>
                  <a:pt x="5659" y="2986"/>
                </a:lnTo>
                <a:lnTo>
                  <a:pt x="5624" y="3014"/>
                </a:lnTo>
                <a:lnTo>
                  <a:pt x="5589" y="3044"/>
                </a:lnTo>
                <a:lnTo>
                  <a:pt x="5550" y="3073"/>
                </a:lnTo>
                <a:lnTo>
                  <a:pt x="5510" y="3102"/>
                </a:lnTo>
                <a:lnTo>
                  <a:pt x="5466" y="3132"/>
                </a:lnTo>
                <a:lnTo>
                  <a:pt x="5422" y="3161"/>
                </a:lnTo>
                <a:lnTo>
                  <a:pt x="5375" y="3190"/>
                </a:lnTo>
                <a:lnTo>
                  <a:pt x="5326" y="3218"/>
                </a:lnTo>
                <a:lnTo>
                  <a:pt x="5274" y="3244"/>
                </a:lnTo>
                <a:lnTo>
                  <a:pt x="5222" y="3271"/>
                </a:lnTo>
                <a:lnTo>
                  <a:pt x="5167" y="3296"/>
                </a:lnTo>
                <a:lnTo>
                  <a:pt x="5111" y="3319"/>
                </a:lnTo>
                <a:lnTo>
                  <a:pt x="5051" y="3341"/>
                </a:lnTo>
                <a:lnTo>
                  <a:pt x="4990" y="3361"/>
                </a:lnTo>
                <a:lnTo>
                  <a:pt x="4928" y="3379"/>
                </a:lnTo>
                <a:lnTo>
                  <a:pt x="4896" y="3388"/>
                </a:lnTo>
                <a:lnTo>
                  <a:pt x="4863" y="3395"/>
                </a:lnTo>
                <a:lnTo>
                  <a:pt x="4831" y="3403"/>
                </a:lnTo>
                <a:lnTo>
                  <a:pt x="4797" y="3409"/>
                </a:lnTo>
                <a:lnTo>
                  <a:pt x="4764" y="3415"/>
                </a:lnTo>
                <a:lnTo>
                  <a:pt x="4729" y="3419"/>
                </a:lnTo>
                <a:lnTo>
                  <a:pt x="4691" y="3425"/>
                </a:lnTo>
                <a:lnTo>
                  <a:pt x="4655" y="3428"/>
                </a:lnTo>
                <a:lnTo>
                  <a:pt x="4619" y="3430"/>
                </a:lnTo>
                <a:lnTo>
                  <a:pt x="4585" y="3433"/>
                </a:lnTo>
                <a:lnTo>
                  <a:pt x="4552" y="3433"/>
                </a:lnTo>
                <a:lnTo>
                  <a:pt x="4521" y="3433"/>
                </a:lnTo>
                <a:lnTo>
                  <a:pt x="4490" y="3432"/>
                </a:lnTo>
                <a:lnTo>
                  <a:pt x="4461" y="3429"/>
                </a:lnTo>
                <a:lnTo>
                  <a:pt x="4432" y="3425"/>
                </a:lnTo>
                <a:lnTo>
                  <a:pt x="4405" y="3421"/>
                </a:lnTo>
                <a:lnTo>
                  <a:pt x="4378" y="3416"/>
                </a:lnTo>
                <a:lnTo>
                  <a:pt x="4351" y="3409"/>
                </a:lnTo>
                <a:lnTo>
                  <a:pt x="4327" y="3403"/>
                </a:lnTo>
                <a:lnTo>
                  <a:pt x="4302" y="3395"/>
                </a:lnTo>
                <a:lnTo>
                  <a:pt x="4278" y="3386"/>
                </a:lnTo>
                <a:lnTo>
                  <a:pt x="4254" y="3377"/>
                </a:lnTo>
                <a:lnTo>
                  <a:pt x="4231" y="3367"/>
                </a:lnTo>
                <a:lnTo>
                  <a:pt x="4209" y="3356"/>
                </a:lnTo>
                <a:lnTo>
                  <a:pt x="4186" y="3343"/>
                </a:lnTo>
                <a:lnTo>
                  <a:pt x="4165" y="3331"/>
                </a:lnTo>
                <a:lnTo>
                  <a:pt x="4143" y="3318"/>
                </a:lnTo>
                <a:lnTo>
                  <a:pt x="4122" y="3304"/>
                </a:lnTo>
                <a:lnTo>
                  <a:pt x="4078" y="3274"/>
                </a:lnTo>
                <a:lnTo>
                  <a:pt x="4035" y="3243"/>
                </a:lnTo>
                <a:lnTo>
                  <a:pt x="3991" y="3209"/>
                </a:lnTo>
                <a:lnTo>
                  <a:pt x="3900" y="3133"/>
                </a:lnTo>
                <a:lnTo>
                  <a:pt x="3850" y="3093"/>
                </a:lnTo>
                <a:lnTo>
                  <a:pt x="3797" y="3049"/>
                </a:lnTo>
                <a:lnTo>
                  <a:pt x="3742" y="3006"/>
                </a:lnTo>
                <a:lnTo>
                  <a:pt x="3681" y="2960"/>
                </a:lnTo>
                <a:lnTo>
                  <a:pt x="3616" y="2913"/>
                </a:lnTo>
                <a:lnTo>
                  <a:pt x="3544" y="2865"/>
                </a:lnTo>
                <a:lnTo>
                  <a:pt x="3506" y="2841"/>
                </a:lnTo>
                <a:lnTo>
                  <a:pt x="3467" y="2816"/>
                </a:lnTo>
                <a:lnTo>
                  <a:pt x="3426" y="2792"/>
                </a:lnTo>
                <a:lnTo>
                  <a:pt x="3384" y="2767"/>
                </a:lnTo>
                <a:lnTo>
                  <a:pt x="3367" y="2777"/>
                </a:lnTo>
                <a:lnTo>
                  <a:pt x="3350" y="2787"/>
                </a:lnTo>
                <a:lnTo>
                  <a:pt x="3334" y="2797"/>
                </a:lnTo>
                <a:lnTo>
                  <a:pt x="3315" y="2806"/>
                </a:lnTo>
                <a:lnTo>
                  <a:pt x="3296" y="2814"/>
                </a:lnTo>
                <a:lnTo>
                  <a:pt x="3277" y="2822"/>
                </a:lnTo>
                <a:lnTo>
                  <a:pt x="3257" y="2830"/>
                </a:lnTo>
                <a:lnTo>
                  <a:pt x="3236" y="2835"/>
                </a:lnTo>
                <a:lnTo>
                  <a:pt x="3214" y="2842"/>
                </a:lnTo>
                <a:lnTo>
                  <a:pt x="3193" y="2846"/>
                </a:lnTo>
                <a:lnTo>
                  <a:pt x="3171" y="2851"/>
                </a:lnTo>
                <a:lnTo>
                  <a:pt x="3149" y="2854"/>
                </a:lnTo>
                <a:lnTo>
                  <a:pt x="3125" y="2858"/>
                </a:lnTo>
                <a:lnTo>
                  <a:pt x="3102" y="2860"/>
                </a:lnTo>
                <a:lnTo>
                  <a:pt x="3078" y="2861"/>
                </a:lnTo>
                <a:lnTo>
                  <a:pt x="3054" y="2861"/>
                </a:lnTo>
                <a:lnTo>
                  <a:pt x="3030" y="2861"/>
                </a:lnTo>
                <a:lnTo>
                  <a:pt x="3007" y="2860"/>
                </a:lnTo>
                <a:lnTo>
                  <a:pt x="2985" y="2858"/>
                </a:lnTo>
                <a:lnTo>
                  <a:pt x="2961" y="2855"/>
                </a:lnTo>
                <a:lnTo>
                  <a:pt x="2940" y="2852"/>
                </a:lnTo>
                <a:lnTo>
                  <a:pt x="2918" y="2847"/>
                </a:lnTo>
                <a:lnTo>
                  <a:pt x="2897" y="2843"/>
                </a:lnTo>
                <a:lnTo>
                  <a:pt x="2877" y="2837"/>
                </a:lnTo>
                <a:lnTo>
                  <a:pt x="2856" y="2831"/>
                </a:lnTo>
                <a:lnTo>
                  <a:pt x="2836" y="2824"/>
                </a:lnTo>
                <a:lnTo>
                  <a:pt x="2817" y="2817"/>
                </a:lnTo>
                <a:lnTo>
                  <a:pt x="2799" y="2810"/>
                </a:lnTo>
                <a:lnTo>
                  <a:pt x="2781" y="2801"/>
                </a:lnTo>
                <a:lnTo>
                  <a:pt x="2764" y="2792"/>
                </a:lnTo>
                <a:lnTo>
                  <a:pt x="2747" y="2782"/>
                </a:lnTo>
                <a:lnTo>
                  <a:pt x="2732" y="2772"/>
                </a:lnTo>
                <a:lnTo>
                  <a:pt x="2716" y="2762"/>
                </a:lnTo>
                <a:lnTo>
                  <a:pt x="2702" y="2751"/>
                </a:lnTo>
                <a:lnTo>
                  <a:pt x="2688" y="2739"/>
                </a:lnTo>
                <a:lnTo>
                  <a:pt x="2676" y="2727"/>
                </a:lnTo>
                <a:lnTo>
                  <a:pt x="2664" y="2715"/>
                </a:lnTo>
                <a:lnTo>
                  <a:pt x="2652" y="2701"/>
                </a:lnTo>
                <a:lnTo>
                  <a:pt x="2642" y="2689"/>
                </a:lnTo>
                <a:lnTo>
                  <a:pt x="2634" y="2675"/>
                </a:lnTo>
                <a:lnTo>
                  <a:pt x="2626" y="2661"/>
                </a:lnTo>
                <a:lnTo>
                  <a:pt x="2618" y="2647"/>
                </a:lnTo>
                <a:lnTo>
                  <a:pt x="2612" y="2632"/>
                </a:lnTo>
                <a:lnTo>
                  <a:pt x="2607" y="2618"/>
                </a:lnTo>
                <a:lnTo>
                  <a:pt x="2602" y="2603"/>
                </a:lnTo>
                <a:lnTo>
                  <a:pt x="2600" y="2588"/>
                </a:lnTo>
                <a:lnTo>
                  <a:pt x="2598" y="2572"/>
                </a:lnTo>
                <a:lnTo>
                  <a:pt x="2598" y="2557"/>
                </a:lnTo>
                <a:lnTo>
                  <a:pt x="2599" y="2535"/>
                </a:lnTo>
                <a:lnTo>
                  <a:pt x="2602" y="2513"/>
                </a:lnTo>
                <a:lnTo>
                  <a:pt x="2608" y="2493"/>
                </a:lnTo>
                <a:lnTo>
                  <a:pt x="2616" y="2472"/>
                </a:lnTo>
                <a:lnTo>
                  <a:pt x="2580" y="2467"/>
                </a:lnTo>
                <a:lnTo>
                  <a:pt x="2543" y="2464"/>
                </a:lnTo>
                <a:lnTo>
                  <a:pt x="2506" y="2462"/>
                </a:lnTo>
                <a:lnTo>
                  <a:pt x="2471" y="2461"/>
                </a:lnTo>
                <a:lnTo>
                  <a:pt x="2434" y="2460"/>
                </a:lnTo>
                <a:lnTo>
                  <a:pt x="2397" y="2460"/>
                </a:lnTo>
                <a:lnTo>
                  <a:pt x="2359" y="2461"/>
                </a:lnTo>
                <a:lnTo>
                  <a:pt x="2323" y="2462"/>
                </a:lnTo>
                <a:lnTo>
                  <a:pt x="2286" y="2464"/>
                </a:lnTo>
                <a:lnTo>
                  <a:pt x="2248" y="2467"/>
                </a:lnTo>
                <a:lnTo>
                  <a:pt x="2211" y="2471"/>
                </a:lnTo>
                <a:lnTo>
                  <a:pt x="2173" y="2475"/>
                </a:lnTo>
                <a:lnTo>
                  <a:pt x="2098" y="2486"/>
                </a:lnTo>
                <a:lnTo>
                  <a:pt x="2023" y="2500"/>
                </a:lnTo>
                <a:lnTo>
                  <a:pt x="2040" y="2470"/>
                </a:lnTo>
                <a:lnTo>
                  <a:pt x="2055" y="2440"/>
                </a:lnTo>
                <a:lnTo>
                  <a:pt x="2069" y="2407"/>
                </a:lnTo>
                <a:lnTo>
                  <a:pt x="2082" y="2375"/>
                </a:lnTo>
                <a:lnTo>
                  <a:pt x="2094" y="2336"/>
                </a:lnTo>
                <a:lnTo>
                  <a:pt x="2104" y="2297"/>
                </a:lnTo>
                <a:lnTo>
                  <a:pt x="2148" y="2290"/>
                </a:lnTo>
                <a:lnTo>
                  <a:pt x="2191" y="2286"/>
                </a:lnTo>
                <a:lnTo>
                  <a:pt x="2234" y="2281"/>
                </a:lnTo>
                <a:lnTo>
                  <a:pt x="2278" y="2277"/>
                </a:lnTo>
                <a:lnTo>
                  <a:pt x="2321" y="2275"/>
                </a:lnTo>
                <a:lnTo>
                  <a:pt x="2364" y="2272"/>
                </a:lnTo>
                <a:lnTo>
                  <a:pt x="2407" y="2272"/>
                </a:lnTo>
                <a:lnTo>
                  <a:pt x="2450" y="2272"/>
                </a:lnTo>
                <a:lnTo>
                  <a:pt x="2493" y="2274"/>
                </a:lnTo>
                <a:lnTo>
                  <a:pt x="2535" y="2276"/>
                </a:lnTo>
                <a:lnTo>
                  <a:pt x="2578" y="2278"/>
                </a:lnTo>
                <a:lnTo>
                  <a:pt x="2620" y="2282"/>
                </a:lnTo>
                <a:lnTo>
                  <a:pt x="2661" y="2288"/>
                </a:lnTo>
                <a:lnTo>
                  <a:pt x="2704" y="2295"/>
                </a:lnTo>
                <a:lnTo>
                  <a:pt x="2745" y="2302"/>
                </a:lnTo>
                <a:lnTo>
                  <a:pt x="2786" y="2310"/>
                </a:lnTo>
                <a:lnTo>
                  <a:pt x="2815" y="2298"/>
                </a:lnTo>
                <a:lnTo>
                  <a:pt x="2845" y="2287"/>
                </a:lnTo>
                <a:lnTo>
                  <a:pt x="2878" y="2277"/>
                </a:lnTo>
                <a:lnTo>
                  <a:pt x="2911" y="2268"/>
                </a:lnTo>
                <a:lnTo>
                  <a:pt x="2945" y="2261"/>
                </a:lnTo>
                <a:lnTo>
                  <a:pt x="2980" y="2257"/>
                </a:lnTo>
                <a:lnTo>
                  <a:pt x="3017" y="2253"/>
                </a:lnTo>
                <a:lnTo>
                  <a:pt x="3054" y="2253"/>
                </a:lnTo>
                <a:lnTo>
                  <a:pt x="3078" y="2253"/>
                </a:lnTo>
                <a:lnTo>
                  <a:pt x="3102" y="2255"/>
                </a:lnTo>
                <a:lnTo>
                  <a:pt x="3125" y="2257"/>
                </a:lnTo>
                <a:lnTo>
                  <a:pt x="3149" y="2259"/>
                </a:lnTo>
                <a:lnTo>
                  <a:pt x="3171" y="2263"/>
                </a:lnTo>
                <a:lnTo>
                  <a:pt x="3193" y="2268"/>
                </a:lnTo>
                <a:lnTo>
                  <a:pt x="3214" y="2272"/>
                </a:lnTo>
                <a:lnTo>
                  <a:pt x="3236" y="2278"/>
                </a:lnTo>
                <a:lnTo>
                  <a:pt x="3257" y="2285"/>
                </a:lnTo>
                <a:lnTo>
                  <a:pt x="3277" y="2291"/>
                </a:lnTo>
                <a:lnTo>
                  <a:pt x="3296" y="2299"/>
                </a:lnTo>
                <a:lnTo>
                  <a:pt x="3315" y="2308"/>
                </a:lnTo>
                <a:lnTo>
                  <a:pt x="3334" y="2317"/>
                </a:lnTo>
                <a:lnTo>
                  <a:pt x="3350" y="2326"/>
                </a:lnTo>
                <a:lnTo>
                  <a:pt x="3367" y="2336"/>
                </a:lnTo>
                <a:lnTo>
                  <a:pt x="3384" y="2347"/>
                </a:lnTo>
                <a:lnTo>
                  <a:pt x="3384" y="2051"/>
                </a:lnTo>
                <a:lnTo>
                  <a:pt x="3332" y="2016"/>
                </a:lnTo>
                <a:lnTo>
                  <a:pt x="3279" y="1980"/>
                </a:lnTo>
                <a:lnTo>
                  <a:pt x="3223" y="1945"/>
                </a:lnTo>
                <a:lnTo>
                  <a:pt x="3164" y="1908"/>
                </a:lnTo>
                <a:lnTo>
                  <a:pt x="3103" y="1872"/>
                </a:lnTo>
                <a:lnTo>
                  <a:pt x="3038" y="1835"/>
                </a:lnTo>
                <a:lnTo>
                  <a:pt x="2970" y="1798"/>
                </a:lnTo>
                <a:lnTo>
                  <a:pt x="2900" y="1761"/>
                </a:lnTo>
                <a:lnTo>
                  <a:pt x="2871" y="1746"/>
                </a:lnTo>
                <a:lnTo>
                  <a:pt x="2842" y="1733"/>
                </a:lnTo>
                <a:lnTo>
                  <a:pt x="2813" y="1720"/>
                </a:lnTo>
                <a:lnTo>
                  <a:pt x="2784" y="1707"/>
                </a:lnTo>
                <a:lnTo>
                  <a:pt x="2754" y="1695"/>
                </a:lnTo>
                <a:lnTo>
                  <a:pt x="2725" y="1685"/>
                </a:lnTo>
                <a:lnTo>
                  <a:pt x="2695" y="1674"/>
                </a:lnTo>
                <a:lnTo>
                  <a:pt x="2665" y="1665"/>
                </a:lnTo>
                <a:lnTo>
                  <a:pt x="2603" y="1647"/>
                </a:lnTo>
                <a:lnTo>
                  <a:pt x="2542" y="1633"/>
                </a:lnTo>
                <a:lnTo>
                  <a:pt x="2481" y="1620"/>
                </a:lnTo>
                <a:lnTo>
                  <a:pt x="2418" y="1610"/>
                </a:lnTo>
                <a:lnTo>
                  <a:pt x="2356" y="1603"/>
                </a:lnTo>
                <a:lnTo>
                  <a:pt x="2294" y="1597"/>
                </a:lnTo>
                <a:lnTo>
                  <a:pt x="2230" y="1594"/>
                </a:lnTo>
                <a:lnTo>
                  <a:pt x="2166" y="1593"/>
                </a:lnTo>
                <a:lnTo>
                  <a:pt x="2103" y="1594"/>
                </a:lnTo>
                <a:lnTo>
                  <a:pt x="2039" y="1596"/>
                </a:lnTo>
                <a:lnTo>
                  <a:pt x="1976" y="1600"/>
                </a:lnTo>
                <a:lnTo>
                  <a:pt x="1912" y="1606"/>
                </a:lnTo>
                <a:lnTo>
                  <a:pt x="1889" y="1585"/>
                </a:lnTo>
                <a:lnTo>
                  <a:pt x="1864" y="1565"/>
                </a:lnTo>
                <a:lnTo>
                  <a:pt x="1839" y="1547"/>
                </a:lnTo>
                <a:lnTo>
                  <a:pt x="1813" y="1529"/>
                </a:lnTo>
                <a:lnTo>
                  <a:pt x="1785" y="1513"/>
                </a:lnTo>
                <a:lnTo>
                  <a:pt x="1757" y="1499"/>
                </a:lnTo>
                <a:lnTo>
                  <a:pt x="1729" y="1486"/>
                </a:lnTo>
                <a:lnTo>
                  <a:pt x="1700" y="1474"/>
                </a:lnTo>
                <a:lnTo>
                  <a:pt x="1673" y="1464"/>
                </a:lnTo>
                <a:lnTo>
                  <a:pt x="1645" y="1457"/>
                </a:lnTo>
                <a:lnTo>
                  <a:pt x="1728" y="1441"/>
                </a:lnTo>
                <a:lnTo>
                  <a:pt x="1814" y="1429"/>
                </a:lnTo>
                <a:lnTo>
                  <a:pt x="1899" y="1419"/>
                </a:lnTo>
                <a:lnTo>
                  <a:pt x="1941" y="1414"/>
                </a:lnTo>
                <a:lnTo>
                  <a:pt x="1985" y="1411"/>
                </a:lnTo>
                <a:lnTo>
                  <a:pt x="2027" y="1407"/>
                </a:lnTo>
                <a:lnTo>
                  <a:pt x="2071" y="1406"/>
                </a:lnTo>
                <a:lnTo>
                  <a:pt x="2113" y="1405"/>
                </a:lnTo>
                <a:lnTo>
                  <a:pt x="2156" y="1404"/>
                </a:lnTo>
                <a:lnTo>
                  <a:pt x="2199" y="1404"/>
                </a:lnTo>
                <a:lnTo>
                  <a:pt x="2242" y="1406"/>
                </a:lnTo>
                <a:lnTo>
                  <a:pt x="2285" y="1407"/>
                </a:lnTo>
                <a:lnTo>
                  <a:pt x="2327" y="1411"/>
                </a:lnTo>
                <a:lnTo>
                  <a:pt x="2369" y="1414"/>
                </a:lnTo>
                <a:lnTo>
                  <a:pt x="2413" y="1419"/>
                </a:lnTo>
                <a:lnTo>
                  <a:pt x="2455" y="1424"/>
                </a:lnTo>
                <a:lnTo>
                  <a:pt x="2496" y="1431"/>
                </a:lnTo>
                <a:lnTo>
                  <a:pt x="2539" y="1439"/>
                </a:lnTo>
                <a:lnTo>
                  <a:pt x="2581" y="1448"/>
                </a:lnTo>
                <a:lnTo>
                  <a:pt x="2622" y="1457"/>
                </a:lnTo>
                <a:lnTo>
                  <a:pt x="2664" y="1468"/>
                </a:lnTo>
                <a:lnTo>
                  <a:pt x="2705" y="1479"/>
                </a:lnTo>
                <a:lnTo>
                  <a:pt x="2746" y="1491"/>
                </a:lnTo>
                <a:lnTo>
                  <a:pt x="2787" y="1506"/>
                </a:lnTo>
                <a:lnTo>
                  <a:pt x="2828" y="1520"/>
                </a:lnTo>
                <a:lnTo>
                  <a:pt x="2868" y="1537"/>
                </a:lnTo>
                <a:lnTo>
                  <a:pt x="2908" y="1554"/>
                </a:lnTo>
                <a:lnTo>
                  <a:pt x="2948" y="1572"/>
                </a:lnTo>
                <a:lnTo>
                  <a:pt x="2987" y="1591"/>
                </a:lnTo>
                <a:lnTo>
                  <a:pt x="3043" y="1621"/>
                </a:lnTo>
                <a:lnTo>
                  <a:pt x="3096" y="1650"/>
                </a:lnTo>
                <a:lnTo>
                  <a:pt x="3149" y="1679"/>
                </a:lnTo>
                <a:lnTo>
                  <a:pt x="3199" y="1708"/>
                </a:lnTo>
                <a:lnTo>
                  <a:pt x="3248" y="1736"/>
                </a:lnTo>
                <a:lnTo>
                  <a:pt x="3295" y="1765"/>
                </a:lnTo>
                <a:lnTo>
                  <a:pt x="3340" y="1793"/>
                </a:lnTo>
                <a:lnTo>
                  <a:pt x="3384" y="1821"/>
                </a:lnTo>
                <a:lnTo>
                  <a:pt x="3384" y="1357"/>
                </a:lnTo>
                <a:lnTo>
                  <a:pt x="3384" y="1335"/>
                </a:lnTo>
                <a:lnTo>
                  <a:pt x="3331" y="1293"/>
                </a:lnTo>
                <a:lnTo>
                  <a:pt x="3278" y="1249"/>
                </a:lnTo>
                <a:lnTo>
                  <a:pt x="3221" y="1206"/>
                </a:lnTo>
                <a:lnTo>
                  <a:pt x="3161" y="1161"/>
                </a:lnTo>
                <a:lnTo>
                  <a:pt x="3098" y="1115"/>
                </a:lnTo>
                <a:lnTo>
                  <a:pt x="3033" y="1069"/>
                </a:lnTo>
                <a:lnTo>
                  <a:pt x="2964" y="1022"/>
                </a:lnTo>
                <a:lnTo>
                  <a:pt x="2892" y="974"/>
                </a:lnTo>
                <a:lnTo>
                  <a:pt x="2836" y="941"/>
                </a:lnTo>
                <a:lnTo>
                  <a:pt x="2781" y="908"/>
                </a:lnTo>
                <a:lnTo>
                  <a:pt x="2724" y="879"/>
                </a:lnTo>
                <a:lnTo>
                  <a:pt x="2667" y="852"/>
                </a:lnTo>
                <a:lnTo>
                  <a:pt x="2609" y="828"/>
                </a:lnTo>
                <a:lnTo>
                  <a:pt x="2551" y="806"/>
                </a:lnTo>
                <a:lnTo>
                  <a:pt x="2492" y="784"/>
                </a:lnTo>
                <a:lnTo>
                  <a:pt x="2433" y="767"/>
                </a:lnTo>
                <a:lnTo>
                  <a:pt x="2374" y="751"/>
                </a:lnTo>
                <a:lnTo>
                  <a:pt x="2314" y="737"/>
                </a:lnTo>
                <a:lnTo>
                  <a:pt x="2253" y="724"/>
                </a:lnTo>
                <a:lnTo>
                  <a:pt x="2193" y="714"/>
                </a:lnTo>
                <a:lnTo>
                  <a:pt x="2132" y="705"/>
                </a:lnTo>
                <a:lnTo>
                  <a:pt x="2072" y="699"/>
                </a:lnTo>
                <a:lnTo>
                  <a:pt x="2010" y="693"/>
                </a:lnTo>
                <a:lnTo>
                  <a:pt x="1950" y="690"/>
                </a:lnTo>
                <a:lnTo>
                  <a:pt x="1961" y="648"/>
                </a:lnTo>
                <a:lnTo>
                  <a:pt x="1970" y="607"/>
                </a:lnTo>
                <a:lnTo>
                  <a:pt x="1977" y="565"/>
                </a:lnTo>
                <a:lnTo>
                  <a:pt x="1983" y="523"/>
                </a:lnTo>
                <a:lnTo>
                  <a:pt x="1985" y="502"/>
                </a:lnTo>
                <a:lnTo>
                  <a:pt x="2049" y="507"/>
                </a:lnTo>
                <a:lnTo>
                  <a:pt x="2114" y="514"/>
                </a:lnTo>
                <a:lnTo>
                  <a:pt x="2179" y="521"/>
                </a:lnTo>
                <a:lnTo>
                  <a:pt x="2243" y="531"/>
                </a:lnTo>
                <a:lnTo>
                  <a:pt x="2308" y="543"/>
                </a:lnTo>
                <a:lnTo>
                  <a:pt x="2373" y="556"/>
                </a:lnTo>
                <a:lnTo>
                  <a:pt x="2437" y="572"/>
                </a:lnTo>
                <a:lnTo>
                  <a:pt x="2501" y="589"/>
                </a:lnTo>
                <a:lnTo>
                  <a:pt x="2564" y="609"/>
                </a:lnTo>
                <a:lnTo>
                  <a:pt x="2628" y="632"/>
                </a:lnTo>
                <a:lnTo>
                  <a:pt x="2690" y="656"/>
                </a:lnTo>
                <a:lnTo>
                  <a:pt x="2753" y="683"/>
                </a:lnTo>
                <a:lnTo>
                  <a:pt x="2814" y="712"/>
                </a:lnTo>
                <a:lnTo>
                  <a:pt x="2875" y="744"/>
                </a:lnTo>
                <a:lnTo>
                  <a:pt x="2936" y="779"/>
                </a:lnTo>
                <a:lnTo>
                  <a:pt x="2966" y="797"/>
                </a:lnTo>
                <a:lnTo>
                  <a:pt x="2995" y="816"/>
                </a:lnTo>
                <a:lnTo>
                  <a:pt x="3053" y="854"/>
                </a:lnTo>
                <a:lnTo>
                  <a:pt x="3107" y="890"/>
                </a:lnTo>
                <a:lnTo>
                  <a:pt x="3161" y="927"/>
                </a:lnTo>
                <a:lnTo>
                  <a:pt x="3212" y="964"/>
                </a:lnTo>
                <a:lnTo>
                  <a:pt x="3262" y="1000"/>
                </a:lnTo>
                <a:lnTo>
                  <a:pt x="3309" y="1035"/>
                </a:lnTo>
                <a:lnTo>
                  <a:pt x="3400" y="1104"/>
                </a:lnTo>
                <a:lnTo>
                  <a:pt x="3409" y="1089"/>
                </a:lnTo>
                <a:lnTo>
                  <a:pt x="3421" y="1074"/>
                </a:lnTo>
                <a:lnTo>
                  <a:pt x="3434" y="1061"/>
                </a:lnTo>
                <a:lnTo>
                  <a:pt x="3451" y="1050"/>
                </a:lnTo>
                <a:lnTo>
                  <a:pt x="3470" y="1039"/>
                </a:lnTo>
                <a:lnTo>
                  <a:pt x="3491" y="1030"/>
                </a:lnTo>
                <a:lnTo>
                  <a:pt x="3515" y="1022"/>
                </a:lnTo>
                <a:lnTo>
                  <a:pt x="3542" y="1016"/>
                </a:lnTo>
                <a:lnTo>
                  <a:pt x="4544" y="869"/>
                </a:lnTo>
                <a:lnTo>
                  <a:pt x="4569" y="867"/>
                </a:lnTo>
                <a:lnTo>
                  <a:pt x="4591" y="866"/>
                </a:lnTo>
                <a:lnTo>
                  <a:pt x="4611" y="867"/>
                </a:lnTo>
                <a:lnTo>
                  <a:pt x="4629" y="871"/>
                </a:lnTo>
                <a:lnTo>
                  <a:pt x="4645" y="877"/>
                </a:lnTo>
                <a:lnTo>
                  <a:pt x="4659" y="885"/>
                </a:lnTo>
                <a:lnTo>
                  <a:pt x="4671" y="894"/>
                </a:lnTo>
                <a:lnTo>
                  <a:pt x="4681" y="905"/>
                </a:lnTo>
                <a:lnTo>
                  <a:pt x="4690" y="917"/>
                </a:lnTo>
                <a:lnTo>
                  <a:pt x="4698" y="932"/>
                </a:lnTo>
                <a:lnTo>
                  <a:pt x="4704" y="946"/>
                </a:lnTo>
                <a:lnTo>
                  <a:pt x="4709" y="963"/>
                </a:lnTo>
                <a:lnTo>
                  <a:pt x="4713" y="981"/>
                </a:lnTo>
                <a:lnTo>
                  <a:pt x="4715" y="1000"/>
                </a:lnTo>
                <a:lnTo>
                  <a:pt x="4717" y="1019"/>
                </a:lnTo>
                <a:lnTo>
                  <a:pt x="4718" y="1040"/>
                </a:lnTo>
                <a:lnTo>
                  <a:pt x="4718" y="1162"/>
                </a:lnTo>
                <a:lnTo>
                  <a:pt x="4718" y="2136"/>
                </a:lnTo>
                <a:lnTo>
                  <a:pt x="4727" y="2138"/>
                </a:lnTo>
                <a:lnTo>
                  <a:pt x="4787" y="2143"/>
                </a:lnTo>
                <a:lnTo>
                  <a:pt x="4846" y="2146"/>
                </a:lnTo>
                <a:lnTo>
                  <a:pt x="4903" y="2148"/>
                </a:lnTo>
                <a:lnTo>
                  <a:pt x="4958" y="2146"/>
                </a:lnTo>
                <a:lnTo>
                  <a:pt x="5011" y="2143"/>
                </a:lnTo>
                <a:lnTo>
                  <a:pt x="5063" y="2138"/>
                </a:lnTo>
                <a:lnTo>
                  <a:pt x="5113" y="2131"/>
                </a:lnTo>
                <a:lnTo>
                  <a:pt x="5162" y="2122"/>
                </a:lnTo>
                <a:lnTo>
                  <a:pt x="5208" y="2111"/>
                </a:lnTo>
                <a:lnTo>
                  <a:pt x="5252" y="2100"/>
                </a:lnTo>
                <a:lnTo>
                  <a:pt x="5296" y="2086"/>
                </a:lnTo>
                <a:lnTo>
                  <a:pt x="5337" y="2072"/>
                </a:lnTo>
                <a:lnTo>
                  <a:pt x="5376" y="2057"/>
                </a:lnTo>
                <a:lnTo>
                  <a:pt x="5414" y="2042"/>
                </a:lnTo>
                <a:lnTo>
                  <a:pt x="5448" y="2025"/>
                </a:lnTo>
                <a:lnTo>
                  <a:pt x="5483" y="2008"/>
                </a:lnTo>
                <a:lnTo>
                  <a:pt x="5514" y="1992"/>
                </a:lnTo>
                <a:lnTo>
                  <a:pt x="5544" y="1975"/>
                </a:lnTo>
                <a:lnTo>
                  <a:pt x="5572" y="1957"/>
                </a:lnTo>
                <a:lnTo>
                  <a:pt x="5598" y="1940"/>
                </a:lnTo>
                <a:lnTo>
                  <a:pt x="5622" y="1925"/>
                </a:lnTo>
                <a:lnTo>
                  <a:pt x="5644" y="1909"/>
                </a:lnTo>
                <a:lnTo>
                  <a:pt x="5682" y="1880"/>
                </a:lnTo>
                <a:lnTo>
                  <a:pt x="5711" y="1854"/>
                </a:lnTo>
                <a:lnTo>
                  <a:pt x="5734" y="1835"/>
                </a:lnTo>
                <a:lnTo>
                  <a:pt x="5752" y="1818"/>
                </a:lnTo>
                <a:lnTo>
                  <a:pt x="5758" y="1811"/>
                </a:lnTo>
                <a:lnTo>
                  <a:pt x="5766" y="1805"/>
                </a:lnTo>
                <a:lnTo>
                  <a:pt x="5774" y="1800"/>
                </a:lnTo>
                <a:lnTo>
                  <a:pt x="5782" y="1796"/>
                </a:lnTo>
                <a:lnTo>
                  <a:pt x="5791" y="1793"/>
                </a:lnTo>
                <a:lnTo>
                  <a:pt x="5799" y="1790"/>
                </a:lnTo>
                <a:lnTo>
                  <a:pt x="5808" y="1789"/>
                </a:lnTo>
                <a:lnTo>
                  <a:pt x="5817" y="1788"/>
                </a:lnTo>
                <a:lnTo>
                  <a:pt x="5826" y="1788"/>
                </a:lnTo>
                <a:lnTo>
                  <a:pt x="5835" y="1789"/>
                </a:lnTo>
                <a:lnTo>
                  <a:pt x="5844" y="1791"/>
                </a:lnTo>
                <a:lnTo>
                  <a:pt x="5853" y="1794"/>
                </a:lnTo>
                <a:lnTo>
                  <a:pt x="5862" y="1798"/>
                </a:lnTo>
                <a:lnTo>
                  <a:pt x="5870" y="1802"/>
                </a:lnTo>
                <a:lnTo>
                  <a:pt x="5877" y="1808"/>
                </a:lnTo>
                <a:lnTo>
                  <a:pt x="5885" y="1814"/>
                </a:lnTo>
                <a:lnTo>
                  <a:pt x="5892" y="1821"/>
                </a:lnTo>
                <a:lnTo>
                  <a:pt x="5898" y="1829"/>
                </a:lnTo>
                <a:lnTo>
                  <a:pt x="5903" y="1837"/>
                </a:lnTo>
                <a:lnTo>
                  <a:pt x="5906" y="1844"/>
                </a:lnTo>
                <a:lnTo>
                  <a:pt x="5910" y="1853"/>
                </a:lnTo>
                <a:lnTo>
                  <a:pt x="5913" y="1862"/>
                </a:lnTo>
                <a:lnTo>
                  <a:pt x="5914" y="1871"/>
                </a:lnTo>
                <a:lnTo>
                  <a:pt x="5915" y="1880"/>
                </a:lnTo>
                <a:lnTo>
                  <a:pt x="5915" y="1889"/>
                </a:lnTo>
                <a:lnTo>
                  <a:pt x="5914" y="1898"/>
                </a:lnTo>
                <a:lnTo>
                  <a:pt x="5912" y="1907"/>
                </a:lnTo>
                <a:lnTo>
                  <a:pt x="5909" y="1916"/>
                </a:lnTo>
                <a:lnTo>
                  <a:pt x="5905" y="1925"/>
                </a:lnTo>
                <a:lnTo>
                  <a:pt x="5901" y="1932"/>
                </a:lnTo>
                <a:lnTo>
                  <a:pt x="5895" y="1940"/>
                </a:lnTo>
                <a:lnTo>
                  <a:pt x="5890" y="1948"/>
                </a:lnTo>
                <a:lnTo>
                  <a:pt x="5869" y="1968"/>
                </a:lnTo>
                <a:lnTo>
                  <a:pt x="5844" y="1990"/>
                </a:lnTo>
                <a:lnTo>
                  <a:pt x="5809" y="2019"/>
                </a:lnTo>
                <a:lnTo>
                  <a:pt x="5766" y="2054"/>
                </a:lnTo>
                <a:lnTo>
                  <a:pt x="5740" y="2072"/>
                </a:lnTo>
                <a:lnTo>
                  <a:pt x="5712" y="2091"/>
                </a:lnTo>
                <a:lnTo>
                  <a:pt x="5682" y="2111"/>
                </a:lnTo>
                <a:lnTo>
                  <a:pt x="5650" y="2131"/>
                </a:lnTo>
                <a:lnTo>
                  <a:pt x="5616" y="2151"/>
                </a:lnTo>
                <a:lnTo>
                  <a:pt x="5580" y="2170"/>
                </a:lnTo>
                <a:lnTo>
                  <a:pt x="5541" y="2190"/>
                </a:lnTo>
                <a:lnTo>
                  <a:pt x="5500" y="2209"/>
                </a:lnTo>
                <a:lnTo>
                  <a:pt x="5457" y="2228"/>
                </a:lnTo>
                <a:lnTo>
                  <a:pt x="5413" y="2246"/>
                </a:lnTo>
                <a:lnTo>
                  <a:pt x="5365" y="2262"/>
                </a:lnTo>
                <a:lnTo>
                  <a:pt x="5316" y="2278"/>
                </a:lnTo>
                <a:lnTo>
                  <a:pt x="5264" y="2291"/>
                </a:lnTo>
                <a:lnTo>
                  <a:pt x="5212" y="2305"/>
                </a:lnTo>
                <a:lnTo>
                  <a:pt x="5156" y="2316"/>
                </a:lnTo>
                <a:lnTo>
                  <a:pt x="5099" y="2325"/>
                </a:lnTo>
                <a:lnTo>
                  <a:pt x="5040" y="2331"/>
                </a:lnTo>
                <a:lnTo>
                  <a:pt x="4980" y="2336"/>
                </a:lnTo>
                <a:lnTo>
                  <a:pt x="4918" y="2338"/>
                </a:lnTo>
                <a:lnTo>
                  <a:pt x="4885" y="2338"/>
                </a:lnTo>
                <a:lnTo>
                  <a:pt x="4853" y="2337"/>
                </a:lnTo>
                <a:lnTo>
                  <a:pt x="4820" y="2336"/>
                </a:lnTo>
                <a:lnTo>
                  <a:pt x="4786" y="2334"/>
                </a:lnTo>
                <a:lnTo>
                  <a:pt x="4753" y="2331"/>
                </a:lnTo>
                <a:lnTo>
                  <a:pt x="4718" y="2327"/>
                </a:lnTo>
                <a:lnTo>
                  <a:pt x="4718" y="2397"/>
                </a:lnTo>
                <a:lnTo>
                  <a:pt x="4717" y="2418"/>
                </a:lnTo>
                <a:lnTo>
                  <a:pt x="4714" y="2438"/>
                </a:lnTo>
                <a:lnTo>
                  <a:pt x="4709" y="2459"/>
                </a:lnTo>
                <a:lnTo>
                  <a:pt x="4703" y="2479"/>
                </a:lnTo>
                <a:lnTo>
                  <a:pt x="4694" y="2498"/>
                </a:lnTo>
                <a:lnTo>
                  <a:pt x="4682" y="2515"/>
                </a:lnTo>
                <a:lnTo>
                  <a:pt x="4670" y="2533"/>
                </a:lnTo>
                <a:lnTo>
                  <a:pt x="4656" y="2551"/>
                </a:lnTo>
                <a:lnTo>
                  <a:pt x="4640" y="2568"/>
                </a:lnTo>
                <a:lnTo>
                  <a:pt x="4623" y="2583"/>
                </a:lnTo>
                <a:lnTo>
                  <a:pt x="4604" y="2598"/>
                </a:lnTo>
                <a:lnTo>
                  <a:pt x="4585" y="2612"/>
                </a:lnTo>
                <a:lnTo>
                  <a:pt x="4564" y="2626"/>
                </a:lnTo>
                <a:lnTo>
                  <a:pt x="4541" y="2638"/>
                </a:lnTo>
                <a:lnTo>
                  <a:pt x="4517" y="2649"/>
                </a:lnTo>
                <a:lnTo>
                  <a:pt x="4493" y="2660"/>
                </a:lnTo>
                <a:lnTo>
                  <a:pt x="4517" y="2666"/>
                </a:lnTo>
                <a:lnTo>
                  <a:pt x="4543" y="2670"/>
                </a:lnTo>
                <a:lnTo>
                  <a:pt x="4569" y="2675"/>
                </a:lnTo>
                <a:lnTo>
                  <a:pt x="4597" y="2678"/>
                </a:lnTo>
                <a:lnTo>
                  <a:pt x="4624" y="2680"/>
                </a:lnTo>
                <a:lnTo>
                  <a:pt x="4653" y="2683"/>
                </a:lnTo>
                <a:lnTo>
                  <a:pt x="4685" y="2684"/>
                </a:lnTo>
                <a:lnTo>
                  <a:pt x="4716" y="2684"/>
                </a:lnTo>
                <a:lnTo>
                  <a:pt x="4776" y="2683"/>
                </a:lnTo>
                <a:lnTo>
                  <a:pt x="4835" y="2678"/>
                </a:lnTo>
                <a:lnTo>
                  <a:pt x="4892" y="2671"/>
                </a:lnTo>
                <a:lnTo>
                  <a:pt x="4948" y="2662"/>
                </a:lnTo>
                <a:lnTo>
                  <a:pt x="5001" y="2652"/>
                </a:lnTo>
                <a:lnTo>
                  <a:pt x="5053" y="2640"/>
                </a:lnTo>
                <a:lnTo>
                  <a:pt x="5104" y="2626"/>
                </a:lnTo>
                <a:lnTo>
                  <a:pt x="5152" y="2610"/>
                </a:lnTo>
                <a:lnTo>
                  <a:pt x="5199" y="2593"/>
                </a:lnTo>
                <a:lnTo>
                  <a:pt x="5244" y="2576"/>
                </a:lnTo>
                <a:lnTo>
                  <a:pt x="5287" y="2557"/>
                </a:lnTo>
                <a:lnTo>
                  <a:pt x="5329" y="2537"/>
                </a:lnTo>
                <a:lnTo>
                  <a:pt x="5368" y="2515"/>
                </a:lnTo>
                <a:lnTo>
                  <a:pt x="5406" y="2495"/>
                </a:lnTo>
                <a:lnTo>
                  <a:pt x="5442" y="2474"/>
                </a:lnTo>
                <a:lnTo>
                  <a:pt x="5476" y="2452"/>
                </a:lnTo>
                <a:lnTo>
                  <a:pt x="5507" y="2431"/>
                </a:lnTo>
                <a:lnTo>
                  <a:pt x="5539" y="2409"/>
                </a:lnTo>
                <a:lnTo>
                  <a:pt x="5566" y="2388"/>
                </a:lnTo>
                <a:lnTo>
                  <a:pt x="5592" y="2368"/>
                </a:lnTo>
                <a:lnTo>
                  <a:pt x="5617" y="2348"/>
                </a:lnTo>
                <a:lnTo>
                  <a:pt x="5639" y="2329"/>
                </a:lnTo>
                <a:lnTo>
                  <a:pt x="5678" y="2295"/>
                </a:lnTo>
                <a:lnTo>
                  <a:pt x="5708" y="2266"/>
                </a:lnTo>
                <a:lnTo>
                  <a:pt x="5729" y="2243"/>
                </a:lnTo>
                <a:lnTo>
                  <a:pt x="5747" y="2223"/>
                </a:lnTo>
                <a:lnTo>
                  <a:pt x="5754" y="2216"/>
                </a:lnTo>
                <a:lnTo>
                  <a:pt x="5762" y="2210"/>
                </a:lnTo>
                <a:lnTo>
                  <a:pt x="5769" y="2204"/>
                </a:lnTo>
                <a:lnTo>
                  <a:pt x="5777" y="2200"/>
                </a:lnTo>
                <a:lnTo>
                  <a:pt x="5785" y="2195"/>
                </a:lnTo>
                <a:lnTo>
                  <a:pt x="5794" y="2193"/>
                </a:lnTo>
                <a:lnTo>
                  <a:pt x="5803" y="2191"/>
                </a:lnTo>
                <a:lnTo>
                  <a:pt x="5812" y="2190"/>
                </a:lnTo>
                <a:lnTo>
                  <a:pt x="5821" y="2189"/>
                </a:lnTo>
                <a:lnTo>
                  <a:pt x="5830" y="2190"/>
                </a:lnTo>
                <a:lnTo>
                  <a:pt x="5840" y="2191"/>
                </a:lnTo>
                <a:lnTo>
                  <a:pt x="5848" y="2193"/>
                </a:lnTo>
                <a:lnTo>
                  <a:pt x="5856" y="2197"/>
                </a:lnTo>
                <a:lnTo>
                  <a:pt x="5865" y="2200"/>
                </a:lnTo>
                <a:lnTo>
                  <a:pt x="5873" y="2206"/>
                </a:lnTo>
                <a:lnTo>
                  <a:pt x="5881" y="2211"/>
                </a:lnTo>
                <a:lnTo>
                  <a:pt x="5889" y="2218"/>
                </a:lnTo>
                <a:lnTo>
                  <a:pt x="5894" y="2224"/>
                </a:lnTo>
                <a:lnTo>
                  <a:pt x="5900" y="2232"/>
                </a:lnTo>
                <a:lnTo>
                  <a:pt x="5904" y="2241"/>
                </a:lnTo>
                <a:lnTo>
                  <a:pt x="5909" y="2249"/>
                </a:lnTo>
                <a:lnTo>
                  <a:pt x="5912" y="2258"/>
                </a:lnTo>
                <a:lnTo>
                  <a:pt x="5913" y="2267"/>
                </a:lnTo>
                <a:lnTo>
                  <a:pt x="5914" y="2276"/>
                </a:lnTo>
                <a:lnTo>
                  <a:pt x="5915" y="2285"/>
                </a:lnTo>
                <a:lnTo>
                  <a:pt x="5914" y="2294"/>
                </a:lnTo>
                <a:lnTo>
                  <a:pt x="5913" y="2302"/>
                </a:lnTo>
                <a:lnTo>
                  <a:pt x="5911" y="2311"/>
                </a:lnTo>
                <a:lnTo>
                  <a:pt x="5908" y="2320"/>
                </a:lnTo>
                <a:lnTo>
                  <a:pt x="5904" y="2329"/>
                </a:lnTo>
                <a:lnTo>
                  <a:pt x="5899" y="2337"/>
                </a:lnTo>
                <a:lnTo>
                  <a:pt x="5893" y="2345"/>
                </a:lnTo>
                <a:lnTo>
                  <a:pt x="5873" y="2368"/>
                </a:lnTo>
                <a:lnTo>
                  <a:pt x="5847" y="2394"/>
                </a:lnTo>
                <a:lnTo>
                  <a:pt x="5813" y="2427"/>
                </a:lnTo>
                <a:lnTo>
                  <a:pt x="5769" y="2467"/>
                </a:lnTo>
                <a:lnTo>
                  <a:pt x="5744" y="2489"/>
                </a:lnTo>
                <a:lnTo>
                  <a:pt x="5716" y="2511"/>
                </a:lnTo>
                <a:lnTo>
                  <a:pt x="5686" y="2534"/>
                </a:lnTo>
                <a:lnTo>
                  <a:pt x="5653" y="2559"/>
                </a:lnTo>
                <a:lnTo>
                  <a:pt x="5619" y="2583"/>
                </a:lnTo>
                <a:lnTo>
                  <a:pt x="5582" y="2608"/>
                </a:lnTo>
                <a:lnTo>
                  <a:pt x="5544" y="2632"/>
                </a:lnTo>
                <a:lnTo>
                  <a:pt x="5503" y="2657"/>
                </a:lnTo>
                <a:lnTo>
                  <a:pt x="5459" y="2680"/>
                </a:lnTo>
                <a:lnTo>
                  <a:pt x="5415" y="2704"/>
                </a:lnTo>
                <a:lnTo>
                  <a:pt x="5367" y="2727"/>
                </a:lnTo>
                <a:lnTo>
                  <a:pt x="5318" y="2748"/>
                </a:lnTo>
                <a:lnTo>
                  <a:pt x="5267" y="2769"/>
                </a:lnTo>
                <a:lnTo>
                  <a:pt x="5213" y="2788"/>
                </a:lnTo>
                <a:lnTo>
                  <a:pt x="5157" y="2806"/>
                </a:lnTo>
                <a:lnTo>
                  <a:pt x="5100" y="2823"/>
                </a:lnTo>
                <a:lnTo>
                  <a:pt x="5041" y="2836"/>
                </a:lnTo>
                <a:lnTo>
                  <a:pt x="4980" y="2849"/>
                </a:lnTo>
                <a:lnTo>
                  <a:pt x="4917" y="2859"/>
                </a:lnTo>
                <a:lnTo>
                  <a:pt x="4884" y="2863"/>
                </a:lnTo>
                <a:lnTo>
                  <a:pt x="4852" y="2866"/>
                </a:lnTo>
                <a:lnTo>
                  <a:pt x="4818" y="2869"/>
                </a:lnTo>
                <a:lnTo>
                  <a:pt x="4785" y="2871"/>
                </a:lnTo>
                <a:lnTo>
                  <a:pt x="4750" y="2872"/>
                </a:lnTo>
                <a:lnTo>
                  <a:pt x="4716" y="2873"/>
                </a:lnTo>
                <a:lnTo>
                  <a:pt x="4666" y="2873"/>
                </a:lnTo>
                <a:lnTo>
                  <a:pt x="4618" y="2871"/>
                </a:lnTo>
                <a:lnTo>
                  <a:pt x="4572" y="2866"/>
                </a:lnTo>
                <a:lnTo>
                  <a:pt x="4529" y="2862"/>
                </a:lnTo>
                <a:lnTo>
                  <a:pt x="4487" y="2855"/>
                </a:lnTo>
                <a:lnTo>
                  <a:pt x="4447" y="2846"/>
                </a:lnTo>
                <a:lnTo>
                  <a:pt x="4410" y="2836"/>
                </a:lnTo>
                <a:lnTo>
                  <a:pt x="4374" y="2825"/>
                </a:lnTo>
                <a:lnTo>
                  <a:pt x="4339" y="2813"/>
                </a:lnTo>
                <a:lnTo>
                  <a:pt x="4306" y="2800"/>
                </a:lnTo>
                <a:lnTo>
                  <a:pt x="4273" y="2784"/>
                </a:lnTo>
                <a:lnTo>
                  <a:pt x="4242" y="2767"/>
                </a:lnTo>
                <a:lnTo>
                  <a:pt x="4212" y="2749"/>
                </a:lnTo>
                <a:lnTo>
                  <a:pt x="4182" y="2729"/>
                </a:lnTo>
                <a:lnTo>
                  <a:pt x="4153" y="2709"/>
                </a:lnTo>
                <a:lnTo>
                  <a:pt x="4124" y="2687"/>
                </a:lnTo>
                <a:lnTo>
                  <a:pt x="4089" y="2679"/>
                </a:lnTo>
                <a:lnTo>
                  <a:pt x="4057" y="2669"/>
                </a:lnTo>
                <a:lnTo>
                  <a:pt x="4026" y="2658"/>
                </a:lnTo>
                <a:lnTo>
                  <a:pt x="3996" y="2645"/>
                </a:lnTo>
                <a:lnTo>
                  <a:pt x="3968" y="2630"/>
                </a:lnTo>
                <a:lnTo>
                  <a:pt x="3942" y="2615"/>
                </a:lnTo>
                <a:lnTo>
                  <a:pt x="3918" y="2597"/>
                </a:lnTo>
                <a:lnTo>
                  <a:pt x="3895" y="2579"/>
                </a:lnTo>
                <a:lnTo>
                  <a:pt x="3875" y="2559"/>
                </a:lnTo>
                <a:lnTo>
                  <a:pt x="3858" y="2539"/>
                </a:lnTo>
                <a:lnTo>
                  <a:pt x="3843" y="2518"/>
                </a:lnTo>
                <a:lnTo>
                  <a:pt x="3836" y="2506"/>
                </a:lnTo>
                <a:lnTo>
                  <a:pt x="3830" y="2494"/>
                </a:lnTo>
                <a:lnTo>
                  <a:pt x="3824" y="2483"/>
                </a:lnTo>
                <a:lnTo>
                  <a:pt x="3820" y="2472"/>
                </a:lnTo>
                <a:lnTo>
                  <a:pt x="3815" y="2460"/>
                </a:lnTo>
                <a:lnTo>
                  <a:pt x="3812" y="2447"/>
                </a:lnTo>
                <a:lnTo>
                  <a:pt x="3810" y="2435"/>
                </a:lnTo>
                <a:lnTo>
                  <a:pt x="3807" y="2423"/>
                </a:lnTo>
                <a:lnTo>
                  <a:pt x="3806" y="2411"/>
                </a:lnTo>
                <a:lnTo>
                  <a:pt x="3806" y="2397"/>
                </a:lnTo>
                <a:lnTo>
                  <a:pt x="3742" y="2337"/>
                </a:lnTo>
                <a:lnTo>
                  <a:pt x="3671" y="2275"/>
                </a:lnTo>
                <a:lnTo>
                  <a:pt x="3633" y="2243"/>
                </a:lnTo>
                <a:lnTo>
                  <a:pt x="3594" y="2210"/>
                </a:lnTo>
                <a:lnTo>
                  <a:pt x="3553" y="2177"/>
                </a:lnTo>
                <a:lnTo>
                  <a:pt x="3510" y="2143"/>
                </a:lnTo>
                <a:close/>
                <a:moveTo>
                  <a:pt x="1226" y="3231"/>
                </a:moveTo>
                <a:lnTo>
                  <a:pt x="1226" y="3231"/>
                </a:lnTo>
                <a:lnTo>
                  <a:pt x="1232" y="3216"/>
                </a:lnTo>
                <a:lnTo>
                  <a:pt x="1239" y="3201"/>
                </a:lnTo>
                <a:lnTo>
                  <a:pt x="1245" y="3184"/>
                </a:lnTo>
                <a:lnTo>
                  <a:pt x="1250" y="3167"/>
                </a:lnTo>
                <a:lnTo>
                  <a:pt x="1253" y="3151"/>
                </a:lnTo>
                <a:lnTo>
                  <a:pt x="1256" y="3134"/>
                </a:lnTo>
                <a:lnTo>
                  <a:pt x="1258" y="3116"/>
                </a:lnTo>
                <a:lnTo>
                  <a:pt x="1258" y="3098"/>
                </a:lnTo>
                <a:lnTo>
                  <a:pt x="1258" y="3084"/>
                </a:lnTo>
                <a:lnTo>
                  <a:pt x="1257" y="3069"/>
                </a:lnTo>
                <a:lnTo>
                  <a:pt x="1255" y="3055"/>
                </a:lnTo>
                <a:lnTo>
                  <a:pt x="1252" y="3041"/>
                </a:lnTo>
                <a:lnTo>
                  <a:pt x="1249" y="3027"/>
                </a:lnTo>
                <a:lnTo>
                  <a:pt x="1246" y="3014"/>
                </a:lnTo>
                <a:lnTo>
                  <a:pt x="1241" y="3000"/>
                </a:lnTo>
                <a:lnTo>
                  <a:pt x="1236" y="2988"/>
                </a:lnTo>
                <a:lnTo>
                  <a:pt x="1230" y="2975"/>
                </a:lnTo>
                <a:lnTo>
                  <a:pt x="1224" y="2962"/>
                </a:lnTo>
                <a:lnTo>
                  <a:pt x="1210" y="2939"/>
                </a:lnTo>
                <a:lnTo>
                  <a:pt x="1193" y="2918"/>
                </a:lnTo>
                <a:lnTo>
                  <a:pt x="1175" y="2898"/>
                </a:lnTo>
                <a:lnTo>
                  <a:pt x="1154" y="2879"/>
                </a:lnTo>
                <a:lnTo>
                  <a:pt x="1133" y="2862"/>
                </a:lnTo>
                <a:lnTo>
                  <a:pt x="1110" y="2849"/>
                </a:lnTo>
                <a:lnTo>
                  <a:pt x="1097" y="2842"/>
                </a:lnTo>
                <a:lnTo>
                  <a:pt x="1085" y="2836"/>
                </a:lnTo>
                <a:lnTo>
                  <a:pt x="1072" y="2831"/>
                </a:lnTo>
                <a:lnTo>
                  <a:pt x="1058" y="2826"/>
                </a:lnTo>
                <a:lnTo>
                  <a:pt x="1045" y="2823"/>
                </a:lnTo>
                <a:lnTo>
                  <a:pt x="1032" y="2820"/>
                </a:lnTo>
                <a:lnTo>
                  <a:pt x="1017" y="2817"/>
                </a:lnTo>
                <a:lnTo>
                  <a:pt x="1003" y="2815"/>
                </a:lnTo>
                <a:lnTo>
                  <a:pt x="988" y="2814"/>
                </a:lnTo>
                <a:lnTo>
                  <a:pt x="974" y="2814"/>
                </a:lnTo>
                <a:lnTo>
                  <a:pt x="959" y="2814"/>
                </a:lnTo>
                <a:lnTo>
                  <a:pt x="945" y="2815"/>
                </a:lnTo>
                <a:lnTo>
                  <a:pt x="930" y="2817"/>
                </a:lnTo>
                <a:lnTo>
                  <a:pt x="917" y="2820"/>
                </a:lnTo>
                <a:lnTo>
                  <a:pt x="902" y="2823"/>
                </a:lnTo>
                <a:lnTo>
                  <a:pt x="889" y="2826"/>
                </a:lnTo>
                <a:lnTo>
                  <a:pt x="877" y="2831"/>
                </a:lnTo>
                <a:lnTo>
                  <a:pt x="863" y="2836"/>
                </a:lnTo>
                <a:lnTo>
                  <a:pt x="851" y="2842"/>
                </a:lnTo>
                <a:lnTo>
                  <a:pt x="839" y="2849"/>
                </a:lnTo>
                <a:lnTo>
                  <a:pt x="815" y="2862"/>
                </a:lnTo>
                <a:lnTo>
                  <a:pt x="793" y="2879"/>
                </a:lnTo>
                <a:lnTo>
                  <a:pt x="773" y="2898"/>
                </a:lnTo>
                <a:lnTo>
                  <a:pt x="754" y="2918"/>
                </a:lnTo>
                <a:lnTo>
                  <a:pt x="738" y="2939"/>
                </a:lnTo>
                <a:lnTo>
                  <a:pt x="724" y="2962"/>
                </a:lnTo>
                <a:lnTo>
                  <a:pt x="717" y="2975"/>
                </a:lnTo>
                <a:lnTo>
                  <a:pt x="712" y="2988"/>
                </a:lnTo>
                <a:lnTo>
                  <a:pt x="707" y="3000"/>
                </a:lnTo>
                <a:lnTo>
                  <a:pt x="703" y="3014"/>
                </a:lnTo>
                <a:lnTo>
                  <a:pt x="698" y="3027"/>
                </a:lnTo>
                <a:lnTo>
                  <a:pt x="695" y="3041"/>
                </a:lnTo>
                <a:lnTo>
                  <a:pt x="693" y="3055"/>
                </a:lnTo>
                <a:lnTo>
                  <a:pt x="691" y="3069"/>
                </a:lnTo>
                <a:lnTo>
                  <a:pt x="689" y="3084"/>
                </a:lnTo>
                <a:lnTo>
                  <a:pt x="689" y="3098"/>
                </a:lnTo>
                <a:lnTo>
                  <a:pt x="691" y="3123"/>
                </a:lnTo>
                <a:lnTo>
                  <a:pt x="682" y="3124"/>
                </a:lnTo>
                <a:lnTo>
                  <a:pt x="684" y="3153"/>
                </a:lnTo>
                <a:lnTo>
                  <a:pt x="687" y="3181"/>
                </a:lnTo>
                <a:lnTo>
                  <a:pt x="692" y="3209"/>
                </a:lnTo>
                <a:lnTo>
                  <a:pt x="698" y="3235"/>
                </a:lnTo>
                <a:lnTo>
                  <a:pt x="706" y="3261"/>
                </a:lnTo>
                <a:lnTo>
                  <a:pt x="715" y="3287"/>
                </a:lnTo>
                <a:lnTo>
                  <a:pt x="726" y="3311"/>
                </a:lnTo>
                <a:lnTo>
                  <a:pt x="738" y="3335"/>
                </a:lnTo>
                <a:lnTo>
                  <a:pt x="753" y="3357"/>
                </a:lnTo>
                <a:lnTo>
                  <a:pt x="769" y="3379"/>
                </a:lnTo>
                <a:lnTo>
                  <a:pt x="785" y="3399"/>
                </a:lnTo>
                <a:lnTo>
                  <a:pt x="804" y="3419"/>
                </a:lnTo>
                <a:lnTo>
                  <a:pt x="823" y="3437"/>
                </a:lnTo>
                <a:lnTo>
                  <a:pt x="845" y="3454"/>
                </a:lnTo>
                <a:lnTo>
                  <a:pt x="868" y="3468"/>
                </a:lnTo>
                <a:lnTo>
                  <a:pt x="892" y="3483"/>
                </a:lnTo>
                <a:lnTo>
                  <a:pt x="918" y="3495"/>
                </a:lnTo>
                <a:lnTo>
                  <a:pt x="938" y="3503"/>
                </a:lnTo>
                <a:lnTo>
                  <a:pt x="959" y="3510"/>
                </a:lnTo>
                <a:lnTo>
                  <a:pt x="980" y="3515"/>
                </a:lnTo>
                <a:lnTo>
                  <a:pt x="1002" y="3520"/>
                </a:lnTo>
                <a:lnTo>
                  <a:pt x="1023" y="3523"/>
                </a:lnTo>
                <a:lnTo>
                  <a:pt x="1044" y="3525"/>
                </a:lnTo>
                <a:lnTo>
                  <a:pt x="1066" y="3525"/>
                </a:lnTo>
                <a:lnTo>
                  <a:pt x="1087" y="3525"/>
                </a:lnTo>
                <a:lnTo>
                  <a:pt x="1111" y="3523"/>
                </a:lnTo>
                <a:lnTo>
                  <a:pt x="1132" y="3520"/>
                </a:lnTo>
                <a:lnTo>
                  <a:pt x="1154" y="3515"/>
                </a:lnTo>
                <a:lnTo>
                  <a:pt x="1175" y="3510"/>
                </a:lnTo>
                <a:lnTo>
                  <a:pt x="1197" y="3503"/>
                </a:lnTo>
                <a:lnTo>
                  <a:pt x="1218" y="3494"/>
                </a:lnTo>
                <a:lnTo>
                  <a:pt x="1238" y="3485"/>
                </a:lnTo>
                <a:lnTo>
                  <a:pt x="1258" y="3474"/>
                </a:lnTo>
                <a:lnTo>
                  <a:pt x="1272" y="3465"/>
                </a:lnTo>
                <a:lnTo>
                  <a:pt x="1286" y="3456"/>
                </a:lnTo>
                <a:lnTo>
                  <a:pt x="1300" y="3446"/>
                </a:lnTo>
                <a:lnTo>
                  <a:pt x="1313" y="3435"/>
                </a:lnTo>
                <a:lnTo>
                  <a:pt x="1325" y="3425"/>
                </a:lnTo>
                <a:lnTo>
                  <a:pt x="1337" y="3414"/>
                </a:lnTo>
                <a:lnTo>
                  <a:pt x="1359" y="3389"/>
                </a:lnTo>
                <a:lnTo>
                  <a:pt x="1378" y="3365"/>
                </a:lnTo>
                <a:lnTo>
                  <a:pt x="1396" y="3338"/>
                </a:lnTo>
                <a:lnTo>
                  <a:pt x="1412" y="3310"/>
                </a:lnTo>
                <a:lnTo>
                  <a:pt x="1426" y="3281"/>
                </a:lnTo>
                <a:lnTo>
                  <a:pt x="1439" y="3251"/>
                </a:lnTo>
                <a:lnTo>
                  <a:pt x="1449" y="3221"/>
                </a:lnTo>
                <a:lnTo>
                  <a:pt x="1456" y="3189"/>
                </a:lnTo>
                <a:lnTo>
                  <a:pt x="1463" y="3157"/>
                </a:lnTo>
                <a:lnTo>
                  <a:pt x="1469" y="3125"/>
                </a:lnTo>
                <a:lnTo>
                  <a:pt x="1472" y="3092"/>
                </a:lnTo>
                <a:lnTo>
                  <a:pt x="1474" y="3059"/>
                </a:lnTo>
                <a:lnTo>
                  <a:pt x="1474" y="3026"/>
                </a:lnTo>
                <a:lnTo>
                  <a:pt x="1473" y="2680"/>
                </a:lnTo>
                <a:lnTo>
                  <a:pt x="1505" y="2674"/>
                </a:lnTo>
                <a:lnTo>
                  <a:pt x="1539" y="2667"/>
                </a:lnTo>
                <a:lnTo>
                  <a:pt x="1571" y="2658"/>
                </a:lnTo>
                <a:lnTo>
                  <a:pt x="1604" y="2648"/>
                </a:lnTo>
                <a:lnTo>
                  <a:pt x="1635" y="2636"/>
                </a:lnTo>
                <a:lnTo>
                  <a:pt x="1665" y="2622"/>
                </a:lnTo>
                <a:lnTo>
                  <a:pt x="1695" y="2607"/>
                </a:lnTo>
                <a:lnTo>
                  <a:pt x="1724" y="2590"/>
                </a:lnTo>
                <a:lnTo>
                  <a:pt x="1743" y="2578"/>
                </a:lnTo>
                <a:lnTo>
                  <a:pt x="1761" y="2566"/>
                </a:lnTo>
                <a:lnTo>
                  <a:pt x="1779" y="2552"/>
                </a:lnTo>
                <a:lnTo>
                  <a:pt x="1794" y="2538"/>
                </a:lnTo>
                <a:lnTo>
                  <a:pt x="1811" y="2523"/>
                </a:lnTo>
                <a:lnTo>
                  <a:pt x="1825" y="2508"/>
                </a:lnTo>
                <a:lnTo>
                  <a:pt x="1841" y="2492"/>
                </a:lnTo>
                <a:lnTo>
                  <a:pt x="1854" y="2476"/>
                </a:lnTo>
                <a:lnTo>
                  <a:pt x="1868" y="2459"/>
                </a:lnTo>
                <a:lnTo>
                  <a:pt x="1880" y="2442"/>
                </a:lnTo>
                <a:lnTo>
                  <a:pt x="1891" y="2423"/>
                </a:lnTo>
                <a:lnTo>
                  <a:pt x="1902" y="2405"/>
                </a:lnTo>
                <a:lnTo>
                  <a:pt x="1912" y="2385"/>
                </a:lnTo>
                <a:lnTo>
                  <a:pt x="1922" y="2366"/>
                </a:lnTo>
                <a:lnTo>
                  <a:pt x="1930" y="2345"/>
                </a:lnTo>
                <a:lnTo>
                  <a:pt x="1938" y="2325"/>
                </a:lnTo>
                <a:lnTo>
                  <a:pt x="1949" y="2291"/>
                </a:lnTo>
                <a:lnTo>
                  <a:pt x="1957" y="2258"/>
                </a:lnTo>
                <a:lnTo>
                  <a:pt x="1964" y="2223"/>
                </a:lnTo>
                <a:lnTo>
                  <a:pt x="1968" y="2189"/>
                </a:lnTo>
                <a:lnTo>
                  <a:pt x="1970" y="2154"/>
                </a:lnTo>
                <a:lnTo>
                  <a:pt x="1971" y="2120"/>
                </a:lnTo>
                <a:lnTo>
                  <a:pt x="1971" y="2085"/>
                </a:lnTo>
                <a:lnTo>
                  <a:pt x="1969" y="2051"/>
                </a:lnTo>
                <a:lnTo>
                  <a:pt x="1967" y="2027"/>
                </a:lnTo>
                <a:lnTo>
                  <a:pt x="1964" y="2004"/>
                </a:lnTo>
                <a:lnTo>
                  <a:pt x="1959" y="1981"/>
                </a:lnTo>
                <a:lnTo>
                  <a:pt x="1954" y="1959"/>
                </a:lnTo>
                <a:lnTo>
                  <a:pt x="1947" y="1936"/>
                </a:lnTo>
                <a:lnTo>
                  <a:pt x="1939" y="1915"/>
                </a:lnTo>
                <a:lnTo>
                  <a:pt x="1930" y="1892"/>
                </a:lnTo>
                <a:lnTo>
                  <a:pt x="1921" y="1871"/>
                </a:lnTo>
                <a:lnTo>
                  <a:pt x="1910" y="1850"/>
                </a:lnTo>
                <a:lnTo>
                  <a:pt x="1899" y="1830"/>
                </a:lnTo>
                <a:lnTo>
                  <a:pt x="1887" y="1810"/>
                </a:lnTo>
                <a:lnTo>
                  <a:pt x="1873" y="1791"/>
                </a:lnTo>
                <a:lnTo>
                  <a:pt x="1859" y="1772"/>
                </a:lnTo>
                <a:lnTo>
                  <a:pt x="1844" y="1754"/>
                </a:lnTo>
                <a:lnTo>
                  <a:pt x="1829" y="1737"/>
                </a:lnTo>
                <a:lnTo>
                  <a:pt x="1812" y="1721"/>
                </a:lnTo>
                <a:lnTo>
                  <a:pt x="1793" y="1704"/>
                </a:lnTo>
                <a:lnTo>
                  <a:pt x="1774" y="1688"/>
                </a:lnTo>
                <a:lnTo>
                  <a:pt x="1755" y="1674"/>
                </a:lnTo>
                <a:lnTo>
                  <a:pt x="1734" y="1661"/>
                </a:lnTo>
                <a:lnTo>
                  <a:pt x="1714" y="1647"/>
                </a:lnTo>
                <a:lnTo>
                  <a:pt x="1692" y="1636"/>
                </a:lnTo>
                <a:lnTo>
                  <a:pt x="1669" y="1626"/>
                </a:lnTo>
                <a:lnTo>
                  <a:pt x="1647" y="1617"/>
                </a:lnTo>
                <a:lnTo>
                  <a:pt x="1625" y="1609"/>
                </a:lnTo>
                <a:lnTo>
                  <a:pt x="1604" y="1603"/>
                </a:lnTo>
                <a:lnTo>
                  <a:pt x="1581" y="1597"/>
                </a:lnTo>
                <a:lnTo>
                  <a:pt x="1559" y="1593"/>
                </a:lnTo>
                <a:lnTo>
                  <a:pt x="1536" y="1590"/>
                </a:lnTo>
                <a:lnTo>
                  <a:pt x="1513" y="1588"/>
                </a:lnTo>
                <a:lnTo>
                  <a:pt x="1490" y="1587"/>
                </a:lnTo>
                <a:lnTo>
                  <a:pt x="1468" y="1587"/>
                </a:lnTo>
                <a:lnTo>
                  <a:pt x="1465" y="1158"/>
                </a:lnTo>
                <a:lnTo>
                  <a:pt x="1498" y="1123"/>
                </a:lnTo>
                <a:lnTo>
                  <a:pt x="1530" y="1089"/>
                </a:lnTo>
                <a:lnTo>
                  <a:pt x="1562" y="1053"/>
                </a:lnTo>
                <a:lnTo>
                  <a:pt x="1592" y="1016"/>
                </a:lnTo>
                <a:lnTo>
                  <a:pt x="1622" y="978"/>
                </a:lnTo>
                <a:lnTo>
                  <a:pt x="1651" y="941"/>
                </a:lnTo>
                <a:lnTo>
                  <a:pt x="1679" y="901"/>
                </a:lnTo>
                <a:lnTo>
                  <a:pt x="1705" y="862"/>
                </a:lnTo>
                <a:lnTo>
                  <a:pt x="1728" y="821"/>
                </a:lnTo>
                <a:lnTo>
                  <a:pt x="1751" y="780"/>
                </a:lnTo>
                <a:lnTo>
                  <a:pt x="1771" y="738"/>
                </a:lnTo>
                <a:lnTo>
                  <a:pt x="1780" y="715"/>
                </a:lnTo>
                <a:lnTo>
                  <a:pt x="1789" y="693"/>
                </a:lnTo>
                <a:lnTo>
                  <a:pt x="1796" y="672"/>
                </a:lnTo>
                <a:lnTo>
                  <a:pt x="1803" y="648"/>
                </a:lnTo>
                <a:lnTo>
                  <a:pt x="1810" y="626"/>
                </a:lnTo>
                <a:lnTo>
                  <a:pt x="1815" y="603"/>
                </a:lnTo>
                <a:lnTo>
                  <a:pt x="1821" y="579"/>
                </a:lnTo>
                <a:lnTo>
                  <a:pt x="1825" y="556"/>
                </a:lnTo>
                <a:lnTo>
                  <a:pt x="1829" y="533"/>
                </a:lnTo>
                <a:lnTo>
                  <a:pt x="1831" y="508"/>
                </a:lnTo>
                <a:lnTo>
                  <a:pt x="1834" y="463"/>
                </a:lnTo>
                <a:lnTo>
                  <a:pt x="1835" y="418"/>
                </a:lnTo>
                <a:lnTo>
                  <a:pt x="1834" y="372"/>
                </a:lnTo>
                <a:lnTo>
                  <a:pt x="1833" y="349"/>
                </a:lnTo>
                <a:lnTo>
                  <a:pt x="1831" y="325"/>
                </a:lnTo>
                <a:lnTo>
                  <a:pt x="1829" y="302"/>
                </a:lnTo>
                <a:lnTo>
                  <a:pt x="1824" y="280"/>
                </a:lnTo>
                <a:lnTo>
                  <a:pt x="1820" y="257"/>
                </a:lnTo>
                <a:lnTo>
                  <a:pt x="1815" y="235"/>
                </a:lnTo>
                <a:lnTo>
                  <a:pt x="1809" y="213"/>
                </a:lnTo>
                <a:lnTo>
                  <a:pt x="1802" y="192"/>
                </a:lnTo>
                <a:lnTo>
                  <a:pt x="1793" y="170"/>
                </a:lnTo>
                <a:lnTo>
                  <a:pt x="1784" y="149"/>
                </a:lnTo>
                <a:lnTo>
                  <a:pt x="1770" y="122"/>
                </a:lnTo>
                <a:lnTo>
                  <a:pt x="1762" y="109"/>
                </a:lnTo>
                <a:lnTo>
                  <a:pt x="1753" y="97"/>
                </a:lnTo>
                <a:lnTo>
                  <a:pt x="1743" y="85"/>
                </a:lnTo>
                <a:lnTo>
                  <a:pt x="1733" y="73"/>
                </a:lnTo>
                <a:lnTo>
                  <a:pt x="1723" y="62"/>
                </a:lnTo>
                <a:lnTo>
                  <a:pt x="1712" y="51"/>
                </a:lnTo>
                <a:lnTo>
                  <a:pt x="1700" y="42"/>
                </a:lnTo>
                <a:lnTo>
                  <a:pt x="1688" y="33"/>
                </a:lnTo>
                <a:lnTo>
                  <a:pt x="1675" y="25"/>
                </a:lnTo>
                <a:lnTo>
                  <a:pt x="1661" y="18"/>
                </a:lnTo>
                <a:lnTo>
                  <a:pt x="1648" y="12"/>
                </a:lnTo>
                <a:lnTo>
                  <a:pt x="1634" y="7"/>
                </a:lnTo>
                <a:lnTo>
                  <a:pt x="1618" y="3"/>
                </a:lnTo>
                <a:lnTo>
                  <a:pt x="1602" y="1"/>
                </a:lnTo>
                <a:lnTo>
                  <a:pt x="1587" y="0"/>
                </a:lnTo>
                <a:lnTo>
                  <a:pt x="1571" y="0"/>
                </a:lnTo>
                <a:lnTo>
                  <a:pt x="1556" y="1"/>
                </a:lnTo>
                <a:lnTo>
                  <a:pt x="1541" y="3"/>
                </a:lnTo>
                <a:lnTo>
                  <a:pt x="1527" y="7"/>
                </a:lnTo>
                <a:lnTo>
                  <a:pt x="1512" y="11"/>
                </a:lnTo>
                <a:lnTo>
                  <a:pt x="1499" y="17"/>
                </a:lnTo>
                <a:lnTo>
                  <a:pt x="1485" y="22"/>
                </a:lnTo>
                <a:lnTo>
                  <a:pt x="1473" y="30"/>
                </a:lnTo>
                <a:lnTo>
                  <a:pt x="1461" y="38"/>
                </a:lnTo>
                <a:lnTo>
                  <a:pt x="1449" y="47"/>
                </a:lnTo>
                <a:lnTo>
                  <a:pt x="1437" y="57"/>
                </a:lnTo>
                <a:lnTo>
                  <a:pt x="1426" y="67"/>
                </a:lnTo>
                <a:lnTo>
                  <a:pt x="1415" y="78"/>
                </a:lnTo>
                <a:lnTo>
                  <a:pt x="1395" y="101"/>
                </a:lnTo>
                <a:lnTo>
                  <a:pt x="1376" y="126"/>
                </a:lnTo>
                <a:lnTo>
                  <a:pt x="1358" y="153"/>
                </a:lnTo>
                <a:lnTo>
                  <a:pt x="1343" y="180"/>
                </a:lnTo>
                <a:lnTo>
                  <a:pt x="1328" y="208"/>
                </a:lnTo>
                <a:lnTo>
                  <a:pt x="1316" y="237"/>
                </a:lnTo>
                <a:lnTo>
                  <a:pt x="1305" y="265"/>
                </a:lnTo>
                <a:lnTo>
                  <a:pt x="1296" y="293"/>
                </a:lnTo>
                <a:lnTo>
                  <a:pt x="1287" y="320"/>
                </a:lnTo>
                <a:lnTo>
                  <a:pt x="1278" y="355"/>
                </a:lnTo>
                <a:lnTo>
                  <a:pt x="1271" y="391"/>
                </a:lnTo>
                <a:lnTo>
                  <a:pt x="1267" y="428"/>
                </a:lnTo>
                <a:lnTo>
                  <a:pt x="1264" y="465"/>
                </a:lnTo>
                <a:lnTo>
                  <a:pt x="1261" y="501"/>
                </a:lnTo>
                <a:lnTo>
                  <a:pt x="1260" y="539"/>
                </a:lnTo>
                <a:lnTo>
                  <a:pt x="1260" y="613"/>
                </a:lnTo>
                <a:lnTo>
                  <a:pt x="1261" y="723"/>
                </a:lnTo>
                <a:lnTo>
                  <a:pt x="1264" y="1075"/>
                </a:lnTo>
                <a:lnTo>
                  <a:pt x="1200" y="1137"/>
                </a:lnTo>
                <a:lnTo>
                  <a:pt x="1138" y="1198"/>
                </a:lnTo>
                <a:lnTo>
                  <a:pt x="1024" y="1308"/>
                </a:lnTo>
                <a:lnTo>
                  <a:pt x="967" y="1364"/>
                </a:lnTo>
                <a:lnTo>
                  <a:pt x="912" y="1422"/>
                </a:lnTo>
                <a:lnTo>
                  <a:pt x="859" y="1481"/>
                </a:lnTo>
                <a:lnTo>
                  <a:pt x="833" y="1511"/>
                </a:lnTo>
                <a:lnTo>
                  <a:pt x="808" y="1541"/>
                </a:lnTo>
                <a:lnTo>
                  <a:pt x="783" y="1572"/>
                </a:lnTo>
                <a:lnTo>
                  <a:pt x="759" y="1604"/>
                </a:lnTo>
                <a:lnTo>
                  <a:pt x="735" y="1636"/>
                </a:lnTo>
                <a:lnTo>
                  <a:pt x="713" y="1668"/>
                </a:lnTo>
                <a:lnTo>
                  <a:pt x="701" y="1687"/>
                </a:lnTo>
                <a:lnTo>
                  <a:pt x="689" y="1706"/>
                </a:lnTo>
                <a:lnTo>
                  <a:pt x="678" y="1726"/>
                </a:lnTo>
                <a:lnTo>
                  <a:pt x="667" y="1746"/>
                </a:lnTo>
                <a:lnTo>
                  <a:pt x="657" y="1767"/>
                </a:lnTo>
                <a:lnTo>
                  <a:pt x="648" y="1788"/>
                </a:lnTo>
                <a:lnTo>
                  <a:pt x="639" y="1809"/>
                </a:lnTo>
                <a:lnTo>
                  <a:pt x="631" y="1830"/>
                </a:lnTo>
                <a:lnTo>
                  <a:pt x="624" y="1856"/>
                </a:lnTo>
                <a:lnTo>
                  <a:pt x="616" y="1880"/>
                </a:lnTo>
                <a:lnTo>
                  <a:pt x="610" y="1906"/>
                </a:lnTo>
                <a:lnTo>
                  <a:pt x="605" y="1931"/>
                </a:lnTo>
                <a:lnTo>
                  <a:pt x="601" y="1957"/>
                </a:lnTo>
                <a:lnTo>
                  <a:pt x="598" y="1983"/>
                </a:lnTo>
                <a:lnTo>
                  <a:pt x="596" y="2009"/>
                </a:lnTo>
                <a:lnTo>
                  <a:pt x="595" y="2035"/>
                </a:lnTo>
                <a:lnTo>
                  <a:pt x="596" y="2061"/>
                </a:lnTo>
                <a:lnTo>
                  <a:pt x="597" y="2086"/>
                </a:lnTo>
                <a:lnTo>
                  <a:pt x="599" y="2112"/>
                </a:lnTo>
                <a:lnTo>
                  <a:pt x="602" y="2138"/>
                </a:lnTo>
                <a:lnTo>
                  <a:pt x="608" y="2163"/>
                </a:lnTo>
                <a:lnTo>
                  <a:pt x="614" y="2189"/>
                </a:lnTo>
                <a:lnTo>
                  <a:pt x="620" y="2214"/>
                </a:lnTo>
                <a:lnTo>
                  <a:pt x="629" y="2239"/>
                </a:lnTo>
                <a:lnTo>
                  <a:pt x="638" y="2263"/>
                </a:lnTo>
                <a:lnTo>
                  <a:pt x="648" y="2288"/>
                </a:lnTo>
                <a:lnTo>
                  <a:pt x="659" y="2311"/>
                </a:lnTo>
                <a:lnTo>
                  <a:pt x="672" y="2334"/>
                </a:lnTo>
                <a:lnTo>
                  <a:pt x="685" y="2356"/>
                </a:lnTo>
                <a:lnTo>
                  <a:pt x="698" y="2377"/>
                </a:lnTo>
                <a:lnTo>
                  <a:pt x="713" y="2398"/>
                </a:lnTo>
                <a:lnTo>
                  <a:pt x="728" y="2420"/>
                </a:lnTo>
                <a:lnTo>
                  <a:pt x="745" y="2438"/>
                </a:lnTo>
                <a:lnTo>
                  <a:pt x="762" y="2457"/>
                </a:lnTo>
                <a:lnTo>
                  <a:pt x="780" y="2476"/>
                </a:lnTo>
                <a:lnTo>
                  <a:pt x="799" y="2494"/>
                </a:lnTo>
                <a:lnTo>
                  <a:pt x="819" y="2511"/>
                </a:lnTo>
                <a:lnTo>
                  <a:pt x="839" y="2528"/>
                </a:lnTo>
                <a:lnTo>
                  <a:pt x="859" y="2543"/>
                </a:lnTo>
                <a:lnTo>
                  <a:pt x="880" y="2558"/>
                </a:lnTo>
                <a:lnTo>
                  <a:pt x="900" y="2570"/>
                </a:lnTo>
                <a:lnTo>
                  <a:pt x="920" y="2582"/>
                </a:lnTo>
                <a:lnTo>
                  <a:pt x="940" y="2593"/>
                </a:lnTo>
                <a:lnTo>
                  <a:pt x="960" y="2603"/>
                </a:lnTo>
                <a:lnTo>
                  <a:pt x="981" y="2613"/>
                </a:lnTo>
                <a:lnTo>
                  <a:pt x="1003" y="2622"/>
                </a:lnTo>
                <a:lnTo>
                  <a:pt x="1024" y="2631"/>
                </a:lnTo>
                <a:lnTo>
                  <a:pt x="1045" y="2639"/>
                </a:lnTo>
                <a:lnTo>
                  <a:pt x="1073" y="2648"/>
                </a:lnTo>
                <a:lnTo>
                  <a:pt x="1101" y="2657"/>
                </a:lnTo>
                <a:lnTo>
                  <a:pt x="1129" y="2664"/>
                </a:lnTo>
                <a:lnTo>
                  <a:pt x="1156" y="2670"/>
                </a:lnTo>
                <a:lnTo>
                  <a:pt x="1185" y="2676"/>
                </a:lnTo>
                <a:lnTo>
                  <a:pt x="1214" y="2680"/>
                </a:lnTo>
                <a:lnTo>
                  <a:pt x="1242" y="2684"/>
                </a:lnTo>
                <a:lnTo>
                  <a:pt x="1271" y="2687"/>
                </a:lnTo>
                <a:lnTo>
                  <a:pt x="1274" y="3027"/>
                </a:lnTo>
                <a:lnTo>
                  <a:pt x="1272" y="3053"/>
                </a:lnTo>
                <a:lnTo>
                  <a:pt x="1271" y="3079"/>
                </a:lnTo>
                <a:lnTo>
                  <a:pt x="1268" y="3105"/>
                </a:lnTo>
                <a:lnTo>
                  <a:pt x="1264" y="3132"/>
                </a:lnTo>
                <a:lnTo>
                  <a:pt x="1257" y="3158"/>
                </a:lnTo>
                <a:lnTo>
                  <a:pt x="1248" y="3183"/>
                </a:lnTo>
                <a:lnTo>
                  <a:pt x="1238" y="3207"/>
                </a:lnTo>
                <a:lnTo>
                  <a:pt x="1232" y="3220"/>
                </a:lnTo>
                <a:lnTo>
                  <a:pt x="1226" y="3231"/>
                </a:lnTo>
                <a:close/>
                <a:moveTo>
                  <a:pt x="1266" y="1636"/>
                </a:moveTo>
                <a:lnTo>
                  <a:pt x="1266" y="1636"/>
                </a:lnTo>
                <a:lnTo>
                  <a:pt x="1236" y="1652"/>
                </a:lnTo>
                <a:lnTo>
                  <a:pt x="1206" y="1668"/>
                </a:lnTo>
                <a:lnTo>
                  <a:pt x="1177" y="1687"/>
                </a:lnTo>
                <a:lnTo>
                  <a:pt x="1149" y="1707"/>
                </a:lnTo>
                <a:lnTo>
                  <a:pt x="1121" y="1728"/>
                </a:lnTo>
                <a:lnTo>
                  <a:pt x="1095" y="1751"/>
                </a:lnTo>
                <a:lnTo>
                  <a:pt x="1070" y="1774"/>
                </a:lnTo>
                <a:lnTo>
                  <a:pt x="1046" y="1799"/>
                </a:lnTo>
                <a:lnTo>
                  <a:pt x="1026" y="1820"/>
                </a:lnTo>
                <a:lnTo>
                  <a:pt x="1172" y="1958"/>
                </a:lnTo>
                <a:lnTo>
                  <a:pt x="1192" y="1938"/>
                </a:lnTo>
                <a:lnTo>
                  <a:pt x="1210" y="1920"/>
                </a:lnTo>
                <a:lnTo>
                  <a:pt x="1228" y="1902"/>
                </a:lnTo>
                <a:lnTo>
                  <a:pt x="1248" y="1886"/>
                </a:lnTo>
                <a:lnTo>
                  <a:pt x="1268" y="1870"/>
                </a:lnTo>
                <a:lnTo>
                  <a:pt x="1270" y="2484"/>
                </a:lnTo>
                <a:lnTo>
                  <a:pt x="1230" y="2479"/>
                </a:lnTo>
                <a:lnTo>
                  <a:pt x="1190" y="2471"/>
                </a:lnTo>
                <a:lnTo>
                  <a:pt x="1151" y="2461"/>
                </a:lnTo>
                <a:lnTo>
                  <a:pt x="1112" y="2448"/>
                </a:lnTo>
                <a:lnTo>
                  <a:pt x="1081" y="2437"/>
                </a:lnTo>
                <a:lnTo>
                  <a:pt x="1049" y="2423"/>
                </a:lnTo>
                <a:lnTo>
                  <a:pt x="1020" y="2407"/>
                </a:lnTo>
                <a:lnTo>
                  <a:pt x="992" y="2389"/>
                </a:lnTo>
                <a:lnTo>
                  <a:pt x="964" y="2369"/>
                </a:lnTo>
                <a:lnTo>
                  <a:pt x="936" y="2346"/>
                </a:lnTo>
                <a:lnTo>
                  <a:pt x="924" y="2335"/>
                </a:lnTo>
                <a:lnTo>
                  <a:pt x="911" y="2321"/>
                </a:lnTo>
                <a:lnTo>
                  <a:pt x="899" y="2309"/>
                </a:lnTo>
                <a:lnTo>
                  <a:pt x="888" y="2296"/>
                </a:lnTo>
                <a:lnTo>
                  <a:pt x="877" y="2281"/>
                </a:lnTo>
                <a:lnTo>
                  <a:pt x="867" y="2268"/>
                </a:lnTo>
                <a:lnTo>
                  <a:pt x="858" y="2252"/>
                </a:lnTo>
                <a:lnTo>
                  <a:pt x="849" y="2238"/>
                </a:lnTo>
                <a:lnTo>
                  <a:pt x="840" y="2222"/>
                </a:lnTo>
                <a:lnTo>
                  <a:pt x="832" y="2207"/>
                </a:lnTo>
                <a:lnTo>
                  <a:pt x="825" y="2190"/>
                </a:lnTo>
                <a:lnTo>
                  <a:pt x="820" y="2173"/>
                </a:lnTo>
                <a:lnTo>
                  <a:pt x="814" y="2156"/>
                </a:lnTo>
                <a:lnTo>
                  <a:pt x="809" y="2139"/>
                </a:lnTo>
                <a:lnTo>
                  <a:pt x="805" y="2122"/>
                </a:lnTo>
                <a:lnTo>
                  <a:pt x="802" y="2104"/>
                </a:lnTo>
                <a:lnTo>
                  <a:pt x="800" y="2087"/>
                </a:lnTo>
                <a:lnTo>
                  <a:pt x="798" y="2070"/>
                </a:lnTo>
                <a:lnTo>
                  <a:pt x="796" y="2052"/>
                </a:lnTo>
                <a:lnTo>
                  <a:pt x="796" y="2035"/>
                </a:lnTo>
                <a:lnTo>
                  <a:pt x="798" y="2017"/>
                </a:lnTo>
                <a:lnTo>
                  <a:pt x="799" y="1999"/>
                </a:lnTo>
                <a:lnTo>
                  <a:pt x="801" y="1983"/>
                </a:lnTo>
                <a:lnTo>
                  <a:pt x="803" y="1965"/>
                </a:lnTo>
                <a:lnTo>
                  <a:pt x="808" y="1948"/>
                </a:lnTo>
                <a:lnTo>
                  <a:pt x="811" y="1930"/>
                </a:lnTo>
                <a:lnTo>
                  <a:pt x="816" y="1914"/>
                </a:lnTo>
                <a:lnTo>
                  <a:pt x="822" y="1897"/>
                </a:lnTo>
                <a:lnTo>
                  <a:pt x="834" y="1866"/>
                </a:lnTo>
                <a:lnTo>
                  <a:pt x="848" y="1837"/>
                </a:lnTo>
                <a:lnTo>
                  <a:pt x="863" y="1808"/>
                </a:lnTo>
                <a:lnTo>
                  <a:pt x="881" y="1780"/>
                </a:lnTo>
                <a:lnTo>
                  <a:pt x="901" y="1751"/>
                </a:lnTo>
                <a:lnTo>
                  <a:pt x="922" y="1722"/>
                </a:lnTo>
                <a:lnTo>
                  <a:pt x="944" y="1693"/>
                </a:lnTo>
                <a:lnTo>
                  <a:pt x="966" y="1665"/>
                </a:lnTo>
                <a:lnTo>
                  <a:pt x="989" y="1638"/>
                </a:lnTo>
                <a:lnTo>
                  <a:pt x="1013" y="1610"/>
                </a:lnTo>
                <a:lnTo>
                  <a:pt x="1062" y="1557"/>
                </a:lnTo>
                <a:lnTo>
                  <a:pt x="1112" y="1506"/>
                </a:lnTo>
                <a:lnTo>
                  <a:pt x="1162" y="1454"/>
                </a:lnTo>
                <a:lnTo>
                  <a:pt x="1265" y="1355"/>
                </a:lnTo>
                <a:lnTo>
                  <a:pt x="1266" y="1636"/>
                </a:lnTo>
                <a:close/>
                <a:moveTo>
                  <a:pt x="1469" y="1789"/>
                </a:moveTo>
                <a:lnTo>
                  <a:pt x="1472" y="2475"/>
                </a:lnTo>
                <a:lnTo>
                  <a:pt x="1491" y="2471"/>
                </a:lnTo>
                <a:lnTo>
                  <a:pt x="1510" y="2466"/>
                </a:lnTo>
                <a:lnTo>
                  <a:pt x="1529" y="2460"/>
                </a:lnTo>
                <a:lnTo>
                  <a:pt x="1548" y="2453"/>
                </a:lnTo>
                <a:lnTo>
                  <a:pt x="1566" y="2446"/>
                </a:lnTo>
                <a:lnTo>
                  <a:pt x="1583" y="2437"/>
                </a:lnTo>
                <a:lnTo>
                  <a:pt x="1601" y="2428"/>
                </a:lnTo>
                <a:lnTo>
                  <a:pt x="1618" y="2418"/>
                </a:lnTo>
                <a:lnTo>
                  <a:pt x="1640" y="2404"/>
                </a:lnTo>
                <a:lnTo>
                  <a:pt x="1660" y="2387"/>
                </a:lnTo>
                <a:lnTo>
                  <a:pt x="1679" y="2369"/>
                </a:lnTo>
                <a:lnTo>
                  <a:pt x="1697" y="2349"/>
                </a:lnTo>
                <a:lnTo>
                  <a:pt x="1713" y="2329"/>
                </a:lnTo>
                <a:lnTo>
                  <a:pt x="1726" y="2307"/>
                </a:lnTo>
                <a:lnTo>
                  <a:pt x="1738" y="2282"/>
                </a:lnTo>
                <a:lnTo>
                  <a:pt x="1748" y="2258"/>
                </a:lnTo>
                <a:lnTo>
                  <a:pt x="1755" y="2234"/>
                </a:lnTo>
                <a:lnTo>
                  <a:pt x="1761" y="2211"/>
                </a:lnTo>
                <a:lnTo>
                  <a:pt x="1765" y="2188"/>
                </a:lnTo>
                <a:lnTo>
                  <a:pt x="1768" y="2163"/>
                </a:lnTo>
                <a:lnTo>
                  <a:pt x="1770" y="2139"/>
                </a:lnTo>
                <a:lnTo>
                  <a:pt x="1770" y="2115"/>
                </a:lnTo>
                <a:lnTo>
                  <a:pt x="1770" y="2091"/>
                </a:lnTo>
                <a:lnTo>
                  <a:pt x="1768" y="2066"/>
                </a:lnTo>
                <a:lnTo>
                  <a:pt x="1764" y="2038"/>
                </a:lnTo>
                <a:lnTo>
                  <a:pt x="1758" y="2010"/>
                </a:lnTo>
                <a:lnTo>
                  <a:pt x="1750" y="1984"/>
                </a:lnTo>
                <a:lnTo>
                  <a:pt x="1738" y="1958"/>
                </a:lnTo>
                <a:lnTo>
                  <a:pt x="1725" y="1932"/>
                </a:lnTo>
                <a:lnTo>
                  <a:pt x="1709" y="1909"/>
                </a:lnTo>
                <a:lnTo>
                  <a:pt x="1693" y="1887"/>
                </a:lnTo>
                <a:lnTo>
                  <a:pt x="1673" y="1867"/>
                </a:lnTo>
                <a:lnTo>
                  <a:pt x="1663" y="1857"/>
                </a:lnTo>
                <a:lnTo>
                  <a:pt x="1651" y="1848"/>
                </a:lnTo>
                <a:lnTo>
                  <a:pt x="1639" y="1839"/>
                </a:lnTo>
                <a:lnTo>
                  <a:pt x="1628" y="1831"/>
                </a:lnTo>
                <a:lnTo>
                  <a:pt x="1616" y="1823"/>
                </a:lnTo>
                <a:lnTo>
                  <a:pt x="1602" y="1817"/>
                </a:lnTo>
                <a:lnTo>
                  <a:pt x="1590" y="1811"/>
                </a:lnTo>
                <a:lnTo>
                  <a:pt x="1577" y="1805"/>
                </a:lnTo>
                <a:lnTo>
                  <a:pt x="1563" y="1801"/>
                </a:lnTo>
                <a:lnTo>
                  <a:pt x="1550" y="1796"/>
                </a:lnTo>
                <a:lnTo>
                  <a:pt x="1537" y="1794"/>
                </a:lnTo>
                <a:lnTo>
                  <a:pt x="1523" y="1791"/>
                </a:lnTo>
                <a:lnTo>
                  <a:pt x="1510" y="1790"/>
                </a:lnTo>
                <a:lnTo>
                  <a:pt x="1495" y="1789"/>
                </a:lnTo>
                <a:lnTo>
                  <a:pt x="1482" y="1789"/>
                </a:lnTo>
                <a:lnTo>
                  <a:pt x="1469" y="1789"/>
                </a:lnTo>
                <a:close/>
                <a:moveTo>
                  <a:pt x="1464" y="851"/>
                </a:moveTo>
                <a:lnTo>
                  <a:pt x="1463" y="723"/>
                </a:lnTo>
                <a:lnTo>
                  <a:pt x="1462" y="611"/>
                </a:lnTo>
                <a:lnTo>
                  <a:pt x="1461" y="557"/>
                </a:lnTo>
                <a:lnTo>
                  <a:pt x="1462" y="504"/>
                </a:lnTo>
                <a:lnTo>
                  <a:pt x="1463" y="476"/>
                </a:lnTo>
                <a:lnTo>
                  <a:pt x="1465" y="449"/>
                </a:lnTo>
                <a:lnTo>
                  <a:pt x="1469" y="423"/>
                </a:lnTo>
                <a:lnTo>
                  <a:pt x="1474" y="398"/>
                </a:lnTo>
                <a:lnTo>
                  <a:pt x="1485" y="359"/>
                </a:lnTo>
                <a:lnTo>
                  <a:pt x="1494" y="329"/>
                </a:lnTo>
                <a:lnTo>
                  <a:pt x="1507" y="297"/>
                </a:lnTo>
                <a:lnTo>
                  <a:pt x="1513" y="282"/>
                </a:lnTo>
                <a:lnTo>
                  <a:pt x="1520" y="267"/>
                </a:lnTo>
                <a:lnTo>
                  <a:pt x="1527" y="254"/>
                </a:lnTo>
                <a:lnTo>
                  <a:pt x="1534" y="242"/>
                </a:lnTo>
                <a:lnTo>
                  <a:pt x="1542" y="232"/>
                </a:lnTo>
                <a:lnTo>
                  <a:pt x="1550" y="225"/>
                </a:lnTo>
                <a:lnTo>
                  <a:pt x="1553" y="223"/>
                </a:lnTo>
                <a:lnTo>
                  <a:pt x="1558" y="221"/>
                </a:lnTo>
                <a:lnTo>
                  <a:pt x="1562" y="219"/>
                </a:lnTo>
                <a:lnTo>
                  <a:pt x="1566" y="219"/>
                </a:lnTo>
                <a:lnTo>
                  <a:pt x="1570" y="221"/>
                </a:lnTo>
                <a:lnTo>
                  <a:pt x="1573" y="223"/>
                </a:lnTo>
                <a:lnTo>
                  <a:pt x="1581" y="228"/>
                </a:lnTo>
                <a:lnTo>
                  <a:pt x="1588" y="237"/>
                </a:lnTo>
                <a:lnTo>
                  <a:pt x="1595" y="248"/>
                </a:lnTo>
                <a:lnTo>
                  <a:pt x="1600" y="258"/>
                </a:lnTo>
                <a:lnTo>
                  <a:pt x="1605" y="270"/>
                </a:lnTo>
                <a:lnTo>
                  <a:pt x="1610" y="286"/>
                </a:lnTo>
                <a:lnTo>
                  <a:pt x="1617" y="310"/>
                </a:lnTo>
                <a:lnTo>
                  <a:pt x="1621" y="332"/>
                </a:lnTo>
                <a:lnTo>
                  <a:pt x="1626" y="356"/>
                </a:lnTo>
                <a:lnTo>
                  <a:pt x="1628" y="380"/>
                </a:lnTo>
                <a:lnTo>
                  <a:pt x="1629" y="404"/>
                </a:lnTo>
                <a:lnTo>
                  <a:pt x="1629" y="429"/>
                </a:lnTo>
                <a:lnTo>
                  <a:pt x="1628" y="452"/>
                </a:lnTo>
                <a:lnTo>
                  <a:pt x="1627" y="476"/>
                </a:lnTo>
                <a:lnTo>
                  <a:pt x="1624" y="502"/>
                </a:lnTo>
                <a:lnTo>
                  <a:pt x="1619" y="528"/>
                </a:lnTo>
                <a:lnTo>
                  <a:pt x="1615" y="554"/>
                </a:lnTo>
                <a:lnTo>
                  <a:pt x="1608" y="578"/>
                </a:lnTo>
                <a:lnTo>
                  <a:pt x="1600" y="603"/>
                </a:lnTo>
                <a:lnTo>
                  <a:pt x="1592" y="627"/>
                </a:lnTo>
                <a:lnTo>
                  <a:pt x="1582" y="652"/>
                </a:lnTo>
                <a:lnTo>
                  <a:pt x="1572" y="675"/>
                </a:lnTo>
                <a:lnTo>
                  <a:pt x="1561" y="699"/>
                </a:lnTo>
                <a:lnTo>
                  <a:pt x="1549" y="721"/>
                </a:lnTo>
                <a:lnTo>
                  <a:pt x="1537" y="744"/>
                </a:lnTo>
                <a:lnTo>
                  <a:pt x="1523" y="766"/>
                </a:lnTo>
                <a:lnTo>
                  <a:pt x="1509" y="788"/>
                </a:lnTo>
                <a:lnTo>
                  <a:pt x="1494" y="809"/>
                </a:lnTo>
                <a:lnTo>
                  <a:pt x="1464" y="851"/>
                </a:lnTo>
                <a:close/>
                <a:moveTo>
                  <a:pt x="154" y="3429"/>
                </a:moveTo>
                <a:lnTo>
                  <a:pt x="154" y="3429"/>
                </a:lnTo>
                <a:lnTo>
                  <a:pt x="147" y="3435"/>
                </a:lnTo>
                <a:lnTo>
                  <a:pt x="138" y="3439"/>
                </a:lnTo>
                <a:lnTo>
                  <a:pt x="130" y="3443"/>
                </a:lnTo>
                <a:lnTo>
                  <a:pt x="121" y="3446"/>
                </a:lnTo>
                <a:lnTo>
                  <a:pt x="112" y="3448"/>
                </a:lnTo>
                <a:lnTo>
                  <a:pt x="103" y="3449"/>
                </a:lnTo>
                <a:lnTo>
                  <a:pt x="93" y="3449"/>
                </a:lnTo>
                <a:lnTo>
                  <a:pt x="84" y="3448"/>
                </a:lnTo>
                <a:lnTo>
                  <a:pt x="75" y="3447"/>
                </a:lnTo>
                <a:lnTo>
                  <a:pt x="66" y="3445"/>
                </a:lnTo>
                <a:lnTo>
                  <a:pt x="58" y="3442"/>
                </a:lnTo>
                <a:lnTo>
                  <a:pt x="50" y="3438"/>
                </a:lnTo>
                <a:lnTo>
                  <a:pt x="42" y="3433"/>
                </a:lnTo>
                <a:lnTo>
                  <a:pt x="35" y="3427"/>
                </a:lnTo>
                <a:lnTo>
                  <a:pt x="27" y="3420"/>
                </a:lnTo>
                <a:lnTo>
                  <a:pt x="22" y="3414"/>
                </a:lnTo>
                <a:lnTo>
                  <a:pt x="16" y="3406"/>
                </a:lnTo>
                <a:lnTo>
                  <a:pt x="11" y="3397"/>
                </a:lnTo>
                <a:lnTo>
                  <a:pt x="7" y="3389"/>
                </a:lnTo>
                <a:lnTo>
                  <a:pt x="4" y="3380"/>
                </a:lnTo>
                <a:lnTo>
                  <a:pt x="2" y="3371"/>
                </a:lnTo>
                <a:lnTo>
                  <a:pt x="0" y="3361"/>
                </a:lnTo>
                <a:lnTo>
                  <a:pt x="0" y="3352"/>
                </a:lnTo>
                <a:lnTo>
                  <a:pt x="2" y="3343"/>
                </a:lnTo>
                <a:lnTo>
                  <a:pt x="3" y="3335"/>
                </a:lnTo>
                <a:lnTo>
                  <a:pt x="5" y="3326"/>
                </a:lnTo>
                <a:lnTo>
                  <a:pt x="8" y="3318"/>
                </a:lnTo>
                <a:lnTo>
                  <a:pt x="13" y="3309"/>
                </a:lnTo>
                <a:lnTo>
                  <a:pt x="17" y="3301"/>
                </a:lnTo>
                <a:lnTo>
                  <a:pt x="23" y="3293"/>
                </a:lnTo>
                <a:lnTo>
                  <a:pt x="29" y="3287"/>
                </a:lnTo>
                <a:lnTo>
                  <a:pt x="37" y="3280"/>
                </a:lnTo>
                <a:lnTo>
                  <a:pt x="76" y="3250"/>
                </a:lnTo>
                <a:lnTo>
                  <a:pt x="123" y="3215"/>
                </a:lnTo>
                <a:lnTo>
                  <a:pt x="187" y="3168"/>
                </a:lnTo>
                <a:lnTo>
                  <a:pt x="265" y="3114"/>
                </a:lnTo>
                <a:lnTo>
                  <a:pt x="357" y="3050"/>
                </a:lnTo>
                <a:lnTo>
                  <a:pt x="463" y="2981"/>
                </a:lnTo>
                <a:lnTo>
                  <a:pt x="520" y="2946"/>
                </a:lnTo>
                <a:lnTo>
                  <a:pt x="581" y="2908"/>
                </a:lnTo>
                <a:lnTo>
                  <a:pt x="572" y="2926"/>
                </a:lnTo>
                <a:lnTo>
                  <a:pt x="566" y="2943"/>
                </a:lnTo>
                <a:lnTo>
                  <a:pt x="559" y="2962"/>
                </a:lnTo>
                <a:lnTo>
                  <a:pt x="553" y="2981"/>
                </a:lnTo>
                <a:lnTo>
                  <a:pt x="519" y="2983"/>
                </a:lnTo>
                <a:lnTo>
                  <a:pt x="532" y="3162"/>
                </a:lnTo>
                <a:lnTo>
                  <a:pt x="450" y="3216"/>
                </a:lnTo>
                <a:lnTo>
                  <a:pt x="375" y="3267"/>
                </a:lnTo>
                <a:lnTo>
                  <a:pt x="312" y="3312"/>
                </a:lnTo>
                <a:lnTo>
                  <a:pt x="257" y="3351"/>
                </a:lnTo>
                <a:lnTo>
                  <a:pt x="181" y="3408"/>
                </a:lnTo>
                <a:lnTo>
                  <a:pt x="154" y="3429"/>
                </a:lnTo>
                <a:close/>
                <a:moveTo>
                  <a:pt x="140" y="1124"/>
                </a:moveTo>
                <a:lnTo>
                  <a:pt x="140" y="1124"/>
                </a:lnTo>
                <a:lnTo>
                  <a:pt x="131" y="1129"/>
                </a:lnTo>
                <a:lnTo>
                  <a:pt x="122" y="1131"/>
                </a:lnTo>
                <a:lnTo>
                  <a:pt x="113" y="1133"/>
                </a:lnTo>
                <a:lnTo>
                  <a:pt x="103" y="1134"/>
                </a:lnTo>
                <a:lnTo>
                  <a:pt x="94" y="1136"/>
                </a:lnTo>
                <a:lnTo>
                  <a:pt x="85" y="1134"/>
                </a:lnTo>
                <a:lnTo>
                  <a:pt x="76" y="1133"/>
                </a:lnTo>
                <a:lnTo>
                  <a:pt x="67" y="1131"/>
                </a:lnTo>
                <a:lnTo>
                  <a:pt x="58" y="1128"/>
                </a:lnTo>
                <a:lnTo>
                  <a:pt x="51" y="1124"/>
                </a:lnTo>
                <a:lnTo>
                  <a:pt x="43" y="1119"/>
                </a:lnTo>
                <a:lnTo>
                  <a:pt x="35" y="1113"/>
                </a:lnTo>
                <a:lnTo>
                  <a:pt x="28" y="1108"/>
                </a:lnTo>
                <a:lnTo>
                  <a:pt x="22" y="1101"/>
                </a:lnTo>
                <a:lnTo>
                  <a:pt x="16" y="1093"/>
                </a:lnTo>
                <a:lnTo>
                  <a:pt x="12" y="1084"/>
                </a:lnTo>
                <a:lnTo>
                  <a:pt x="7" y="1075"/>
                </a:lnTo>
                <a:lnTo>
                  <a:pt x="4" y="1066"/>
                </a:lnTo>
                <a:lnTo>
                  <a:pt x="2" y="1058"/>
                </a:lnTo>
                <a:lnTo>
                  <a:pt x="0" y="1049"/>
                </a:lnTo>
                <a:lnTo>
                  <a:pt x="0" y="1040"/>
                </a:lnTo>
                <a:lnTo>
                  <a:pt x="2" y="1030"/>
                </a:lnTo>
                <a:lnTo>
                  <a:pt x="3" y="1021"/>
                </a:lnTo>
                <a:lnTo>
                  <a:pt x="5" y="1012"/>
                </a:lnTo>
                <a:lnTo>
                  <a:pt x="8" y="1004"/>
                </a:lnTo>
                <a:lnTo>
                  <a:pt x="12" y="995"/>
                </a:lnTo>
                <a:lnTo>
                  <a:pt x="16" y="987"/>
                </a:lnTo>
                <a:lnTo>
                  <a:pt x="22" y="981"/>
                </a:lnTo>
                <a:lnTo>
                  <a:pt x="28" y="973"/>
                </a:lnTo>
                <a:lnTo>
                  <a:pt x="35" y="967"/>
                </a:lnTo>
                <a:lnTo>
                  <a:pt x="43" y="962"/>
                </a:lnTo>
                <a:lnTo>
                  <a:pt x="51" y="956"/>
                </a:lnTo>
                <a:lnTo>
                  <a:pt x="73" y="945"/>
                </a:lnTo>
                <a:lnTo>
                  <a:pt x="133" y="916"/>
                </a:lnTo>
                <a:lnTo>
                  <a:pt x="177" y="895"/>
                </a:lnTo>
                <a:lnTo>
                  <a:pt x="228" y="871"/>
                </a:lnTo>
                <a:lnTo>
                  <a:pt x="288" y="846"/>
                </a:lnTo>
                <a:lnTo>
                  <a:pt x="355" y="818"/>
                </a:lnTo>
                <a:lnTo>
                  <a:pt x="429" y="789"/>
                </a:lnTo>
                <a:lnTo>
                  <a:pt x="510" y="758"/>
                </a:lnTo>
                <a:lnTo>
                  <a:pt x="597" y="727"/>
                </a:lnTo>
                <a:lnTo>
                  <a:pt x="689" y="695"/>
                </a:lnTo>
                <a:lnTo>
                  <a:pt x="788" y="665"/>
                </a:lnTo>
                <a:lnTo>
                  <a:pt x="890" y="636"/>
                </a:lnTo>
                <a:lnTo>
                  <a:pt x="942" y="622"/>
                </a:lnTo>
                <a:lnTo>
                  <a:pt x="997" y="608"/>
                </a:lnTo>
                <a:lnTo>
                  <a:pt x="1052" y="595"/>
                </a:lnTo>
                <a:lnTo>
                  <a:pt x="1107" y="582"/>
                </a:lnTo>
                <a:lnTo>
                  <a:pt x="1109" y="614"/>
                </a:lnTo>
                <a:lnTo>
                  <a:pt x="1110" y="724"/>
                </a:lnTo>
                <a:lnTo>
                  <a:pt x="1110" y="774"/>
                </a:lnTo>
                <a:lnTo>
                  <a:pt x="1058" y="787"/>
                </a:lnTo>
                <a:lnTo>
                  <a:pt x="1007" y="799"/>
                </a:lnTo>
                <a:lnTo>
                  <a:pt x="909" y="826"/>
                </a:lnTo>
                <a:lnTo>
                  <a:pt x="815" y="854"/>
                </a:lnTo>
                <a:lnTo>
                  <a:pt x="725" y="883"/>
                </a:lnTo>
                <a:lnTo>
                  <a:pt x="640" y="912"/>
                </a:lnTo>
                <a:lnTo>
                  <a:pt x="560" y="941"/>
                </a:lnTo>
                <a:lnTo>
                  <a:pt x="487" y="969"/>
                </a:lnTo>
                <a:lnTo>
                  <a:pt x="419" y="996"/>
                </a:lnTo>
                <a:lnTo>
                  <a:pt x="356" y="1023"/>
                </a:lnTo>
                <a:lnTo>
                  <a:pt x="301" y="1046"/>
                </a:lnTo>
                <a:lnTo>
                  <a:pt x="255" y="1069"/>
                </a:lnTo>
                <a:lnTo>
                  <a:pt x="215" y="1087"/>
                </a:lnTo>
                <a:lnTo>
                  <a:pt x="159" y="1114"/>
                </a:lnTo>
                <a:lnTo>
                  <a:pt x="140" y="11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41" name="KSO_Shape"/>
          <p:cNvSpPr/>
          <p:nvPr/>
        </p:nvSpPr>
        <p:spPr>
          <a:xfrm>
            <a:off x="5510785" y="4607813"/>
            <a:ext cx="973107" cy="903368"/>
          </a:xfrm>
          <a:custGeom>
            <a:avLst/>
            <a:gdLst>
              <a:gd name="T0" fmla="*/ 0 w 99"/>
              <a:gd name="T1" fmla="*/ 2147483646 h 92"/>
              <a:gd name="T2" fmla="*/ 0 w 99"/>
              <a:gd name="T3" fmla="*/ 2147483646 h 92"/>
              <a:gd name="T4" fmla="*/ 2147483646 w 99"/>
              <a:gd name="T5" fmla="*/ 2147483646 h 92"/>
              <a:gd name="T6" fmla="*/ 2147483646 w 99"/>
              <a:gd name="T7" fmla="*/ 2147483646 h 92"/>
              <a:gd name="T8" fmla="*/ 2147483646 w 99"/>
              <a:gd name="T9" fmla="*/ 2147483646 h 92"/>
              <a:gd name="T10" fmla="*/ 2147483646 w 99"/>
              <a:gd name="T11" fmla="*/ 2147483646 h 92"/>
              <a:gd name="T12" fmla="*/ 2147483646 w 99"/>
              <a:gd name="T13" fmla="*/ 2147483646 h 92"/>
              <a:gd name="T14" fmla="*/ 2147483646 w 99"/>
              <a:gd name="T15" fmla="*/ 2147483646 h 92"/>
              <a:gd name="T16" fmla="*/ 2147483646 w 99"/>
              <a:gd name="T17" fmla="*/ 2147483646 h 92"/>
              <a:gd name="T18" fmla="*/ 2147483646 w 99"/>
              <a:gd name="T19" fmla="*/ 2147483646 h 92"/>
              <a:gd name="T20" fmla="*/ 2147483646 w 99"/>
              <a:gd name="T21" fmla="*/ 2147483646 h 92"/>
              <a:gd name="T22" fmla="*/ 0 w 99"/>
              <a:gd name="T23" fmla="*/ 2147483646 h 92"/>
              <a:gd name="T24" fmla="*/ 2147483646 w 99"/>
              <a:gd name="T25" fmla="*/ 2147483646 h 92"/>
              <a:gd name="T26" fmla="*/ 2147483646 w 99"/>
              <a:gd name="T27" fmla="*/ 2147483646 h 92"/>
              <a:gd name="T28" fmla="*/ 2147483646 w 99"/>
              <a:gd name="T29" fmla="*/ 2147483646 h 92"/>
              <a:gd name="T30" fmla="*/ 2147483646 w 99"/>
              <a:gd name="T31" fmla="*/ 2147483646 h 92"/>
              <a:gd name="T32" fmla="*/ 2147483646 w 99"/>
              <a:gd name="T33" fmla="*/ 2147483646 h 92"/>
              <a:gd name="T34" fmla="*/ 2147483646 w 99"/>
              <a:gd name="T35" fmla="*/ 2147483646 h 92"/>
              <a:gd name="T36" fmla="*/ 2147483646 w 99"/>
              <a:gd name="T37" fmla="*/ 2147483646 h 92"/>
              <a:gd name="T38" fmla="*/ 2147483646 w 99"/>
              <a:gd name="T39" fmla="*/ 2147483646 h 92"/>
              <a:gd name="T40" fmla="*/ 2147483646 w 99"/>
              <a:gd name="T41" fmla="*/ 2147483646 h 92"/>
              <a:gd name="T42" fmla="*/ 2147483646 w 99"/>
              <a:gd name="T43" fmla="*/ 2147483646 h 92"/>
              <a:gd name="T44" fmla="*/ 2147483646 w 99"/>
              <a:gd name="T45" fmla="*/ 2147483646 h 92"/>
              <a:gd name="T46" fmla="*/ 2147483646 w 99"/>
              <a:gd name="T47" fmla="*/ 2147483646 h 92"/>
              <a:gd name="T48" fmla="*/ 2147483646 w 99"/>
              <a:gd name="T49" fmla="*/ 2147483646 h 92"/>
              <a:gd name="T50" fmla="*/ 2147483646 w 99"/>
              <a:gd name="T51" fmla="*/ 2147483646 h 92"/>
              <a:gd name="T52" fmla="*/ 2147483646 w 99"/>
              <a:gd name="T53" fmla="*/ 2147483646 h 92"/>
              <a:gd name="T54" fmla="*/ 2147483646 w 99"/>
              <a:gd name="T55" fmla="*/ 2147483646 h 92"/>
              <a:gd name="T56" fmla="*/ 2147483646 w 99"/>
              <a:gd name="T57" fmla="*/ 2147483646 h 92"/>
              <a:gd name="T58" fmla="*/ 2147483646 w 99"/>
              <a:gd name="T59" fmla="*/ 2147483646 h 92"/>
              <a:gd name="T60" fmla="*/ 2147483646 w 99"/>
              <a:gd name="T61" fmla="*/ 2147483646 h 92"/>
              <a:gd name="T62" fmla="*/ 2147483646 w 99"/>
              <a:gd name="T63" fmla="*/ 2147483646 h 92"/>
              <a:gd name="T64" fmla="*/ 2147483646 w 99"/>
              <a:gd name="T65" fmla="*/ 2147483646 h 92"/>
              <a:gd name="T66" fmla="*/ 2147483646 w 99"/>
              <a:gd name="T67" fmla="*/ 2147483646 h 92"/>
              <a:gd name="T68" fmla="*/ 2147483646 w 99"/>
              <a:gd name="T69" fmla="*/ 2147483646 h 92"/>
              <a:gd name="T70" fmla="*/ 2147483646 w 99"/>
              <a:gd name="T71" fmla="*/ 2147483646 h 92"/>
              <a:gd name="T72" fmla="*/ 2147483646 w 99"/>
              <a:gd name="T73" fmla="*/ 2147483646 h 92"/>
              <a:gd name="T74" fmla="*/ 2147483646 w 99"/>
              <a:gd name="T75" fmla="*/ 2147483646 h 92"/>
              <a:gd name="T76" fmla="*/ 2147483646 w 99"/>
              <a:gd name="T77" fmla="*/ 2147483646 h 92"/>
              <a:gd name="T78" fmla="*/ 2147483646 w 99"/>
              <a:gd name="T79" fmla="*/ 2147483646 h 92"/>
              <a:gd name="T80" fmla="*/ 2147483646 w 99"/>
              <a:gd name="T81" fmla="*/ 2147483646 h 92"/>
              <a:gd name="T82" fmla="*/ 2147483646 w 99"/>
              <a:gd name="T83" fmla="*/ 2147483646 h 92"/>
              <a:gd name="T84" fmla="*/ 2147483646 w 99"/>
              <a:gd name="T85" fmla="*/ 2147483646 h 92"/>
              <a:gd name="T86" fmla="*/ 2147483646 w 99"/>
              <a:gd name="T87" fmla="*/ 2147483646 h 92"/>
              <a:gd name="T88" fmla="*/ 2147483646 w 99"/>
              <a:gd name="T89" fmla="*/ 2147483646 h 92"/>
              <a:gd name="T90" fmla="*/ 2147483646 w 99"/>
              <a:gd name="T91" fmla="*/ 2147483646 h 92"/>
              <a:gd name="T92" fmla="*/ 2147483646 w 99"/>
              <a:gd name="T93" fmla="*/ 2147483646 h 92"/>
              <a:gd name="T94" fmla="*/ 2147483646 w 99"/>
              <a:gd name="T95" fmla="*/ 2147483646 h 92"/>
              <a:gd name="T96" fmla="*/ 2147483646 w 99"/>
              <a:gd name="T97" fmla="*/ 2147483646 h 92"/>
              <a:gd name="T98" fmla="*/ 2147483646 w 99"/>
              <a:gd name="T99" fmla="*/ 2147483646 h 92"/>
              <a:gd name="T100" fmla="*/ 2147483646 w 99"/>
              <a:gd name="T101" fmla="*/ 2147483646 h 92"/>
              <a:gd name="T102" fmla="*/ 2147483646 w 99"/>
              <a:gd name="T103" fmla="*/ 2147483646 h 92"/>
              <a:gd name="T104" fmla="*/ 2147483646 w 99"/>
              <a:gd name="T105" fmla="*/ 2147483646 h 92"/>
              <a:gd name="T106" fmla="*/ 2147483646 w 99"/>
              <a:gd name="T107" fmla="*/ 2147483646 h 92"/>
              <a:gd name="T108" fmla="*/ 2147483646 w 99"/>
              <a:gd name="T109" fmla="*/ 2147483646 h 92"/>
              <a:gd name="T110" fmla="*/ 2147483646 w 99"/>
              <a:gd name="T111" fmla="*/ 2147483646 h 92"/>
              <a:gd name="T112" fmla="*/ 2147483646 w 99"/>
              <a:gd name="T113" fmla="*/ 2147483646 h 9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99" h="92">
                <a:moveTo>
                  <a:pt x="0" y="89"/>
                </a:moveTo>
                <a:cubicBezTo>
                  <a:pt x="0" y="92"/>
                  <a:pt x="0" y="92"/>
                  <a:pt x="0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96" y="92"/>
                  <a:pt x="96" y="92"/>
                  <a:pt x="96" y="92"/>
                </a:cubicBezTo>
                <a:cubicBezTo>
                  <a:pt x="99" y="92"/>
                  <a:pt x="99" y="92"/>
                  <a:pt x="99" y="92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46"/>
                  <a:pt x="94" y="42"/>
                  <a:pt x="89" y="41"/>
                </a:cubicBezTo>
                <a:cubicBezTo>
                  <a:pt x="75" y="38"/>
                  <a:pt x="64" y="42"/>
                  <a:pt x="55" y="31"/>
                </a:cubicBezTo>
                <a:cubicBezTo>
                  <a:pt x="52" y="28"/>
                  <a:pt x="49" y="23"/>
                  <a:pt x="45" y="19"/>
                </a:cubicBezTo>
                <a:cubicBezTo>
                  <a:pt x="29" y="0"/>
                  <a:pt x="1" y="13"/>
                  <a:pt x="1" y="32"/>
                </a:cubicBezTo>
                <a:cubicBezTo>
                  <a:pt x="0" y="89"/>
                  <a:pt x="0" y="89"/>
                  <a:pt x="0" y="89"/>
                </a:cubicBezTo>
                <a:close/>
                <a:moveTo>
                  <a:pt x="88" y="73"/>
                </a:moveTo>
                <a:cubicBezTo>
                  <a:pt x="93" y="73"/>
                  <a:pt x="93" y="73"/>
                  <a:pt x="93" y="73"/>
                </a:cubicBezTo>
                <a:cubicBezTo>
                  <a:pt x="93" y="87"/>
                  <a:pt x="93" y="87"/>
                  <a:pt x="93" y="87"/>
                </a:cubicBezTo>
                <a:cubicBezTo>
                  <a:pt x="6" y="87"/>
                  <a:pt x="6" y="87"/>
                  <a:pt x="6" y="87"/>
                </a:cubicBezTo>
                <a:cubicBezTo>
                  <a:pt x="6" y="73"/>
                  <a:pt x="6" y="73"/>
                  <a:pt x="6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81"/>
                  <a:pt x="12" y="81"/>
                  <a:pt x="12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6" y="73"/>
                  <a:pt x="16" y="73"/>
                  <a:pt x="16" y="73"/>
                </a:cubicBezTo>
                <a:cubicBezTo>
                  <a:pt x="18" y="73"/>
                  <a:pt x="18" y="73"/>
                  <a:pt x="18" y="73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73"/>
                  <a:pt x="22" y="73"/>
                  <a:pt x="22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81"/>
                  <a:pt x="29" y="81"/>
                  <a:pt x="29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33" y="73"/>
                  <a:pt x="33" y="73"/>
                  <a:pt x="33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81"/>
                  <a:pt x="35" y="81"/>
                  <a:pt x="35" y="81"/>
                </a:cubicBezTo>
                <a:cubicBezTo>
                  <a:pt x="39" y="81"/>
                  <a:pt x="39" y="81"/>
                  <a:pt x="39" y="81"/>
                </a:cubicBezTo>
                <a:cubicBezTo>
                  <a:pt x="39" y="73"/>
                  <a:pt x="39" y="73"/>
                  <a:pt x="39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1" y="81"/>
                  <a:pt x="41" y="81"/>
                  <a:pt x="41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73"/>
                  <a:pt x="45" y="73"/>
                  <a:pt x="45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5" y="81"/>
                  <a:pt x="55" y="81"/>
                  <a:pt x="55" y="81"/>
                </a:cubicBezTo>
                <a:cubicBezTo>
                  <a:pt x="59" y="81"/>
                  <a:pt x="59" y="81"/>
                  <a:pt x="59" y="81"/>
                </a:cubicBezTo>
                <a:cubicBezTo>
                  <a:pt x="59" y="73"/>
                  <a:pt x="59" y="73"/>
                  <a:pt x="59" y="73"/>
                </a:cubicBezTo>
                <a:cubicBezTo>
                  <a:pt x="61" y="73"/>
                  <a:pt x="61" y="73"/>
                  <a:pt x="61" y="73"/>
                </a:cubicBezTo>
                <a:cubicBezTo>
                  <a:pt x="61" y="81"/>
                  <a:pt x="61" y="81"/>
                  <a:pt x="61" y="81"/>
                </a:cubicBezTo>
                <a:cubicBezTo>
                  <a:pt x="65" y="81"/>
                  <a:pt x="65" y="81"/>
                  <a:pt x="65" y="81"/>
                </a:cubicBezTo>
                <a:cubicBezTo>
                  <a:pt x="65" y="73"/>
                  <a:pt x="65" y="73"/>
                  <a:pt x="65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81"/>
                  <a:pt x="72" y="81"/>
                  <a:pt x="72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5" y="73"/>
                  <a:pt x="75" y="73"/>
                  <a:pt x="75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78" y="81"/>
                  <a:pt x="78" y="81"/>
                  <a:pt x="78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82" y="73"/>
                  <a:pt x="82" y="73"/>
                  <a:pt x="82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81"/>
                  <a:pt x="84" y="81"/>
                  <a:pt x="84" y="81"/>
                </a:cubicBezTo>
                <a:cubicBezTo>
                  <a:pt x="88" y="81"/>
                  <a:pt x="88" y="81"/>
                  <a:pt x="88" y="81"/>
                </a:cubicBezTo>
                <a:lnTo>
                  <a:pt x="88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52" name="KSO_Shape"/>
          <p:cNvSpPr/>
          <p:nvPr/>
        </p:nvSpPr>
        <p:spPr>
          <a:xfrm>
            <a:off x="9175161" y="4612629"/>
            <a:ext cx="766008" cy="1005701"/>
          </a:xfrm>
          <a:custGeom>
            <a:avLst/>
            <a:gdLst>
              <a:gd name="connsiteX0" fmla="*/ 306323 w 328394"/>
              <a:gd name="connsiteY0" fmla="*/ 0 h 431419"/>
              <a:gd name="connsiteX1" fmla="*/ 306331 w 328394"/>
              <a:gd name="connsiteY1" fmla="*/ 36 h 431419"/>
              <a:gd name="connsiteX2" fmla="*/ 325544 w 328394"/>
              <a:gd name="connsiteY2" fmla="*/ 36 h 431419"/>
              <a:gd name="connsiteX3" fmla="*/ 325544 w 328394"/>
              <a:gd name="connsiteY3" fmla="*/ 317821 h 431419"/>
              <a:gd name="connsiteX4" fmla="*/ 328111 w 328394"/>
              <a:gd name="connsiteY4" fmla="*/ 323780 h 431419"/>
              <a:gd name="connsiteX5" fmla="*/ 325545 w 328394"/>
              <a:gd name="connsiteY5" fmla="*/ 340266 h 431419"/>
              <a:gd name="connsiteX6" fmla="*/ 325544 w 328394"/>
              <a:gd name="connsiteY6" fmla="*/ 346202 h 431419"/>
              <a:gd name="connsiteX7" fmla="*/ 321479 w 328394"/>
              <a:gd name="connsiteY7" fmla="*/ 346202 h 431419"/>
              <a:gd name="connsiteX8" fmla="*/ 281040 w 328394"/>
              <a:gd name="connsiteY8" fmla="*/ 369925 h 431419"/>
              <a:gd name="connsiteX9" fmla="*/ 223073 w 328394"/>
              <a:gd name="connsiteY9" fmla="*/ 338542 h 431419"/>
              <a:gd name="connsiteX10" fmla="*/ 270144 w 328394"/>
              <a:gd name="connsiteY10" fmla="*/ 292398 h 431419"/>
              <a:gd name="connsiteX11" fmla="*/ 299582 w 328394"/>
              <a:gd name="connsiteY11" fmla="*/ 295430 h 431419"/>
              <a:gd name="connsiteX12" fmla="*/ 299582 w 328394"/>
              <a:gd name="connsiteY12" fmla="*/ 87758 h 431419"/>
              <a:gd name="connsiteX13" fmla="*/ 128591 w 328394"/>
              <a:gd name="connsiteY13" fmla="*/ 125907 h 431419"/>
              <a:gd name="connsiteX14" fmla="*/ 128590 w 328394"/>
              <a:gd name="connsiteY14" fmla="*/ 398933 h 431419"/>
              <a:gd name="connsiteX15" fmla="*/ 121924 w 328394"/>
              <a:gd name="connsiteY15" fmla="*/ 398933 h 431419"/>
              <a:gd name="connsiteX16" fmla="*/ 70841 w 328394"/>
              <a:gd name="connsiteY16" fmla="*/ 430564 h 431419"/>
              <a:gd name="connsiteX17" fmla="*/ 348 w 328394"/>
              <a:gd name="connsiteY17" fmla="*/ 392399 h 431419"/>
              <a:gd name="connsiteX18" fmla="*/ 57591 w 328394"/>
              <a:gd name="connsiteY18" fmla="*/ 336282 h 431419"/>
              <a:gd name="connsiteX19" fmla="*/ 93974 w 328394"/>
              <a:gd name="connsiteY19" fmla="*/ 340165 h 431419"/>
              <a:gd name="connsiteX20" fmla="*/ 93974 w 328394"/>
              <a:gd name="connsiteY20" fmla="*/ 48639 h 431419"/>
              <a:gd name="connsiteX21" fmla="*/ 104368 w 328394"/>
              <a:gd name="connsiteY21" fmla="*/ 48639 h 431419"/>
              <a:gd name="connsiteX22" fmla="*/ 103607 w 328394"/>
              <a:gd name="connsiteY22" fmla="*/ 45227 h 431419"/>
              <a:gd name="connsiteX23" fmla="*/ 299582 w 328394"/>
              <a:gd name="connsiteY23" fmla="*/ 1504 h 431419"/>
              <a:gd name="connsiteX24" fmla="*/ 299582 w 328394"/>
              <a:gd name="connsiteY24" fmla="*/ 36 h 431419"/>
              <a:gd name="connsiteX25" fmla="*/ 306163 w 328394"/>
              <a:gd name="connsiteY25" fmla="*/ 36 h 43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28394" h="431419">
                <a:moveTo>
                  <a:pt x="306323" y="0"/>
                </a:moveTo>
                <a:lnTo>
                  <a:pt x="306331" y="36"/>
                </a:lnTo>
                <a:lnTo>
                  <a:pt x="325544" y="36"/>
                </a:lnTo>
                <a:lnTo>
                  <a:pt x="325544" y="317821"/>
                </a:lnTo>
                <a:cubicBezTo>
                  <a:pt x="327257" y="319484"/>
                  <a:pt x="327803" y="321594"/>
                  <a:pt x="328111" y="323780"/>
                </a:cubicBezTo>
                <a:cubicBezTo>
                  <a:pt x="328908" y="329453"/>
                  <a:pt x="328014" y="335074"/>
                  <a:pt x="325545" y="340266"/>
                </a:cubicBezTo>
                <a:lnTo>
                  <a:pt x="325544" y="346202"/>
                </a:lnTo>
                <a:lnTo>
                  <a:pt x="321479" y="346202"/>
                </a:lnTo>
                <a:cubicBezTo>
                  <a:pt x="314214" y="358342"/>
                  <a:pt x="299178" y="367376"/>
                  <a:pt x="281040" y="369925"/>
                </a:cubicBezTo>
                <a:cubicBezTo>
                  <a:pt x="252034" y="374002"/>
                  <a:pt x="226082" y="359951"/>
                  <a:pt x="223073" y="338542"/>
                </a:cubicBezTo>
                <a:cubicBezTo>
                  <a:pt x="220064" y="317134"/>
                  <a:pt x="241139" y="296474"/>
                  <a:pt x="270144" y="292398"/>
                </a:cubicBezTo>
                <a:cubicBezTo>
                  <a:pt x="280773" y="290904"/>
                  <a:pt x="290991" y="291844"/>
                  <a:pt x="299582" y="295430"/>
                </a:cubicBezTo>
                <a:lnTo>
                  <a:pt x="299582" y="87758"/>
                </a:lnTo>
                <a:lnTo>
                  <a:pt x="128591" y="125907"/>
                </a:lnTo>
                <a:lnTo>
                  <a:pt x="128590" y="398933"/>
                </a:lnTo>
                <a:lnTo>
                  <a:pt x="121924" y="398933"/>
                </a:lnTo>
                <a:cubicBezTo>
                  <a:pt x="113631" y="414962"/>
                  <a:pt x="94384" y="427255"/>
                  <a:pt x="70841" y="430564"/>
                </a:cubicBezTo>
                <a:cubicBezTo>
                  <a:pt x="35568" y="435521"/>
                  <a:pt x="4007" y="418434"/>
                  <a:pt x="348" y="392399"/>
                </a:cubicBezTo>
                <a:cubicBezTo>
                  <a:pt x="-3311" y="366364"/>
                  <a:pt x="22318" y="341240"/>
                  <a:pt x="57591" y="336282"/>
                </a:cubicBezTo>
                <a:cubicBezTo>
                  <a:pt x="70754" y="334432"/>
                  <a:pt x="83402" y="335653"/>
                  <a:pt x="93974" y="340165"/>
                </a:cubicBezTo>
                <a:lnTo>
                  <a:pt x="93974" y="48639"/>
                </a:lnTo>
                <a:lnTo>
                  <a:pt x="104368" y="48639"/>
                </a:lnTo>
                <a:lnTo>
                  <a:pt x="103607" y="45227"/>
                </a:lnTo>
                <a:lnTo>
                  <a:pt x="299582" y="1504"/>
                </a:lnTo>
                <a:lnTo>
                  <a:pt x="299582" y="36"/>
                </a:lnTo>
                <a:lnTo>
                  <a:pt x="306163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80" y="0"/>
            <a:ext cx="12183237" cy="6858000"/>
          </a:xfrm>
          <a:prstGeom prst="rect">
            <a:avLst/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81000"/>
            <a:ext cx="11167870" cy="6096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6645" y="380994"/>
            <a:ext cx="10838710" cy="609601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24271" y="2286070"/>
            <a:ext cx="839648" cy="155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600" b="1" kern="120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ea typeface="+mn-ea"/>
                <a:sym typeface="宋体" panose="02010600030101010101" pitchFamily="2" charset="-122"/>
              </a:rPr>
              <a:t>7</a:t>
            </a:r>
            <a:endParaRPr lang="zh-CN" altLang="zh-CN" b="1">
              <a:solidFill>
                <a:srgbClr val="000000"/>
              </a:solidFill>
              <a:latin typeface="宋体" panose="02010600030101010101" pitchFamily="2" charset="-122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9403" y="2630440"/>
            <a:ext cx="5183061" cy="1446632"/>
          </a:xfrm>
          <a:prstGeom prst="rect">
            <a:avLst/>
          </a:prstGeom>
          <a:noFill/>
        </p:spPr>
        <p:txBody>
          <a:bodyPr wrap="square" rtlCol="0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6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义启小魏楷" panose="02010601030101010101" pitchFamily="2" charset="-128"/>
                <a:cs typeface="+mn-ea"/>
                <a:sym typeface="宋体" panose="02010600030101010101" pitchFamily="2" charset="-122"/>
              </a:rPr>
              <a:t>宠物对人类的意义</a:t>
            </a:r>
            <a:endParaRPr lang="zh-CN" altLang="en-US" sz="6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义启小魏楷" panose="02010601030101010101" pitchFamily="2" charset="-128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2551" y="1962904"/>
            <a:ext cx="1774794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600" b="1">
                <a:solidFill>
                  <a:srgbClr val="6060D8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PART 7</a:t>
            </a:r>
            <a:endParaRPr lang="zh-CN" altLang="zh-CN" sz="3600" b="1">
              <a:solidFill>
                <a:srgbClr val="6060D8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6645" y="5831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LOGO HERE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143243" y="5666014"/>
            <a:ext cx="8241928" cy="4437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4" grpId="2"/>
      <p:bldP spid="15" grpId="3"/>
      <p:bldP spid="16" grpId="4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30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31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2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3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宠物对人类的意义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34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35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36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37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38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17" name="Freeform 10"/>
          <p:cNvSpPr/>
          <p:nvPr/>
        </p:nvSpPr>
        <p:spPr>
          <a:xfrm>
            <a:off x="1934634" y="1438487"/>
            <a:ext cx="3152140" cy="2179320"/>
          </a:xfrm>
          <a:custGeom>
            <a:avLst/>
            <a:gdLst>
              <a:gd name="T0" fmla="*/ 1192 w 1192"/>
              <a:gd name="T1" fmla="*/ 148 h 1156"/>
              <a:gd name="T2" fmla="*/ 74 w 1192"/>
              <a:gd name="T3" fmla="*/ 0 h 1156"/>
              <a:gd name="T4" fmla="*/ 0 w 1192"/>
              <a:gd name="T5" fmla="*/ 788 h 1156"/>
              <a:gd name="T6" fmla="*/ 710 w 1192"/>
              <a:gd name="T7" fmla="*/ 854 h 1156"/>
              <a:gd name="T8" fmla="*/ 898 w 1192"/>
              <a:gd name="T9" fmla="*/ 1156 h 1156"/>
              <a:gd name="T10" fmla="*/ 881 w 1192"/>
              <a:gd name="T11" fmla="*/ 866 h 1156"/>
              <a:gd name="T12" fmla="*/ 1093 w 1192"/>
              <a:gd name="T13" fmla="*/ 873 h 1156"/>
              <a:gd name="T14" fmla="*/ 1192 w 1192"/>
              <a:gd name="T15" fmla="*/ 148 h 1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2" h="1156">
                <a:moveTo>
                  <a:pt x="1192" y="148"/>
                </a:moveTo>
                <a:lnTo>
                  <a:pt x="74" y="0"/>
                </a:lnTo>
                <a:lnTo>
                  <a:pt x="0" y="788"/>
                </a:lnTo>
                <a:lnTo>
                  <a:pt x="710" y="854"/>
                </a:lnTo>
                <a:lnTo>
                  <a:pt x="898" y="1156"/>
                </a:lnTo>
                <a:lnTo>
                  <a:pt x="881" y="866"/>
                </a:lnTo>
                <a:lnTo>
                  <a:pt x="1093" y="873"/>
                </a:lnTo>
                <a:lnTo>
                  <a:pt x="1192" y="148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609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219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828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4384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30480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657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4267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876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8" name="Freeform 11"/>
          <p:cNvSpPr/>
          <p:nvPr/>
        </p:nvSpPr>
        <p:spPr>
          <a:xfrm>
            <a:off x="1855894" y="1601047"/>
            <a:ext cx="2969260" cy="2016760"/>
          </a:xfrm>
          <a:custGeom>
            <a:avLst/>
            <a:gdLst>
              <a:gd name="T0" fmla="*/ 1123 w 1123"/>
              <a:gd name="T1" fmla="*/ 0 h 1070"/>
              <a:gd name="T2" fmla="*/ 0 w 1123"/>
              <a:gd name="T3" fmla="*/ 0 h 1070"/>
              <a:gd name="T4" fmla="*/ 0 w 1123"/>
              <a:gd name="T5" fmla="*/ 787 h 1070"/>
              <a:gd name="T6" fmla="*/ 712 w 1123"/>
              <a:gd name="T7" fmla="*/ 787 h 1070"/>
              <a:gd name="T8" fmla="*/ 928 w 1123"/>
              <a:gd name="T9" fmla="*/ 1070 h 1070"/>
              <a:gd name="T10" fmla="*/ 928 w 1123"/>
              <a:gd name="T11" fmla="*/ 787 h 1070"/>
              <a:gd name="T12" fmla="*/ 1123 w 1123"/>
              <a:gd name="T13" fmla="*/ 787 h 1070"/>
              <a:gd name="T14" fmla="*/ 1123 w 1123"/>
              <a:gd name="T15" fmla="*/ 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23" h="1070">
                <a:moveTo>
                  <a:pt x="1123" y="0"/>
                </a:moveTo>
                <a:lnTo>
                  <a:pt x="0" y="0"/>
                </a:lnTo>
                <a:lnTo>
                  <a:pt x="0" y="787"/>
                </a:lnTo>
                <a:lnTo>
                  <a:pt x="712" y="787"/>
                </a:lnTo>
                <a:lnTo>
                  <a:pt x="928" y="1070"/>
                </a:lnTo>
                <a:lnTo>
                  <a:pt x="928" y="787"/>
                </a:lnTo>
                <a:lnTo>
                  <a:pt x="1123" y="787"/>
                </a:lnTo>
                <a:lnTo>
                  <a:pt x="1123" y="0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609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219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828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4384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30480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657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4267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876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9" name="Freeform 10"/>
          <p:cNvSpPr/>
          <p:nvPr/>
        </p:nvSpPr>
        <p:spPr>
          <a:xfrm>
            <a:off x="7084907" y="1438487"/>
            <a:ext cx="3152140" cy="2179320"/>
          </a:xfrm>
          <a:custGeom>
            <a:avLst/>
            <a:gdLst>
              <a:gd name="T0" fmla="*/ 1192 w 1192"/>
              <a:gd name="T1" fmla="*/ 148 h 1156"/>
              <a:gd name="T2" fmla="*/ 74 w 1192"/>
              <a:gd name="T3" fmla="*/ 0 h 1156"/>
              <a:gd name="T4" fmla="*/ 0 w 1192"/>
              <a:gd name="T5" fmla="*/ 788 h 1156"/>
              <a:gd name="T6" fmla="*/ 710 w 1192"/>
              <a:gd name="T7" fmla="*/ 854 h 1156"/>
              <a:gd name="T8" fmla="*/ 898 w 1192"/>
              <a:gd name="T9" fmla="*/ 1156 h 1156"/>
              <a:gd name="T10" fmla="*/ 881 w 1192"/>
              <a:gd name="T11" fmla="*/ 866 h 1156"/>
              <a:gd name="T12" fmla="*/ 1093 w 1192"/>
              <a:gd name="T13" fmla="*/ 873 h 1156"/>
              <a:gd name="T14" fmla="*/ 1192 w 1192"/>
              <a:gd name="T15" fmla="*/ 148 h 1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2" h="1156">
                <a:moveTo>
                  <a:pt x="1192" y="148"/>
                </a:moveTo>
                <a:lnTo>
                  <a:pt x="74" y="0"/>
                </a:lnTo>
                <a:lnTo>
                  <a:pt x="0" y="788"/>
                </a:lnTo>
                <a:lnTo>
                  <a:pt x="710" y="854"/>
                </a:lnTo>
                <a:lnTo>
                  <a:pt x="898" y="1156"/>
                </a:lnTo>
                <a:lnTo>
                  <a:pt x="881" y="866"/>
                </a:lnTo>
                <a:lnTo>
                  <a:pt x="1093" y="873"/>
                </a:lnTo>
                <a:lnTo>
                  <a:pt x="1192" y="148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609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219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828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4384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30480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657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4267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876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0" name="Freeform 11"/>
          <p:cNvSpPr/>
          <p:nvPr/>
        </p:nvSpPr>
        <p:spPr>
          <a:xfrm>
            <a:off x="7005321" y="1601047"/>
            <a:ext cx="2969260" cy="2016760"/>
          </a:xfrm>
          <a:custGeom>
            <a:avLst/>
            <a:gdLst>
              <a:gd name="T0" fmla="*/ 1123 w 1123"/>
              <a:gd name="T1" fmla="*/ 0 h 1070"/>
              <a:gd name="T2" fmla="*/ 0 w 1123"/>
              <a:gd name="T3" fmla="*/ 0 h 1070"/>
              <a:gd name="T4" fmla="*/ 0 w 1123"/>
              <a:gd name="T5" fmla="*/ 787 h 1070"/>
              <a:gd name="T6" fmla="*/ 712 w 1123"/>
              <a:gd name="T7" fmla="*/ 787 h 1070"/>
              <a:gd name="T8" fmla="*/ 928 w 1123"/>
              <a:gd name="T9" fmla="*/ 1070 h 1070"/>
              <a:gd name="T10" fmla="*/ 928 w 1123"/>
              <a:gd name="T11" fmla="*/ 787 h 1070"/>
              <a:gd name="T12" fmla="*/ 1123 w 1123"/>
              <a:gd name="T13" fmla="*/ 787 h 1070"/>
              <a:gd name="T14" fmla="*/ 1123 w 1123"/>
              <a:gd name="T15" fmla="*/ 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23" h="1070">
                <a:moveTo>
                  <a:pt x="1123" y="0"/>
                </a:moveTo>
                <a:lnTo>
                  <a:pt x="0" y="0"/>
                </a:lnTo>
                <a:lnTo>
                  <a:pt x="0" y="787"/>
                </a:lnTo>
                <a:lnTo>
                  <a:pt x="712" y="787"/>
                </a:lnTo>
                <a:lnTo>
                  <a:pt x="928" y="1070"/>
                </a:lnTo>
                <a:lnTo>
                  <a:pt x="928" y="787"/>
                </a:lnTo>
                <a:lnTo>
                  <a:pt x="1123" y="787"/>
                </a:lnTo>
                <a:lnTo>
                  <a:pt x="1123" y="0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609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219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828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4384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30480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657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4267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876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1" name="Freeform 10"/>
          <p:cNvSpPr/>
          <p:nvPr/>
        </p:nvSpPr>
        <p:spPr>
          <a:xfrm>
            <a:off x="1934634" y="4051300"/>
            <a:ext cx="3152140" cy="2177627"/>
          </a:xfrm>
          <a:custGeom>
            <a:avLst/>
            <a:gdLst>
              <a:gd name="T0" fmla="*/ 1192 w 1192"/>
              <a:gd name="T1" fmla="*/ 148 h 1156"/>
              <a:gd name="T2" fmla="*/ 74 w 1192"/>
              <a:gd name="T3" fmla="*/ 0 h 1156"/>
              <a:gd name="T4" fmla="*/ 0 w 1192"/>
              <a:gd name="T5" fmla="*/ 788 h 1156"/>
              <a:gd name="T6" fmla="*/ 710 w 1192"/>
              <a:gd name="T7" fmla="*/ 854 h 1156"/>
              <a:gd name="T8" fmla="*/ 898 w 1192"/>
              <a:gd name="T9" fmla="*/ 1156 h 1156"/>
              <a:gd name="T10" fmla="*/ 881 w 1192"/>
              <a:gd name="T11" fmla="*/ 866 h 1156"/>
              <a:gd name="T12" fmla="*/ 1093 w 1192"/>
              <a:gd name="T13" fmla="*/ 873 h 1156"/>
              <a:gd name="T14" fmla="*/ 1192 w 1192"/>
              <a:gd name="T15" fmla="*/ 148 h 1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2" h="1156">
                <a:moveTo>
                  <a:pt x="1192" y="148"/>
                </a:moveTo>
                <a:lnTo>
                  <a:pt x="74" y="0"/>
                </a:lnTo>
                <a:lnTo>
                  <a:pt x="0" y="788"/>
                </a:lnTo>
                <a:lnTo>
                  <a:pt x="710" y="854"/>
                </a:lnTo>
                <a:lnTo>
                  <a:pt x="898" y="1156"/>
                </a:lnTo>
                <a:lnTo>
                  <a:pt x="881" y="866"/>
                </a:lnTo>
                <a:lnTo>
                  <a:pt x="1093" y="873"/>
                </a:lnTo>
                <a:lnTo>
                  <a:pt x="1192" y="148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609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219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828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4384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30480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657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4267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876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2" name="Freeform 11"/>
          <p:cNvSpPr/>
          <p:nvPr/>
        </p:nvSpPr>
        <p:spPr>
          <a:xfrm>
            <a:off x="1855894" y="4213014"/>
            <a:ext cx="2969260" cy="2015913"/>
          </a:xfrm>
          <a:custGeom>
            <a:avLst/>
            <a:gdLst>
              <a:gd name="T0" fmla="*/ 1123 w 1123"/>
              <a:gd name="T1" fmla="*/ 0 h 1070"/>
              <a:gd name="T2" fmla="*/ 0 w 1123"/>
              <a:gd name="T3" fmla="*/ 0 h 1070"/>
              <a:gd name="T4" fmla="*/ 0 w 1123"/>
              <a:gd name="T5" fmla="*/ 787 h 1070"/>
              <a:gd name="T6" fmla="*/ 712 w 1123"/>
              <a:gd name="T7" fmla="*/ 787 h 1070"/>
              <a:gd name="T8" fmla="*/ 928 w 1123"/>
              <a:gd name="T9" fmla="*/ 1070 h 1070"/>
              <a:gd name="T10" fmla="*/ 928 w 1123"/>
              <a:gd name="T11" fmla="*/ 787 h 1070"/>
              <a:gd name="T12" fmla="*/ 1123 w 1123"/>
              <a:gd name="T13" fmla="*/ 787 h 1070"/>
              <a:gd name="T14" fmla="*/ 1123 w 1123"/>
              <a:gd name="T15" fmla="*/ 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23" h="1070">
                <a:moveTo>
                  <a:pt x="1123" y="0"/>
                </a:moveTo>
                <a:lnTo>
                  <a:pt x="0" y="0"/>
                </a:lnTo>
                <a:lnTo>
                  <a:pt x="0" y="787"/>
                </a:lnTo>
                <a:lnTo>
                  <a:pt x="712" y="787"/>
                </a:lnTo>
                <a:lnTo>
                  <a:pt x="928" y="1070"/>
                </a:lnTo>
                <a:lnTo>
                  <a:pt x="928" y="787"/>
                </a:lnTo>
                <a:lnTo>
                  <a:pt x="1123" y="787"/>
                </a:lnTo>
                <a:lnTo>
                  <a:pt x="1123" y="0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609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219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828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4384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30480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657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4267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876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3" name="Freeform 10"/>
          <p:cNvSpPr/>
          <p:nvPr/>
        </p:nvSpPr>
        <p:spPr>
          <a:xfrm>
            <a:off x="7084907" y="4051300"/>
            <a:ext cx="3152140" cy="2177627"/>
          </a:xfrm>
          <a:custGeom>
            <a:avLst/>
            <a:gdLst>
              <a:gd name="T0" fmla="*/ 1192 w 1192"/>
              <a:gd name="T1" fmla="*/ 148 h 1156"/>
              <a:gd name="T2" fmla="*/ 74 w 1192"/>
              <a:gd name="T3" fmla="*/ 0 h 1156"/>
              <a:gd name="T4" fmla="*/ 0 w 1192"/>
              <a:gd name="T5" fmla="*/ 788 h 1156"/>
              <a:gd name="T6" fmla="*/ 710 w 1192"/>
              <a:gd name="T7" fmla="*/ 854 h 1156"/>
              <a:gd name="T8" fmla="*/ 898 w 1192"/>
              <a:gd name="T9" fmla="*/ 1156 h 1156"/>
              <a:gd name="T10" fmla="*/ 881 w 1192"/>
              <a:gd name="T11" fmla="*/ 866 h 1156"/>
              <a:gd name="T12" fmla="*/ 1093 w 1192"/>
              <a:gd name="T13" fmla="*/ 873 h 1156"/>
              <a:gd name="T14" fmla="*/ 1192 w 1192"/>
              <a:gd name="T15" fmla="*/ 148 h 1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2" h="1156">
                <a:moveTo>
                  <a:pt x="1192" y="148"/>
                </a:moveTo>
                <a:lnTo>
                  <a:pt x="74" y="0"/>
                </a:lnTo>
                <a:lnTo>
                  <a:pt x="0" y="788"/>
                </a:lnTo>
                <a:lnTo>
                  <a:pt x="710" y="854"/>
                </a:lnTo>
                <a:lnTo>
                  <a:pt x="898" y="1156"/>
                </a:lnTo>
                <a:lnTo>
                  <a:pt x="881" y="866"/>
                </a:lnTo>
                <a:lnTo>
                  <a:pt x="1093" y="873"/>
                </a:lnTo>
                <a:lnTo>
                  <a:pt x="1192" y="148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609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219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828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4384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30480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657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4267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876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4" name="Freeform 11"/>
          <p:cNvSpPr/>
          <p:nvPr/>
        </p:nvSpPr>
        <p:spPr>
          <a:xfrm>
            <a:off x="7005321" y="4213014"/>
            <a:ext cx="2969260" cy="2015913"/>
          </a:xfrm>
          <a:custGeom>
            <a:avLst/>
            <a:gdLst>
              <a:gd name="T0" fmla="*/ 1123 w 1123"/>
              <a:gd name="T1" fmla="*/ 0 h 1070"/>
              <a:gd name="T2" fmla="*/ 0 w 1123"/>
              <a:gd name="T3" fmla="*/ 0 h 1070"/>
              <a:gd name="T4" fmla="*/ 0 w 1123"/>
              <a:gd name="T5" fmla="*/ 787 h 1070"/>
              <a:gd name="T6" fmla="*/ 712 w 1123"/>
              <a:gd name="T7" fmla="*/ 787 h 1070"/>
              <a:gd name="T8" fmla="*/ 928 w 1123"/>
              <a:gd name="T9" fmla="*/ 1070 h 1070"/>
              <a:gd name="T10" fmla="*/ 928 w 1123"/>
              <a:gd name="T11" fmla="*/ 787 h 1070"/>
              <a:gd name="T12" fmla="*/ 1123 w 1123"/>
              <a:gd name="T13" fmla="*/ 787 h 1070"/>
              <a:gd name="T14" fmla="*/ 1123 w 1123"/>
              <a:gd name="T15" fmla="*/ 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23" h="1070">
                <a:moveTo>
                  <a:pt x="1123" y="0"/>
                </a:moveTo>
                <a:lnTo>
                  <a:pt x="0" y="0"/>
                </a:lnTo>
                <a:lnTo>
                  <a:pt x="0" y="787"/>
                </a:lnTo>
                <a:lnTo>
                  <a:pt x="712" y="787"/>
                </a:lnTo>
                <a:lnTo>
                  <a:pt x="928" y="1070"/>
                </a:lnTo>
                <a:lnTo>
                  <a:pt x="928" y="787"/>
                </a:lnTo>
                <a:lnTo>
                  <a:pt x="1123" y="787"/>
                </a:lnTo>
                <a:lnTo>
                  <a:pt x="1123" y="0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609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219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828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4384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30480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657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4267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876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5" name="TextBox 57"/>
          <p:cNvSpPr txBox="1"/>
          <p:nvPr/>
        </p:nvSpPr>
        <p:spPr>
          <a:xfrm>
            <a:off x="2004177" y="1720879"/>
            <a:ext cx="2672527" cy="1239520"/>
          </a:xfrm>
          <a:prstGeom prst="rect">
            <a:avLst/>
          </a:prstGeom>
          <a:noFill/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30000"/>
              </a:lnSpc>
              <a:defRPr/>
            </a:pPr>
            <a:r>
              <a:rPr lang="zh-CN" altLang="zh-CN" sz="1865" kern="0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Arial" panose="020B0604020202020204" pitchFamily="34" charset="0"/>
                <a:sym typeface="宋体" panose="02010600030101010101" pitchFamily="2" charset="-122"/>
              </a:rPr>
              <a:t>通过与雪球的相处，我深切地感受到宠物对人类的意义</a:t>
            </a:r>
            <a:endParaRPr lang="zh-CN" altLang="zh-CN" sz="1865" kern="0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26" name="TextBox 57"/>
          <p:cNvSpPr txBox="1"/>
          <p:nvPr/>
        </p:nvSpPr>
        <p:spPr>
          <a:xfrm>
            <a:off x="7154538" y="1720879"/>
            <a:ext cx="2672527" cy="1239520"/>
          </a:xfrm>
          <a:prstGeom prst="rect">
            <a:avLst/>
          </a:prstGeom>
          <a:noFill/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30000"/>
              </a:lnSpc>
              <a:defRPr/>
            </a:pPr>
            <a:r>
              <a:rPr lang="zh-CN" altLang="zh-CN" sz="1865" kern="0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Arial" panose="020B0604020202020204" pitchFamily="34" charset="0"/>
                <a:sym typeface="宋体" panose="02010600030101010101" pitchFamily="2" charset="-122"/>
              </a:rPr>
              <a:t>它们不仅是我们的朋友和伙伴，更是我们生活中的重要一员</a:t>
            </a:r>
            <a:endParaRPr lang="zh-CN" altLang="zh-CN" sz="1865" kern="0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27" name="TextBox 57"/>
          <p:cNvSpPr txBox="1"/>
          <p:nvPr/>
        </p:nvSpPr>
        <p:spPr>
          <a:xfrm>
            <a:off x="2004177" y="4370775"/>
            <a:ext cx="2672527" cy="1239520"/>
          </a:xfrm>
          <a:prstGeom prst="rect">
            <a:avLst/>
          </a:prstGeom>
          <a:noFill/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30000"/>
              </a:lnSpc>
              <a:defRPr/>
            </a:pPr>
            <a:r>
              <a:rPr lang="zh-CN" altLang="zh-CN" sz="1865" kern="0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Arial" panose="020B0604020202020204" pitchFamily="34" charset="0"/>
                <a:sym typeface="宋体" panose="02010600030101010101" pitchFamily="2" charset="-122"/>
              </a:rPr>
              <a:t>它们带给我们无尽的欢乐和陪伴，也让我们学会了更多的关爱和责任</a:t>
            </a:r>
            <a:endParaRPr lang="zh-CN" altLang="zh-CN" sz="1865" kern="0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28" name="TextBox 57"/>
          <p:cNvSpPr txBox="1"/>
          <p:nvPr/>
        </p:nvSpPr>
        <p:spPr>
          <a:xfrm>
            <a:off x="7154538" y="4370775"/>
            <a:ext cx="2672527" cy="1239520"/>
          </a:xfrm>
          <a:prstGeom prst="rect">
            <a:avLst/>
          </a:prstGeom>
          <a:noFill/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6096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30000"/>
              </a:lnSpc>
              <a:defRPr/>
            </a:pPr>
            <a:r>
              <a:rPr lang="zh-CN" altLang="zh-CN" sz="1865" kern="0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Arial" panose="020B0604020202020204" pitchFamily="34" charset="0"/>
                <a:sym typeface="宋体" panose="02010600030101010101" pitchFamily="2" charset="-122"/>
              </a:rPr>
              <a:t>养宠生活虽然有时会带来一些挑战和困扰，但更多的是收获和成长</a:t>
            </a:r>
            <a:endParaRPr lang="zh-CN" altLang="zh-CN" sz="1865" kern="0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dvAuto="0"/>
      <p:bldP spid="26" grpId="1" advAuto="0"/>
      <p:bldP spid="27" grpId="2" advAuto="0"/>
      <p:bldP spid="28" grpId="3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80" y="0"/>
            <a:ext cx="12183237" cy="6858000"/>
          </a:xfrm>
          <a:prstGeom prst="rect">
            <a:avLst/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81000"/>
            <a:ext cx="11167870" cy="6096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6645" y="380994"/>
            <a:ext cx="10838710" cy="609601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24271" y="2286070"/>
            <a:ext cx="967792" cy="155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600" b="1" kern="120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ea typeface="+mn-ea"/>
                <a:sym typeface="宋体" panose="02010600030101010101" pitchFamily="2" charset="-122"/>
              </a:rPr>
              <a:t>8</a:t>
            </a:r>
            <a:endParaRPr lang="zh-CN" altLang="zh-CN" b="1">
              <a:solidFill>
                <a:srgbClr val="000000"/>
              </a:solidFill>
              <a:latin typeface="宋体" panose="02010600030101010101" pitchFamily="2" charset="-122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9403" y="2630440"/>
            <a:ext cx="5183061" cy="1446632"/>
          </a:xfrm>
          <a:prstGeom prst="rect">
            <a:avLst/>
          </a:prstGeom>
          <a:noFill/>
        </p:spPr>
        <p:txBody>
          <a:bodyPr wrap="square" rtlCol="0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6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义启小魏楷" panose="02010601030101010101" pitchFamily="2" charset="-128"/>
                <a:cs typeface="+mn-ea"/>
                <a:sym typeface="宋体" panose="02010600030101010101" pitchFamily="2" charset="-122"/>
              </a:rPr>
              <a:t>倡导爱护与尊重宠物</a:t>
            </a:r>
            <a:endParaRPr lang="zh-CN" altLang="en-US" sz="6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义启小魏楷" panose="02010601030101010101" pitchFamily="2" charset="-128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2551" y="1962904"/>
            <a:ext cx="1822848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600" b="1">
                <a:solidFill>
                  <a:srgbClr val="6060D8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PART 8</a:t>
            </a:r>
            <a:endParaRPr lang="zh-CN" altLang="zh-CN" sz="3600" b="1">
              <a:solidFill>
                <a:srgbClr val="6060D8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6645" y="5831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LOGO HERE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143243" y="5666014"/>
            <a:ext cx="8241928" cy="4437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4" grpId="2"/>
      <p:bldP spid="15" grpId="3"/>
      <p:bldP spid="16" grpId="4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29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30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1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2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倡导爱护与尊重宠物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33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34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35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36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37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12" name="Freeform 6"/>
          <p:cNvSpPr/>
          <p:nvPr/>
        </p:nvSpPr>
        <p:spPr>
          <a:xfrm>
            <a:off x="984251" y="2000252"/>
            <a:ext cx="3251200" cy="3255433"/>
          </a:xfrm>
          <a:custGeom>
            <a:avLst/>
            <a:gdLst>
              <a:gd name="T0" fmla="*/ 30 w 110"/>
              <a:gd name="T1" fmla="*/ 107 h 110"/>
              <a:gd name="T2" fmla="*/ 3 w 110"/>
              <a:gd name="T3" fmla="*/ 80 h 110"/>
              <a:gd name="T4" fmla="*/ 0 w 110"/>
              <a:gd name="T5" fmla="*/ 73 h 110"/>
              <a:gd name="T6" fmla="*/ 0 w 110"/>
              <a:gd name="T7" fmla="*/ 36 h 110"/>
              <a:gd name="T8" fmla="*/ 3 w 110"/>
              <a:gd name="T9" fmla="*/ 29 h 110"/>
              <a:gd name="T10" fmla="*/ 30 w 110"/>
              <a:gd name="T11" fmla="*/ 3 h 110"/>
              <a:gd name="T12" fmla="*/ 37 w 110"/>
              <a:gd name="T13" fmla="*/ 0 h 110"/>
              <a:gd name="T14" fmla="*/ 74 w 110"/>
              <a:gd name="T15" fmla="*/ 0 h 110"/>
              <a:gd name="T16" fmla="*/ 81 w 110"/>
              <a:gd name="T17" fmla="*/ 3 h 110"/>
              <a:gd name="T18" fmla="*/ 107 w 110"/>
              <a:gd name="T19" fmla="*/ 29 h 110"/>
              <a:gd name="T20" fmla="*/ 110 w 110"/>
              <a:gd name="T21" fmla="*/ 36 h 110"/>
              <a:gd name="T22" fmla="*/ 110 w 110"/>
              <a:gd name="T23" fmla="*/ 73 h 110"/>
              <a:gd name="T24" fmla="*/ 107 w 110"/>
              <a:gd name="T25" fmla="*/ 80 h 110"/>
              <a:gd name="T26" fmla="*/ 81 w 110"/>
              <a:gd name="T27" fmla="*/ 107 h 110"/>
              <a:gd name="T28" fmla="*/ 74 w 110"/>
              <a:gd name="T29" fmla="*/ 110 h 110"/>
              <a:gd name="T30" fmla="*/ 37 w 110"/>
              <a:gd name="T31" fmla="*/ 110 h 110"/>
              <a:gd name="T32" fmla="*/ 30 w 110"/>
              <a:gd name="T33" fmla="*/ 107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0" h="110">
                <a:moveTo>
                  <a:pt x="30" y="107"/>
                </a:moveTo>
                <a:cubicBezTo>
                  <a:pt x="3" y="80"/>
                  <a:pt x="3" y="80"/>
                  <a:pt x="3" y="80"/>
                </a:cubicBezTo>
                <a:cubicBezTo>
                  <a:pt x="1" y="78"/>
                  <a:pt x="0" y="76"/>
                  <a:pt x="0" y="7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3"/>
                  <a:pt x="1" y="31"/>
                  <a:pt x="3" y="29"/>
                </a:cubicBezTo>
                <a:cubicBezTo>
                  <a:pt x="30" y="3"/>
                  <a:pt x="30" y="3"/>
                  <a:pt x="30" y="3"/>
                </a:cubicBezTo>
                <a:cubicBezTo>
                  <a:pt x="31" y="1"/>
                  <a:pt x="34" y="0"/>
                  <a:pt x="37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7" y="0"/>
                  <a:pt x="79" y="1"/>
                  <a:pt x="81" y="3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9" y="31"/>
                  <a:pt x="110" y="33"/>
                  <a:pt x="110" y="36"/>
                </a:cubicBezTo>
                <a:cubicBezTo>
                  <a:pt x="110" y="73"/>
                  <a:pt x="110" y="73"/>
                  <a:pt x="110" y="73"/>
                </a:cubicBezTo>
                <a:cubicBezTo>
                  <a:pt x="110" y="76"/>
                  <a:pt x="109" y="78"/>
                  <a:pt x="107" y="80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79" y="109"/>
                  <a:pt x="77" y="110"/>
                  <a:pt x="74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4" y="110"/>
                  <a:pt x="31" y="109"/>
                  <a:pt x="30" y="107"/>
                </a:cubicBezTo>
                <a:close/>
              </a:path>
            </a:pathLst>
          </a:custGeom>
          <a:noFill/>
          <a:ln w="25400" cap="flat">
            <a:solidFill>
              <a:srgbClr val="8185E8"/>
            </a:solidFill>
            <a:miter lim="400000"/>
          </a:ln>
          <a:effectLst>
            <a:outerShdw blurRad="190500" dist="127000" dir="5400000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3" name="Freeform 7"/>
          <p:cNvSpPr/>
          <p:nvPr/>
        </p:nvSpPr>
        <p:spPr>
          <a:xfrm>
            <a:off x="1606551" y="2000251"/>
            <a:ext cx="2008716" cy="1035051"/>
          </a:xfrm>
          <a:custGeom>
            <a:avLst/>
            <a:gdLst>
              <a:gd name="T0" fmla="*/ 60 w 68"/>
              <a:gd name="T1" fmla="*/ 3 h 35"/>
              <a:gd name="T2" fmla="*/ 53 w 68"/>
              <a:gd name="T3" fmla="*/ 0 h 35"/>
              <a:gd name="T4" fmla="*/ 16 w 68"/>
              <a:gd name="T5" fmla="*/ 0 h 35"/>
              <a:gd name="T6" fmla="*/ 9 w 68"/>
              <a:gd name="T7" fmla="*/ 3 h 35"/>
              <a:gd name="T8" fmla="*/ 0 w 68"/>
              <a:gd name="T9" fmla="*/ 11 h 35"/>
              <a:gd name="T10" fmla="*/ 5 w 68"/>
              <a:gd name="T11" fmla="*/ 11 h 35"/>
              <a:gd name="T12" fmla="*/ 9 w 68"/>
              <a:gd name="T13" fmla="*/ 14 h 35"/>
              <a:gd name="T14" fmla="*/ 34 w 68"/>
              <a:gd name="T15" fmla="*/ 35 h 35"/>
              <a:gd name="T16" fmla="*/ 60 w 68"/>
              <a:gd name="T17" fmla="*/ 14 h 35"/>
              <a:gd name="T18" fmla="*/ 64 w 68"/>
              <a:gd name="T19" fmla="*/ 11 h 35"/>
              <a:gd name="T20" fmla="*/ 68 w 68"/>
              <a:gd name="T21" fmla="*/ 11 h 35"/>
              <a:gd name="T22" fmla="*/ 60 w 68"/>
              <a:gd name="T23" fmla="*/ 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" h="35">
                <a:moveTo>
                  <a:pt x="60" y="3"/>
                </a:moveTo>
                <a:cubicBezTo>
                  <a:pt x="58" y="1"/>
                  <a:pt x="56" y="0"/>
                  <a:pt x="53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3" y="0"/>
                  <a:pt x="10" y="1"/>
                  <a:pt x="9" y="3"/>
                </a:cubicBezTo>
                <a:cubicBezTo>
                  <a:pt x="0" y="11"/>
                  <a:pt x="0" y="11"/>
                  <a:pt x="0" y="11"/>
                </a:cubicBezTo>
                <a:cubicBezTo>
                  <a:pt x="5" y="11"/>
                  <a:pt x="5" y="11"/>
                  <a:pt x="5" y="11"/>
                </a:cubicBezTo>
                <a:cubicBezTo>
                  <a:pt x="7" y="11"/>
                  <a:pt x="8" y="12"/>
                  <a:pt x="9" y="14"/>
                </a:cubicBezTo>
                <a:cubicBezTo>
                  <a:pt x="11" y="26"/>
                  <a:pt x="22" y="35"/>
                  <a:pt x="34" y="35"/>
                </a:cubicBezTo>
                <a:cubicBezTo>
                  <a:pt x="47" y="35"/>
                  <a:pt x="57" y="26"/>
                  <a:pt x="60" y="14"/>
                </a:cubicBezTo>
                <a:cubicBezTo>
                  <a:pt x="60" y="12"/>
                  <a:pt x="62" y="11"/>
                  <a:pt x="64" y="11"/>
                </a:cubicBezTo>
                <a:cubicBezTo>
                  <a:pt x="68" y="11"/>
                  <a:pt x="68" y="11"/>
                  <a:pt x="68" y="11"/>
                </a:cubicBezTo>
                <a:lnTo>
                  <a:pt x="60" y="3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4" name="TextBox 24"/>
          <p:cNvSpPr txBox="1"/>
          <p:nvPr/>
        </p:nvSpPr>
        <p:spPr>
          <a:xfrm>
            <a:off x="1943669" y="1850744"/>
            <a:ext cx="1407251" cy="109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</a:pPr>
            <a:r>
              <a:rPr lang="zh-CN" altLang="zh-CN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1</a:t>
            </a:r>
            <a:endParaRPr lang="zh-CN" altLang="zh-CN" sz="4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Subtitle 2"/>
          <p:cNvSpPr txBox="1"/>
          <p:nvPr/>
        </p:nvSpPr>
        <p:spPr>
          <a:xfrm>
            <a:off x="1159151" y="3145973"/>
            <a:ext cx="2904302" cy="134452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defPPr>
              <a:defRPr lang="zh-CN"/>
            </a:defPPr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80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Open Sans" panose="020B0606030504020204" pitchFamily="34" charset="0"/>
                <a:sym typeface="宋体" panose="02010600030101010101" pitchFamily="2" charset="-122"/>
              </a:rPr>
              <a:t>我希望通过分享我与雪球的故事，能够唤起大家对宠物的爱护与尊重</a:t>
            </a:r>
            <a:endParaRPr lang="zh-CN" altLang="zh-CN" sz="1800">
              <a:solidFill>
                <a:srgbClr val="000000"/>
              </a:solidFill>
              <a:latin typeface="宋体" panose="02010600030101010101" pitchFamily="2" charset="-122"/>
              <a:ea typeface="微软雅黑" panose="020B0503020204020204" pitchFamily="34" charset="-122"/>
              <a:cs typeface="Open Sans" panose="020B0606030504020204" pitchFamily="34" charset="0"/>
              <a:sym typeface="宋体" panose="02010600030101010101" pitchFamily="2" charset="-122"/>
            </a:endParaRPr>
          </a:p>
        </p:txBody>
      </p:sp>
      <p:sp>
        <p:nvSpPr>
          <p:cNvPr id="16" name="Freeform 6"/>
          <p:cNvSpPr/>
          <p:nvPr/>
        </p:nvSpPr>
        <p:spPr>
          <a:xfrm>
            <a:off x="4394200" y="2000252"/>
            <a:ext cx="3251200" cy="3255433"/>
          </a:xfrm>
          <a:custGeom>
            <a:avLst/>
            <a:gdLst>
              <a:gd name="T0" fmla="*/ 30 w 110"/>
              <a:gd name="T1" fmla="*/ 107 h 110"/>
              <a:gd name="T2" fmla="*/ 3 w 110"/>
              <a:gd name="T3" fmla="*/ 80 h 110"/>
              <a:gd name="T4" fmla="*/ 0 w 110"/>
              <a:gd name="T5" fmla="*/ 73 h 110"/>
              <a:gd name="T6" fmla="*/ 0 w 110"/>
              <a:gd name="T7" fmla="*/ 36 h 110"/>
              <a:gd name="T8" fmla="*/ 3 w 110"/>
              <a:gd name="T9" fmla="*/ 29 h 110"/>
              <a:gd name="T10" fmla="*/ 30 w 110"/>
              <a:gd name="T11" fmla="*/ 3 h 110"/>
              <a:gd name="T12" fmla="*/ 37 w 110"/>
              <a:gd name="T13" fmla="*/ 0 h 110"/>
              <a:gd name="T14" fmla="*/ 74 w 110"/>
              <a:gd name="T15" fmla="*/ 0 h 110"/>
              <a:gd name="T16" fmla="*/ 81 w 110"/>
              <a:gd name="T17" fmla="*/ 3 h 110"/>
              <a:gd name="T18" fmla="*/ 107 w 110"/>
              <a:gd name="T19" fmla="*/ 29 h 110"/>
              <a:gd name="T20" fmla="*/ 110 w 110"/>
              <a:gd name="T21" fmla="*/ 36 h 110"/>
              <a:gd name="T22" fmla="*/ 110 w 110"/>
              <a:gd name="T23" fmla="*/ 73 h 110"/>
              <a:gd name="T24" fmla="*/ 107 w 110"/>
              <a:gd name="T25" fmla="*/ 80 h 110"/>
              <a:gd name="T26" fmla="*/ 81 w 110"/>
              <a:gd name="T27" fmla="*/ 107 h 110"/>
              <a:gd name="T28" fmla="*/ 74 w 110"/>
              <a:gd name="T29" fmla="*/ 110 h 110"/>
              <a:gd name="T30" fmla="*/ 37 w 110"/>
              <a:gd name="T31" fmla="*/ 110 h 110"/>
              <a:gd name="T32" fmla="*/ 30 w 110"/>
              <a:gd name="T33" fmla="*/ 107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0" h="110">
                <a:moveTo>
                  <a:pt x="30" y="107"/>
                </a:moveTo>
                <a:cubicBezTo>
                  <a:pt x="3" y="80"/>
                  <a:pt x="3" y="80"/>
                  <a:pt x="3" y="80"/>
                </a:cubicBezTo>
                <a:cubicBezTo>
                  <a:pt x="1" y="78"/>
                  <a:pt x="0" y="76"/>
                  <a:pt x="0" y="7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3"/>
                  <a:pt x="1" y="31"/>
                  <a:pt x="3" y="29"/>
                </a:cubicBezTo>
                <a:cubicBezTo>
                  <a:pt x="30" y="3"/>
                  <a:pt x="30" y="3"/>
                  <a:pt x="30" y="3"/>
                </a:cubicBezTo>
                <a:cubicBezTo>
                  <a:pt x="31" y="1"/>
                  <a:pt x="34" y="0"/>
                  <a:pt x="37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7" y="0"/>
                  <a:pt x="79" y="1"/>
                  <a:pt x="81" y="3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9" y="31"/>
                  <a:pt x="110" y="33"/>
                  <a:pt x="110" y="36"/>
                </a:cubicBezTo>
                <a:cubicBezTo>
                  <a:pt x="110" y="73"/>
                  <a:pt x="110" y="73"/>
                  <a:pt x="110" y="73"/>
                </a:cubicBezTo>
                <a:cubicBezTo>
                  <a:pt x="110" y="76"/>
                  <a:pt x="109" y="78"/>
                  <a:pt x="107" y="80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79" y="109"/>
                  <a:pt x="77" y="110"/>
                  <a:pt x="74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4" y="110"/>
                  <a:pt x="31" y="109"/>
                  <a:pt x="30" y="107"/>
                </a:cubicBezTo>
                <a:close/>
              </a:path>
            </a:pathLst>
          </a:custGeom>
          <a:noFill/>
          <a:ln w="25400" cap="flat">
            <a:solidFill>
              <a:srgbClr val="8185E8"/>
            </a:solidFill>
            <a:miter lim="400000"/>
          </a:ln>
          <a:effectLst>
            <a:outerShdw blurRad="190500" dist="127000" dir="5400000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7" name="Freeform 7"/>
          <p:cNvSpPr/>
          <p:nvPr/>
        </p:nvSpPr>
        <p:spPr>
          <a:xfrm>
            <a:off x="5016501" y="2000251"/>
            <a:ext cx="2008716" cy="1035051"/>
          </a:xfrm>
          <a:custGeom>
            <a:avLst/>
            <a:gdLst>
              <a:gd name="T0" fmla="*/ 60 w 68"/>
              <a:gd name="T1" fmla="*/ 3 h 35"/>
              <a:gd name="T2" fmla="*/ 53 w 68"/>
              <a:gd name="T3" fmla="*/ 0 h 35"/>
              <a:gd name="T4" fmla="*/ 16 w 68"/>
              <a:gd name="T5" fmla="*/ 0 h 35"/>
              <a:gd name="T6" fmla="*/ 9 w 68"/>
              <a:gd name="T7" fmla="*/ 3 h 35"/>
              <a:gd name="T8" fmla="*/ 0 w 68"/>
              <a:gd name="T9" fmla="*/ 11 h 35"/>
              <a:gd name="T10" fmla="*/ 5 w 68"/>
              <a:gd name="T11" fmla="*/ 11 h 35"/>
              <a:gd name="T12" fmla="*/ 9 w 68"/>
              <a:gd name="T13" fmla="*/ 14 h 35"/>
              <a:gd name="T14" fmla="*/ 34 w 68"/>
              <a:gd name="T15" fmla="*/ 35 h 35"/>
              <a:gd name="T16" fmla="*/ 60 w 68"/>
              <a:gd name="T17" fmla="*/ 14 h 35"/>
              <a:gd name="T18" fmla="*/ 64 w 68"/>
              <a:gd name="T19" fmla="*/ 11 h 35"/>
              <a:gd name="T20" fmla="*/ 68 w 68"/>
              <a:gd name="T21" fmla="*/ 11 h 35"/>
              <a:gd name="T22" fmla="*/ 60 w 68"/>
              <a:gd name="T23" fmla="*/ 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" h="35">
                <a:moveTo>
                  <a:pt x="60" y="3"/>
                </a:moveTo>
                <a:cubicBezTo>
                  <a:pt x="58" y="1"/>
                  <a:pt x="56" y="0"/>
                  <a:pt x="53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3" y="0"/>
                  <a:pt x="10" y="1"/>
                  <a:pt x="9" y="3"/>
                </a:cubicBezTo>
                <a:cubicBezTo>
                  <a:pt x="0" y="11"/>
                  <a:pt x="0" y="11"/>
                  <a:pt x="0" y="11"/>
                </a:cubicBezTo>
                <a:cubicBezTo>
                  <a:pt x="5" y="11"/>
                  <a:pt x="5" y="11"/>
                  <a:pt x="5" y="11"/>
                </a:cubicBezTo>
                <a:cubicBezTo>
                  <a:pt x="7" y="11"/>
                  <a:pt x="8" y="12"/>
                  <a:pt x="9" y="14"/>
                </a:cubicBezTo>
                <a:cubicBezTo>
                  <a:pt x="11" y="26"/>
                  <a:pt x="22" y="35"/>
                  <a:pt x="34" y="35"/>
                </a:cubicBezTo>
                <a:cubicBezTo>
                  <a:pt x="47" y="35"/>
                  <a:pt x="57" y="26"/>
                  <a:pt x="60" y="14"/>
                </a:cubicBezTo>
                <a:cubicBezTo>
                  <a:pt x="60" y="12"/>
                  <a:pt x="62" y="11"/>
                  <a:pt x="64" y="11"/>
                </a:cubicBezTo>
                <a:cubicBezTo>
                  <a:pt x="68" y="11"/>
                  <a:pt x="68" y="11"/>
                  <a:pt x="68" y="11"/>
                </a:cubicBezTo>
                <a:lnTo>
                  <a:pt x="60" y="3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9" name="Subtitle 2"/>
          <p:cNvSpPr txBox="1"/>
          <p:nvPr/>
        </p:nvSpPr>
        <p:spPr>
          <a:xfrm>
            <a:off x="4569101" y="3145972"/>
            <a:ext cx="2904301" cy="134452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defPPr>
              <a:defRPr lang="zh-CN"/>
            </a:defPPr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80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Open Sans" panose="020B0606030504020204" pitchFamily="34" charset="0"/>
                <a:sym typeface="宋体" panose="02010600030101010101" pitchFamily="2" charset="-122"/>
              </a:rPr>
              <a:t>每一只宠物都是需要我们的关爱和关注的，它们也有感情和需求</a:t>
            </a:r>
            <a:endParaRPr lang="zh-CN" altLang="zh-CN" sz="1800">
              <a:solidFill>
                <a:srgbClr val="000000"/>
              </a:solidFill>
              <a:latin typeface="宋体" panose="02010600030101010101" pitchFamily="2" charset="-122"/>
              <a:ea typeface="微软雅黑" panose="020B0503020204020204" pitchFamily="34" charset="-122"/>
              <a:cs typeface="Open Sans" panose="020B0606030504020204" pitchFamily="34" charset="0"/>
              <a:sym typeface="宋体" panose="02010600030101010101" pitchFamily="2" charset="-122"/>
            </a:endParaRPr>
          </a:p>
        </p:txBody>
      </p:sp>
      <p:sp>
        <p:nvSpPr>
          <p:cNvPr id="20" name="Freeform 6"/>
          <p:cNvSpPr/>
          <p:nvPr/>
        </p:nvSpPr>
        <p:spPr>
          <a:xfrm>
            <a:off x="7804151" y="2000252"/>
            <a:ext cx="3251200" cy="3255433"/>
          </a:xfrm>
          <a:custGeom>
            <a:avLst/>
            <a:gdLst>
              <a:gd name="T0" fmla="*/ 30 w 110"/>
              <a:gd name="T1" fmla="*/ 107 h 110"/>
              <a:gd name="T2" fmla="*/ 3 w 110"/>
              <a:gd name="T3" fmla="*/ 80 h 110"/>
              <a:gd name="T4" fmla="*/ 0 w 110"/>
              <a:gd name="T5" fmla="*/ 73 h 110"/>
              <a:gd name="T6" fmla="*/ 0 w 110"/>
              <a:gd name="T7" fmla="*/ 36 h 110"/>
              <a:gd name="T8" fmla="*/ 3 w 110"/>
              <a:gd name="T9" fmla="*/ 29 h 110"/>
              <a:gd name="T10" fmla="*/ 30 w 110"/>
              <a:gd name="T11" fmla="*/ 3 h 110"/>
              <a:gd name="T12" fmla="*/ 37 w 110"/>
              <a:gd name="T13" fmla="*/ 0 h 110"/>
              <a:gd name="T14" fmla="*/ 74 w 110"/>
              <a:gd name="T15" fmla="*/ 0 h 110"/>
              <a:gd name="T16" fmla="*/ 81 w 110"/>
              <a:gd name="T17" fmla="*/ 3 h 110"/>
              <a:gd name="T18" fmla="*/ 107 w 110"/>
              <a:gd name="T19" fmla="*/ 29 h 110"/>
              <a:gd name="T20" fmla="*/ 110 w 110"/>
              <a:gd name="T21" fmla="*/ 36 h 110"/>
              <a:gd name="T22" fmla="*/ 110 w 110"/>
              <a:gd name="T23" fmla="*/ 73 h 110"/>
              <a:gd name="T24" fmla="*/ 107 w 110"/>
              <a:gd name="T25" fmla="*/ 80 h 110"/>
              <a:gd name="T26" fmla="*/ 81 w 110"/>
              <a:gd name="T27" fmla="*/ 107 h 110"/>
              <a:gd name="T28" fmla="*/ 74 w 110"/>
              <a:gd name="T29" fmla="*/ 110 h 110"/>
              <a:gd name="T30" fmla="*/ 37 w 110"/>
              <a:gd name="T31" fmla="*/ 110 h 110"/>
              <a:gd name="T32" fmla="*/ 30 w 110"/>
              <a:gd name="T33" fmla="*/ 107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0" h="110">
                <a:moveTo>
                  <a:pt x="30" y="107"/>
                </a:moveTo>
                <a:cubicBezTo>
                  <a:pt x="3" y="80"/>
                  <a:pt x="3" y="80"/>
                  <a:pt x="3" y="80"/>
                </a:cubicBezTo>
                <a:cubicBezTo>
                  <a:pt x="1" y="78"/>
                  <a:pt x="0" y="76"/>
                  <a:pt x="0" y="7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3"/>
                  <a:pt x="1" y="31"/>
                  <a:pt x="3" y="29"/>
                </a:cubicBezTo>
                <a:cubicBezTo>
                  <a:pt x="30" y="3"/>
                  <a:pt x="30" y="3"/>
                  <a:pt x="30" y="3"/>
                </a:cubicBezTo>
                <a:cubicBezTo>
                  <a:pt x="31" y="1"/>
                  <a:pt x="34" y="0"/>
                  <a:pt x="37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7" y="0"/>
                  <a:pt x="79" y="1"/>
                  <a:pt x="81" y="3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9" y="31"/>
                  <a:pt x="110" y="33"/>
                  <a:pt x="110" y="36"/>
                </a:cubicBezTo>
                <a:cubicBezTo>
                  <a:pt x="110" y="73"/>
                  <a:pt x="110" y="73"/>
                  <a:pt x="110" y="73"/>
                </a:cubicBezTo>
                <a:cubicBezTo>
                  <a:pt x="110" y="76"/>
                  <a:pt x="109" y="78"/>
                  <a:pt x="107" y="80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79" y="109"/>
                  <a:pt x="77" y="110"/>
                  <a:pt x="74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4" y="110"/>
                  <a:pt x="31" y="109"/>
                  <a:pt x="30" y="107"/>
                </a:cubicBezTo>
                <a:close/>
              </a:path>
            </a:pathLst>
          </a:custGeom>
          <a:noFill/>
          <a:ln w="25400" cap="flat">
            <a:solidFill>
              <a:srgbClr val="8185E8"/>
            </a:solidFill>
            <a:miter lim="400000"/>
          </a:ln>
          <a:effectLst>
            <a:outerShdw blurRad="190500" dist="127000" dir="5400000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1" name="Freeform 7"/>
          <p:cNvSpPr/>
          <p:nvPr/>
        </p:nvSpPr>
        <p:spPr>
          <a:xfrm>
            <a:off x="8426451" y="2000251"/>
            <a:ext cx="2008716" cy="1035051"/>
          </a:xfrm>
          <a:custGeom>
            <a:avLst/>
            <a:gdLst>
              <a:gd name="T0" fmla="*/ 60 w 68"/>
              <a:gd name="T1" fmla="*/ 3 h 35"/>
              <a:gd name="T2" fmla="*/ 53 w 68"/>
              <a:gd name="T3" fmla="*/ 0 h 35"/>
              <a:gd name="T4" fmla="*/ 16 w 68"/>
              <a:gd name="T5" fmla="*/ 0 h 35"/>
              <a:gd name="T6" fmla="*/ 9 w 68"/>
              <a:gd name="T7" fmla="*/ 3 h 35"/>
              <a:gd name="T8" fmla="*/ 0 w 68"/>
              <a:gd name="T9" fmla="*/ 11 h 35"/>
              <a:gd name="T10" fmla="*/ 5 w 68"/>
              <a:gd name="T11" fmla="*/ 11 h 35"/>
              <a:gd name="T12" fmla="*/ 9 w 68"/>
              <a:gd name="T13" fmla="*/ 14 h 35"/>
              <a:gd name="T14" fmla="*/ 34 w 68"/>
              <a:gd name="T15" fmla="*/ 35 h 35"/>
              <a:gd name="T16" fmla="*/ 60 w 68"/>
              <a:gd name="T17" fmla="*/ 14 h 35"/>
              <a:gd name="T18" fmla="*/ 64 w 68"/>
              <a:gd name="T19" fmla="*/ 11 h 35"/>
              <a:gd name="T20" fmla="*/ 68 w 68"/>
              <a:gd name="T21" fmla="*/ 11 h 35"/>
              <a:gd name="T22" fmla="*/ 60 w 68"/>
              <a:gd name="T23" fmla="*/ 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" h="35">
                <a:moveTo>
                  <a:pt x="60" y="3"/>
                </a:moveTo>
                <a:cubicBezTo>
                  <a:pt x="58" y="1"/>
                  <a:pt x="56" y="0"/>
                  <a:pt x="53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3" y="0"/>
                  <a:pt x="10" y="1"/>
                  <a:pt x="9" y="3"/>
                </a:cubicBezTo>
                <a:cubicBezTo>
                  <a:pt x="0" y="11"/>
                  <a:pt x="0" y="11"/>
                  <a:pt x="0" y="11"/>
                </a:cubicBezTo>
                <a:cubicBezTo>
                  <a:pt x="5" y="11"/>
                  <a:pt x="5" y="11"/>
                  <a:pt x="5" y="11"/>
                </a:cubicBezTo>
                <a:cubicBezTo>
                  <a:pt x="7" y="11"/>
                  <a:pt x="8" y="12"/>
                  <a:pt x="9" y="14"/>
                </a:cubicBezTo>
                <a:cubicBezTo>
                  <a:pt x="11" y="26"/>
                  <a:pt x="22" y="35"/>
                  <a:pt x="34" y="35"/>
                </a:cubicBezTo>
                <a:cubicBezTo>
                  <a:pt x="47" y="35"/>
                  <a:pt x="57" y="26"/>
                  <a:pt x="60" y="14"/>
                </a:cubicBezTo>
                <a:cubicBezTo>
                  <a:pt x="60" y="12"/>
                  <a:pt x="62" y="11"/>
                  <a:pt x="64" y="11"/>
                </a:cubicBezTo>
                <a:cubicBezTo>
                  <a:pt x="68" y="11"/>
                  <a:pt x="68" y="11"/>
                  <a:pt x="68" y="11"/>
                </a:cubicBezTo>
                <a:lnTo>
                  <a:pt x="60" y="3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3" name="Subtitle 2"/>
          <p:cNvSpPr txBox="1"/>
          <p:nvPr/>
        </p:nvSpPr>
        <p:spPr>
          <a:xfrm>
            <a:off x="7979051" y="3145972"/>
            <a:ext cx="2904302" cy="175642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defPPr>
              <a:defRPr lang="zh-CN"/>
            </a:defPPr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80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Open Sans" panose="020B0606030504020204" pitchFamily="34" charset="0"/>
                <a:sym typeface="宋体" panose="02010600030101010101" pitchFamily="2" charset="-122"/>
              </a:rPr>
              <a:t>我们应该为它们提供一个良好的生活环境，满足它们的需求，让它们感受到我们的爱</a:t>
            </a:r>
            <a:endParaRPr lang="zh-CN" altLang="zh-CN" sz="1800">
              <a:solidFill>
                <a:srgbClr val="000000"/>
              </a:solidFill>
              <a:latin typeface="宋体" panose="02010600030101010101" pitchFamily="2" charset="-122"/>
              <a:ea typeface="微软雅黑" panose="020B0503020204020204" pitchFamily="34" charset="-122"/>
              <a:cs typeface="Open Sans" panose="020B0606030504020204" pitchFamily="34" charset="0"/>
              <a:sym typeface="宋体" panose="02010600030101010101" pitchFamily="2" charset="-122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5316174" y="1850743"/>
            <a:ext cx="1407251" cy="109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</a:pPr>
            <a:r>
              <a:rPr lang="zh-CN" altLang="zh-CN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2</a:t>
            </a:r>
            <a:endParaRPr lang="zh-CN" altLang="zh-CN" sz="4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7" name="TextBox 24"/>
          <p:cNvSpPr txBox="1"/>
          <p:nvPr/>
        </p:nvSpPr>
        <p:spPr>
          <a:xfrm>
            <a:off x="8726125" y="1850742"/>
            <a:ext cx="1407251" cy="109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</a:pPr>
            <a:r>
              <a:rPr lang="zh-CN" altLang="zh-CN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3</a:t>
            </a:r>
            <a:endParaRPr lang="zh-CN" altLang="zh-CN" sz="4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1"/>
      <p:bldP spid="14" grpId="2"/>
      <p:bldP spid="15" grpId="3"/>
      <p:bldP spid="16" grpId="4"/>
      <p:bldP spid="17" grpId="5"/>
      <p:bldP spid="19" grpId="6"/>
      <p:bldP spid="20" grpId="7"/>
      <p:bldP spid="21" grpId="8"/>
      <p:bldP spid="23" grpId="9"/>
      <p:bldP spid="26" grpId="10"/>
      <p:bldP spid="27" grpId="1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80" y="0"/>
            <a:ext cx="12183237" cy="6858000"/>
          </a:xfrm>
          <a:prstGeom prst="rect">
            <a:avLst/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81000"/>
            <a:ext cx="11167870" cy="6096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6645" y="380994"/>
            <a:ext cx="10838710" cy="609601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24271" y="2286070"/>
            <a:ext cx="933621" cy="155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600" b="1" kern="120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ea typeface="+mn-ea"/>
                <a:sym typeface="宋体" panose="02010600030101010101" pitchFamily="2" charset="-122"/>
              </a:rPr>
              <a:t>9</a:t>
            </a:r>
            <a:endParaRPr lang="zh-CN" altLang="zh-CN" b="1">
              <a:solidFill>
                <a:srgbClr val="000000"/>
              </a:solidFill>
              <a:latin typeface="宋体" panose="02010600030101010101" pitchFamily="2" charset="-122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9403" y="2630440"/>
            <a:ext cx="5183061" cy="14466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6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义启小魏楷" panose="02010601030101010101" pitchFamily="2" charset="-128"/>
                <a:cs typeface="+mn-ea"/>
                <a:sym typeface="宋体" panose="02010600030101010101" pitchFamily="2" charset="-122"/>
              </a:rPr>
              <a:t>总结</a:t>
            </a:r>
            <a:endParaRPr lang="zh-CN" altLang="en-US" sz="6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义启小魏楷" panose="02010601030101010101" pitchFamily="2" charset="-128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2551" y="1962904"/>
            <a:ext cx="1810034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600" b="1">
                <a:solidFill>
                  <a:srgbClr val="6060D8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PART 9</a:t>
            </a:r>
            <a:endParaRPr lang="zh-CN" altLang="zh-CN" sz="3600" b="1">
              <a:solidFill>
                <a:srgbClr val="6060D8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6645" y="5831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LOGO HERE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143243" y="5666014"/>
            <a:ext cx="8241928" cy="4437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4" grpId="2"/>
      <p:bldP spid="15" grpId="3"/>
      <p:bldP spid="16" grpId="4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37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38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9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40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总结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41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42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43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44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45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32" name="矩形 31"/>
          <p:cNvSpPr/>
          <p:nvPr/>
        </p:nvSpPr>
        <p:spPr>
          <a:xfrm>
            <a:off x="833109" y="1855666"/>
            <a:ext cx="2503805" cy="3584027"/>
          </a:xfrm>
          <a:prstGeom prst="rect">
            <a:avLst/>
          </a:prstGeom>
        </p:spPr>
        <p:txBody>
          <a:bodyPr wrap="square" anchor="ctr">
            <a:normAutofit fontScale="97500" lnSpcReduction="10000"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r">
              <a:lnSpc>
                <a:spcPct val="120000"/>
              </a:lnSpc>
            </a:pP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回顾我与雪球的故事，我深感幸运和感激。它不仅给我的生活带来了欢乐和陪伴，也让我学会了更多的责任和爱心。我相信，每一只宠物都是一份特殊的礼物，它们为我们带来了无尽的快乐和感动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Freeform: Shape 37"/>
          <p:cNvSpPr/>
          <p:nvPr/>
        </p:nvSpPr>
        <p:spPr>
          <a:xfrm>
            <a:off x="5506392" y="3087610"/>
            <a:ext cx="968375" cy="1120140"/>
          </a:xfrm>
          <a:custGeom>
            <a:avLst/>
            <a:gdLst/>
            <a:ahLst/>
            <a:cxnLst>
              <a:cxn ang="0">
                <a:pos x="532" y="393"/>
              </a:cxn>
              <a:cxn ang="0">
                <a:pos x="532" y="393"/>
              </a:cxn>
              <a:cxn ang="0">
                <a:pos x="532" y="0"/>
              </a:cxn>
              <a:cxn ang="0">
                <a:pos x="0" y="0"/>
              </a:cxn>
              <a:cxn ang="0">
                <a:pos x="0" y="339"/>
              </a:cxn>
              <a:cxn ang="0">
                <a:pos x="0" y="339"/>
              </a:cxn>
              <a:cxn ang="0">
                <a:pos x="0" y="732"/>
              </a:cxn>
              <a:cxn ang="0">
                <a:pos x="532" y="732"/>
              </a:cxn>
              <a:cxn ang="0">
                <a:pos x="532" y="393"/>
              </a:cxn>
            </a:cxnLst>
            <a:rect l="0" t="0" r="r" b="b"/>
            <a:pathLst>
              <a:path w="532" h="732">
                <a:moveTo>
                  <a:pt x="532" y="393"/>
                </a:moveTo>
                <a:lnTo>
                  <a:pt x="532" y="393"/>
                </a:lnTo>
                <a:lnTo>
                  <a:pt x="532" y="0"/>
                </a:lnTo>
                <a:lnTo>
                  <a:pt x="0" y="0"/>
                </a:lnTo>
                <a:lnTo>
                  <a:pt x="0" y="339"/>
                </a:lnTo>
                <a:lnTo>
                  <a:pt x="0" y="339"/>
                </a:lnTo>
                <a:lnTo>
                  <a:pt x="0" y="732"/>
                </a:lnTo>
                <a:lnTo>
                  <a:pt x="532" y="732"/>
                </a:lnTo>
                <a:lnTo>
                  <a:pt x="532" y="393"/>
                </a:lnTo>
                <a:close/>
              </a:path>
            </a:pathLst>
          </a:custGeom>
          <a:solidFill>
            <a:srgbClr val="8185E8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2" name="Freeform: Shape 38"/>
          <p:cNvSpPr/>
          <p:nvPr/>
        </p:nvSpPr>
        <p:spPr>
          <a:xfrm>
            <a:off x="5506392" y="2146540"/>
            <a:ext cx="2893695" cy="941070"/>
          </a:xfrm>
          <a:custGeom>
            <a:avLst/>
            <a:gdLst/>
            <a:ahLst/>
            <a:cxnLst>
              <a:cxn ang="0">
                <a:pos x="1590" y="615"/>
              </a:cxn>
              <a:cxn ang="0">
                <a:pos x="0" y="615"/>
              </a:cxn>
              <a:cxn ang="0">
                <a:pos x="524" y="0"/>
              </a:cxn>
              <a:cxn ang="0">
                <a:pos x="1058" y="0"/>
              </a:cxn>
              <a:cxn ang="0">
                <a:pos x="1590" y="615"/>
              </a:cxn>
            </a:cxnLst>
            <a:rect l="0" t="0" r="r" b="b"/>
            <a:pathLst>
              <a:path w="1590" h="615">
                <a:moveTo>
                  <a:pt x="1590" y="615"/>
                </a:moveTo>
                <a:lnTo>
                  <a:pt x="0" y="615"/>
                </a:lnTo>
                <a:lnTo>
                  <a:pt x="524" y="0"/>
                </a:lnTo>
                <a:lnTo>
                  <a:pt x="1058" y="0"/>
                </a:lnTo>
                <a:lnTo>
                  <a:pt x="1590" y="615"/>
                </a:lnTo>
                <a:close/>
              </a:path>
            </a:pathLst>
          </a:custGeom>
          <a:solidFill>
            <a:srgbClr val="8185E8"/>
          </a:solidFill>
          <a:ln w="9525">
            <a:noFill/>
            <a:round/>
          </a:ln>
        </p:spPr>
        <p:txBody>
          <a:bodyPr vert="horz" wrap="square" lIns="91440" tIns="45720" rIns="91440" bIns="45720" anchor="ctr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3" name="Freeform: Shape 39"/>
          <p:cNvSpPr/>
          <p:nvPr/>
        </p:nvSpPr>
        <p:spPr>
          <a:xfrm>
            <a:off x="7435522" y="3087610"/>
            <a:ext cx="964565" cy="1588135"/>
          </a:xfrm>
          <a:custGeom>
            <a:avLst/>
            <a:gdLst/>
            <a:ahLst/>
            <a:cxnLst>
              <a:cxn ang="0">
                <a:pos x="0" y="391"/>
              </a:cxn>
              <a:cxn ang="0">
                <a:pos x="0" y="0"/>
              </a:cxn>
              <a:cxn ang="0">
                <a:pos x="530" y="0"/>
              </a:cxn>
              <a:cxn ang="0">
                <a:pos x="530" y="1038"/>
              </a:cxn>
              <a:cxn ang="0">
                <a:pos x="0" y="391"/>
              </a:cxn>
            </a:cxnLst>
            <a:rect l="0" t="0" r="r" b="b"/>
            <a:pathLst>
              <a:path w="530" h="1038">
                <a:moveTo>
                  <a:pt x="0" y="391"/>
                </a:moveTo>
                <a:lnTo>
                  <a:pt x="0" y="0"/>
                </a:lnTo>
                <a:lnTo>
                  <a:pt x="530" y="0"/>
                </a:lnTo>
                <a:lnTo>
                  <a:pt x="530" y="1038"/>
                </a:lnTo>
                <a:lnTo>
                  <a:pt x="0" y="391"/>
                </a:lnTo>
                <a:close/>
              </a:path>
            </a:pathLst>
          </a:custGeom>
          <a:solidFill>
            <a:srgbClr val="8185E8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4" name="Freeform: Shape 40"/>
          <p:cNvSpPr/>
          <p:nvPr/>
        </p:nvSpPr>
        <p:spPr>
          <a:xfrm>
            <a:off x="3581072" y="4207750"/>
            <a:ext cx="2893695" cy="93789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90" y="0"/>
              </a:cxn>
              <a:cxn ang="0">
                <a:pos x="1066" y="613"/>
              </a:cxn>
              <a:cxn ang="0">
                <a:pos x="532" y="613"/>
              </a:cxn>
              <a:cxn ang="0">
                <a:pos x="0" y="0"/>
              </a:cxn>
            </a:cxnLst>
            <a:rect l="0" t="0" r="r" b="b"/>
            <a:pathLst>
              <a:path w="1590" h="613">
                <a:moveTo>
                  <a:pt x="0" y="0"/>
                </a:moveTo>
                <a:lnTo>
                  <a:pt x="1590" y="0"/>
                </a:lnTo>
                <a:lnTo>
                  <a:pt x="1066" y="613"/>
                </a:lnTo>
                <a:lnTo>
                  <a:pt x="532" y="613"/>
                </a:lnTo>
                <a:lnTo>
                  <a:pt x="0" y="0"/>
                </a:lnTo>
                <a:close/>
              </a:path>
            </a:pathLst>
          </a:custGeom>
          <a:solidFill>
            <a:srgbClr val="8185E8"/>
          </a:solidFill>
          <a:ln w="9525">
            <a:noFill/>
            <a:round/>
          </a:ln>
        </p:spPr>
        <p:txBody>
          <a:bodyPr vert="horz" wrap="square" lIns="91440" tIns="45720" rIns="91440" bIns="45720" anchor="ctr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5" name="Freeform: Shape 41"/>
          <p:cNvSpPr/>
          <p:nvPr/>
        </p:nvSpPr>
        <p:spPr>
          <a:xfrm>
            <a:off x="3581072" y="2617710"/>
            <a:ext cx="968375" cy="1590040"/>
          </a:xfrm>
          <a:custGeom>
            <a:avLst/>
            <a:gdLst/>
            <a:ahLst/>
            <a:cxnLst>
              <a:cxn ang="0">
                <a:pos x="532" y="648"/>
              </a:cxn>
              <a:cxn ang="0">
                <a:pos x="532" y="1039"/>
              </a:cxn>
              <a:cxn ang="0">
                <a:pos x="0" y="1039"/>
              </a:cxn>
              <a:cxn ang="0">
                <a:pos x="0" y="0"/>
              </a:cxn>
              <a:cxn ang="0">
                <a:pos x="532" y="648"/>
              </a:cxn>
            </a:cxnLst>
            <a:rect l="0" t="0" r="r" b="b"/>
            <a:pathLst>
              <a:path w="532" h="1039">
                <a:moveTo>
                  <a:pt x="532" y="648"/>
                </a:moveTo>
                <a:lnTo>
                  <a:pt x="532" y="1039"/>
                </a:lnTo>
                <a:lnTo>
                  <a:pt x="0" y="1039"/>
                </a:lnTo>
                <a:lnTo>
                  <a:pt x="0" y="0"/>
                </a:lnTo>
                <a:lnTo>
                  <a:pt x="532" y="648"/>
                </a:lnTo>
                <a:close/>
              </a:path>
            </a:pathLst>
          </a:custGeom>
          <a:solidFill>
            <a:srgbClr val="8185E8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3" name="Freeform: Shape 43"/>
          <p:cNvSpPr/>
          <p:nvPr/>
        </p:nvSpPr>
        <p:spPr>
          <a:xfrm>
            <a:off x="3885872" y="3489565"/>
            <a:ext cx="333375" cy="387350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15" y="13"/>
              </a:cxn>
              <a:cxn ang="0">
                <a:pos x="15" y="77"/>
              </a:cxn>
              <a:cxn ang="0">
                <a:pos x="71" y="77"/>
              </a:cxn>
              <a:cxn ang="0">
                <a:pos x="82" y="49"/>
              </a:cxn>
              <a:cxn ang="0">
                <a:pos x="40" y="49"/>
              </a:cxn>
              <a:cxn ang="0">
                <a:pos x="40" y="0"/>
              </a:cxn>
            </a:cxnLst>
            <a:rect l="0" t="0" r="r" b="b"/>
            <a:pathLst>
              <a:path w="82" h="95">
                <a:moveTo>
                  <a:pt x="40" y="0"/>
                </a:moveTo>
                <a:cubicBezTo>
                  <a:pt x="31" y="1"/>
                  <a:pt x="22" y="5"/>
                  <a:pt x="15" y="13"/>
                </a:cubicBezTo>
                <a:cubicBezTo>
                  <a:pt x="0" y="31"/>
                  <a:pt x="0" y="60"/>
                  <a:pt x="15" y="77"/>
                </a:cubicBezTo>
                <a:cubicBezTo>
                  <a:pt x="30" y="95"/>
                  <a:pt x="55" y="95"/>
                  <a:pt x="71" y="77"/>
                </a:cubicBezTo>
                <a:cubicBezTo>
                  <a:pt x="77" y="69"/>
                  <a:pt x="81" y="59"/>
                  <a:pt x="82" y="49"/>
                </a:cubicBezTo>
                <a:cubicBezTo>
                  <a:pt x="40" y="49"/>
                  <a:pt x="40" y="49"/>
                  <a:pt x="40" y="4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4" name="Freeform: Shape 44"/>
          <p:cNvSpPr/>
          <p:nvPr/>
        </p:nvSpPr>
        <p:spPr>
          <a:xfrm>
            <a:off x="4069387" y="3457180"/>
            <a:ext cx="175895" cy="203835"/>
          </a:xfrm>
          <a:custGeom>
            <a:avLst/>
            <a:gdLst/>
            <a:ahLst/>
            <a:cxnLst>
              <a:cxn ang="0">
                <a:pos x="31" y="15"/>
              </a:cxn>
              <a:cxn ang="0">
                <a:pos x="0" y="1"/>
              </a:cxn>
              <a:cxn ang="0">
                <a:pos x="0" y="50"/>
              </a:cxn>
              <a:cxn ang="0">
                <a:pos x="43" y="50"/>
              </a:cxn>
              <a:cxn ang="0">
                <a:pos x="31" y="15"/>
              </a:cxn>
            </a:cxnLst>
            <a:rect l="0" t="0" r="r" b="b"/>
            <a:pathLst>
              <a:path w="43" h="50">
                <a:moveTo>
                  <a:pt x="31" y="15"/>
                </a:moveTo>
                <a:cubicBezTo>
                  <a:pt x="23" y="5"/>
                  <a:pt x="11" y="0"/>
                  <a:pt x="0" y="1"/>
                </a:cubicBezTo>
                <a:cubicBezTo>
                  <a:pt x="0" y="50"/>
                  <a:pt x="0" y="50"/>
                  <a:pt x="0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37"/>
                  <a:pt x="40" y="24"/>
                  <a:pt x="31" y="1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9" name="Rectangle 46"/>
          <p:cNvSpPr/>
          <p:nvPr/>
        </p:nvSpPr>
        <p:spPr>
          <a:xfrm>
            <a:off x="5854372" y="3537190"/>
            <a:ext cx="109220" cy="127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0" name="Rectangle 47"/>
          <p:cNvSpPr/>
          <p:nvPr/>
        </p:nvSpPr>
        <p:spPr>
          <a:xfrm>
            <a:off x="5991532" y="3504805"/>
            <a:ext cx="135255" cy="1593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1" name="Rectangle 48"/>
          <p:cNvSpPr/>
          <p:nvPr/>
        </p:nvSpPr>
        <p:spPr>
          <a:xfrm>
            <a:off x="5854372" y="3700385"/>
            <a:ext cx="109220" cy="1295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2" name="Rectangle 49"/>
          <p:cNvSpPr/>
          <p:nvPr/>
        </p:nvSpPr>
        <p:spPr>
          <a:xfrm>
            <a:off x="5991532" y="3700385"/>
            <a:ext cx="111125" cy="1295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8" name="Freeform: Shape 50"/>
          <p:cNvSpPr/>
          <p:nvPr/>
        </p:nvSpPr>
        <p:spPr>
          <a:xfrm>
            <a:off x="7757467" y="3504805"/>
            <a:ext cx="320675" cy="325120"/>
          </a:xfrm>
          <a:custGeom>
            <a:avLst/>
            <a:gdLst/>
            <a:ahLst/>
            <a:cxnLst>
              <a:cxn ang="0">
                <a:pos x="79" y="14"/>
              </a:cxn>
              <a:cxn ang="0">
                <a:pos x="67" y="0"/>
              </a:cxn>
              <a:cxn ang="0">
                <a:pos x="56" y="14"/>
              </a:cxn>
              <a:cxn ang="0">
                <a:pos x="59" y="24"/>
              </a:cxn>
              <a:cxn ang="0">
                <a:pos x="46" y="61"/>
              </a:cxn>
              <a:cxn ang="0">
                <a:pos x="34" y="32"/>
              </a:cxn>
              <a:cxn ang="0">
                <a:pos x="25" y="31"/>
              </a:cxn>
              <a:cxn ang="0">
                <a:pos x="16" y="43"/>
              </a:cxn>
              <a:cxn ang="0">
                <a:pos x="12" y="42"/>
              </a:cxn>
              <a:cxn ang="0">
                <a:pos x="0" y="56"/>
              </a:cxn>
              <a:cxn ang="0">
                <a:pos x="12" y="70"/>
              </a:cxn>
              <a:cxn ang="0">
                <a:pos x="24" y="56"/>
              </a:cxn>
              <a:cxn ang="0">
                <a:pos x="24" y="53"/>
              </a:cxn>
              <a:cxn ang="0">
                <a:pos x="28" y="48"/>
              </a:cxn>
              <a:cxn ang="0">
                <a:pos x="41" y="80"/>
              </a:cxn>
              <a:cxn ang="0">
                <a:pos x="51" y="80"/>
              </a:cxn>
              <a:cxn ang="0">
                <a:pos x="71" y="27"/>
              </a:cxn>
              <a:cxn ang="0">
                <a:pos x="79" y="14"/>
              </a:cxn>
            </a:cxnLst>
            <a:rect l="0" t="0" r="r" b="b"/>
            <a:pathLst>
              <a:path w="79" h="80">
                <a:moveTo>
                  <a:pt x="79" y="14"/>
                </a:moveTo>
                <a:cubicBezTo>
                  <a:pt x="79" y="6"/>
                  <a:pt x="74" y="0"/>
                  <a:pt x="67" y="0"/>
                </a:cubicBezTo>
                <a:cubicBezTo>
                  <a:pt x="61" y="0"/>
                  <a:pt x="56" y="6"/>
                  <a:pt x="56" y="14"/>
                </a:cubicBezTo>
                <a:cubicBezTo>
                  <a:pt x="56" y="18"/>
                  <a:pt x="57" y="21"/>
                  <a:pt x="59" y="24"/>
                </a:cubicBezTo>
                <a:cubicBezTo>
                  <a:pt x="46" y="61"/>
                  <a:pt x="46" y="61"/>
                  <a:pt x="46" y="61"/>
                </a:cubicBezTo>
                <a:cubicBezTo>
                  <a:pt x="34" y="32"/>
                  <a:pt x="34" y="32"/>
                  <a:pt x="34" y="32"/>
                </a:cubicBezTo>
                <a:cubicBezTo>
                  <a:pt x="25" y="31"/>
                  <a:pt x="25" y="31"/>
                  <a:pt x="25" y="31"/>
                </a:cubicBezTo>
                <a:cubicBezTo>
                  <a:pt x="16" y="43"/>
                  <a:pt x="16" y="43"/>
                  <a:pt x="16" y="43"/>
                </a:cubicBezTo>
                <a:cubicBezTo>
                  <a:pt x="15" y="43"/>
                  <a:pt x="13" y="42"/>
                  <a:pt x="12" y="42"/>
                </a:cubicBezTo>
                <a:cubicBezTo>
                  <a:pt x="6" y="42"/>
                  <a:pt x="0" y="48"/>
                  <a:pt x="0" y="56"/>
                </a:cubicBezTo>
                <a:cubicBezTo>
                  <a:pt x="0" y="64"/>
                  <a:pt x="6" y="70"/>
                  <a:pt x="12" y="70"/>
                </a:cubicBezTo>
                <a:cubicBezTo>
                  <a:pt x="19" y="70"/>
                  <a:pt x="24" y="64"/>
                  <a:pt x="24" y="56"/>
                </a:cubicBezTo>
                <a:cubicBezTo>
                  <a:pt x="24" y="55"/>
                  <a:pt x="24" y="54"/>
                  <a:pt x="24" y="53"/>
                </a:cubicBezTo>
                <a:cubicBezTo>
                  <a:pt x="28" y="48"/>
                  <a:pt x="28" y="48"/>
                  <a:pt x="28" y="48"/>
                </a:cubicBezTo>
                <a:cubicBezTo>
                  <a:pt x="41" y="80"/>
                  <a:pt x="41" y="80"/>
                  <a:pt x="41" y="80"/>
                </a:cubicBezTo>
                <a:cubicBezTo>
                  <a:pt x="51" y="80"/>
                  <a:pt x="51" y="80"/>
                  <a:pt x="51" y="80"/>
                </a:cubicBezTo>
                <a:cubicBezTo>
                  <a:pt x="71" y="27"/>
                  <a:pt x="71" y="27"/>
                  <a:pt x="71" y="27"/>
                </a:cubicBezTo>
                <a:cubicBezTo>
                  <a:pt x="76" y="25"/>
                  <a:pt x="79" y="20"/>
                  <a:pt x="79" y="1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4" name="矩形 33"/>
          <p:cNvSpPr/>
          <p:nvPr/>
        </p:nvSpPr>
        <p:spPr>
          <a:xfrm>
            <a:off x="5832782" y="2467215"/>
            <a:ext cx="2242185" cy="423545"/>
          </a:xfrm>
          <a:prstGeom prst="rect">
            <a:avLst/>
          </a:prstGeom>
        </p:spPr>
        <p:txBody>
          <a:bodyPr wrap="square">
            <a:norm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</a:pPr>
            <a:r>
              <a:rPr lang="zh-CN" altLang="zh-CN" b="1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2</a:t>
            </a:r>
            <a:endParaRPr lang="zh-CN" altLang="zh-CN" b="1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907462" y="4347450"/>
            <a:ext cx="2242185" cy="423545"/>
          </a:xfrm>
          <a:prstGeom prst="rect">
            <a:avLst/>
          </a:prstGeom>
        </p:spPr>
        <p:txBody>
          <a:bodyPr wrap="square">
            <a:norm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</a:pPr>
            <a:r>
              <a:rPr lang="zh-CN" altLang="zh-CN" b="1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1</a:t>
            </a:r>
            <a:endParaRPr lang="zh-CN" altLang="zh-CN" b="1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644880" y="1855665"/>
            <a:ext cx="2503805" cy="3584027"/>
          </a:xfrm>
          <a:prstGeom prst="rect">
            <a:avLst/>
          </a:prstGeom>
        </p:spPr>
        <p:txBody>
          <a:bodyPr wrap="square" anchor="ctr">
            <a:normAutofit fontScale="92500" lnSpcReduction="10000"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最后，我想说的是，养宠生活虽然有时会面临一些挑战和困扰，但只要我们用心去对待它们，给予它们足够的关爱和关注，我们就能收获更多的欢乐和成长。让我们一起努力，为我们的宠物伙伴创造一个更好的生活环境，让它们感受到我们的爱和关怀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80" y="0"/>
            <a:ext cx="12183237" cy="6858000"/>
          </a:xfrm>
          <a:prstGeom prst="rect">
            <a:avLst/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81000"/>
            <a:ext cx="11167870" cy="6096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6645" y="380994"/>
            <a:ext cx="10838710" cy="609601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24271" y="2286070"/>
            <a:ext cx="1476707" cy="155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600" b="1" kern="120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ea typeface="+mn-ea"/>
                <a:sym typeface="宋体" panose="02010600030101010101" pitchFamily="2" charset="-122"/>
              </a:rPr>
              <a:t>10</a:t>
            </a:r>
            <a:endParaRPr lang="zh-CN" altLang="zh-CN" b="1">
              <a:solidFill>
                <a:srgbClr val="000000"/>
              </a:solidFill>
              <a:latin typeface="宋体" panose="02010600030101010101" pitchFamily="2" charset="-122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9403" y="2630440"/>
            <a:ext cx="5183061" cy="1446632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6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义启小魏楷" panose="02010601030101010101" pitchFamily="2" charset="-128"/>
                <a:cs typeface="+mn-ea"/>
                <a:sym typeface="宋体" panose="02010600030101010101" pitchFamily="2" charset="-122"/>
              </a:rPr>
              <a:t>与雪球的未来</a:t>
            </a:r>
            <a:endParaRPr lang="zh-CN" altLang="en-US" sz="6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义启小魏楷" panose="02010601030101010101" pitchFamily="2" charset="-128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2551" y="1962904"/>
            <a:ext cx="2013691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600" b="1">
                <a:solidFill>
                  <a:srgbClr val="6060D8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PART 10</a:t>
            </a:r>
            <a:endParaRPr lang="zh-CN" altLang="zh-CN" sz="3600" b="1">
              <a:solidFill>
                <a:srgbClr val="6060D8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6645" y="5831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LOGO HERE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143243" y="5666014"/>
            <a:ext cx="8241928" cy="4437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4" grpId="2"/>
      <p:bldP spid="15" grpId="3"/>
      <p:bldP spid="16" grpId="4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39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40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41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42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与雪球的未来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43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44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45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46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47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4" name="TextBox 4"/>
          <p:cNvSpPr txBox="1"/>
          <p:nvPr/>
        </p:nvSpPr>
        <p:spPr>
          <a:xfrm>
            <a:off x="-864471" y="5310760"/>
            <a:ext cx="1724663" cy="1825718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2997200" y="1092200"/>
            <a:ext cx="6643032" cy="1463173"/>
          </a:xfrm>
          <a:custGeom>
            <a:avLst/>
            <a:gdLst/>
            <a:ahLst/>
            <a:cxnLst/>
            <a:rect l="l" t="t" r="r" b="b"/>
            <a:pathLst>
              <a:path w="2624408" h="578044">
                <a:moveTo>
                  <a:pt x="38847" y="0"/>
                </a:moveTo>
                <a:lnTo>
                  <a:pt x="2585560" y="0"/>
                </a:lnTo>
                <a:cubicBezTo>
                  <a:pt x="2607015" y="0"/>
                  <a:pt x="2624408" y="17393"/>
                  <a:pt x="2624408" y="38847"/>
                </a:cubicBezTo>
                <a:lnTo>
                  <a:pt x="2624408" y="539196"/>
                </a:lnTo>
                <a:cubicBezTo>
                  <a:pt x="2624408" y="560651"/>
                  <a:pt x="2607015" y="578044"/>
                  <a:pt x="2585560" y="578044"/>
                </a:cubicBezTo>
                <a:lnTo>
                  <a:pt x="38847" y="578044"/>
                </a:lnTo>
                <a:cubicBezTo>
                  <a:pt x="17393" y="578044"/>
                  <a:pt x="0" y="560651"/>
                  <a:pt x="0" y="539196"/>
                </a:cubicBezTo>
                <a:lnTo>
                  <a:pt x="0" y="38847"/>
                </a:lnTo>
                <a:cubicBezTo>
                  <a:pt x="0" y="17393"/>
                  <a:pt x="17393" y="0"/>
                  <a:pt x="38847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8185E8"/>
            </a:solidFill>
          </a:ln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997200" y="971650"/>
            <a:ext cx="2057400" cy="2177949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997200" y="1092200"/>
            <a:ext cx="753225" cy="1463173"/>
          </a:xfrm>
          <a:custGeom>
            <a:avLst/>
            <a:gdLst/>
            <a:ahLst/>
            <a:cxnLst/>
            <a:rect l="l" t="t" r="r" b="b"/>
            <a:pathLst>
              <a:path w="297570" h="578044">
                <a:moveTo>
                  <a:pt x="0" y="0"/>
                </a:moveTo>
                <a:lnTo>
                  <a:pt x="297570" y="0"/>
                </a:lnTo>
                <a:lnTo>
                  <a:pt x="297570" y="578044"/>
                </a:lnTo>
                <a:lnTo>
                  <a:pt x="0" y="578044"/>
                </a:lnTo>
                <a:close/>
              </a:path>
            </a:pathLst>
          </a:custGeom>
          <a:solidFill>
            <a:srgbClr val="8185E8"/>
          </a:solidFill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997200" y="971650"/>
            <a:ext cx="2057401" cy="2177949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064509" y="1385490"/>
            <a:ext cx="5310293" cy="997797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just"/>
            <a:r>
              <a:rPr lang="zh-CN" altLang="en-US" sz="1345">
                <a:solidFill>
                  <a:srgbClr val="000000"/>
                </a:solidFill>
                <a:latin typeface="宋体" panose="02010600030101010101" pitchFamily="2" charset="-122"/>
                <a:ea typeface="字由点字典黑 45J"/>
                <a:sym typeface="宋体" panose="02010600030101010101" pitchFamily="2" charset="-122"/>
              </a:rPr>
              <a:t>与雪球相处的每一天都是如此的宝贵和特别，我知道，在未来的日子里，无论面临何种困难，我都不会离开它，同样地，它也不会离我而去。我们一起的每一天都将是最精彩的，每一段时光都是我永远无法忘怀的</a:t>
            </a:r>
            <a:endParaRPr lang="zh-CN" altLang="en-US" sz="1345">
              <a:solidFill>
                <a:srgbClr val="000000"/>
              </a:solidFill>
              <a:latin typeface="宋体" panose="02010600030101010101" pitchFamily="2" charset="-122"/>
              <a:ea typeface="字由点字典黑 45J"/>
              <a:sym typeface="宋体" panose="02010600030101010101" pitchFamily="2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063368" y="1120022"/>
            <a:ext cx="609600" cy="1321805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2997200" y="2845734"/>
            <a:ext cx="6643032" cy="1463173"/>
          </a:xfrm>
          <a:custGeom>
            <a:avLst/>
            <a:gdLst/>
            <a:ahLst/>
            <a:cxnLst/>
            <a:rect l="l" t="t" r="r" b="b"/>
            <a:pathLst>
              <a:path w="2624408" h="578044">
                <a:moveTo>
                  <a:pt x="38847" y="0"/>
                </a:moveTo>
                <a:lnTo>
                  <a:pt x="2585560" y="0"/>
                </a:lnTo>
                <a:cubicBezTo>
                  <a:pt x="2607015" y="0"/>
                  <a:pt x="2624408" y="17393"/>
                  <a:pt x="2624408" y="38847"/>
                </a:cubicBezTo>
                <a:lnTo>
                  <a:pt x="2624408" y="539196"/>
                </a:lnTo>
                <a:cubicBezTo>
                  <a:pt x="2624408" y="560651"/>
                  <a:pt x="2607015" y="578044"/>
                  <a:pt x="2585560" y="578044"/>
                </a:cubicBezTo>
                <a:lnTo>
                  <a:pt x="38847" y="578044"/>
                </a:lnTo>
                <a:cubicBezTo>
                  <a:pt x="17393" y="578044"/>
                  <a:pt x="0" y="560651"/>
                  <a:pt x="0" y="539196"/>
                </a:cubicBezTo>
                <a:lnTo>
                  <a:pt x="0" y="38847"/>
                </a:lnTo>
                <a:cubicBezTo>
                  <a:pt x="0" y="17393"/>
                  <a:pt x="17393" y="0"/>
                  <a:pt x="38847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8185E8"/>
            </a:solidFill>
          </a:ln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2997200" y="2725183"/>
            <a:ext cx="2057400" cy="2177949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997200" y="2845734"/>
            <a:ext cx="753225" cy="1463173"/>
          </a:xfrm>
          <a:custGeom>
            <a:avLst/>
            <a:gdLst/>
            <a:ahLst/>
            <a:cxnLst/>
            <a:rect l="l" t="t" r="r" b="b"/>
            <a:pathLst>
              <a:path w="297570" h="578044">
                <a:moveTo>
                  <a:pt x="0" y="0"/>
                </a:moveTo>
                <a:lnTo>
                  <a:pt x="297570" y="0"/>
                </a:lnTo>
                <a:lnTo>
                  <a:pt x="297570" y="578044"/>
                </a:lnTo>
                <a:lnTo>
                  <a:pt x="0" y="578044"/>
                </a:lnTo>
                <a:close/>
              </a:path>
            </a:pathLst>
          </a:custGeom>
          <a:solidFill>
            <a:srgbClr val="8185E8"/>
          </a:solidFill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2997200" y="2725183"/>
            <a:ext cx="2057401" cy="2177949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064509" y="3222756"/>
            <a:ext cx="5248487" cy="731097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just"/>
            <a:r>
              <a:rPr lang="zh-CN" altLang="en-US" sz="1345">
                <a:solidFill>
                  <a:srgbClr val="000000"/>
                </a:solidFill>
                <a:latin typeface="宋体" panose="02010600030101010101" pitchFamily="2" charset="-122"/>
                <a:ea typeface="字由点字典黑 45J"/>
                <a:sym typeface="宋体" panose="02010600030101010101" pitchFamily="2" charset="-122"/>
              </a:rPr>
              <a:t>为了能继续给它带来一个温馨的家，我们将会更加注重雪球的健康管理，为它提供更多的锻炼机会和健康的饮食。我们也将持续地培养雪球的良好习惯和训练，让它成为一个更懂事、更听话的伙伴</a:t>
            </a:r>
            <a:endParaRPr lang="zh-CN" altLang="en-US" sz="1345">
              <a:solidFill>
                <a:srgbClr val="000000"/>
              </a:solidFill>
              <a:latin typeface="宋体" panose="02010600030101010101" pitchFamily="2" charset="-122"/>
              <a:ea typeface="字由点字典黑 45J"/>
              <a:sym typeface="宋体" panose="02010600030101010101" pitchFamily="2" charset="-122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3063368" y="2873555"/>
            <a:ext cx="568619" cy="1321805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2997200" y="4601006"/>
            <a:ext cx="6643032" cy="1463173"/>
          </a:xfrm>
          <a:custGeom>
            <a:avLst/>
            <a:gdLst/>
            <a:ahLst/>
            <a:cxnLst/>
            <a:rect l="l" t="t" r="r" b="b"/>
            <a:pathLst>
              <a:path w="2624408" h="578044">
                <a:moveTo>
                  <a:pt x="38847" y="0"/>
                </a:moveTo>
                <a:lnTo>
                  <a:pt x="2585560" y="0"/>
                </a:lnTo>
                <a:cubicBezTo>
                  <a:pt x="2607015" y="0"/>
                  <a:pt x="2624408" y="17393"/>
                  <a:pt x="2624408" y="38847"/>
                </a:cubicBezTo>
                <a:lnTo>
                  <a:pt x="2624408" y="539196"/>
                </a:lnTo>
                <a:cubicBezTo>
                  <a:pt x="2624408" y="560651"/>
                  <a:pt x="2607015" y="578044"/>
                  <a:pt x="2585560" y="578044"/>
                </a:cubicBezTo>
                <a:lnTo>
                  <a:pt x="38847" y="578044"/>
                </a:lnTo>
                <a:cubicBezTo>
                  <a:pt x="17393" y="578044"/>
                  <a:pt x="0" y="560651"/>
                  <a:pt x="0" y="539196"/>
                </a:cubicBezTo>
                <a:lnTo>
                  <a:pt x="0" y="38847"/>
                </a:lnTo>
                <a:cubicBezTo>
                  <a:pt x="0" y="17393"/>
                  <a:pt x="17393" y="0"/>
                  <a:pt x="38847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8185E8"/>
            </a:solidFill>
          </a:ln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2997200" y="4480456"/>
            <a:ext cx="2057400" cy="2177949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2997200" y="4601006"/>
            <a:ext cx="753225" cy="1463173"/>
          </a:xfrm>
          <a:custGeom>
            <a:avLst/>
            <a:gdLst/>
            <a:ahLst/>
            <a:cxnLst/>
            <a:rect l="l" t="t" r="r" b="b"/>
            <a:pathLst>
              <a:path w="297570" h="578044">
                <a:moveTo>
                  <a:pt x="0" y="0"/>
                </a:moveTo>
                <a:lnTo>
                  <a:pt x="297570" y="0"/>
                </a:lnTo>
                <a:lnTo>
                  <a:pt x="297570" y="578044"/>
                </a:lnTo>
                <a:lnTo>
                  <a:pt x="0" y="578044"/>
                </a:lnTo>
                <a:close/>
              </a:path>
            </a:pathLst>
          </a:custGeom>
          <a:solidFill>
            <a:srgbClr val="8185E8"/>
          </a:solidFill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2997200" y="4480456"/>
            <a:ext cx="2057401" cy="2177949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4064672" y="4978201"/>
            <a:ext cx="5248503" cy="68973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just"/>
            <a:r>
              <a:rPr lang="zh-CN" altLang="en-US" sz="1345">
                <a:solidFill>
                  <a:srgbClr val="000000"/>
                </a:solidFill>
                <a:latin typeface="宋体" panose="02010600030101010101" pitchFamily="2" charset="-122"/>
                <a:ea typeface="字由点字典黑 45J"/>
                <a:sym typeface="宋体" panose="02010600030101010101" pitchFamily="2" charset="-122"/>
              </a:rPr>
              <a:t>同时，我也期待着与雪球一起迎接更多的挑战和冒险。无论是去远足、游泳还是参加狗狗比赛，我都希望我们能一起享受这些活动带来的乐趣和快乐</a:t>
            </a:r>
            <a:endParaRPr lang="zh-CN" altLang="en-US" sz="1345">
              <a:solidFill>
                <a:srgbClr val="000000"/>
              </a:solidFill>
              <a:latin typeface="宋体" panose="02010600030101010101" pitchFamily="2" charset="-122"/>
              <a:ea typeface="字由点字典黑 45J"/>
              <a:sym typeface="宋体" panose="02010600030101010101" pitchFamily="2" charset="-122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3063368" y="4628828"/>
            <a:ext cx="568619" cy="1321805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80" y="0"/>
            <a:ext cx="12183237" cy="6858000"/>
          </a:xfrm>
          <a:prstGeom prst="rect">
            <a:avLst/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81000"/>
            <a:ext cx="11167870" cy="6096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6645" y="380994"/>
            <a:ext cx="10838710" cy="609601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24271" y="2286070"/>
            <a:ext cx="1191129" cy="155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600" b="1" kern="120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ea typeface="+mn-ea"/>
                <a:sym typeface="宋体" panose="02010600030101010101" pitchFamily="2" charset="-122"/>
              </a:rPr>
              <a:t>11</a:t>
            </a:r>
            <a:endParaRPr lang="zh-CN" altLang="zh-CN" b="1">
              <a:solidFill>
                <a:srgbClr val="000000"/>
              </a:solidFill>
              <a:latin typeface="宋体" panose="02010600030101010101" pitchFamily="2" charset="-122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9403" y="2630440"/>
            <a:ext cx="5183061" cy="1446632"/>
          </a:xfrm>
          <a:prstGeom prst="rect">
            <a:avLst/>
          </a:prstGeom>
          <a:noFill/>
        </p:spPr>
        <p:txBody>
          <a:bodyPr wrap="square" rtlCol="0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6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义启小魏楷" panose="02010601030101010101" pitchFamily="2" charset="-128"/>
                <a:cs typeface="+mn-ea"/>
                <a:sym typeface="宋体" panose="02010600030101010101" pitchFamily="2" charset="-122"/>
              </a:rPr>
              <a:t>呼吁大家加入养宠行列</a:t>
            </a:r>
            <a:endParaRPr lang="zh-CN" altLang="en-US" sz="6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义启小魏楷" panose="02010601030101010101" pitchFamily="2" charset="-128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2551" y="1962904"/>
            <a:ext cx="1906600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600" b="1">
                <a:solidFill>
                  <a:srgbClr val="6060D8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PART 11</a:t>
            </a:r>
            <a:endParaRPr lang="zh-CN" altLang="zh-CN" sz="3600" b="1">
              <a:solidFill>
                <a:srgbClr val="6060D8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6645" y="5831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LOGO HERE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143243" y="5666014"/>
            <a:ext cx="8241928" cy="4437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4" grpId="2"/>
      <p:bldP spid="15" grpId="3"/>
      <p:bldP spid="16" grpId="4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32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33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4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5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呼吁大家加入养宠行列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36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37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38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39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40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12" name="Freeform 25"/>
          <p:cNvSpPr/>
          <p:nvPr/>
        </p:nvSpPr>
        <p:spPr>
          <a:xfrm>
            <a:off x="5709859" y="1865450"/>
            <a:ext cx="772282" cy="993502"/>
          </a:xfrm>
          <a:custGeom>
            <a:avLst/>
            <a:gdLst>
              <a:gd name="T0" fmla="*/ 44 w 250"/>
              <a:gd name="T1" fmla="*/ 81 h 323"/>
              <a:gd name="T2" fmla="*/ 44 w 250"/>
              <a:gd name="T3" fmla="*/ 242 h 323"/>
              <a:gd name="T4" fmla="*/ 44 w 250"/>
              <a:gd name="T5" fmla="*/ 242 h 323"/>
              <a:gd name="T6" fmla="*/ 125 w 250"/>
              <a:gd name="T7" fmla="*/ 323 h 323"/>
              <a:gd name="T8" fmla="*/ 206 w 250"/>
              <a:gd name="T9" fmla="*/ 242 h 323"/>
              <a:gd name="T10" fmla="*/ 206 w 250"/>
              <a:gd name="T11" fmla="*/ 242 h 323"/>
              <a:gd name="T12" fmla="*/ 206 w 250"/>
              <a:gd name="T13" fmla="*/ 81 h 323"/>
              <a:gd name="T14" fmla="*/ 125 w 250"/>
              <a:gd name="T15" fmla="*/ 0 h 323"/>
              <a:gd name="T16" fmla="*/ 44 w 250"/>
              <a:gd name="T17" fmla="*/ 81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0" h="323">
                <a:moveTo>
                  <a:pt x="44" y="81"/>
                </a:moveTo>
                <a:cubicBezTo>
                  <a:pt x="0" y="125"/>
                  <a:pt x="0" y="197"/>
                  <a:pt x="44" y="242"/>
                </a:cubicBezTo>
                <a:cubicBezTo>
                  <a:pt x="44" y="242"/>
                  <a:pt x="44" y="242"/>
                  <a:pt x="44" y="242"/>
                </a:cubicBezTo>
                <a:cubicBezTo>
                  <a:pt x="125" y="323"/>
                  <a:pt x="125" y="323"/>
                  <a:pt x="125" y="323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50" y="197"/>
                  <a:pt x="250" y="125"/>
                  <a:pt x="206" y="81"/>
                </a:cubicBezTo>
                <a:cubicBezTo>
                  <a:pt x="125" y="0"/>
                  <a:pt x="125" y="0"/>
                  <a:pt x="125" y="0"/>
                </a:cubicBezTo>
                <a:lnTo>
                  <a:pt x="44" y="81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  <a:effectLst>
            <a:outerShdw dist="35921" dir="2700000" algn="ctr" rotWithShape="0">
              <a:srgbClr val="C7C4C4"/>
            </a:outerShdw>
          </a:effectLst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13" name="Freeform 28"/>
          <p:cNvSpPr/>
          <p:nvPr/>
        </p:nvSpPr>
        <p:spPr>
          <a:xfrm>
            <a:off x="4734903" y="2417837"/>
            <a:ext cx="702075" cy="702075"/>
          </a:xfrm>
          <a:custGeom>
            <a:avLst/>
            <a:gdLst>
              <a:gd name="T0" fmla="*/ 228 w 228"/>
              <a:gd name="T1" fmla="*/ 114 h 228"/>
              <a:gd name="T2" fmla="*/ 114 w 228"/>
              <a:gd name="T3" fmla="*/ 0 h 228"/>
              <a:gd name="T4" fmla="*/ 114 w 228"/>
              <a:gd name="T5" fmla="*/ 0 h 228"/>
              <a:gd name="T6" fmla="*/ 0 w 228"/>
              <a:gd name="T7" fmla="*/ 0 h 228"/>
              <a:gd name="T8" fmla="*/ 0 w 228"/>
              <a:gd name="T9" fmla="*/ 114 h 228"/>
              <a:gd name="T10" fmla="*/ 0 w 228"/>
              <a:gd name="T11" fmla="*/ 114 h 228"/>
              <a:gd name="T12" fmla="*/ 114 w 228"/>
              <a:gd name="T13" fmla="*/ 228 h 228"/>
              <a:gd name="T14" fmla="*/ 228 w 228"/>
              <a:gd name="T15" fmla="*/ 228 h 228"/>
              <a:gd name="T16" fmla="*/ 228 w 228"/>
              <a:gd name="T17" fmla="*/ 114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8" h="228">
                <a:moveTo>
                  <a:pt x="228" y="114"/>
                </a:moveTo>
                <a:cubicBezTo>
                  <a:pt x="228" y="51"/>
                  <a:pt x="177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77"/>
                  <a:pt x="51" y="228"/>
                  <a:pt x="114" y="228"/>
                </a:cubicBezTo>
                <a:cubicBezTo>
                  <a:pt x="228" y="228"/>
                  <a:pt x="228" y="228"/>
                  <a:pt x="228" y="228"/>
                </a:cubicBezTo>
                <a:lnTo>
                  <a:pt x="228" y="114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  <a:effectLst>
            <a:outerShdw dist="35921" dir="2700000" algn="ctr" rotWithShape="0">
              <a:srgbClr val="C7C4C4"/>
            </a:outerShdw>
          </a:effectLst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18" name="Freeform 29"/>
          <p:cNvSpPr/>
          <p:nvPr/>
        </p:nvSpPr>
        <p:spPr>
          <a:xfrm>
            <a:off x="4186490" y="3379547"/>
            <a:ext cx="997475" cy="770957"/>
          </a:xfrm>
          <a:custGeom>
            <a:avLst/>
            <a:gdLst>
              <a:gd name="T0" fmla="*/ 242 w 323"/>
              <a:gd name="T1" fmla="*/ 45 h 250"/>
              <a:gd name="T2" fmla="*/ 81 w 323"/>
              <a:gd name="T3" fmla="*/ 45 h 250"/>
              <a:gd name="T4" fmla="*/ 81 w 323"/>
              <a:gd name="T5" fmla="*/ 45 h 250"/>
              <a:gd name="T6" fmla="*/ 0 w 323"/>
              <a:gd name="T7" fmla="*/ 125 h 250"/>
              <a:gd name="T8" fmla="*/ 81 w 323"/>
              <a:gd name="T9" fmla="*/ 206 h 250"/>
              <a:gd name="T10" fmla="*/ 81 w 323"/>
              <a:gd name="T11" fmla="*/ 206 h 250"/>
              <a:gd name="T12" fmla="*/ 242 w 323"/>
              <a:gd name="T13" fmla="*/ 206 h 250"/>
              <a:gd name="T14" fmla="*/ 323 w 323"/>
              <a:gd name="T15" fmla="*/ 125 h 250"/>
              <a:gd name="T16" fmla="*/ 242 w 323"/>
              <a:gd name="T17" fmla="*/ 45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7" y="0"/>
                  <a:pt x="125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5" y="250"/>
                  <a:pt x="197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  <a:effectLst>
            <a:outerShdw dist="35921" dir="2700000" algn="ctr" rotWithShape="0">
              <a:srgbClr val="C7C4C4"/>
            </a:outerShdw>
          </a:effectLst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19" name="Freeform 30"/>
          <p:cNvSpPr/>
          <p:nvPr/>
        </p:nvSpPr>
        <p:spPr>
          <a:xfrm>
            <a:off x="7008035" y="3379547"/>
            <a:ext cx="997475" cy="770957"/>
          </a:xfrm>
          <a:custGeom>
            <a:avLst/>
            <a:gdLst>
              <a:gd name="T0" fmla="*/ 242 w 323"/>
              <a:gd name="T1" fmla="*/ 45 h 250"/>
              <a:gd name="T2" fmla="*/ 81 w 323"/>
              <a:gd name="T3" fmla="*/ 45 h 250"/>
              <a:gd name="T4" fmla="*/ 81 w 323"/>
              <a:gd name="T5" fmla="*/ 45 h 250"/>
              <a:gd name="T6" fmla="*/ 0 w 323"/>
              <a:gd name="T7" fmla="*/ 125 h 250"/>
              <a:gd name="T8" fmla="*/ 81 w 323"/>
              <a:gd name="T9" fmla="*/ 206 h 250"/>
              <a:gd name="T10" fmla="*/ 81 w 323"/>
              <a:gd name="T11" fmla="*/ 206 h 250"/>
              <a:gd name="T12" fmla="*/ 242 w 323"/>
              <a:gd name="T13" fmla="*/ 206 h 250"/>
              <a:gd name="T14" fmla="*/ 323 w 323"/>
              <a:gd name="T15" fmla="*/ 125 h 250"/>
              <a:gd name="T16" fmla="*/ 242 w 323"/>
              <a:gd name="T17" fmla="*/ 45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8" y="0"/>
                  <a:pt x="126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6" y="250"/>
                  <a:pt x="198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  <a:effectLst>
            <a:outerShdw dist="35921" dir="2700000" algn="ctr" rotWithShape="0">
              <a:srgbClr val="C7C4C4"/>
            </a:outerShdw>
          </a:effectLst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20" name="Freeform 31"/>
          <p:cNvSpPr/>
          <p:nvPr/>
        </p:nvSpPr>
        <p:spPr>
          <a:xfrm>
            <a:off x="6736477" y="2417837"/>
            <a:ext cx="703400" cy="702075"/>
          </a:xfrm>
          <a:custGeom>
            <a:avLst/>
            <a:gdLst>
              <a:gd name="T0" fmla="*/ 114 w 228"/>
              <a:gd name="T1" fmla="*/ 228 h 228"/>
              <a:gd name="T2" fmla="*/ 228 w 228"/>
              <a:gd name="T3" fmla="*/ 114 h 228"/>
              <a:gd name="T4" fmla="*/ 228 w 228"/>
              <a:gd name="T5" fmla="*/ 114 h 228"/>
              <a:gd name="T6" fmla="*/ 228 w 228"/>
              <a:gd name="T7" fmla="*/ 0 h 228"/>
              <a:gd name="T8" fmla="*/ 114 w 228"/>
              <a:gd name="T9" fmla="*/ 0 h 228"/>
              <a:gd name="T10" fmla="*/ 114 w 228"/>
              <a:gd name="T11" fmla="*/ 0 h 228"/>
              <a:gd name="T12" fmla="*/ 0 w 228"/>
              <a:gd name="T13" fmla="*/ 114 h 228"/>
              <a:gd name="T14" fmla="*/ 0 w 228"/>
              <a:gd name="T15" fmla="*/ 228 h 228"/>
              <a:gd name="T16" fmla="*/ 114 w 228"/>
              <a:gd name="T17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8" h="228">
                <a:moveTo>
                  <a:pt x="114" y="228"/>
                </a:moveTo>
                <a:cubicBezTo>
                  <a:pt x="177" y="228"/>
                  <a:pt x="228" y="177"/>
                  <a:pt x="228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28" y="0"/>
                  <a:pt x="228" y="0"/>
                  <a:pt x="228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51" y="0"/>
                  <a:pt x="0" y="51"/>
                  <a:pt x="0" y="114"/>
                </a:cubicBezTo>
                <a:cubicBezTo>
                  <a:pt x="0" y="228"/>
                  <a:pt x="0" y="228"/>
                  <a:pt x="0" y="228"/>
                </a:cubicBezTo>
                <a:lnTo>
                  <a:pt x="114" y="228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  <a:effectLst>
            <a:outerShdw dist="35921" dir="2700000" algn="ctr" rotWithShape="0">
              <a:srgbClr val="C7C4C4"/>
            </a:outerShdw>
          </a:effectLst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21" name="Freeform 35"/>
          <p:cNvSpPr>
            <a:spLocks noEditPoints="1"/>
          </p:cNvSpPr>
          <p:nvPr/>
        </p:nvSpPr>
        <p:spPr>
          <a:xfrm>
            <a:off x="6921931" y="2609914"/>
            <a:ext cx="332492" cy="325869"/>
          </a:xfrm>
          <a:custGeom>
            <a:avLst/>
            <a:gdLst>
              <a:gd name="T0" fmla="*/ 2147483646 w 108"/>
              <a:gd name="T1" fmla="*/ 2147483646 h 107"/>
              <a:gd name="T2" fmla="*/ 2147483646 w 108"/>
              <a:gd name="T3" fmla="*/ 2147483646 h 107"/>
              <a:gd name="T4" fmla="*/ 2147483646 w 108"/>
              <a:gd name="T5" fmla="*/ 2147483646 h 107"/>
              <a:gd name="T6" fmla="*/ 2147483646 w 108"/>
              <a:gd name="T7" fmla="*/ 2147483646 h 107"/>
              <a:gd name="T8" fmla="*/ 2147483646 w 108"/>
              <a:gd name="T9" fmla="*/ 2147483646 h 107"/>
              <a:gd name="T10" fmla="*/ 2147483646 w 108"/>
              <a:gd name="T11" fmla="*/ 2147483646 h 107"/>
              <a:gd name="T12" fmla="*/ 2147483646 w 108"/>
              <a:gd name="T13" fmla="*/ 2147483646 h 107"/>
              <a:gd name="T14" fmla="*/ 2147483646 w 108"/>
              <a:gd name="T15" fmla="*/ 2147483646 h 107"/>
              <a:gd name="T16" fmla="*/ 2147483646 w 108"/>
              <a:gd name="T17" fmla="*/ 2147483646 h 107"/>
              <a:gd name="T18" fmla="*/ 2147483646 w 108"/>
              <a:gd name="T19" fmla="*/ 2147483646 h 107"/>
              <a:gd name="T20" fmla="*/ 2147483646 w 108"/>
              <a:gd name="T21" fmla="*/ 2147483646 h 107"/>
              <a:gd name="T22" fmla="*/ 2147483646 w 108"/>
              <a:gd name="T23" fmla="*/ 2147483646 h 107"/>
              <a:gd name="T24" fmla="*/ 2147483646 w 108"/>
              <a:gd name="T25" fmla="*/ 2147483646 h 107"/>
              <a:gd name="T26" fmla="*/ 2147483646 w 108"/>
              <a:gd name="T27" fmla="*/ 2147483646 h 107"/>
              <a:gd name="T28" fmla="*/ 2147483646 w 108"/>
              <a:gd name="T29" fmla="*/ 2147483646 h 107"/>
              <a:gd name="T30" fmla="*/ 2147483646 w 108"/>
              <a:gd name="T31" fmla="*/ 2147483646 h 107"/>
              <a:gd name="T32" fmla="*/ 2147483646 w 108"/>
              <a:gd name="T33" fmla="*/ 2147483646 h 107"/>
              <a:gd name="T34" fmla="*/ 2147483646 w 108"/>
              <a:gd name="T35" fmla="*/ 2147483646 h 107"/>
              <a:gd name="T36" fmla="*/ 2147483646 w 108"/>
              <a:gd name="T37" fmla="*/ 2147483646 h 107"/>
              <a:gd name="T38" fmla="*/ 2147483646 w 108"/>
              <a:gd name="T39" fmla="*/ 2147483646 h 107"/>
              <a:gd name="T40" fmla="*/ 2147483646 w 108"/>
              <a:gd name="T41" fmla="*/ 2147483646 h 107"/>
              <a:gd name="T42" fmla="*/ 2147483646 w 108"/>
              <a:gd name="T43" fmla="*/ 2147483646 h 107"/>
              <a:gd name="T44" fmla="*/ 2147483646 w 108"/>
              <a:gd name="T45" fmla="*/ 2147483646 h 107"/>
              <a:gd name="T46" fmla="*/ 2147483646 w 108"/>
              <a:gd name="T47" fmla="*/ 2147483646 h 107"/>
              <a:gd name="T48" fmla="*/ 2147483646 w 108"/>
              <a:gd name="T49" fmla="*/ 2147483646 h 107"/>
              <a:gd name="T50" fmla="*/ 2147483646 w 108"/>
              <a:gd name="T51" fmla="*/ 2147483646 h 107"/>
              <a:gd name="T52" fmla="*/ 2147483646 w 108"/>
              <a:gd name="T53" fmla="*/ 2147483646 h 107"/>
              <a:gd name="T54" fmla="*/ 2147483646 w 108"/>
              <a:gd name="T55" fmla="*/ 2147483646 h 107"/>
              <a:gd name="T56" fmla="*/ 2147483646 w 108"/>
              <a:gd name="T57" fmla="*/ 2147483646 h 107"/>
              <a:gd name="T58" fmla="*/ 2147483646 w 108"/>
              <a:gd name="T59" fmla="*/ 2147483646 h 107"/>
              <a:gd name="T60" fmla="*/ 2147483646 w 108"/>
              <a:gd name="T61" fmla="*/ 2147483646 h 107"/>
              <a:gd name="T62" fmla="*/ 2147483646 w 108"/>
              <a:gd name="T63" fmla="*/ 2147483646 h 107"/>
              <a:gd name="T64" fmla="*/ 2147483646 w 108"/>
              <a:gd name="T65" fmla="*/ 2147483646 h 107"/>
              <a:gd name="T66" fmla="*/ 2147483646 w 108"/>
              <a:gd name="T67" fmla="*/ 2147483646 h 107"/>
              <a:gd name="T68" fmla="*/ 2147483646 w 108"/>
              <a:gd name="T69" fmla="*/ 2147483646 h 107"/>
              <a:gd name="T70" fmla="*/ 2147483646 w 108"/>
              <a:gd name="T71" fmla="*/ 2147483646 h 107"/>
              <a:gd name="T72" fmla="*/ 2147483646 w 108"/>
              <a:gd name="T73" fmla="*/ 2147483646 h 107"/>
              <a:gd name="T74" fmla="*/ 2147483646 w 108"/>
              <a:gd name="T75" fmla="*/ 2147483646 h 107"/>
              <a:gd name="T76" fmla="*/ 2147483646 w 108"/>
              <a:gd name="T77" fmla="*/ 2147483646 h 107"/>
              <a:gd name="T78" fmla="*/ 2147483646 w 108"/>
              <a:gd name="T79" fmla="*/ 2147483646 h 107"/>
              <a:gd name="T80" fmla="*/ 2147483646 w 108"/>
              <a:gd name="T81" fmla="*/ 2147483646 h 107"/>
              <a:gd name="T82" fmla="*/ 2147483646 w 108"/>
              <a:gd name="T83" fmla="*/ 2147483646 h 107"/>
              <a:gd name="T84" fmla="*/ 2147483646 w 108"/>
              <a:gd name="T85" fmla="*/ 2147483646 h 107"/>
              <a:gd name="T86" fmla="*/ 2147483646 w 108"/>
              <a:gd name="T87" fmla="*/ 2147483646 h 107"/>
              <a:gd name="T88" fmla="*/ 2147483646 w 108"/>
              <a:gd name="T89" fmla="*/ 2147483646 h 107"/>
              <a:gd name="T90" fmla="*/ 2147483646 w 108"/>
              <a:gd name="T91" fmla="*/ 2147483646 h 107"/>
              <a:gd name="T92" fmla="*/ 2147483646 w 108"/>
              <a:gd name="T93" fmla="*/ 2147483646 h 107"/>
              <a:gd name="T94" fmla="*/ 2147483646 w 108"/>
              <a:gd name="T95" fmla="*/ 2147483646 h 107"/>
              <a:gd name="T96" fmla="*/ 2147483646 w 108"/>
              <a:gd name="T97" fmla="*/ 2147483646 h 107"/>
              <a:gd name="T98" fmla="*/ 2147483646 w 108"/>
              <a:gd name="T99" fmla="*/ 2147483646 h 10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08" h="107">
                <a:moveTo>
                  <a:pt x="62" y="58"/>
                </a:moveTo>
                <a:cubicBezTo>
                  <a:pt x="106" y="73"/>
                  <a:pt x="106" y="73"/>
                  <a:pt x="106" y="73"/>
                </a:cubicBezTo>
                <a:cubicBezTo>
                  <a:pt x="107" y="73"/>
                  <a:pt x="108" y="75"/>
                  <a:pt x="107" y="76"/>
                </a:cubicBezTo>
                <a:cubicBezTo>
                  <a:pt x="107" y="77"/>
                  <a:pt x="107" y="77"/>
                  <a:pt x="106" y="77"/>
                </a:cubicBezTo>
                <a:cubicBezTo>
                  <a:pt x="94" y="84"/>
                  <a:pt x="94" y="84"/>
                  <a:pt x="94" y="8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4" y="94"/>
                  <a:pt x="104" y="96"/>
                  <a:pt x="103" y="97"/>
                </a:cubicBezTo>
                <a:cubicBezTo>
                  <a:pt x="103" y="97"/>
                  <a:pt x="103" y="97"/>
                  <a:pt x="103" y="97"/>
                </a:cubicBezTo>
                <a:cubicBezTo>
                  <a:pt x="98" y="102"/>
                  <a:pt x="98" y="102"/>
                  <a:pt x="98" y="102"/>
                </a:cubicBezTo>
                <a:cubicBezTo>
                  <a:pt x="97" y="103"/>
                  <a:pt x="95" y="103"/>
                  <a:pt x="94" y="102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85" y="93"/>
                  <a:pt x="85" y="93"/>
                  <a:pt x="85" y="93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7"/>
                  <a:pt x="76" y="107"/>
                  <a:pt x="75" y="107"/>
                </a:cubicBezTo>
                <a:cubicBezTo>
                  <a:pt x="74" y="106"/>
                  <a:pt x="74" y="106"/>
                  <a:pt x="74" y="105"/>
                </a:cubicBezTo>
                <a:cubicBezTo>
                  <a:pt x="59" y="62"/>
                  <a:pt x="59" y="62"/>
                  <a:pt x="59" y="62"/>
                </a:cubicBezTo>
                <a:cubicBezTo>
                  <a:pt x="59" y="60"/>
                  <a:pt x="60" y="59"/>
                  <a:pt x="61" y="58"/>
                </a:cubicBezTo>
                <a:cubicBezTo>
                  <a:pt x="61" y="58"/>
                  <a:pt x="62" y="58"/>
                  <a:pt x="62" y="58"/>
                </a:cubicBezTo>
                <a:close/>
                <a:moveTo>
                  <a:pt x="54" y="69"/>
                </a:moveTo>
                <a:cubicBezTo>
                  <a:pt x="54" y="69"/>
                  <a:pt x="54" y="69"/>
                  <a:pt x="54" y="69"/>
                </a:cubicBezTo>
                <a:cubicBezTo>
                  <a:pt x="55" y="69"/>
                  <a:pt x="56" y="70"/>
                  <a:pt x="56" y="72"/>
                </a:cubicBezTo>
                <a:cubicBezTo>
                  <a:pt x="56" y="73"/>
                  <a:pt x="55" y="74"/>
                  <a:pt x="54" y="74"/>
                </a:cubicBezTo>
                <a:cubicBezTo>
                  <a:pt x="51" y="74"/>
                  <a:pt x="48" y="74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1"/>
                  <a:pt x="40" y="70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6" y="66"/>
                  <a:pt x="35" y="63"/>
                  <a:pt x="34" y="61"/>
                </a:cubicBezTo>
                <a:cubicBezTo>
                  <a:pt x="33" y="58"/>
                  <a:pt x="32" y="56"/>
                  <a:pt x="32" y="53"/>
                </a:cubicBezTo>
                <a:cubicBezTo>
                  <a:pt x="32" y="50"/>
                  <a:pt x="33" y="47"/>
                  <a:pt x="34" y="45"/>
                </a:cubicBezTo>
                <a:cubicBezTo>
                  <a:pt x="34" y="44"/>
                  <a:pt x="34" y="44"/>
                  <a:pt x="34" y="44"/>
                </a:cubicBezTo>
                <a:cubicBezTo>
                  <a:pt x="35" y="42"/>
                  <a:pt x="36" y="39"/>
                  <a:pt x="38" y="38"/>
                </a:cubicBezTo>
                <a:cubicBezTo>
                  <a:pt x="42" y="34"/>
                  <a:pt x="48" y="31"/>
                  <a:pt x="54" y="31"/>
                </a:cubicBezTo>
                <a:cubicBezTo>
                  <a:pt x="56" y="31"/>
                  <a:pt x="59" y="32"/>
                  <a:pt x="62" y="33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4"/>
                  <a:pt x="67" y="36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71" y="40"/>
                  <a:pt x="72" y="42"/>
                  <a:pt x="73" y="45"/>
                </a:cubicBezTo>
                <a:cubicBezTo>
                  <a:pt x="74" y="47"/>
                  <a:pt x="75" y="50"/>
                  <a:pt x="75" y="53"/>
                </a:cubicBezTo>
                <a:cubicBezTo>
                  <a:pt x="75" y="54"/>
                  <a:pt x="74" y="55"/>
                  <a:pt x="73" y="55"/>
                </a:cubicBezTo>
                <a:cubicBezTo>
                  <a:pt x="71" y="55"/>
                  <a:pt x="70" y="54"/>
                  <a:pt x="70" y="53"/>
                </a:cubicBezTo>
                <a:cubicBezTo>
                  <a:pt x="70" y="50"/>
                  <a:pt x="70" y="48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8" y="44"/>
                  <a:pt x="67" y="43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39"/>
                  <a:pt x="62" y="38"/>
                  <a:pt x="60" y="37"/>
                </a:cubicBezTo>
                <a:cubicBezTo>
                  <a:pt x="58" y="37"/>
                  <a:pt x="56" y="36"/>
                  <a:pt x="54" y="36"/>
                </a:cubicBezTo>
                <a:cubicBezTo>
                  <a:pt x="49" y="36"/>
                  <a:pt x="45" y="38"/>
                  <a:pt x="42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0" y="42"/>
                  <a:pt x="39" y="44"/>
                  <a:pt x="38" y="46"/>
                </a:cubicBezTo>
                <a:cubicBezTo>
                  <a:pt x="38" y="46"/>
                  <a:pt x="38" y="46"/>
                  <a:pt x="38" y="46"/>
                </a:cubicBezTo>
                <a:cubicBezTo>
                  <a:pt x="37" y="48"/>
                  <a:pt x="37" y="50"/>
                  <a:pt x="37" y="53"/>
                </a:cubicBezTo>
                <a:cubicBezTo>
                  <a:pt x="37" y="55"/>
                  <a:pt x="37" y="57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9" y="61"/>
                  <a:pt x="40" y="63"/>
                  <a:pt x="42" y="64"/>
                </a:cubicBezTo>
                <a:cubicBezTo>
                  <a:pt x="42" y="64"/>
                  <a:pt x="42" y="64"/>
                  <a:pt x="42" y="64"/>
                </a:cubicBezTo>
                <a:cubicBezTo>
                  <a:pt x="43" y="66"/>
                  <a:pt x="45" y="67"/>
                  <a:pt x="47" y="68"/>
                </a:cubicBezTo>
                <a:cubicBezTo>
                  <a:pt x="49" y="69"/>
                  <a:pt x="51" y="69"/>
                  <a:pt x="54" y="69"/>
                </a:cubicBezTo>
                <a:close/>
                <a:moveTo>
                  <a:pt x="54" y="84"/>
                </a:moveTo>
                <a:cubicBezTo>
                  <a:pt x="54" y="84"/>
                  <a:pt x="54" y="84"/>
                  <a:pt x="54" y="84"/>
                </a:cubicBezTo>
                <a:cubicBezTo>
                  <a:pt x="55" y="84"/>
                  <a:pt x="56" y="85"/>
                  <a:pt x="56" y="86"/>
                </a:cubicBezTo>
                <a:cubicBezTo>
                  <a:pt x="56" y="88"/>
                  <a:pt x="55" y="89"/>
                  <a:pt x="54" y="89"/>
                </a:cubicBezTo>
                <a:cubicBezTo>
                  <a:pt x="49" y="89"/>
                  <a:pt x="44" y="88"/>
                  <a:pt x="40" y="86"/>
                </a:cubicBezTo>
                <a:cubicBezTo>
                  <a:pt x="35" y="84"/>
                  <a:pt x="31" y="81"/>
                  <a:pt x="28" y="78"/>
                </a:cubicBezTo>
                <a:cubicBezTo>
                  <a:pt x="25" y="75"/>
                  <a:pt x="22" y="71"/>
                  <a:pt x="20" y="67"/>
                </a:cubicBezTo>
                <a:cubicBezTo>
                  <a:pt x="20" y="66"/>
                  <a:pt x="20" y="66"/>
                  <a:pt x="20" y="66"/>
                </a:cubicBezTo>
                <a:cubicBezTo>
                  <a:pt x="19" y="62"/>
                  <a:pt x="18" y="58"/>
                  <a:pt x="18" y="53"/>
                </a:cubicBezTo>
                <a:cubicBezTo>
                  <a:pt x="18" y="48"/>
                  <a:pt x="19" y="43"/>
                  <a:pt x="20" y="39"/>
                </a:cubicBezTo>
                <a:cubicBezTo>
                  <a:pt x="20" y="39"/>
                  <a:pt x="20" y="39"/>
                  <a:pt x="20" y="39"/>
                </a:cubicBezTo>
                <a:cubicBezTo>
                  <a:pt x="22" y="35"/>
                  <a:pt x="25" y="31"/>
                  <a:pt x="28" y="27"/>
                </a:cubicBezTo>
                <a:cubicBezTo>
                  <a:pt x="31" y="24"/>
                  <a:pt x="35" y="21"/>
                  <a:pt x="40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8"/>
                  <a:pt x="49" y="17"/>
                  <a:pt x="54" y="17"/>
                </a:cubicBezTo>
                <a:cubicBezTo>
                  <a:pt x="58" y="17"/>
                  <a:pt x="63" y="18"/>
                  <a:pt x="67" y="19"/>
                </a:cubicBezTo>
                <a:cubicBezTo>
                  <a:pt x="67" y="19"/>
                  <a:pt x="67" y="19"/>
                  <a:pt x="67" y="19"/>
                </a:cubicBezTo>
                <a:cubicBezTo>
                  <a:pt x="72" y="21"/>
                  <a:pt x="76" y="24"/>
                  <a:pt x="79" y="27"/>
                </a:cubicBezTo>
                <a:cubicBezTo>
                  <a:pt x="82" y="31"/>
                  <a:pt x="85" y="35"/>
                  <a:pt x="87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9" y="43"/>
                  <a:pt x="89" y="48"/>
                  <a:pt x="89" y="53"/>
                </a:cubicBezTo>
                <a:cubicBezTo>
                  <a:pt x="89" y="54"/>
                  <a:pt x="88" y="55"/>
                  <a:pt x="87" y="55"/>
                </a:cubicBezTo>
                <a:cubicBezTo>
                  <a:pt x="86" y="55"/>
                  <a:pt x="85" y="54"/>
                  <a:pt x="85" y="53"/>
                </a:cubicBezTo>
                <a:cubicBezTo>
                  <a:pt x="85" y="49"/>
                  <a:pt x="84" y="45"/>
                  <a:pt x="82" y="41"/>
                </a:cubicBezTo>
                <a:cubicBezTo>
                  <a:pt x="82" y="41"/>
                  <a:pt x="82" y="41"/>
                  <a:pt x="82" y="41"/>
                </a:cubicBezTo>
                <a:cubicBezTo>
                  <a:pt x="81" y="37"/>
                  <a:pt x="78" y="34"/>
                  <a:pt x="76" y="31"/>
                </a:cubicBezTo>
                <a:cubicBezTo>
                  <a:pt x="73" y="28"/>
                  <a:pt x="69" y="26"/>
                  <a:pt x="65" y="24"/>
                </a:cubicBezTo>
                <a:cubicBezTo>
                  <a:pt x="62" y="23"/>
                  <a:pt x="58" y="22"/>
                  <a:pt x="54" y="22"/>
                </a:cubicBezTo>
                <a:cubicBezTo>
                  <a:pt x="49" y="22"/>
                  <a:pt x="45" y="23"/>
                  <a:pt x="42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38" y="26"/>
                  <a:pt x="34" y="28"/>
                  <a:pt x="32" y="31"/>
                </a:cubicBezTo>
                <a:cubicBezTo>
                  <a:pt x="29" y="34"/>
                  <a:pt x="26" y="37"/>
                  <a:pt x="25" y="41"/>
                </a:cubicBezTo>
                <a:cubicBezTo>
                  <a:pt x="23" y="44"/>
                  <a:pt x="23" y="49"/>
                  <a:pt x="23" y="53"/>
                </a:cubicBezTo>
                <a:cubicBezTo>
                  <a:pt x="23" y="57"/>
                  <a:pt x="23" y="61"/>
                  <a:pt x="25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6" y="68"/>
                  <a:pt x="29" y="72"/>
                  <a:pt x="32" y="75"/>
                </a:cubicBezTo>
                <a:cubicBezTo>
                  <a:pt x="34" y="78"/>
                  <a:pt x="38" y="80"/>
                  <a:pt x="42" y="81"/>
                </a:cubicBezTo>
                <a:cubicBezTo>
                  <a:pt x="45" y="83"/>
                  <a:pt x="49" y="84"/>
                  <a:pt x="54" y="84"/>
                </a:cubicBezTo>
                <a:close/>
                <a:moveTo>
                  <a:pt x="54" y="98"/>
                </a:moveTo>
                <a:cubicBezTo>
                  <a:pt x="54" y="98"/>
                  <a:pt x="54" y="98"/>
                  <a:pt x="54" y="98"/>
                </a:cubicBezTo>
                <a:cubicBezTo>
                  <a:pt x="56" y="98"/>
                  <a:pt x="58" y="100"/>
                  <a:pt x="58" y="102"/>
                </a:cubicBezTo>
                <a:cubicBezTo>
                  <a:pt x="58" y="104"/>
                  <a:pt x="56" y="106"/>
                  <a:pt x="54" y="106"/>
                </a:cubicBezTo>
                <a:cubicBezTo>
                  <a:pt x="46" y="106"/>
                  <a:pt x="40" y="104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27" y="99"/>
                  <a:pt x="21" y="95"/>
                  <a:pt x="16" y="90"/>
                </a:cubicBezTo>
                <a:cubicBezTo>
                  <a:pt x="11" y="85"/>
                  <a:pt x="7" y="80"/>
                  <a:pt x="4" y="73"/>
                </a:cubicBezTo>
                <a:cubicBezTo>
                  <a:pt x="4" y="73"/>
                  <a:pt x="4" y="73"/>
                  <a:pt x="4" y="73"/>
                </a:cubicBezTo>
                <a:cubicBezTo>
                  <a:pt x="2" y="67"/>
                  <a:pt x="0" y="60"/>
                  <a:pt x="0" y="53"/>
                </a:cubicBezTo>
                <a:cubicBezTo>
                  <a:pt x="0" y="46"/>
                  <a:pt x="2" y="39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7" y="26"/>
                  <a:pt x="11" y="20"/>
                  <a:pt x="16" y="15"/>
                </a:cubicBezTo>
                <a:cubicBezTo>
                  <a:pt x="21" y="10"/>
                  <a:pt x="27" y="6"/>
                  <a:pt x="33" y="4"/>
                </a:cubicBezTo>
                <a:cubicBezTo>
                  <a:pt x="33" y="3"/>
                  <a:pt x="33" y="3"/>
                  <a:pt x="33" y="3"/>
                </a:cubicBezTo>
                <a:cubicBezTo>
                  <a:pt x="40" y="1"/>
                  <a:pt x="46" y="0"/>
                  <a:pt x="54" y="0"/>
                </a:cubicBezTo>
                <a:cubicBezTo>
                  <a:pt x="61" y="0"/>
                  <a:pt x="68" y="1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80" y="6"/>
                  <a:pt x="86" y="10"/>
                  <a:pt x="91" y="15"/>
                </a:cubicBezTo>
                <a:cubicBezTo>
                  <a:pt x="96" y="20"/>
                  <a:pt x="100" y="26"/>
                  <a:pt x="103" y="32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105" y="39"/>
                  <a:pt x="107" y="46"/>
                  <a:pt x="107" y="53"/>
                </a:cubicBezTo>
                <a:cubicBezTo>
                  <a:pt x="107" y="55"/>
                  <a:pt x="105" y="57"/>
                  <a:pt x="103" y="57"/>
                </a:cubicBezTo>
                <a:cubicBezTo>
                  <a:pt x="100" y="57"/>
                  <a:pt x="99" y="55"/>
                  <a:pt x="99" y="53"/>
                </a:cubicBezTo>
                <a:cubicBezTo>
                  <a:pt x="99" y="47"/>
                  <a:pt x="97" y="41"/>
                  <a:pt x="95" y="36"/>
                </a:cubicBezTo>
                <a:cubicBezTo>
                  <a:pt x="95" y="36"/>
                  <a:pt x="95" y="36"/>
                  <a:pt x="95" y="36"/>
                </a:cubicBezTo>
                <a:cubicBezTo>
                  <a:pt x="93" y="30"/>
                  <a:pt x="90" y="25"/>
                  <a:pt x="85" y="21"/>
                </a:cubicBezTo>
                <a:cubicBezTo>
                  <a:pt x="81" y="17"/>
                  <a:pt x="76" y="13"/>
                  <a:pt x="71" y="11"/>
                </a:cubicBezTo>
                <a:cubicBezTo>
                  <a:pt x="66" y="9"/>
                  <a:pt x="60" y="8"/>
                  <a:pt x="54" y="8"/>
                </a:cubicBezTo>
                <a:cubicBezTo>
                  <a:pt x="47" y="8"/>
                  <a:pt x="42" y="9"/>
                  <a:pt x="37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1" y="13"/>
                  <a:pt x="26" y="17"/>
                  <a:pt x="22" y="21"/>
                </a:cubicBezTo>
                <a:cubicBezTo>
                  <a:pt x="18" y="25"/>
                  <a:pt x="14" y="30"/>
                  <a:pt x="12" y="36"/>
                </a:cubicBezTo>
                <a:cubicBezTo>
                  <a:pt x="10" y="41"/>
                  <a:pt x="9" y="47"/>
                  <a:pt x="9" y="53"/>
                </a:cubicBezTo>
                <a:cubicBezTo>
                  <a:pt x="9" y="59"/>
                  <a:pt x="10" y="65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4" y="75"/>
                  <a:pt x="18" y="80"/>
                  <a:pt x="22" y="85"/>
                </a:cubicBezTo>
                <a:cubicBezTo>
                  <a:pt x="26" y="89"/>
                  <a:pt x="31" y="92"/>
                  <a:pt x="36" y="94"/>
                </a:cubicBezTo>
                <a:cubicBezTo>
                  <a:pt x="42" y="97"/>
                  <a:pt x="47" y="98"/>
                  <a:pt x="54" y="98"/>
                </a:cubicBezTo>
                <a:close/>
                <a:moveTo>
                  <a:pt x="99" y="76"/>
                </a:moveTo>
                <a:cubicBezTo>
                  <a:pt x="99" y="76"/>
                  <a:pt x="99" y="76"/>
                  <a:pt x="99" y="76"/>
                </a:cubicBezTo>
                <a:cubicBezTo>
                  <a:pt x="65" y="65"/>
                  <a:pt x="65" y="65"/>
                  <a:pt x="65" y="65"/>
                </a:cubicBezTo>
                <a:cubicBezTo>
                  <a:pt x="77" y="98"/>
                  <a:pt x="77" y="98"/>
                  <a:pt x="77" y="9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7"/>
                  <a:pt x="82" y="87"/>
                  <a:pt x="83" y="87"/>
                </a:cubicBezTo>
                <a:cubicBezTo>
                  <a:pt x="84" y="86"/>
                  <a:pt x="85" y="86"/>
                  <a:pt x="86" y="87"/>
                </a:cubicBezTo>
                <a:cubicBezTo>
                  <a:pt x="96" y="97"/>
                  <a:pt x="96" y="97"/>
                  <a:pt x="96" y="97"/>
                </a:cubicBezTo>
                <a:cubicBezTo>
                  <a:pt x="98" y="95"/>
                  <a:pt x="98" y="95"/>
                  <a:pt x="98" y="9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7" y="85"/>
                  <a:pt x="87" y="85"/>
                </a:cubicBezTo>
                <a:cubicBezTo>
                  <a:pt x="87" y="83"/>
                  <a:pt x="87" y="82"/>
                  <a:pt x="88" y="81"/>
                </a:cubicBezTo>
                <a:cubicBezTo>
                  <a:pt x="99" y="76"/>
                  <a:pt x="99" y="76"/>
                  <a:pt x="99" y="76"/>
                </a:cubicBezTo>
                <a:close/>
              </a:path>
            </a:pathLst>
          </a:custGeom>
          <a:solidFill>
            <a:srgbClr val="8185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22" name="KSO_Shape"/>
          <p:cNvSpPr/>
          <p:nvPr/>
        </p:nvSpPr>
        <p:spPr>
          <a:xfrm>
            <a:off x="5152363" y="2858952"/>
            <a:ext cx="1899422" cy="3006999"/>
          </a:xfrm>
          <a:custGeom>
            <a:avLst/>
            <a:gdLst>
              <a:gd name="T0" fmla="*/ 2147483646 w 3864"/>
              <a:gd name="T1" fmla="*/ 1817606605 h 6111"/>
              <a:gd name="T2" fmla="*/ 2147483646 w 3864"/>
              <a:gd name="T3" fmla="*/ 2147483646 h 6111"/>
              <a:gd name="T4" fmla="*/ 2147483646 w 3864"/>
              <a:gd name="T5" fmla="*/ 2147483646 h 6111"/>
              <a:gd name="T6" fmla="*/ 2147483646 w 3864"/>
              <a:gd name="T7" fmla="*/ 2147483646 h 6111"/>
              <a:gd name="T8" fmla="*/ 2147483646 w 3864"/>
              <a:gd name="T9" fmla="*/ 2147483646 h 6111"/>
              <a:gd name="T10" fmla="*/ 2147483646 w 3864"/>
              <a:gd name="T11" fmla="*/ 2147483646 h 6111"/>
              <a:gd name="T12" fmla="*/ 2147483646 w 3864"/>
              <a:gd name="T13" fmla="*/ 2147483646 h 6111"/>
              <a:gd name="T14" fmla="*/ 2147483646 w 3864"/>
              <a:gd name="T15" fmla="*/ 2147483646 h 6111"/>
              <a:gd name="T16" fmla="*/ 2147483646 w 3864"/>
              <a:gd name="T17" fmla="*/ 2147483646 h 6111"/>
              <a:gd name="T18" fmla="*/ 2147483646 w 3864"/>
              <a:gd name="T19" fmla="*/ 2147483646 h 6111"/>
              <a:gd name="T20" fmla="*/ 2147483646 w 3864"/>
              <a:gd name="T21" fmla="*/ 2147483646 h 6111"/>
              <a:gd name="T22" fmla="*/ 2147483646 w 3864"/>
              <a:gd name="T23" fmla="*/ 2147483646 h 6111"/>
              <a:gd name="T24" fmla="*/ 2147483646 w 3864"/>
              <a:gd name="T25" fmla="*/ 2147483646 h 6111"/>
              <a:gd name="T26" fmla="*/ 2147483646 w 3864"/>
              <a:gd name="T27" fmla="*/ 2147483646 h 6111"/>
              <a:gd name="T28" fmla="*/ 2147483646 w 3864"/>
              <a:gd name="T29" fmla="*/ 2147483646 h 6111"/>
              <a:gd name="T30" fmla="*/ 2147483646 w 3864"/>
              <a:gd name="T31" fmla="*/ 2147483646 h 6111"/>
              <a:gd name="T32" fmla="*/ 2147483646 w 3864"/>
              <a:gd name="T33" fmla="*/ 2147483646 h 6111"/>
              <a:gd name="T34" fmla="*/ 2147483646 w 3864"/>
              <a:gd name="T35" fmla="*/ 2147483646 h 6111"/>
              <a:gd name="T36" fmla="*/ 574134261 w 3864"/>
              <a:gd name="T37" fmla="*/ 2147483646 h 6111"/>
              <a:gd name="T38" fmla="*/ 906491754 w 3864"/>
              <a:gd name="T39" fmla="*/ 2147483646 h 6111"/>
              <a:gd name="T40" fmla="*/ 2147483646 w 3864"/>
              <a:gd name="T41" fmla="*/ 2147483646 h 6111"/>
              <a:gd name="T42" fmla="*/ 2147483646 w 3864"/>
              <a:gd name="T43" fmla="*/ 2147483646 h 6111"/>
              <a:gd name="T44" fmla="*/ 2147483646 w 3864"/>
              <a:gd name="T45" fmla="*/ 2147483646 h 6111"/>
              <a:gd name="T46" fmla="*/ 2147483646 w 3864"/>
              <a:gd name="T47" fmla="*/ 1817606605 h 6111"/>
              <a:gd name="T48" fmla="*/ 2147483646 w 3864"/>
              <a:gd name="T49" fmla="*/ 2147483646 h 6111"/>
              <a:gd name="T50" fmla="*/ 2147483646 w 3864"/>
              <a:gd name="T51" fmla="*/ 2147483646 h 6111"/>
              <a:gd name="T52" fmla="*/ 2147483646 w 3864"/>
              <a:gd name="T53" fmla="*/ 2147483646 h 6111"/>
              <a:gd name="T54" fmla="*/ 2147483646 w 3864"/>
              <a:gd name="T55" fmla="*/ 2147483646 h 6111"/>
              <a:gd name="T56" fmla="*/ 2147483646 w 3864"/>
              <a:gd name="T57" fmla="*/ 2147483646 h 6111"/>
              <a:gd name="T58" fmla="*/ 2147483646 w 3864"/>
              <a:gd name="T59" fmla="*/ 2147483646 h 6111"/>
              <a:gd name="T60" fmla="*/ 2147483646 w 3864"/>
              <a:gd name="T61" fmla="*/ 2147483646 h 6111"/>
              <a:gd name="T62" fmla="*/ 2147483646 w 3864"/>
              <a:gd name="T63" fmla="*/ 2147483646 h 6111"/>
              <a:gd name="T64" fmla="*/ 2147483646 w 3864"/>
              <a:gd name="T65" fmla="*/ 2147483646 h 6111"/>
              <a:gd name="T66" fmla="*/ 2147483646 w 3864"/>
              <a:gd name="T67" fmla="*/ 2147483646 h 6111"/>
              <a:gd name="T68" fmla="*/ 2147483646 w 3864"/>
              <a:gd name="T69" fmla="*/ 2147483646 h 6111"/>
              <a:gd name="T70" fmla="*/ 2147483646 w 3864"/>
              <a:gd name="T71" fmla="*/ 2147483646 h 6111"/>
              <a:gd name="T72" fmla="*/ 2147483646 w 3864"/>
              <a:gd name="T73" fmla="*/ 2147483646 h 6111"/>
              <a:gd name="T74" fmla="*/ 2147483646 w 3864"/>
              <a:gd name="T75" fmla="*/ 2147483646 h 6111"/>
              <a:gd name="T76" fmla="*/ 2147483646 w 3864"/>
              <a:gd name="T77" fmla="*/ 2147483646 h 6111"/>
              <a:gd name="T78" fmla="*/ 2147483646 w 3864"/>
              <a:gd name="T79" fmla="*/ 2147483646 h 6111"/>
              <a:gd name="T80" fmla="*/ 2147483646 w 3864"/>
              <a:gd name="T81" fmla="*/ 2147483646 h 6111"/>
              <a:gd name="T82" fmla="*/ 2147483646 w 3864"/>
              <a:gd name="T83" fmla="*/ 2147483646 h 6111"/>
              <a:gd name="T84" fmla="*/ 2147483646 w 3864"/>
              <a:gd name="T85" fmla="*/ 2147483646 h 6111"/>
              <a:gd name="T86" fmla="*/ 2147483646 w 3864"/>
              <a:gd name="T87" fmla="*/ 2147483646 h 6111"/>
              <a:gd name="T88" fmla="*/ 2147483646 w 3864"/>
              <a:gd name="T89" fmla="*/ 2147483646 h 6111"/>
              <a:gd name="T90" fmla="*/ 2147483646 w 3864"/>
              <a:gd name="T91" fmla="*/ 2147483646 h 6111"/>
              <a:gd name="T92" fmla="*/ 2147483646 w 3864"/>
              <a:gd name="T93" fmla="*/ 2147483646 h 6111"/>
              <a:gd name="T94" fmla="*/ 2147483646 w 3864"/>
              <a:gd name="T95" fmla="*/ 2147483646 h 6111"/>
              <a:gd name="T96" fmla="*/ 2147483646 w 3864"/>
              <a:gd name="T97" fmla="*/ 2147483646 h 6111"/>
              <a:gd name="T98" fmla="*/ 2147483646 w 3864"/>
              <a:gd name="T99" fmla="*/ 2147483646 h 6111"/>
              <a:gd name="T100" fmla="*/ 2147483646 w 3864"/>
              <a:gd name="T101" fmla="*/ 2147483646 h 6111"/>
              <a:gd name="T102" fmla="*/ 2147483646 w 3864"/>
              <a:gd name="T103" fmla="*/ 2147483646 h 6111"/>
              <a:gd name="T104" fmla="*/ 2147483646 w 3864"/>
              <a:gd name="T105" fmla="*/ 2147483646 h 6111"/>
              <a:gd name="T106" fmla="*/ 2147483646 w 3864"/>
              <a:gd name="T107" fmla="*/ 2147483646 h 6111"/>
              <a:gd name="T108" fmla="*/ 2147483646 w 3864"/>
              <a:gd name="T109" fmla="*/ 2147483646 h 6111"/>
              <a:gd name="T110" fmla="*/ 2147483646 w 3864"/>
              <a:gd name="T111" fmla="*/ 2147483646 h 6111"/>
              <a:gd name="T112" fmla="*/ 2147483646 w 3864"/>
              <a:gd name="T113" fmla="*/ 2147483646 h 6111"/>
              <a:gd name="T114" fmla="*/ 2147483646 w 3864"/>
              <a:gd name="T115" fmla="*/ 2147483646 h 6111"/>
              <a:gd name="T116" fmla="*/ 2147483646 w 3864"/>
              <a:gd name="T117" fmla="*/ 2147483646 h 6111"/>
              <a:gd name="T118" fmla="*/ 2147483646 w 3864"/>
              <a:gd name="T119" fmla="*/ 2147483646 h 611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863" h="6111">
                <a:moveTo>
                  <a:pt x="1932" y="0"/>
                </a:moveTo>
                <a:lnTo>
                  <a:pt x="1932" y="0"/>
                </a:lnTo>
                <a:lnTo>
                  <a:pt x="1982" y="0"/>
                </a:lnTo>
                <a:lnTo>
                  <a:pt x="2031" y="2"/>
                </a:lnTo>
                <a:lnTo>
                  <a:pt x="2081" y="5"/>
                </a:lnTo>
                <a:lnTo>
                  <a:pt x="2129" y="9"/>
                </a:lnTo>
                <a:lnTo>
                  <a:pt x="2178" y="15"/>
                </a:lnTo>
                <a:lnTo>
                  <a:pt x="2226" y="22"/>
                </a:lnTo>
                <a:lnTo>
                  <a:pt x="2273" y="30"/>
                </a:lnTo>
                <a:lnTo>
                  <a:pt x="2321" y="39"/>
                </a:lnTo>
                <a:lnTo>
                  <a:pt x="2367" y="48"/>
                </a:lnTo>
                <a:lnTo>
                  <a:pt x="2415" y="60"/>
                </a:lnTo>
                <a:lnTo>
                  <a:pt x="2460" y="73"/>
                </a:lnTo>
                <a:lnTo>
                  <a:pt x="2507" y="87"/>
                </a:lnTo>
                <a:lnTo>
                  <a:pt x="2551" y="101"/>
                </a:lnTo>
                <a:lnTo>
                  <a:pt x="2596" y="117"/>
                </a:lnTo>
                <a:lnTo>
                  <a:pt x="2640" y="133"/>
                </a:lnTo>
                <a:lnTo>
                  <a:pt x="2683" y="152"/>
                </a:lnTo>
                <a:lnTo>
                  <a:pt x="2727" y="170"/>
                </a:lnTo>
                <a:lnTo>
                  <a:pt x="2769" y="190"/>
                </a:lnTo>
                <a:lnTo>
                  <a:pt x="2811" y="211"/>
                </a:lnTo>
                <a:lnTo>
                  <a:pt x="2853" y="233"/>
                </a:lnTo>
                <a:lnTo>
                  <a:pt x="2893" y="255"/>
                </a:lnTo>
                <a:lnTo>
                  <a:pt x="2934" y="279"/>
                </a:lnTo>
                <a:lnTo>
                  <a:pt x="2973" y="304"/>
                </a:lnTo>
                <a:lnTo>
                  <a:pt x="3012" y="329"/>
                </a:lnTo>
                <a:lnTo>
                  <a:pt x="3050" y="356"/>
                </a:lnTo>
                <a:lnTo>
                  <a:pt x="3087" y="383"/>
                </a:lnTo>
                <a:lnTo>
                  <a:pt x="3124" y="412"/>
                </a:lnTo>
                <a:lnTo>
                  <a:pt x="3160" y="441"/>
                </a:lnTo>
                <a:lnTo>
                  <a:pt x="3196" y="471"/>
                </a:lnTo>
                <a:lnTo>
                  <a:pt x="3231" y="501"/>
                </a:lnTo>
                <a:lnTo>
                  <a:pt x="3265" y="532"/>
                </a:lnTo>
                <a:lnTo>
                  <a:pt x="3297" y="565"/>
                </a:lnTo>
                <a:lnTo>
                  <a:pt x="3330" y="599"/>
                </a:lnTo>
                <a:lnTo>
                  <a:pt x="3362" y="632"/>
                </a:lnTo>
                <a:lnTo>
                  <a:pt x="3393" y="667"/>
                </a:lnTo>
                <a:lnTo>
                  <a:pt x="3423" y="702"/>
                </a:lnTo>
                <a:lnTo>
                  <a:pt x="3452" y="739"/>
                </a:lnTo>
                <a:lnTo>
                  <a:pt x="3480" y="775"/>
                </a:lnTo>
                <a:lnTo>
                  <a:pt x="3507" y="813"/>
                </a:lnTo>
                <a:lnTo>
                  <a:pt x="3534" y="852"/>
                </a:lnTo>
                <a:lnTo>
                  <a:pt x="3560" y="890"/>
                </a:lnTo>
                <a:lnTo>
                  <a:pt x="3584" y="930"/>
                </a:lnTo>
                <a:lnTo>
                  <a:pt x="3607" y="970"/>
                </a:lnTo>
                <a:lnTo>
                  <a:pt x="3631" y="1011"/>
                </a:lnTo>
                <a:lnTo>
                  <a:pt x="3653" y="1051"/>
                </a:lnTo>
                <a:lnTo>
                  <a:pt x="3674" y="1094"/>
                </a:lnTo>
                <a:lnTo>
                  <a:pt x="3693" y="1136"/>
                </a:lnTo>
                <a:lnTo>
                  <a:pt x="3712" y="1179"/>
                </a:lnTo>
                <a:lnTo>
                  <a:pt x="3729" y="1223"/>
                </a:lnTo>
                <a:lnTo>
                  <a:pt x="3747" y="1267"/>
                </a:lnTo>
                <a:lnTo>
                  <a:pt x="3762" y="1312"/>
                </a:lnTo>
                <a:lnTo>
                  <a:pt x="3777" y="1357"/>
                </a:lnTo>
                <a:lnTo>
                  <a:pt x="3791" y="1402"/>
                </a:lnTo>
                <a:lnTo>
                  <a:pt x="3802" y="1449"/>
                </a:lnTo>
                <a:lnTo>
                  <a:pt x="3814" y="1495"/>
                </a:lnTo>
                <a:lnTo>
                  <a:pt x="3824" y="1543"/>
                </a:lnTo>
                <a:lnTo>
                  <a:pt x="3834" y="1589"/>
                </a:lnTo>
                <a:lnTo>
                  <a:pt x="3842" y="1638"/>
                </a:lnTo>
                <a:lnTo>
                  <a:pt x="3848" y="1685"/>
                </a:lnTo>
                <a:lnTo>
                  <a:pt x="3853" y="1734"/>
                </a:lnTo>
                <a:lnTo>
                  <a:pt x="3858" y="1783"/>
                </a:lnTo>
                <a:lnTo>
                  <a:pt x="3862" y="1832"/>
                </a:lnTo>
                <a:lnTo>
                  <a:pt x="3863" y="1882"/>
                </a:lnTo>
                <a:lnTo>
                  <a:pt x="3864" y="1932"/>
                </a:lnTo>
                <a:lnTo>
                  <a:pt x="3863" y="1999"/>
                </a:lnTo>
                <a:lnTo>
                  <a:pt x="3859" y="2065"/>
                </a:lnTo>
                <a:lnTo>
                  <a:pt x="3853" y="2130"/>
                </a:lnTo>
                <a:lnTo>
                  <a:pt x="3845" y="2195"/>
                </a:lnTo>
                <a:lnTo>
                  <a:pt x="3836" y="2260"/>
                </a:lnTo>
                <a:lnTo>
                  <a:pt x="3823" y="2324"/>
                </a:lnTo>
                <a:lnTo>
                  <a:pt x="3809" y="2387"/>
                </a:lnTo>
                <a:lnTo>
                  <a:pt x="3793" y="2449"/>
                </a:lnTo>
                <a:lnTo>
                  <a:pt x="3776" y="2511"/>
                </a:lnTo>
                <a:lnTo>
                  <a:pt x="3755" y="2571"/>
                </a:lnTo>
                <a:lnTo>
                  <a:pt x="3733" y="2631"/>
                </a:lnTo>
                <a:lnTo>
                  <a:pt x="3709" y="2690"/>
                </a:lnTo>
                <a:lnTo>
                  <a:pt x="3683" y="2747"/>
                </a:lnTo>
                <a:lnTo>
                  <a:pt x="3656" y="2804"/>
                </a:lnTo>
                <a:lnTo>
                  <a:pt x="3626" y="2859"/>
                </a:lnTo>
                <a:lnTo>
                  <a:pt x="3596" y="2914"/>
                </a:lnTo>
                <a:lnTo>
                  <a:pt x="3566" y="2963"/>
                </a:lnTo>
                <a:lnTo>
                  <a:pt x="3534" y="3011"/>
                </a:lnTo>
                <a:lnTo>
                  <a:pt x="3502" y="3058"/>
                </a:lnTo>
                <a:lnTo>
                  <a:pt x="3467" y="3103"/>
                </a:lnTo>
                <a:lnTo>
                  <a:pt x="3432" y="3148"/>
                </a:lnTo>
                <a:lnTo>
                  <a:pt x="3395" y="3193"/>
                </a:lnTo>
                <a:lnTo>
                  <a:pt x="3358" y="3234"/>
                </a:lnTo>
                <a:lnTo>
                  <a:pt x="3318" y="3276"/>
                </a:lnTo>
                <a:lnTo>
                  <a:pt x="3278" y="3317"/>
                </a:lnTo>
                <a:lnTo>
                  <a:pt x="3237" y="3356"/>
                </a:lnTo>
                <a:lnTo>
                  <a:pt x="3194" y="3393"/>
                </a:lnTo>
                <a:lnTo>
                  <a:pt x="3150" y="3431"/>
                </a:lnTo>
                <a:lnTo>
                  <a:pt x="3106" y="3465"/>
                </a:lnTo>
                <a:lnTo>
                  <a:pt x="3059" y="3500"/>
                </a:lnTo>
                <a:lnTo>
                  <a:pt x="3013" y="3533"/>
                </a:lnTo>
                <a:lnTo>
                  <a:pt x="2965" y="3564"/>
                </a:lnTo>
                <a:lnTo>
                  <a:pt x="2965" y="3763"/>
                </a:lnTo>
                <a:lnTo>
                  <a:pt x="3040" y="3756"/>
                </a:lnTo>
                <a:lnTo>
                  <a:pt x="3184" y="3744"/>
                </a:lnTo>
                <a:lnTo>
                  <a:pt x="3240" y="3879"/>
                </a:lnTo>
                <a:lnTo>
                  <a:pt x="3257" y="3921"/>
                </a:lnTo>
                <a:lnTo>
                  <a:pt x="3272" y="3961"/>
                </a:lnTo>
                <a:lnTo>
                  <a:pt x="3283" y="4003"/>
                </a:lnTo>
                <a:lnTo>
                  <a:pt x="3293" y="4044"/>
                </a:lnTo>
                <a:lnTo>
                  <a:pt x="3301" y="4084"/>
                </a:lnTo>
                <a:lnTo>
                  <a:pt x="3305" y="4125"/>
                </a:lnTo>
                <a:lnTo>
                  <a:pt x="3309" y="4166"/>
                </a:lnTo>
                <a:lnTo>
                  <a:pt x="3310" y="4206"/>
                </a:lnTo>
                <a:lnTo>
                  <a:pt x="3309" y="4248"/>
                </a:lnTo>
                <a:lnTo>
                  <a:pt x="3305" y="4289"/>
                </a:lnTo>
                <a:lnTo>
                  <a:pt x="3300" y="4329"/>
                </a:lnTo>
                <a:lnTo>
                  <a:pt x="3292" y="4370"/>
                </a:lnTo>
                <a:lnTo>
                  <a:pt x="3282" y="4409"/>
                </a:lnTo>
                <a:lnTo>
                  <a:pt x="3269" y="4449"/>
                </a:lnTo>
                <a:lnTo>
                  <a:pt x="3256" y="4487"/>
                </a:lnTo>
                <a:lnTo>
                  <a:pt x="3239" y="4527"/>
                </a:lnTo>
                <a:lnTo>
                  <a:pt x="3224" y="4560"/>
                </a:lnTo>
                <a:lnTo>
                  <a:pt x="3240" y="4600"/>
                </a:lnTo>
                <a:lnTo>
                  <a:pt x="3257" y="4642"/>
                </a:lnTo>
                <a:lnTo>
                  <a:pt x="3272" y="4682"/>
                </a:lnTo>
                <a:lnTo>
                  <a:pt x="3283" y="4724"/>
                </a:lnTo>
                <a:lnTo>
                  <a:pt x="3293" y="4765"/>
                </a:lnTo>
                <a:lnTo>
                  <a:pt x="3301" y="4805"/>
                </a:lnTo>
                <a:lnTo>
                  <a:pt x="3305" y="4846"/>
                </a:lnTo>
                <a:lnTo>
                  <a:pt x="3309" y="4888"/>
                </a:lnTo>
                <a:lnTo>
                  <a:pt x="3310" y="4927"/>
                </a:lnTo>
                <a:lnTo>
                  <a:pt x="3309" y="4969"/>
                </a:lnTo>
                <a:lnTo>
                  <a:pt x="3305" y="5010"/>
                </a:lnTo>
                <a:lnTo>
                  <a:pt x="3300" y="5050"/>
                </a:lnTo>
                <a:lnTo>
                  <a:pt x="3292" y="5091"/>
                </a:lnTo>
                <a:lnTo>
                  <a:pt x="3282" y="5130"/>
                </a:lnTo>
                <a:lnTo>
                  <a:pt x="3269" y="5170"/>
                </a:lnTo>
                <a:lnTo>
                  <a:pt x="3256" y="5209"/>
                </a:lnTo>
                <a:lnTo>
                  <a:pt x="3239" y="5248"/>
                </a:lnTo>
                <a:lnTo>
                  <a:pt x="3191" y="5356"/>
                </a:lnTo>
                <a:lnTo>
                  <a:pt x="3073" y="5366"/>
                </a:lnTo>
                <a:lnTo>
                  <a:pt x="886" y="5559"/>
                </a:lnTo>
                <a:lnTo>
                  <a:pt x="735" y="5573"/>
                </a:lnTo>
                <a:lnTo>
                  <a:pt x="681" y="5430"/>
                </a:lnTo>
                <a:lnTo>
                  <a:pt x="668" y="5395"/>
                </a:lnTo>
                <a:lnTo>
                  <a:pt x="656" y="5359"/>
                </a:lnTo>
                <a:lnTo>
                  <a:pt x="646" y="5323"/>
                </a:lnTo>
                <a:lnTo>
                  <a:pt x="636" y="5286"/>
                </a:lnTo>
                <a:lnTo>
                  <a:pt x="628" y="5249"/>
                </a:lnTo>
                <a:lnTo>
                  <a:pt x="623" y="5210"/>
                </a:lnTo>
                <a:lnTo>
                  <a:pt x="618" y="5172"/>
                </a:lnTo>
                <a:lnTo>
                  <a:pt x="616" y="5133"/>
                </a:lnTo>
                <a:lnTo>
                  <a:pt x="614" y="5091"/>
                </a:lnTo>
                <a:lnTo>
                  <a:pt x="617" y="5049"/>
                </a:lnTo>
                <a:lnTo>
                  <a:pt x="621" y="5006"/>
                </a:lnTo>
                <a:lnTo>
                  <a:pt x="628" y="4963"/>
                </a:lnTo>
                <a:lnTo>
                  <a:pt x="633" y="4941"/>
                </a:lnTo>
                <a:lnTo>
                  <a:pt x="638" y="4919"/>
                </a:lnTo>
                <a:lnTo>
                  <a:pt x="645" y="4897"/>
                </a:lnTo>
                <a:lnTo>
                  <a:pt x="652" y="4875"/>
                </a:lnTo>
                <a:lnTo>
                  <a:pt x="659" y="4853"/>
                </a:lnTo>
                <a:lnTo>
                  <a:pt x="668" y="4831"/>
                </a:lnTo>
                <a:lnTo>
                  <a:pt x="677" y="4808"/>
                </a:lnTo>
                <a:lnTo>
                  <a:pt x="688" y="4786"/>
                </a:lnTo>
                <a:lnTo>
                  <a:pt x="700" y="4759"/>
                </a:lnTo>
                <a:lnTo>
                  <a:pt x="681" y="4709"/>
                </a:lnTo>
                <a:lnTo>
                  <a:pt x="668" y="4674"/>
                </a:lnTo>
                <a:lnTo>
                  <a:pt x="656" y="4638"/>
                </a:lnTo>
                <a:lnTo>
                  <a:pt x="646" y="4602"/>
                </a:lnTo>
                <a:lnTo>
                  <a:pt x="636" y="4565"/>
                </a:lnTo>
                <a:lnTo>
                  <a:pt x="628" y="4528"/>
                </a:lnTo>
                <a:lnTo>
                  <a:pt x="623" y="4489"/>
                </a:lnTo>
                <a:lnTo>
                  <a:pt x="618" y="4451"/>
                </a:lnTo>
                <a:lnTo>
                  <a:pt x="616" y="4412"/>
                </a:lnTo>
                <a:lnTo>
                  <a:pt x="614" y="4370"/>
                </a:lnTo>
                <a:lnTo>
                  <a:pt x="617" y="4327"/>
                </a:lnTo>
                <a:lnTo>
                  <a:pt x="621" y="4285"/>
                </a:lnTo>
                <a:lnTo>
                  <a:pt x="628" y="4242"/>
                </a:lnTo>
                <a:lnTo>
                  <a:pt x="633" y="4220"/>
                </a:lnTo>
                <a:lnTo>
                  <a:pt x="638" y="4198"/>
                </a:lnTo>
                <a:lnTo>
                  <a:pt x="645" y="4176"/>
                </a:lnTo>
                <a:lnTo>
                  <a:pt x="652" y="4154"/>
                </a:lnTo>
                <a:lnTo>
                  <a:pt x="659" y="4132"/>
                </a:lnTo>
                <a:lnTo>
                  <a:pt x="668" y="4110"/>
                </a:lnTo>
                <a:lnTo>
                  <a:pt x="677" y="4087"/>
                </a:lnTo>
                <a:lnTo>
                  <a:pt x="688" y="4064"/>
                </a:lnTo>
                <a:lnTo>
                  <a:pt x="736" y="3960"/>
                </a:lnTo>
                <a:lnTo>
                  <a:pt x="851" y="3950"/>
                </a:lnTo>
                <a:lnTo>
                  <a:pt x="934" y="3943"/>
                </a:lnTo>
                <a:lnTo>
                  <a:pt x="934" y="3586"/>
                </a:lnTo>
                <a:lnTo>
                  <a:pt x="885" y="3555"/>
                </a:lnTo>
                <a:lnTo>
                  <a:pt x="836" y="3522"/>
                </a:lnTo>
                <a:lnTo>
                  <a:pt x="789" y="3489"/>
                </a:lnTo>
                <a:lnTo>
                  <a:pt x="742" y="3454"/>
                </a:lnTo>
                <a:lnTo>
                  <a:pt x="697" y="3417"/>
                </a:lnTo>
                <a:lnTo>
                  <a:pt x="653" y="3378"/>
                </a:lnTo>
                <a:lnTo>
                  <a:pt x="610" y="3340"/>
                </a:lnTo>
                <a:lnTo>
                  <a:pt x="568" y="3299"/>
                </a:lnTo>
                <a:lnTo>
                  <a:pt x="527" y="3258"/>
                </a:lnTo>
                <a:lnTo>
                  <a:pt x="488" y="3215"/>
                </a:lnTo>
                <a:lnTo>
                  <a:pt x="450" y="3170"/>
                </a:lnTo>
                <a:lnTo>
                  <a:pt x="414" y="3125"/>
                </a:lnTo>
                <a:lnTo>
                  <a:pt x="378" y="3079"/>
                </a:lnTo>
                <a:lnTo>
                  <a:pt x="344" y="3031"/>
                </a:lnTo>
                <a:lnTo>
                  <a:pt x="311" y="2982"/>
                </a:lnTo>
                <a:lnTo>
                  <a:pt x="280" y="2934"/>
                </a:lnTo>
                <a:lnTo>
                  <a:pt x="248" y="2878"/>
                </a:lnTo>
                <a:lnTo>
                  <a:pt x="217" y="2821"/>
                </a:lnTo>
                <a:lnTo>
                  <a:pt x="188" y="2763"/>
                </a:lnTo>
                <a:lnTo>
                  <a:pt x="162" y="2705"/>
                </a:lnTo>
                <a:lnTo>
                  <a:pt x="136" y="2644"/>
                </a:lnTo>
                <a:lnTo>
                  <a:pt x="113" y="2584"/>
                </a:lnTo>
                <a:lnTo>
                  <a:pt x="92" y="2523"/>
                </a:lnTo>
                <a:lnTo>
                  <a:pt x="73" y="2460"/>
                </a:lnTo>
                <a:lnTo>
                  <a:pt x="56" y="2396"/>
                </a:lnTo>
                <a:lnTo>
                  <a:pt x="42" y="2332"/>
                </a:lnTo>
                <a:lnTo>
                  <a:pt x="29" y="2267"/>
                </a:lnTo>
                <a:lnTo>
                  <a:pt x="19" y="2201"/>
                </a:lnTo>
                <a:lnTo>
                  <a:pt x="11" y="2135"/>
                </a:lnTo>
                <a:lnTo>
                  <a:pt x="5" y="2067"/>
                </a:lnTo>
                <a:lnTo>
                  <a:pt x="1" y="2000"/>
                </a:lnTo>
                <a:lnTo>
                  <a:pt x="0" y="1932"/>
                </a:lnTo>
                <a:lnTo>
                  <a:pt x="0" y="1882"/>
                </a:lnTo>
                <a:lnTo>
                  <a:pt x="3" y="1832"/>
                </a:lnTo>
                <a:lnTo>
                  <a:pt x="5" y="1783"/>
                </a:lnTo>
                <a:lnTo>
                  <a:pt x="10" y="1734"/>
                </a:lnTo>
                <a:lnTo>
                  <a:pt x="15" y="1685"/>
                </a:lnTo>
                <a:lnTo>
                  <a:pt x="22" y="1638"/>
                </a:lnTo>
                <a:lnTo>
                  <a:pt x="30" y="1589"/>
                </a:lnTo>
                <a:lnTo>
                  <a:pt x="39" y="1543"/>
                </a:lnTo>
                <a:lnTo>
                  <a:pt x="49" y="1495"/>
                </a:lnTo>
                <a:lnTo>
                  <a:pt x="61" y="1449"/>
                </a:lnTo>
                <a:lnTo>
                  <a:pt x="73" y="1402"/>
                </a:lnTo>
                <a:lnTo>
                  <a:pt x="86" y="1357"/>
                </a:lnTo>
                <a:lnTo>
                  <a:pt x="101" y="1312"/>
                </a:lnTo>
                <a:lnTo>
                  <a:pt x="118" y="1267"/>
                </a:lnTo>
                <a:lnTo>
                  <a:pt x="134" y="1223"/>
                </a:lnTo>
                <a:lnTo>
                  <a:pt x="151" y="1179"/>
                </a:lnTo>
                <a:lnTo>
                  <a:pt x="171" y="1136"/>
                </a:lnTo>
                <a:lnTo>
                  <a:pt x="191" y="1094"/>
                </a:lnTo>
                <a:lnTo>
                  <a:pt x="212" y="1051"/>
                </a:lnTo>
                <a:lnTo>
                  <a:pt x="232" y="1011"/>
                </a:lnTo>
                <a:lnTo>
                  <a:pt x="256" y="970"/>
                </a:lnTo>
                <a:lnTo>
                  <a:pt x="279" y="930"/>
                </a:lnTo>
                <a:lnTo>
                  <a:pt x="304" y="890"/>
                </a:lnTo>
                <a:lnTo>
                  <a:pt x="330" y="852"/>
                </a:lnTo>
                <a:lnTo>
                  <a:pt x="357" y="813"/>
                </a:lnTo>
                <a:lnTo>
                  <a:pt x="383" y="775"/>
                </a:lnTo>
                <a:lnTo>
                  <a:pt x="411" y="739"/>
                </a:lnTo>
                <a:lnTo>
                  <a:pt x="441" y="702"/>
                </a:lnTo>
                <a:lnTo>
                  <a:pt x="470" y="667"/>
                </a:lnTo>
                <a:lnTo>
                  <a:pt x="502" y="632"/>
                </a:lnTo>
                <a:lnTo>
                  <a:pt x="533" y="599"/>
                </a:lnTo>
                <a:lnTo>
                  <a:pt x="566" y="565"/>
                </a:lnTo>
                <a:lnTo>
                  <a:pt x="599" y="532"/>
                </a:lnTo>
                <a:lnTo>
                  <a:pt x="633" y="501"/>
                </a:lnTo>
                <a:lnTo>
                  <a:pt x="668" y="471"/>
                </a:lnTo>
                <a:lnTo>
                  <a:pt x="703" y="441"/>
                </a:lnTo>
                <a:lnTo>
                  <a:pt x="739" y="412"/>
                </a:lnTo>
                <a:lnTo>
                  <a:pt x="776" y="383"/>
                </a:lnTo>
                <a:lnTo>
                  <a:pt x="813" y="356"/>
                </a:lnTo>
                <a:lnTo>
                  <a:pt x="851" y="329"/>
                </a:lnTo>
                <a:lnTo>
                  <a:pt x="891" y="304"/>
                </a:lnTo>
                <a:lnTo>
                  <a:pt x="930" y="279"/>
                </a:lnTo>
                <a:lnTo>
                  <a:pt x="970" y="255"/>
                </a:lnTo>
                <a:lnTo>
                  <a:pt x="1010" y="233"/>
                </a:lnTo>
                <a:lnTo>
                  <a:pt x="1052" y="211"/>
                </a:lnTo>
                <a:lnTo>
                  <a:pt x="1094" y="190"/>
                </a:lnTo>
                <a:lnTo>
                  <a:pt x="1137" y="170"/>
                </a:lnTo>
                <a:lnTo>
                  <a:pt x="1180" y="152"/>
                </a:lnTo>
                <a:lnTo>
                  <a:pt x="1224" y="133"/>
                </a:lnTo>
                <a:lnTo>
                  <a:pt x="1268" y="117"/>
                </a:lnTo>
                <a:lnTo>
                  <a:pt x="1312" y="101"/>
                </a:lnTo>
                <a:lnTo>
                  <a:pt x="1357" y="87"/>
                </a:lnTo>
                <a:lnTo>
                  <a:pt x="1403" y="73"/>
                </a:lnTo>
                <a:lnTo>
                  <a:pt x="1449" y="60"/>
                </a:lnTo>
                <a:lnTo>
                  <a:pt x="1496" y="48"/>
                </a:lnTo>
                <a:lnTo>
                  <a:pt x="1542" y="39"/>
                </a:lnTo>
                <a:lnTo>
                  <a:pt x="1590" y="30"/>
                </a:lnTo>
                <a:lnTo>
                  <a:pt x="1637" y="22"/>
                </a:lnTo>
                <a:lnTo>
                  <a:pt x="1686" y="15"/>
                </a:lnTo>
                <a:lnTo>
                  <a:pt x="1735" y="9"/>
                </a:lnTo>
                <a:lnTo>
                  <a:pt x="1783" y="5"/>
                </a:lnTo>
                <a:lnTo>
                  <a:pt x="1832" y="2"/>
                </a:lnTo>
                <a:lnTo>
                  <a:pt x="1882" y="0"/>
                </a:lnTo>
                <a:lnTo>
                  <a:pt x="1932" y="0"/>
                </a:lnTo>
                <a:close/>
                <a:moveTo>
                  <a:pt x="1507" y="2300"/>
                </a:moveTo>
                <a:lnTo>
                  <a:pt x="1507" y="2300"/>
                </a:lnTo>
                <a:lnTo>
                  <a:pt x="1533" y="2310"/>
                </a:lnTo>
                <a:lnTo>
                  <a:pt x="1557" y="2318"/>
                </a:lnTo>
                <a:lnTo>
                  <a:pt x="1569" y="2321"/>
                </a:lnTo>
                <a:lnTo>
                  <a:pt x="1580" y="2323"/>
                </a:lnTo>
                <a:lnTo>
                  <a:pt x="1592" y="2324"/>
                </a:lnTo>
                <a:lnTo>
                  <a:pt x="1604" y="2324"/>
                </a:lnTo>
                <a:lnTo>
                  <a:pt x="1619" y="2324"/>
                </a:lnTo>
                <a:lnTo>
                  <a:pt x="1633" y="2322"/>
                </a:lnTo>
                <a:lnTo>
                  <a:pt x="1648" y="2318"/>
                </a:lnTo>
                <a:lnTo>
                  <a:pt x="1663" y="2314"/>
                </a:lnTo>
                <a:lnTo>
                  <a:pt x="1677" y="2308"/>
                </a:lnTo>
                <a:lnTo>
                  <a:pt x="1691" y="2300"/>
                </a:lnTo>
                <a:lnTo>
                  <a:pt x="1705" y="2289"/>
                </a:lnTo>
                <a:lnTo>
                  <a:pt x="1718" y="2279"/>
                </a:lnTo>
                <a:lnTo>
                  <a:pt x="1750" y="2251"/>
                </a:lnTo>
                <a:lnTo>
                  <a:pt x="1782" y="2276"/>
                </a:lnTo>
                <a:lnTo>
                  <a:pt x="1801" y="2290"/>
                </a:lnTo>
                <a:lnTo>
                  <a:pt x="1819" y="2303"/>
                </a:lnTo>
                <a:lnTo>
                  <a:pt x="1838" y="2314"/>
                </a:lnTo>
                <a:lnTo>
                  <a:pt x="1855" y="2323"/>
                </a:lnTo>
                <a:lnTo>
                  <a:pt x="1873" y="2330"/>
                </a:lnTo>
                <a:lnTo>
                  <a:pt x="1890" y="2336"/>
                </a:lnTo>
                <a:lnTo>
                  <a:pt x="1908" y="2339"/>
                </a:lnTo>
                <a:lnTo>
                  <a:pt x="1924" y="2340"/>
                </a:lnTo>
                <a:lnTo>
                  <a:pt x="1939" y="2340"/>
                </a:lnTo>
                <a:lnTo>
                  <a:pt x="1954" y="2338"/>
                </a:lnTo>
                <a:lnTo>
                  <a:pt x="1969" y="2333"/>
                </a:lnTo>
                <a:lnTo>
                  <a:pt x="1984" y="2328"/>
                </a:lnTo>
                <a:lnTo>
                  <a:pt x="1999" y="2319"/>
                </a:lnTo>
                <a:lnTo>
                  <a:pt x="2013" y="2309"/>
                </a:lnTo>
                <a:lnTo>
                  <a:pt x="2028" y="2296"/>
                </a:lnTo>
                <a:lnTo>
                  <a:pt x="2044" y="2282"/>
                </a:lnTo>
                <a:lnTo>
                  <a:pt x="2077" y="2246"/>
                </a:lnTo>
                <a:lnTo>
                  <a:pt x="2113" y="2279"/>
                </a:lnTo>
                <a:lnTo>
                  <a:pt x="2134" y="2295"/>
                </a:lnTo>
                <a:lnTo>
                  <a:pt x="2154" y="2308"/>
                </a:lnTo>
                <a:lnTo>
                  <a:pt x="2175" y="2319"/>
                </a:lnTo>
                <a:lnTo>
                  <a:pt x="2194" y="2326"/>
                </a:lnTo>
                <a:lnTo>
                  <a:pt x="2215" y="2332"/>
                </a:lnTo>
                <a:lnTo>
                  <a:pt x="2235" y="2336"/>
                </a:lnTo>
                <a:lnTo>
                  <a:pt x="2255" y="2337"/>
                </a:lnTo>
                <a:lnTo>
                  <a:pt x="2275" y="2336"/>
                </a:lnTo>
                <a:lnTo>
                  <a:pt x="2291" y="2333"/>
                </a:lnTo>
                <a:lnTo>
                  <a:pt x="2308" y="2330"/>
                </a:lnTo>
                <a:lnTo>
                  <a:pt x="2324" y="2325"/>
                </a:lnTo>
                <a:lnTo>
                  <a:pt x="2342" y="2319"/>
                </a:lnTo>
                <a:lnTo>
                  <a:pt x="2359" y="2314"/>
                </a:lnTo>
                <a:lnTo>
                  <a:pt x="2377" y="2307"/>
                </a:lnTo>
                <a:lnTo>
                  <a:pt x="2412" y="2290"/>
                </a:lnTo>
                <a:lnTo>
                  <a:pt x="2484" y="2175"/>
                </a:lnTo>
                <a:lnTo>
                  <a:pt x="2653" y="2281"/>
                </a:lnTo>
                <a:lnTo>
                  <a:pt x="2239" y="2948"/>
                </a:lnTo>
                <a:lnTo>
                  <a:pt x="2239" y="3826"/>
                </a:lnTo>
                <a:lnTo>
                  <a:pt x="2564" y="3799"/>
                </a:lnTo>
                <a:lnTo>
                  <a:pt x="2564" y="3450"/>
                </a:lnTo>
                <a:lnTo>
                  <a:pt x="2564" y="3332"/>
                </a:lnTo>
                <a:lnTo>
                  <a:pt x="2668" y="3274"/>
                </a:lnTo>
                <a:lnTo>
                  <a:pt x="2712" y="3248"/>
                </a:lnTo>
                <a:lnTo>
                  <a:pt x="2756" y="3222"/>
                </a:lnTo>
                <a:lnTo>
                  <a:pt x="2799" y="3194"/>
                </a:lnTo>
                <a:lnTo>
                  <a:pt x="2841" y="3163"/>
                </a:lnTo>
                <a:lnTo>
                  <a:pt x="2882" y="3132"/>
                </a:lnTo>
                <a:lnTo>
                  <a:pt x="2921" y="3100"/>
                </a:lnTo>
                <a:lnTo>
                  <a:pt x="2960" y="3066"/>
                </a:lnTo>
                <a:lnTo>
                  <a:pt x="2997" y="3031"/>
                </a:lnTo>
                <a:lnTo>
                  <a:pt x="3033" y="2995"/>
                </a:lnTo>
                <a:lnTo>
                  <a:pt x="3067" y="2958"/>
                </a:lnTo>
                <a:lnTo>
                  <a:pt x="3101" y="2918"/>
                </a:lnTo>
                <a:lnTo>
                  <a:pt x="3134" y="2879"/>
                </a:lnTo>
                <a:lnTo>
                  <a:pt x="3165" y="2838"/>
                </a:lnTo>
                <a:lnTo>
                  <a:pt x="3195" y="2797"/>
                </a:lnTo>
                <a:lnTo>
                  <a:pt x="3223" y="2754"/>
                </a:lnTo>
                <a:lnTo>
                  <a:pt x="3250" y="2711"/>
                </a:lnTo>
                <a:lnTo>
                  <a:pt x="3275" y="2667"/>
                </a:lnTo>
                <a:lnTo>
                  <a:pt x="3299" y="2624"/>
                </a:lnTo>
                <a:lnTo>
                  <a:pt x="3319" y="2578"/>
                </a:lnTo>
                <a:lnTo>
                  <a:pt x="3340" y="2533"/>
                </a:lnTo>
                <a:lnTo>
                  <a:pt x="3359" y="2487"/>
                </a:lnTo>
                <a:lnTo>
                  <a:pt x="3376" y="2439"/>
                </a:lnTo>
                <a:lnTo>
                  <a:pt x="3393" y="2391"/>
                </a:lnTo>
                <a:lnTo>
                  <a:pt x="3406" y="2343"/>
                </a:lnTo>
                <a:lnTo>
                  <a:pt x="3419" y="2293"/>
                </a:lnTo>
                <a:lnTo>
                  <a:pt x="3431" y="2243"/>
                </a:lnTo>
                <a:lnTo>
                  <a:pt x="3440" y="2193"/>
                </a:lnTo>
                <a:lnTo>
                  <a:pt x="3448" y="2142"/>
                </a:lnTo>
                <a:lnTo>
                  <a:pt x="3454" y="2089"/>
                </a:lnTo>
                <a:lnTo>
                  <a:pt x="3459" y="2037"/>
                </a:lnTo>
                <a:lnTo>
                  <a:pt x="3461" y="1985"/>
                </a:lnTo>
                <a:lnTo>
                  <a:pt x="3462" y="1932"/>
                </a:lnTo>
                <a:lnTo>
                  <a:pt x="3462" y="1892"/>
                </a:lnTo>
                <a:lnTo>
                  <a:pt x="3460" y="1853"/>
                </a:lnTo>
                <a:lnTo>
                  <a:pt x="3458" y="1814"/>
                </a:lnTo>
                <a:lnTo>
                  <a:pt x="3454" y="1775"/>
                </a:lnTo>
                <a:lnTo>
                  <a:pt x="3449" y="1737"/>
                </a:lnTo>
                <a:lnTo>
                  <a:pt x="3445" y="1698"/>
                </a:lnTo>
                <a:lnTo>
                  <a:pt x="3438" y="1661"/>
                </a:lnTo>
                <a:lnTo>
                  <a:pt x="3431" y="1623"/>
                </a:lnTo>
                <a:lnTo>
                  <a:pt x="3423" y="1586"/>
                </a:lnTo>
                <a:lnTo>
                  <a:pt x="3415" y="1548"/>
                </a:lnTo>
                <a:lnTo>
                  <a:pt x="3404" y="1512"/>
                </a:lnTo>
                <a:lnTo>
                  <a:pt x="3394" y="1476"/>
                </a:lnTo>
                <a:lnTo>
                  <a:pt x="3382" y="1440"/>
                </a:lnTo>
                <a:lnTo>
                  <a:pt x="3369" y="1406"/>
                </a:lnTo>
                <a:lnTo>
                  <a:pt x="3357" y="1371"/>
                </a:lnTo>
                <a:lnTo>
                  <a:pt x="3341" y="1336"/>
                </a:lnTo>
                <a:lnTo>
                  <a:pt x="3328" y="1301"/>
                </a:lnTo>
                <a:lnTo>
                  <a:pt x="3311" y="1267"/>
                </a:lnTo>
                <a:lnTo>
                  <a:pt x="3295" y="1235"/>
                </a:lnTo>
                <a:lnTo>
                  <a:pt x="3278" y="1202"/>
                </a:lnTo>
                <a:lnTo>
                  <a:pt x="3259" y="1170"/>
                </a:lnTo>
                <a:lnTo>
                  <a:pt x="3240" y="1137"/>
                </a:lnTo>
                <a:lnTo>
                  <a:pt x="3221" y="1106"/>
                </a:lnTo>
                <a:lnTo>
                  <a:pt x="3201" y="1076"/>
                </a:lnTo>
                <a:lnTo>
                  <a:pt x="3180" y="1046"/>
                </a:lnTo>
                <a:lnTo>
                  <a:pt x="3158" y="1015"/>
                </a:lnTo>
                <a:lnTo>
                  <a:pt x="3136" y="986"/>
                </a:lnTo>
                <a:lnTo>
                  <a:pt x="3113" y="957"/>
                </a:lnTo>
                <a:lnTo>
                  <a:pt x="3090" y="930"/>
                </a:lnTo>
                <a:lnTo>
                  <a:pt x="3065" y="902"/>
                </a:lnTo>
                <a:lnTo>
                  <a:pt x="3040" y="875"/>
                </a:lnTo>
                <a:lnTo>
                  <a:pt x="3014" y="849"/>
                </a:lnTo>
                <a:lnTo>
                  <a:pt x="2987" y="824"/>
                </a:lnTo>
                <a:lnTo>
                  <a:pt x="2961" y="798"/>
                </a:lnTo>
                <a:lnTo>
                  <a:pt x="2934" y="774"/>
                </a:lnTo>
                <a:lnTo>
                  <a:pt x="2905" y="751"/>
                </a:lnTo>
                <a:lnTo>
                  <a:pt x="2877" y="728"/>
                </a:lnTo>
                <a:lnTo>
                  <a:pt x="2848" y="704"/>
                </a:lnTo>
                <a:lnTo>
                  <a:pt x="2818" y="683"/>
                </a:lnTo>
                <a:lnTo>
                  <a:pt x="2788" y="663"/>
                </a:lnTo>
                <a:lnTo>
                  <a:pt x="2756" y="642"/>
                </a:lnTo>
                <a:lnTo>
                  <a:pt x="2725" y="622"/>
                </a:lnTo>
                <a:lnTo>
                  <a:pt x="2694" y="603"/>
                </a:lnTo>
                <a:lnTo>
                  <a:pt x="2661" y="586"/>
                </a:lnTo>
                <a:lnTo>
                  <a:pt x="2629" y="568"/>
                </a:lnTo>
                <a:lnTo>
                  <a:pt x="2595" y="552"/>
                </a:lnTo>
                <a:lnTo>
                  <a:pt x="2561" y="536"/>
                </a:lnTo>
                <a:lnTo>
                  <a:pt x="2528" y="521"/>
                </a:lnTo>
                <a:lnTo>
                  <a:pt x="2493" y="507"/>
                </a:lnTo>
                <a:lnTo>
                  <a:pt x="2458" y="494"/>
                </a:lnTo>
                <a:lnTo>
                  <a:pt x="2423" y="481"/>
                </a:lnTo>
                <a:lnTo>
                  <a:pt x="2387" y="470"/>
                </a:lnTo>
                <a:lnTo>
                  <a:pt x="2351" y="459"/>
                </a:lnTo>
                <a:lnTo>
                  <a:pt x="2314" y="449"/>
                </a:lnTo>
                <a:lnTo>
                  <a:pt x="2277" y="440"/>
                </a:lnTo>
                <a:lnTo>
                  <a:pt x="2240" y="431"/>
                </a:lnTo>
                <a:lnTo>
                  <a:pt x="2203" y="424"/>
                </a:lnTo>
                <a:lnTo>
                  <a:pt x="2164" y="419"/>
                </a:lnTo>
                <a:lnTo>
                  <a:pt x="2127" y="413"/>
                </a:lnTo>
                <a:lnTo>
                  <a:pt x="2088" y="408"/>
                </a:lnTo>
                <a:lnTo>
                  <a:pt x="2049" y="405"/>
                </a:lnTo>
                <a:lnTo>
                  <a:pt x="2011" y="402"/>
                </a:lnTo>
                <a:lnTo>
                  <a:pt x="1972" y="401"/>
                </a:lnTo>
                <a:lnTo>
                  <a:pt x="1932" y="401"/>
                </a:lnTo>
                <a:lnTo>
                  <a:pt x="1893" y="401"/>
                </a:lnTo>
                <a:lnTo>
                  <a:pt x="1853" y="402"/>
                </a:lnTo>
                <a:lnTo>
                  <a:pt x="1814" y="405"/>
                </a:lnTo>
                <a:lnTo>
                  <a:pt x="1775" y="408"/>
                </a:lnTo>
                <a:lnTo>
                  <a:pt x="1737" y="413"/>
                </a:lnTo>
                <a:lnTo>
                  <a:pt x="1699" y="419"/>
                </a:lnTo>
                <a:lnTo>
                  <a:pt x="1660" y="424"/>
                </a:lnTo>
                <a:lnTo>
                  <a:pt x="1623" y="431"/>
                </a:lnTo>
                <a:lnTo>
                  <a:pt x="1586" y="440"/>
                </a:lnTo>
                <a:lnTo>
                  <a:pt x="1549" y="449"/>
                </a:lnTo>
                <a:lnTo>
                  <a:pt x="1513" y="459"/>
                </a:lnTo>
                <a:lnTo>
                  <a:pt x="1477" y="470"/>
                </a:lnTo>
                <a:lnTo>
                  <a:pt x="1441" y="481"/>
                </a:lnTo>
                <a:lnTo>
                  <a:pt x="1405" y="494"/>
                </a:lnTo>
                <a:lnTo>
                  <a:pt x="1370" y="507"/>
                </a:lnTo>
                <a:lnTo>
                  <a:pt x="1335" y="521"/>
                </a:lnTo>
                <a:lnTo>
                  <a:pt x="1302" y="536"/>
                </a:lnTo>
                <a:lnTo>
                  <a:pt x="1268" y="552"/>
                </a:lnTo>
                <a:lnTo>
                  <a:pt x="1234" y="568"/>
                </a:lnTo>
                <a:lnTo>
                  <a:pt x="1202" y="586"/>
                </a:lnTo>
                <a:lnTo>
                  <a:pt x="1169" y="603"/>
                </a:lnTo>
                <a:lnTo>
                  <a:pt x="1138" y="622"/>
                </a:lnTo>
                <a:lnTo>
                  <a:pt x="1107" y="642"/>
                </a:lnTo>
                <a:lnTo>
                  <a:pt x="1076" y="663"/>
                </a:lnTo>
                <a:lnTo>
                  <a:pt x="1045" y="683"/>
                </a:lnTo>
                <a:lnTo>
                  <a:pt x="1016" y="704"/>
                </a:lnTo>
                <a:lnTo>
                  <a:pt x="987" y="728"/>
                </a:lnTo>
                <a:lnTo>
                  <a:pt x="958" y="751"/>
                </a:lnTo>
                <a:lnTo>
                  <a:pt x="930" y="774"/>
                </a:lnTo>
                <a:lnTo>
                  <a:pt x="902" y="798"/>
                </a:lnTo>
                <a:lnTo>
                  <a:pt x="876" y="824"/>
                </a:lnTo>
                <a:lnTo>
                  <a:pt x="849" y="849"/>
                </a:lnTo>
                <a:lnTo>
                  <a:pt x="823" y="875"/>
                </a:lnTo>
                <a:lnTo>
                  <a:pt x="799" y="902"/>
                </a:lnTo>
                <a:lnTo>
                  <a:pt x="775" y="930"/>
                </a:lnTo>
                <a:lnTo>
                  <a:pt x="750" y="957"/>
                </a:lnTo>
                <a:lnTo>
                  <a:pt x="728" y="986"/>
                </a:lnTo>
                <a:lnTo>
                  <a:pt x="705" y="1015"/>
                </a:lnTo>
                <a:lnTo>
                  <a:pt x="684" y="1046"/>
                </a:lnTo>
                <a:lnTo>
                  <a:pt x="662" y="1076"/>
                </a:lnTo>
                <a:lnTo>
                  <a:pt x="642" y="1106"/>
                </a:lnTo>
                <a:lnTo>
                  <a:pt x="623" y="1137"/>
                </a:lnTo>
                <a:lnTo>
                  <a:pt x="604" y="1170"/>
                </a:lnTo>
                <a:lnTo>
                  <a:pt x="585" y="1202"/>
                </a:lnTo>
                <a:lnTo>
                  <a:pt x="569" y="1235"/>
                </a:lnTo>
                <a:lnTo>
                  <a:pt x="552" y="1267"/>
                </a:lnTo>
                <a:lnTo>
                  <a:pt x="537" y="1301"/>
                </a:lnTo>
                <a:lnTo>
                  <a:pt x="522" y="1336"/>
                </a:lnTo>
                <a:lnTo>
                  <a:pt x="508" y="1371"/>
                </a:lnTo>
                <a:lnTo>
                  <a:pt x="494" y="1406"/>
                </a:lnTo>
                <a:lnTo>
                  <a:pt x="482" y="1440"/>
                </a:lnTo>
                <a:lnTo>
                  <a:pt x="470" y="1476"/>
                </a:lnTo>
                <a:lnTo>
                  <a:pt x="459" y="1512"/>
                </a:lnTo>
                <a:lnTo>
                  <a:pt x="450" y="1548"/>
                </a:lnTo>
                <a:lnTo>
                  <a:pt x="440" y="1586"/>
                </a:lnTo>
                <a:lnTo>
                  <a:pt x="432" y="1623"/>
                </a:lnTo>
                <a:lnTo>
                  <a:pt x="425" y="1661"/>
                </a:lnTo>
                <a:lnTo>
                  <a:pt x="418" y="1698"/>
                </a:lnTo>
                <a:lnTo>
                  <a:pt x="414" y="1737"/>
                </a:lnTo>
                <a:lnTo>
                  <a:pt x="409" y="1775"/>
                </a:lnTo>
                <a:lnTo>
                  <a:pt x="405" y="1814"/>
                </a:lnTo>
                <a:lnTo>
                  <a:pt x="403" y="1853"/>
                </a:lnTo>
                <a:lnTo>
                  <a:pt x="402" y="1892"/>
                </a:lnTo>
                <a:lnTo>
                  <a:pt x="401" y="1932"/>
                </a:lnTo>
                <a:lnTo>
                  <a:pt x="402" y="1986"/>
                </a:lnTo>
                <a:lnTo>
                  <a:pt x="405" y="2040"/>
                </a:lnTo>
                <a:lnTo>
                  <a:pt x="410" y="2093"/>
                </a:lnTo>
                <a:lnTo>
                  <a:pt x="416" y="2146"/>
                </a:lnTo>
                <a:lnTo>
                  <a:pt x="424" y="2199"/>
                </a:lnTo>
                <a:lnTo>
                  <a:pt x="434" y="2251"/>
                </a:lnTo>
                <a:lnTo>
                  <a:pt x="446" y="2301"/>
                </a:lnTo>
                <a:lnTo>
                  <a:pt x="459" y="2352"/>
                </a:lnTo>
                <a:lnTo>
                  <a:pt x="474" y="2402"/>
                </a:lnTo>
                <a:lnTo>
                  <a:pt x="490" y="2451"/>
                </a:lnTo>
                <a:lnTo>
                  <a:pt x="509" y="2498"/>
                </a:lnTo>
                <a:lnTo>
                  <a:pt x="529" y="2546"/>
                </a:lnTo>
                <a:lnTo>
                  <a:pt x="549" y="2592"/>
                </a:lnTo>
                <a:lnTo>
                  <a:pt x="573" y="2638"/>
                </a:lnTo>
                <a:lnTo>
                  <a:pt x="597" y="2682"/>
                </a:lnTo>
                <a:lnTo>
                  <a:pt x="623" y="2726"/>
                </a:lnTo>
                <a:lnTo>
                  <a:pt x="650" y="2770"/>
                </a:lnTo>
                <a:lnTo>
                  <a:pt x="679" y="2814"/>
                </a:lnTo>
                <a:lnTo>
                  <a:pt x="711" y="2856"/>
                </a:lnTo>
                <a:lnTo>
                  <a:pt x="743" y="2896"/>
                </a:lnTo>
                <a:lnTo>
                  <a:pt x="777" y="2937"/>
                </a:lnTo>
                <a:lnTo>
                  <a:pt x="812" y="2975"/>
                </a:lnTo>
                <a:lnTo>
                  <a:pt x="848" y="3014"/>
                </a:lnTo>
                <a:lnTo>
                  <a:pt x="885" y="3050"/>
                </a:lnTo>
                <a:lnTo>
                  <a:pt x="924" y="3085"/>
                </a:lnTo>
                <a:lnTo>
                  <a:pt x="964" y="3118"/>
                </a:lnTo>
                <a:lnTo>
                  <a:pt x="1004" y="3151"/>
                </a:lnTo>
                <a:lnTo>
                  <a:pt x="1047" y="3182"/>
                </a:lnTo>
                <a:lnTo>
                  <a:pt x="1090" y="3211"/>
                </a:lnTo>
                <a:lnTo>
                  <a:pt x="1135" y="3239"/>
                </a:lnTo>
                <a:lnTo>
                  <a:pt x="1180" y="3266"/>
                </a:lnTo>
                <a:lnTo>
                  <a:pt x="1226" y="3291"/>
                </a:lnTo>
                <a:lnTo>
                  <a:pt x="1335" y="3348"/>
                </a:lnTo>
                <a:lnTo>
                  <a:pt x="1335" y="3469"/>
                </a:lnTo>
                <a:lnTo>
                  <a:pt x="1335" y="3838"/>
                </a:lnTo>
                <a:lnTo>
                  <a:pt x="1674" y="3838"/>
                </a:lnTo>
                <a:lnTo>
                  <a:pt x="1674" y="2948"/>
                </a:lnTo>
                <a:lnTo>
                  <a:pt x="1260" y="2281"/>
                </a:lnTo>
                <a:lnTo>
                  <a:pt x="1431" y="2175"/>
                </a:lnTo>
                <a:lnTo>
                  <a:pt x="1507" y="2300"/>
                </a:lnTo>
                <a:close/>
                <a:moveTo>
                  <a:pt x="2326" y="2429"/>
                </a:moveTo>
                <a:lnTo>
                  <a:pt x="2326" y="2429"/>
                </a:lnTo>
                <a:lnTo>
                  <a:pt x="2305" y="2432"/>
                </a:lnTo>
                <a:lnTo>
                  <a:pt x="2284" y="2435"/>
                </a:lnTo>
                <a:lnTo>
                  <a:pt x="2258" y="2437"/>
                </a:lnTo>
                <a:lnTo>
                  <a:pt x="2234" y="2437"/>
                </a:lnTo>
                <a:lnTo>
                  <a:pt x="2208" y="2433"/>
                </a:lnTo>
                <a:lnTo>
                  <a:pt x="2184" y="2429"/>
                </a:lnTo>
                <a:lnTo>
                  <a:pt x="2158" y="2420"/>
                </a:lnTo>
                <a:lnTo>
                  <a:pt x="2134" y="2411"/>
                </a:lnTo>
                <a:lnTo>
                  <a:pt x="2109" y="2397"/>
                </a:lnTo>
                <a:lnTo>
                  <a:pt x="2083" y="2382"/>
                </a:lnTo>
                <a:lnTo>
                  <a:pt x="2063" y="2396"/>
                </a:lnTo>
                <a:lnTo>
                  <a:pt x="2045" y="2409"/>
                </a:lnTo>
                <a:lnTo>
                  <a:pt x="2024" y="2419"/>
                </a:lnTo>
                <a:lnTo>
                  <a:pt x="2004" y="2427"/>
                </a:lnTo>
                <a:lnTo>
                  <a:pt x="1983" y="2434"/>
                </a:lnTo>
                <a:lnTo>
                  <a:pt x="1962" y="2438"/>
                </a:lnTo>
                <a:lnTo>
                  <a:pt x="1941" y="2440"/>
                </a:lnTo>
                <a:lnTo>
                  <a:pt x="1920" y="2440"/>
                </a:lnTo>
                <a:lnTo>
                  <a:pt x="1900" y="2439"/>
                </a:lnTo>
                <a:lnTo>
                  <a:pt x="1879" y="2435"/>
                </a:lnTo>
                <a:lnTo>
                  <a:pt x="1858" y="2430"/>
                </a:lnTo>
                <a:lnTo>
                  <a:pt x="1837" y="2423"/>
                </a:lnTo>
                <a:lnTo>
                  <a:pt x="1816" y="2415"/>
                </a:lnTo>
                <a:lnTo>
                  <a:pt x="1794" y="2404"/>
                </a:lnTo>
                <a:lnTo>
                  <a:pt x="1773" y="2393"/>
                </a:lnTo>
                <a:lnTo>
                  <a:pt x="1752" y="2379"/>
                </a:lnTo>
                <a:lnTo>
                  <a:pt x="1735" y="2390"/>
                </a:lnTo>
                <a:lnTo>
                  <a:pt x="1716" y="2399"/>
                </a:lnTo>
                <a:lnTo>
                  <a:pt x="1699" y="2408"/>
                </a:lnTo>
                <a:lnTo>
                  <a:pt x="1679" y="2413"/>
                </a:lnTo>
                <a:lnTo>
                  <a:pt x="1660" y="2418"/>
                </a:lnTo>
                <a:lnTo>
                  <a:pt x="1642" y="2422"/>
                </a:lnTo>
                <a:lnTo>
                  <a:pt x="1622" y="2424"/>
                </a:lnTo>
                <a:lnTo>
                  <a:pt x="1602" y="2424"/>
                </a:lnTo>
                <a:lnTo>
                  <a:pt x="1585" y="2424"/>
                </a:lnTo>
                <a:lnTo>
                  <a:pt x="1860" y="2866"/>
                </a:lnTo>
                <a:lnTo>
                  <a:pt x="1875" y="2891"/>
                </a:lnTo>
                <a:lnTo>
                  <a:pt x="1875" y="2918"/>
                </a:lnTo>
                <a:lnTo>
                  <a:pt x="1875" y="3838"/>
                </a:lnTo>
                <a:lnTo>
                  <a:pt x="2038" y="3838"/>
                </a:lnTo>
                <a:lnTo>
                  <a:pt x="2038" y="2918"/>
                </a:lnTo>
                <a:lnTo>
                  <a:pt x="2038" y="2891"/>
                </a:lnTo>
                <a:lnTo>
                  <a:pt x="2053" y="2866"/>
                </a:lnTo>
                <a:lnTo>
                  <a:pt x="2326" y="2429"/>
                </a:lnTo>
                <a:close/>
                <a:moveTo>
                  <a:pt x="2506" y="5533"/>
                </a:moveTo>
                <a:lnTo>
                  <a:pt x="1402" y="5631"/>
                </a:lnTo>
                <a:lnTo>
                  <a:pt x="1405" y="5656"/>
                </a:lnTo>
                <a:lnTo>
                  <a:pt x="1410" y="5681"/>
                </a:lnTo>
                <a:lnTo>
                  <a:pt x="1417" y="5705"/>
                </a:lnTo>
                <a:lnTo>
                  <a:pt x="1424" y="5729"/>
                </a:lnTo>
                <a:lnTo>
                  <a:pt x="1432" y="5753"/>
                </a:lnTo>
                <a:lnTo>
                  <a:pt x="1441" y="5776"/>
                </a:lnTo>
                <a:lnTo>
                  <a:pt x="1451" y="5798"/>
                </a:lnTo>
                <a:lnTo>
                  <a:pt x="1463" y="5820"/>
                </a:lnTo>
                <a:lnTo>
                  <a:pt x="1475" y="5842"/>
                </a:lnTo>
                <a:lnTo>
                  <a:pt x="1489" y="5862"/>
                </a:lnTo>
                <a:lnTo>
                  <a:pt x="1503" y="5883"/>
                </a:lnTo>
                <a:lnTo>
                  <a:pt x="1516" y="5902"/>
                </a:lnTo>
                <a:lnTo>
                  <a:pt x="1533" y="5921"/>
                </a:lnTo>
                <a:lnTo>
                  <a:pt x="1549" y="5938"/>
                </a:lnTo>
                <a:lnTo>
                  <a:pt x="1566" y="5956"/>
                </a:lnTo>
                <a:lnTo>
                  <a:pt x="1584" y="5973"/>
                </a:lnTo>
                <a:lnTo>
                  <a:pt x="1602" y="5988"/>
                </a:lnTo>
                <a:lnTo>
                  <a:pt x="1622" y="6003"/>
                </a:lnTo>
                <a:lnTo>
                  <a:pt x="1642" y="6017"/>
                </a:lnTo>
                <a:lnTo>
                  <a:pt x="1663" y="6031"/>
                </a:lnTo>
                <a:lnTo>
                  <a:pt x="1685" y="6043"/>
                </a:lnTo>
                <a:lnTo>
                  <a:pt x="1706" y="6055"/>
                </a:lnTo>
                <a:lnTo>
                  <a:pt x="1729" y="6065"/>
                </a:lnTo>
                <a:lnTo>
                  <a:pt x="1752" y="6074"/>
                </a:lnTo>
                <a:lnTo>
                  <a:pt x="1775" y="6082"/>
                </a:lnTo>
                <a:lnTo>
                  <a:pt x="1799" y="6091"/>
                </a:lnTo>
                <a:lnTo>
                  <a:pt x="1823" y="6096"/>
                </a:lnTo>
                <a:lnTo>
                  <a:pt x="1849" y="6102"/>
                </a:lnTo>
                <a:lnTo>
                  <a:pt x="1873" y="6106"/>
                </a:lnTo>
                <a:lnTo>
                  <a:pt x="1900" y="6109"/>
                </a:lnTo>
                <a:lnTo>
                  <a:pt x="1925" y="6110"/>
                </a:lnTo>
                <a:lnTo>
                  <a:pt x="1951" y="6111"/>
                </a:lnTo>
                <a:lnTo>
                  <a:pt x="1980" y="6110"/>
                </a:lnTo>
                <a:lnTo>
                  <a:pt x="2008" y="6109"/>
                </a:lnTo>
                <a:lnTo>
                  <a:pt x="2035" y="6106"/>
                </a:lnTo>
                <a:lnTo>
                  <a:pt x="2063" y="6100"/>
                </a:lnTo>
                <a:lnTo>
                  <a:pt x="2090" y="6094"/>
                </a:lnTo>
                <a:lnTo>
                  <a:pt x="2117" y="6087"/>
                </a:lnTo>
                <a:lnTo>
                  <a:pt x="2142" y="6078"/>
                </a:lnTo>
                <a:lnTo>
                  <a:pt x="2168" y="6067"/>
                </a:lnTo>
                <a:lnTo>
                  <a:pt x="2192" y="6057"/>
                </a:lnTo>
                <a:lnTo>
                  <a:pt x="2215" y="6044"/>
                </a:lnTo>
                <a:lnTo>
                  <a:pt x="2239" y="6031"/>
                </a:lnTo>
                <a:lnTo>
                  <a:pt x="2262" y="6016"/>
                </a:lnTo>
                <a:lnTo>
                  <a:pt x="2284" y="6001"/>
                </a:lnTo>
                <a:lnTo>
                  <a:pt x="2305" y="5985"/>
                </a:lnTo>
                <a:lnTo>
                  <a:pt x="2324" y="5968"/>
                </a:lnTo>
                <a:lnTo>
                  <a:pt x="2344" y="5949"/>
                </a:lnTo>
                <a:lnTo>
                  <a:pt x="2362" y="5929"/>
                </a:lnTo>
                <a:lnTo>
                  <a:pt x="2379" y="5909"/>
                </a:lnTo>
                <a:lnTo>
                  <a:pt x="2396" y="5889"/>
                </a:lnTo>
                <a:lnTo>
                  <a:pt x="2412" y="5866"/>
                </a:lnTo>
                <a:lnTo>
                  <a:pt x="2425" y="5844"/>
                </a:lnTo>
                <a:lnTo>
                  <a:pt x="2439" y="5821"/>
                </a:lnTo>
                <a:lnTo>
                  <a:pt x="2451" y="5797"/>
                </a:lnTo>
                <a:lnTo>
                  <a:pt x="2463" y="5772"/>
                </a:lnTo>
                <a:lnTo>
                  <a:pt x="2473" y="5747"/>
                </a:lnTo>
                <a:lnTo>
                  <a:pt x="2481" y="5721"/>
                </a:lnTo>
                <a:lnTo>
                  <a:pt x="2489" y="5695"/>
                </a:lnTo>
                <a:lnTo>
                  <a:pt x="2495" y="5668"/>
                </a:lnTo>
                <a:lnTo>
                  <a:pt x="2500" y="5641"/>
                </a:lnTo>
                <a:lnTo>
                  <a:pt x="2503" y="5613"/>
                </a:lnTo>
                <a:lnTo>
                  <a:pt x="2506" y="5584"/>
                </a:lnTo>
                <a:lnTo>
                  <a:pt x="2507" y="5556"/>
                </a:lnTo>
                <a:lnTo>
                  <a:pt x="2506" y="5533"/>
                </a:lnTo>
                <a:close/>
                <a:moveTo>
                  <a:pt x="2908" y="4892"/>
                </a:moveTo>
                <a:lnTo>
                  <a:pt x="1018" y="5060"/>
                </a:lnTo>
                <a:lnTo>
                  <a:pt x="1015" y="5089"/>
                </a:lnTo>
                <a:lnTo>
                  <a:pt x="1015" y="5118"/>
                </a:lnTo>
                <a:lnTo>
                  <a:pt x="1017" y="5144"/>
                </a:lnTo>
                <a:lnTo>
                  <a:pt x="2906" y="4978"/>
                </a:lnTo>
                <a:lnTo>
                  <a:pt x="2908" y="4953"/>
                </a:lnTo>
                <a:lnTo>
                  <a:pt x="2910" y="4927"/>
                </a:lnTo>
                <a:lnTo>
                  <a:pt x="2910" y="4910"/>
                </a:lnTo>
                <a:lnTo>
                  <a:pt x="2908" y="4892"/>
                </a:lnTo>
                <a:close/>
                <a:moveTo>
                  <a:pt x="2908" y="4171"/>
                </a:moveTo>
                <a:lnTo>
                  <a:pt x="1018" y="4337"/>
                </a:lnTo>
                <a:lnTo>
                  <a:pt x="1015" y="4368"/>
                </a:lnTo>
                <a:lnTo>
                  <a:pt x="1015" y="4397"/>
                </a:lnTo>
                <a:lnTo>
                  <a:pt x="1017" y="4423"/>
                </a:lnTo>
                <a:lnTo>
                  <a:pt x="2906" y="4257"/>
                </a:lnTo>
                <a:lnTo>
                  <a:pt x="2908" y="4232"/>
                </a:lnTo>
                <a:lnTo>
                  <a:pt x="2910" y="4206"/>
                </a:lnTo>
                <a:lnTo>
                  <a:pt x="2910" y="4189"/>
                </a:lnTo>
                <a:lnTo>
                  <a:pt x="2908" y="4171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24" name="KSO_Shape"/>
          <p:cNvSpPr/>
          <p:nvPr/>
        </p:nvSpPr>
        <p:spPr>
          <a:xfrm>
            <a:off x="4533553" y="3655988"/>
            <a:ext cx="307323" cy="252517"/>
          </a:xfrm>
          <a:custGeom>
            <a:avLst/>
            <a:gdLst/>
            <a:ahLst/>
            <a:cxnLst/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25" name="KSO_Shape"/>
          <p:cNvSpPr/>
          <p:nvPr/>
        </p:nvSpPr>
        <p:spPr>
          <a:xfrm>
            <a:off x="4944459" y="2608590"/>
            <a:ext cx="282963" cy="325869"/>
          </a:xfrm>
          <a:custGeom>
            <a:avLst/>
            <a:gdLst>
              <a:gd name="T0" fmla="*/ 98292770 w 5280"/>
              <a:gd name="T1" fmla="*/ 190397298 h 6084"/>
              <a:gd name="T2" fmla="*/ 105944270 w 5280"/>
              <a:gd name="T3" fmla="*/ 192162022 h 6084"/>
              <a:gd name="T4" fmla="*/ 112712916 w 5280"/>
              <a:gd name="T5" fmla="*/ 195691469 h 6084"/>
              <a:gd name="T6" fmla="*/ 118500648 w 5280"/>
              <a:gd name="T7" fmla="*/ 200593619 h 6084"/>
              <a:gd name="T8" fmla="*/ 122816855 w 5280"/>
              <a:gd name="T9" fmla="*/ 206868471 h 6084"/>
              <a:gd name="T10" fmla="*/ 125661534 w 5280"/>
              <a:gd name="T11" fmla="*/ 213927367 h 6084"/>
              <a:gd name="T12" fmla="*/ 126642447 w 5280"/>
              <a:gd name="T13" fmla="*/ 221868624 h 6084"/>
              <a:gd name="T14" fmla="*/ 126348268 w 5280"/>
              <a:gd name="T15" fmla="*/ 569623180 h 6084"/>
              <a:gd name="T16" fmla="*/ 124190008 w 5280"/>
              <a:gd name="T17" fmla="*/ 577172416 h 6084"/>
              <a:gd name="T18" fmla="*/ 120462475 w 5280"/>
              <a:gd name="T19" fmla="*/ 583741285 h 6084"/>
              <a:gd name="T20" fmla="*/ 115165355 w 5280"/>
              <a:gd name="T21" fmla="*/ 589231467 h 6084"/>
              <a:gd name="T22" fmla="*/ 108788949 w 5280"/>
              <a:gd name="T23" fmla="*/ 593349260 h 6084"/>
              <a:gd name="T24" fmla="*/ 101431630 w 5280"/>
              <a:gd name="T25" fmla="*/ 595800335 h 6084"/>
              <a:gd name="T26" fmla="*/ 31783344 w 5280"/>
              <a:gd name="T27" fmla="*/ 596486686 h 6084"/>
              <a:gd name="T28" fmla="*/ 25406937 w 5280"/>
              <a:gd name="T29" fmla="*/ 595800335 h 6084"/>
              <a:gd name="T30" fmla="*/ 18049618 w 5280"/>
              <a:gd name="T31" fmla="*/ 593349260 h 6084"/>
              <a:gd name="T32" fmla="*/ 11673526 w 5280"/>
              <a:gd name="T33" fmla="*/ 589231467 h 6084"/>
              <a:gd name="T34" fmla="*/ 6376406 w 5280"/>
              <a:gd name="T35" fmla="*/ 583741285 h 6084"/>
              <a:gd name="T36" fmla="*/ 2550500 w 5280"/>
              <a:gd name="T37" fmla="*/ 577172416 h 6084"/>
              <a:gd name="T38" fmla="*/ 490613 w 5280"/>
              <a:gd name="T39" fmla="*/ 569623180 h 6084"/>
              <a:gd name="T40" fmla="*/ 0 w 5280"/>
              <a:gd name="T41" fmla="*/ 221868624 h 6084"/>
              <a:gd name="T42" fmla="*/ 1078973 w 5280"/>
              <a:gd name="T43" fmla="*/ 213927367 h 6084"/>
              <a:gd name="T44" fmla="*/ 3825906 w 5280"/>
              <a:gd name="T45" fmla="*/ 206868471 h 6084"/>
              <a:gd name="T46" fmla="*/ 8338233 w 5280"/>
              <a:gd name="T47" fmla="*/ 200593619 h 6084"/>
              <a:gd name="T48" fmla="*/ 14027905 w 5280"/>
              <a:gd name="T49" fmla="*/ 195691469 h 6084"/>
              <a:gd name="T50" fmla="*/ 20796551 w 5280"/>
              <a:gd name="T51" fmla="*/ 192162022 h 6084"/>
              <a:gd name="T52" fmla="*/ 28448051 w 5280"/>
              <a:gd name="T53" fmla="*/ 190397298 h 6084"/>
              <a:gd name="T54" fmla="*/ 187854755 w 5280"/>
              <a:gd name="T55" fmla="*/ 219417549 h 6084"/>
              <a:gd name="T56" fmla="*/ 409650800 w 5280"/>
              <a:gd name="T57" fmla="*/ 0 h 6084"/>
              <a:gd name="T58" fmla="*/ 488324365 w 5280"/>
              <a:gd name="T59" fmla="*/ 219417549 h 6084"/>
              <a:gd name="T60" fmla="*/ 148125732 w 5280"/>
              <a:gd name="T61" fmla="*/ 219417549 h 6084"/>
              <a:gd name="T62" fmla="*/ 208062633 w 5280"/>
              <a:gd name="T63" fmla="*/ 259908819 h 6084"/>
              <a:gd name="T64" fmla="*/ 389246802 w 5280"/>
              <a:gd name="T65" fmla="*/ 504033129 h 6084"/>
              <a:gd name="T66" fmla="*/ 319990755 w 5280"/>
              <a:gd name="T67" fmla="*/ 531778997 h 6084"/>
              <a:gd name="T68" fmla="*/ 208062633 w 5280"/>
              <a:gd name="T69" fmla="*/ 531778997 h 6084"/>
              <a:gd name="T70" fmla="*/ 344220659 w 5280"/>
              <a:gd name="T71" fmla="*/ 461188789 h 6084"/>
              <a:gd name="T72" fmla="*/ 344220659 w 5280"/>
              <a:gd name="T73" fmla="*/ 461188789 h 6084"/>
              <a:gd name="T74" fmla="*/ 274964300 w 5280"/>
              <a:gd name="T75" fmla="*/ 461188789 h 6084"/>
              <a:gd name="T76" fmla="*/ 253187148 w 5280"/>
              <a:gd name="T77" fmla="*/ 461188789 h 6084"/>
              <a:gd name="T78" fmla="*/ 389246802 w 5280"/>
              <a:gd name="T79" fmla="*/ 445011945 h 6084"/>
              <a:gd name="T80" fmla="*/ 274964300 w 5280"/>
              <a:gd name="T81" fmla="*/ 445011945 h 6084"/>
              <a:gd name="T82" fmla="*/ 208062633 w 5280"/>
              <a:gd name="T83" fmla="*/ 417266077 h 6084"/>
              <a:gd name="T84" fmla="*/ 208062633 w 5280"/>
              <a:gd name="T85" fmla="*/ 417266077 h 6084"/>
              <a:gd name="T86" fmla="*/ 344220659 w 5280"/>
              <a:gd name="T87" fmla="*/ 374421738 h 6084"/>
              <a:gd name="T88" fmla="*/ 319990755 w 5280"/>
              <a:gd name="T89" fmla="*/ 374421738 h 6084"/>
              <a:gd name="T90" fmla="*/ 253187148 w 5280"/>
              <a:gd name="T91" fmla="*/ 402167606 h 6084"/>
              <a:gd name="T92" fmla="*/ 243181269 w 5280"/>
              <a:gd name="T93" fmla="*/ 200789630 h 6084"/>
              <a:gd name="T94" fmla="*/ 243181269 w 5280"/>
              <a:gd name="T95" fmla="*/ 141474430 h 6084"/>
              <a:gd name="T96" fmla="*/ 243181269 w 5280"/>
              <a:gd name="T97" fmla="*/ 141474430 h 6084"/>
              <a:gd name="T98" fmla="*/ 243181269 w 5280"/>
              <a:gd name="T99" fmla="*/ 102355550 h 6084"/>
              <a:gd name="T100" fmla="*/ 351381545 w 5280"/>
              <a:gd name="T101" fmla="*/ 61079924 h 6084"/>
              <a:gd name="T102" fmla="*/ 438098850 w 5280"/>
              <a:gd name="T103" fmla="*/ 79609837 h 6084"/>
              <a:gd name="T104" fmla="*/ 375611450 w 5280"/>
              <a:gd name="T105" fmla="*/ 80982539 h 6084"/>
              <a:gd name="T106" fmla="*/ 459876315 w 5280"/>
              <a:gd name="T107" fmla="*/ 219417549 h 608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5280" h="6084">
                <a:moveTo>
                  <a:pt x="324" y="1940"/>
                </a:moveTo>
                <a:lnTo>
                  <a:pt x="969" y="1940"/>
                </a:lnTo>
                <a:lnTo>
                  <a:pt x="986" y="1940"/>
                </a:lnTo>
                <a:lnTo>
                  <a:pt x="1002" y="1942"/>
                </a:lnTo>
                <a:lnTo>
                  <a:pt x="1018" y="1943"/>
                </a:lnTo>
                <a:lnTo>
                  <a:pt x="1034" y="1947"/>
                </a:lnTo>
                <a:lnTo>
                  <a:pt x="1049" y="1950"/>
                </a:lnTo>
                <a:lnTo>
                  <a:pt x="1065" y="1955"/>
                </a:lnTo>
                <a:lnTo>
                  <a:pt x="1080" y="1960"/>
                </a:lnTo>
                <a:lnTo>
                  <a:pt x="1094" y="1966"/>
                </a:lnTo>
                <a:lnTo>
                  <a:pt x="1109" y="1972"/>
                </a:lnTo>
                <a:lnTo>
                  <a:pt x="1122" y="1979"/>
                </a:lnTo>
                <a:lnTo>
                  <a:pt x="1136" y="1987"/>
                </a:lnTo>
                <a:lnTo>
                  <a:pt x="1149" y="1996"/>
                </a:lnTo>
                <a:lnTo>
                  <a:pt x="1162" y="2005"/>
                </a:lnTo>
                <a:lnTo>
                  <a:pt x="1174" y="2014"/>
                </a:lnTo>
                <a:lnTo>
                  <a:pt x="1185" y="2025"/>
                </a:lnTo>
                <a:lnTo>
                  <a:pt x="1197" y="2035"/>
                </a:lnTo>
                <a:lnTo>
                  <a:pt x="1208" y="2046"/>
                </a:lnTo>
                <a:lnTo>
                  <a:pt x="1218" y="2058"/>
                </a:lnTo>
                <a:lnTo>
                  <a:pt x="1228" y="2071"/>
                </a:lnTo>
                <a:lnTo>
                  <a:pt x="1237" y="2083"/>
                </a:lnTo>
                <a:lnTo>
                  <a:pt x="1245" y="2096"/>
                </a:lnTo>
                <a:lnTo>
                  <a:pt x="1252" y="2110"/>
                </a:lnTo>
                <a:lnTo>
                  <a:pt x="1260" y="2123"/>
                </a:lnTo>
                <a:lnTo>
                  <a:pt x="1266" y="2137"/>
                </a:lnTo>
                <a:lnTo>
                  <a:pt x="1272" y="2152"/>
                </a:lnTo>
                <a:lnTo>
                  <a:pt x="1277" y="2168"/>
                </a:lnTo>
                <a:lnTo>
                  <a:pt x="1281" y="2182"/>
                </a:lnTo>
                <a:lnTo>
                  <a:pt x="1285" y="2198"/>
                </a:lnTo>
                <a:lnTo>
                  <a:pt x="1288" y="2214"/>
                </a:lnTo>
                <a:lnTo>
                  <a:pt x="1290" y="2230"/>
                </a:lnTo>
                <a:lnTo>
                  <a:pt x="1291" y="2247"/>
                </a:lnTo>
                <a:lnTo>
                  <a:pt x="1291" y="2263"/>
                </a:lnTo>
                <a:lnTo>
                  <a:pt x="1291" y="5761"/>
                </a:lnTo>
                <a:lnTo>
                  <a:pt x="1291" y="5778"/>
                </a:lnTo>
                <a:lnTo>
                  <a:pt x="1290" y="5794"/>
                </a:lnTo>
                <a:lnTo>
                  <a:pt x="1288" y="5810"/>
                </a:lnTo>
                <a:lnTo>
                  <a:pt x="1285" y="5827"/>
                </a:lnTo>
                <a:lnTo>
                  <a:pt x="1281" y="5842"/>
                </a:lnTo>
                <a:lnTo>
                  <a:pt x="1277" y="5857"/>
                </a:lnTo>
                <a:lnTo>
                  <a:pt x="1272" y="5872"/>
                </a:lnTo>
                <a:lnTo>
                  <a:pt x="1266" y="5887"/>
                </a:lnTo>
                <a:lnTo>
                  <a:pt x="1260" y="5901"/>
                </a:lnTo>
                <a:lnTo>
                  <a:pt x="1252" y="5915"/>
                </a:lnTo>
                <a:lnTo>
                  <a:pt x="1245" y="5928"/>
                </a:lnTo>
                <a:lnTo>
                  <a:pt x="1237" y="5941"/>
                </a:lnTo>
                <a:lnTo>
                  <a:pt x="1228" y="5954"/>
                </a:lnTo>
                <a:lnTo>
                  <a:pt x="1218" y="5966"/>
                </a:lnTo>
                <a:lnTo>
                  <a:pt x="1208" y="5978"/>
                </a:lnTo>
                <a:lnTo>
                  <a:pt x="1197" y="5989"/>
                </a:lnTo>
                <a:lnTo>
                  <a:pt x="1185" y="5999"/>
                </a:lnTo>
                <a:lnTo>
                  <a:pt x="1174" y="6010"/>
                </a:lnTo>
                <a:lnTo>
                  <a:pt x="1162" y="6019"/>
                </a:lnTo>
                <a:lnTo>
                  <a:pt x="1149" y="6028"/>
                </a:lnTo>
                <a:lnTo>
                  <a:pt x="1136" y="6037"/>
                </a:lnTo>
                <a:lnTo>
                  <a:pt x="1122" y="6045"/>
                </a:lnTo>
                <a:lnTo>
                  <a:pt x="1109" y="6052"/>
                </a:lnTo>
                <a:lnTo>
                  <a:pt x="1094" y="6058"/>
                </a:lnTo>
                <a:lnTo>
                  <a:pt x="1080" y="6064"/>
                </a:lnTo>
                <a:lnTo>
                  <a:pt x="1065" y="6070"/>
                </a:lnTo>
                <a:lnTo>
                  <a:pt x="1049" y="6074"/>
                </a:lnTo>
                <a:lnTo>
                  <a:pt x="1034" y="6077"/>
                </a:lnTo>
                <a:lnTo>
                  <a:pt x="1018" y="6081"/>
                </a:lnTo>
                <a:lnTo>
                  <a:pt x="1002" y="6082"/>
                </a:lnTo>
                <a:lnTo>
                  <a:pt x="986" y="6084"/>
                </a:lnTo>
                <a:lnTo>
                  <a:pt x="969" y="6084"/>
                </a:lnTo>
                <a:lnTo>
                  <a:pt x="324" y="6084"/>
                </a:lnTo>
                <a:lnTo>
                  <a:pt x="307" y="6084"/>
                </a:lnTo>
                <a:lnTo>
                  <a:pt x="290" y="6082"/>
                </a:lnTo>
                <a:lnTo>
                  <a:pt x="275" y="6081"/>
                </a:lnTo>
                <a:lnTo>
                  <a:pt x="259" y="6077"/>
                </a:lnTo>
                <a:lnTo>
                  <a:pt x="243" y="6074"/>
                </a:lnTo>
                <a:lnTo>
                  <a:pt x="228" y="6070"/>
                </a:lnTo>
                <a:lnTo>
                  <a:pt x="212" y="6064"/>
                </a:lnTo>
                <a:lnTo>
                  <a:pt x="198" y="6058"/>
                </a:lnTo>
                <a:lnTo>
                  <a:pt x="184" y="6052"/>
                </a:lnTo>
                <a:lnTo>
                  <a:pt x="170" y="6045"/>
                </a:lnTo>
                <a:lnTo>
                  <a:pt x="157" y="6037"/>
                </a:lnTo>
                <a:lnTo>
                  <a:pt x="143" y="6028"/>
                </a:lnTo>
                <a:lnTo>
                  <a:pt x="131" y="6019"/>
                </a:lnTo>
                <a:lnTo>
                  <a:pt x="119" y="6010"/>
                </a:lnTo>
                <a:lnTo>
                  <a:pt x="106" y="5999"/>
                </a:lnTo>
                <a:lnTo>
                  <a:pt x="95" y="5989"/>
                </a:lnTo>
                <a:lnTo>
                  <a:pt x="85" y="5978"/>
                </a:lnTo>
                <a:lnTo>
                  <a:pt x="75" y="5966"/>
                </a:lnTo>
                <a:lnTo>
                  <a:pt x="65" y="5954"/>
                </a:lnTo>
                <a:lnTo>
                  <a:pt x="56" y="5941"/>
                </a:lnTo>
                <a:lnTo>
                  <a:pt x="47" y="5928"/>
                </a:lnTo>
                <a:lnTo>
                  <a:pt x="39" y="5915"/>
                </a:lnTo>
                <a:lnTo>
                  <a:pt x="33" y="5901"/>
                </a:lnTo>
                <a:lnTo>
                  <a:pt x="26" y="5887"/>
                </a:lnTo>
                <a:lnTo>
                  <a:pt x="21" y="5872"/>
                </a:lnTo>
                <a:lnTo>
                  <a:pt x="15" y="5857"/>
                </a:lnTo>
                <a:lnTo>
                  <a:pt x="11" y="5842"/>
                </a:lnTo>
                <a:lnTo>
                  <a:pt x="7" y="5827"/>
                </a:lnTo>
                <a:lnTo>
                  <a:pt x="5" y="5810"/>
                </a:lnTo>
                <a:lnTo>
                  <a:pt x="3" y="5794"/>
                </a:lnTo>
                <a:lnTo>
                  <a:pt x="2" y="5778"/>
                </a:lnTo>
                <a:lnTo>
                  <a:pt x="0" y="5761"/>
                </a:lnTo>
                <a:lnTo>
                  <a:pt x="0" y="2263"/>
                </a:lnTo>
                <a:lnTo>
                  <a:pt x="2" y="2247"/>
                </a:lnTo>
                <a:lnTo>
                  <a:pt x="3" y="2230"/>
                </a:lnTo>
                <a:lnTo>
                  <a:pt x="5" y="2214"/>
                </a:lnTo>
                <a:lnTo>
                  <a:pt x="7" y="2198"/>
                </a:lnTo>
                <a:lnTo>
                  <a:pt x="11" y="2182"/>
                </a:lnTo>
                <a:lnTo>
                  <a:pt x="15" y="2168"/>
                </a:lnTo>
                <a:lnTo>
                  <a:pt x="21" y="2152"/>
                </a:lnTo>
                <a:lnTo>
                  <a:pt x="26" y="2137"/>
                </a:lnTo>
                <a:lnTo>
                  <a:pt x="33" y="2123"/>
                </a:lnTo>
                <a:lnTo>
                  <a:pt x="39" y="2110"/>
                </a:lnTo>
                <a:lnTo>
                  <a:pt x="47" y="2096"/>
                </a:lnTo>
                <a:lnTo>
                  <a:pt x="56" y="2083"/>
                </a:lnTo>
                <a:lnTo>
                  <a:pt x="65" y="2071"/>
                </a:lnTo>
                <a:lnTo>
                  <a:pt x="75" y="2058"/>
                </a:lnTo>
                <a:lnTo>
                  <a:pt x="85" y="2046"/>
                </a:lnTo>
                <a:lnTo>
                  <a:pt x="95" y="2035"/>
                </a:lnTo>
                <a:lnTo>
                  <a:pt x="106" y="2025"/>
                </a:lnTo>
                <a:lnTo>
                  <a:pt x="119" y="2014"/>
                </a:lnTo>
                <a:lnTo>
                  <a:pt x="131" y="2005"/>
                </a:lnTo>
                <a:lnTo>
                  <a:pt x="143" y="1996"/>
                </a:lnTo>
                <a:lnTo>
                  <a:pt x="157" y="1987"/>
                </a:lnTo>
                <a:lnTo>
                  <a:pt x="170" y="1979"/>
                </a:lnTo>
                <a:lnTo>
                  <a:pt x="184" y="1972"/>
                </a:lnTo>
                <a:lnTo>
                  <a:pt x="198" y="1966"/>
                </a:lnTo>
                <a:lnTo>
                  <a:pt x="212" y="1960"/>
                </a:lnTo>
                <a:lnTo>
                  <a:pt x="228" y="1955"/>
                </a:lnTo>
                <a:lnTo>
                  <a:pt x="243" y="1950"/>
                </a:lnTo>
                <a:lnTo>
                  <a:pt x="259" y="1947"/>
                </a:lnTo>
                <a:lnTo>
                  <a:pt x="275" y="1943"/>
                </a:lnTo>
                <a:lnTo>
                  <a:pt x="290" y="1942"/>
                </a:lnTo>
                <a:lnTo>
                  <a:pt x="307" y="1940"/>
                </a:lnTo>
                <a:lnTo>
                  <a:pt x="324" y="1940"/>
                </a:lnTo>
                <a:close/>
                <a:moveTo>
                  <a:pt x="1510" y="2238"/>
                </a:moveTo>
                <a:lnTo>
                  <a:pt x="1915" y="2238"/>
                </a:lnTo>
                <a:lnTo>
                  <a:pt x="1915" y="145"/>
                </a:lnTo>
                <a:lnTo>
                  <a:pt x="1915" y="0"/>
                </a:lnTo>
                <a:lnTo>
                  <a:pt x="2059" y="0"/>
                </a:lnTo>
                <a:lnTo>
                  <a:pt x="4107" y="0"/>
                </a:lnTo>
                <a:lnTo>
                  <a:pt x="4176" y="0"/>
                </a:lnTo>
                <a:lnTo>
                  <a:pt x="4220" y="53"/>
                </a:lnTo>
                <a:lnTo>
                  <a:pt x="4946" y="942"/>
                </a:lnTo>
                <a:lnTo>
                  <a:pt x="4978" y="983"/>
                </a:lnTo>
                <a:lnTo>
                  <a:pt x="4978" y="1033"/>
                </a:lnTo>
                <a:lnTo>
                  <a:pt x="4978" y="2238"/>
                </a:lnTo>
                <a:lnTo>
                  <a:pt x="5280" y="2238"/>
                </a:lnTo>
                <a:lnTo>
                  <a:pt x="5280" y="5793"/>
                </a:lnTo>
                <a:lnTo>
                  <a:pt x="1510" y="5793"/>
                </a:lnTo>
                <a:lnTo>
                  <a:pt x="1510" y="2238"/>
                </a:lnTo>
                <a:close/>
                <a:moveTo>
                  <a:pt x="2121" y="2651"/>
                </a:moveTo>
                <a:lnTo>
                  <a:pt x="2121" y="3528"/>
                </a:lnTo>
                <a:lnTo>
                  <a:pt x="3968" y="3528"/>
                </a:lnTo>
                <a:lnTo>
                  <a:pt x="3968" y="2651"/>
                </a:lnTo>
                <a:lnTo>
                  <a:pt x="2121" y="2651"/>
                </a:lnTo>
                <a:close/>
                <a:moveTo>
                  <a:pt x="3509" y="5141"/>
                </a:moveTo>
                <a:lnTo>
                  <a:pt x="3509" y="5424"/>
                </a:lnTo>
                <a:lnTo>
                  <a:pt x="3968" y="5424"/>
                </a:lnTo>
                <a:lnTo>
                  <a:pt x="3968" y="5141"/>
                </a:lnTo>
                <a:lnTo>
                  <a:pt x="3509" y="5141"/>
                </a:lnTo>
                <a:close/>
                <a:moveTo>
                  <a:pt x="2803" y="5141"/>
                </a:moveTo>
                <a:lnTo>
                  <a:pt x="2803" y="5424"/>
                </a:lnTo>
                <a:lnTo>
                  <a:pt x="3262" y="5424"/>
                </a:lnTo>
                <a:lnTo>
                  <a:pt x="3262" y="5141"/>
                </a:lnTo>
                <a:lnTo>
                  <a:pt x="2803" y="5141"/>
                </a:lnTo>
                <a:close/>
                <a:moveTo>
                  <a:pt x="2121" y="5141"/>
                </a:moveTo>
                <a:lnTo>
                  <a:pt x="2121" y="5424"/>
                </a:lnTo>
                <a:lnTo>
                  <a:pt x="2581" y="5424"/>
                </a:lnTo>
                <a:lnTo>
                  <a:pt x="2581" y="5141"/>
                </a:lnTo>
                <a:lnTo>
                  <a:pt x="2121" y="5141"/>
                </a:lnTo>
                <a:close/>
                <a:moveTo>
                  <a:pt x="3509" y="4704"/>
                </a:moveTo>
                <a:lnTo>
                  <a:pt x="3509" y="4987"/>
                </a:lnTo>
                <a:lnTo>
                  <a:pt x="3968" y="4987"/>
                </a:lnTo>
                <a:lnTo>
                  <a:pt x="3968" y="4704"/>
                </a:lnTo>
                <a:lnTo>
                  <a:pt x="3509" y="4704"/>
                </a:lnTo>
                <a:close/>
                <a:moveTo>
                  <a:pt x="2803" y="4704"/>
                </a:moveTo>
                <a:lnTo>
                  <a:pt x="2803" y="4987"/>
                </a:lnTo>
                <a:lnTo>
                  <a:pt x="3262" y="4987"/>
                </a:lnTo>
                <a:lnTo>
                  <a:pt x="3262" y="4704"/>
                </a:lnTo>
                <a:lnTo>
                  <a:pt x="2803" y="4704"/>
                </a:lnTo>
                <a:close/>
                <a:moveTo>
                  <a:pt x="2121" y="4704"/>
                </a:moveTo>
                <a:lnTo>
                  <a:pt x="2121" y="4987"/>
                </a:lnTo>
                <a:lnTo>
                  <a:pt x="2581" y="4987"/>
                </a:lnTo>
                <a:lnTo>
                  <a:pt x="2581" y="4704"/>
                </a:lnTo>
                <a:lnTo>
                  <a:pt x="2121" y="4704"/>
                </a:lnTo>
                <a:close/>
                <a:moveTo>
                  <a:pt x="3509" y="4256"/>
                </a:moveTo>
                <a:lnTo>
                  <a:pt x="3509" y="4539"/>
                </a:lnTo>
                <a:lnTo>
                  <a:pt x="3968" y="4539"/>
                </a:lnTo>
                <a:lnTo>
                  <a:pt x="3968" y="4256"/>
                </a:lnTo>
                <a:lnTo>
                  <a:pt x="3509" y="4256"/>
                </a:lnTo>
                <a:close/>
                <a:moveTo>
                  <a:pt x="2803" y="4256"/>
                </a:moveTo>
                <a:lnTo>
                  <a:pt x="2803" y="4539"/>
                </a:lnTo>
                <a:lnTo>
                  <a:pt x="3262" y="4539"/>
                </a:lnTo>
                <a:lnTo>
                  <a:pt x="3262" y="4256"/>
                </a:lnTo>
                <a:lnTo>
                  <a:pt x="2803" y="4256"/>
                </a:lnTo>
                <a:close/>
                <a:moveTo>
                  <a:pt x="2121" y="4256"/>
                </a:moveTo>
                <a:lnTo>
                  <a:pt x="2121" y="4539"/>
                </a:lnTo>
                <a:lnTo>
                  <a:pt x="2581" y="4539"/>
                </a:lnTo>
                <a:lnTo>
                  <a:pt x="2581" y="4256"/>
                </a:lnTo>
                <a:lnTo>
                  <a:pt x="2121" y="4256"/>
                </a:lnTo>
                <a:close/>
                <a:moveTo>
                  <a:pt x="3509" y="3819"/>
                </a:moveTo>
                <a:lnTo>
                  <a:pt x="3509" y="4102"/>
                </a:lnTo>
                <a:lnTo>
                  <a:pt x="3968" y="4102"/>
                </a:lnTo>
                <a:lnTo>
                  <a:pt x="3968" y="3819"/>
                </a:lnTo>
                <a:lnTo>
                  <a:pt x="3509" y="3819"/>
                </a:lnTo>
                <a:close/>
                <a:moveTo>
                  <a:pt x="2803" y="3819"/>
                </a:moveTo>
                <a:lnTo>
                  <a:pt x="2803" y="4102"/>
                </a:lnTo>
                <a:lnTo>
                  <a:pt x="3262" y="4102"/>
                </a:lnTo>
                <a:lnTo>
                  <a:pt x="3262" y="3819"/>
                </a:lnTo>
                <a:lnTo>
                  <a:pt x="2803" y="3819"/>
                </a:lnTo>
                <a:close/>
                <a:moveTo>
                  <a:pt x="2121" y="3819"/>
                </a:moveTo>
                <a:lnTo>
                  <a:pt x="2121" y="4102"/>
                </a:lnTo>
                <a:lnTo>
                  <a:pt x="2581" y="4102"/>
                </a:lnTo>
                <a:lnTo>
                  <a:pt x="2581" y="3819"/>
                </a:lnTo>
                <a:lnTo>
                  <a:pt x="2121" y="3819"/>
                </a:lnTo>
                <a:close/>
                <a:moveTo>
                  <a:pt x="2479" y="1864"/>
                </a:moveTo>
                <a:lnTo>
                  <a:pt x="2479" y="2048"/>
                </a:lnTo>
                <a:lnTo>
                  <a:pt x="4341" y="2048"/>
                </a:lnTo>
                <a:lnTo>
                  <a:pt x="4341" y="1864"/>
                </a:lnTo>
                <a:lnTo>
                  <a:pt x="2479" y="1864"/>
                </a:lnTo>
                <a:close/>
                <a:moveTo>
                  <a:pt x="2479" y="1443"/>
                </a:moveTo>
                <a:lnTo>
                  <a:pt x="2479" y="1627"/>
                </a:lnTo>
                <a:lnTo>
                  <a:pt x="4341" y="1627"/>
                </a:lnTo>
                <a:lnTo>
                  <a:pt x="4341" y="1443"/>
                </a:lnTo>
                <a:lnTo>
                  <a:pt x="2479" y="1443"/>
                </a:lnTo>
                <a:close/>
                <a:moveTo>
                  <a:pt x="2479" y="1044"/>
                </a:moveTo>
                <a:lnTo>
                  <a:pt x="2479" y="1228"/>
                </a:lnTo>
                <a:lnTo>
                  <a:pt x="3582" y="1228"/>
                </a:lnTo>
                <a:lnTo>
                  <a:pt x="3582" y="1044"/>
                </a:lnTo>
                <a:lnTo>
                  <a:pt x="2479" y="1044"/>
                </a:lnTo>
                <a:close/>
                <a:moveTo>
                  <a:pt x="2479" y="623"/>
                </a:moveTo>
                <a:lnTo>
                  <a:pt x="2479" y="807"/>
                </a:lnTo>
                <a:lnTo>
                  <a:pt x="3582" y="807"/>
                </a:lnTo>
                <a:lnTo>
                  <a:pt x="3582" y="623"/>
                </a:lnTo>
                <a:lnTo>
                  <a:pt x="2479" y="623"/>
                </a:lnTo>
                <a:close/>
                <a:moveTo>
                  <a:pt x="4167" y="447"/>
                </a:moveTo>
                <a:lnTo>
                  <a:pt x="4141" y="656"/>
                </a:lnTo>
                <a:lnTo>
                  <a:pt x="4466" y="812"/>
                </a:lnTo>
                <a:lnTo>
                  <a:pt x="4167" y="447"/>
                </a:lnTo>
                <a:close/>
                <a:moveTo>
                  <a:pt x="4688" y="1238"/>
                </a:moveTo>
                <a:lnTo>
                  <a:pt x="3922" y="871"/>
                </a:lnTo>
                <a:lnTo>
                  <a:pt x="3829" y="826"/>
                </a:lnTo>
                <a:lnTo>
                  <a:pt x="3842" y="722"/>
                </a:lnTo>
                <a:lnTo>
                  <a:pt x="3897" y="289"/>
                </a:lnTo>
                <a:lnTo>
                  <a:pt x="2203" y="289"/>
                </a:lnTo>
                <a:lnTo>
                  <a:pt x="2203" y="2238"/>
                </a:lnTo>
                <a:lnTo>
                  <a:pt x="4688" y="2238"/>
                </a:lnTo>
                <a:lnTo>
                  <a:pt x="4688" y="1238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26" name="KSO_Shape"/>
          <p:cNvSpPr/>
          <p:nvPr/>
        </p:nvSpPr>
        <p:spPr>
          <a:xfrm>
            <a:off x="5935383" y="2199267"/>
            <a:ext cx="323883" cy="328518"/>
          </a:xfrm>
          <a:custGeom>
            <a:avLst/>
            <a:gdLst>
              <a:gd name="T0" fmla="*/ 1575136 w 3826"/>
              <a:gd name="T1" fmla="*/ 952579 h 3884"/>
              <a:gd name="T2" fmla="*/ 1648376 w 3826"/>
              <a:gd name="T3" fmla="*/ 1177860 h 3884"/>
              <a:gd name="T4" fmla="*/ 1354950 w 3826"/>
              <a:gd name="T5" fmla="*/ 1470819 h 3884"/>
              <a:gd name="T6" fmla="*/ 1428654 w 3826"/>
              <a:gd name="T7" fmla="*/ 1177860 h 3884"/>
              <a:gd name="T8" fmla="*/ 1493088 w 3826"/>
              <a:gd name="T9" fmla="*/ 592407 h 3884"/>
              <a:gd name="T10" fmla="*/ 1598313 w 3826"/>
              <a:gd name="T11" fmla="*/ 278125 h 3884"/>
              <a:gd name="T12" fmla="*/ 1616391 w 3826"/>
              <a:gd name="T13" fmla="*/ 626709 h 3884"/>
              <a:gd name="T14" fmla="*/ 73704 w 3826"/>
              <a:gd name="T15" fmla="*/ 1800397 h 3884"/>
              <a:gd name="T16" fmla="*/ 0 w 3826"/>
              <a:gd name="T17" fmla="*/ 1727157 h 3884"/>
              <a:gd name="T18" fmla="*/ 2318 w 3826"/>
              <a:gd name="T19" fmla="*/ 298985 h 3884"/>
              <a:gd name="T20" fmla="*/ 1309059 w 3826"/>
              <a:gd name="T21" fmla="*/ 298985 h 3884"/>
              <a:gd name="T22" fmla="*/ 1318794 w 3826"/>
              <a:gd name="T23" fmla="*/ 1727157 h 3884"/>
              <a:gd name="T24" fmla="*/ 1245553 w 3826"/>
              <a:gd name="T25" fmla="*/ 1800397 h 3884"/>
              <a:gd name="T26" fmla="*/ 988748 w 3826"/>
              <a:gd name="T27" fmla="*/ 1324339 h 3884"/>
              <a:gd name="T28" fmla="*/ 230383 w 3826"/>
              <a:gd name="T29" fmla="*/ 1580678 h 3884"/>
              <a:gd name="T30" fmla="*/ 1135692 w 3826"/>
              <a:gd name="T31" fmla="*/ 921521 h 3884"/>
              <a:gd name="T32" fmla="*/ 1135692 w 3826"/>
              <a:gd name="T33" fmla="*/ 665183 h 3884"/>
              <a:gd name="T34" fmla="*/ 1135692 w 3826"/>
              <a:gd name="T35" fmla="*/ 518703 h 3884"/>
              <a:gd name="T36" fmla="*/ 293426 w 3826"/>
              <a:gd name="T37" fmla="*/ 408844 h 3884"/>
              <a:gd name="T38" fmla="*/ 183101 w 3826"/>
              <a:gd name="T39" fmla="*/ 591943 h 3884"/>
              <a:gd name="T40" fmla="*/ 183101 w 3826"/>
              <a:gd name="T41" fmla="*/ 848282 h 3884"/>
              <a:gd name="T42" fmla="*/ 183101 w 3826"/>
              <a:gd name="T43" fmla="*/ 994761 h 3884"/>
              <a:gd name="T44" fmla="*/ 1025831 w 3826"/>
              <a:gd name="T45" fmla="*/ 1104621 h 3884"/>
              <a:gd name="T46" fmla="*/ 1135692 w 3826"/>
              <a:gd name="T47" fmla="*/ 921521 h 3884"/>
              <a:gd name="T48" fmla="*/ 842730 w 3826"/>
              <a:gd name="T49" fmla="*/ 921521 h 3884"/>
              <a:gd name="T50" fmla="*/ 1061988 w 3826"/>
              <a:gd name="T51" fmla="*/ 1031381 h 3884"/>
              <a:gd name="T52" fmla="*/ 842730 w 3826"/>
              <a:gd name="T53" fmla="*/ 665183 h 3884"/>
              <a:gd name="T54" fmla="*/ 1061988 w 3826"/>
              <a:gd name="T55" fmla="*/ 848282 h 3884"/>
              <a:gd name="T56" fmla="*/ 842730 w 3826"/>
              <a:gd name="T57" fmla="*/ 665183 h 3884"/>
              <a:gd name="T58" fmla="*/ 1061988 w 3826"/>
              <a:gd name="T59" fmla="*/ 482084 h 3884"/>
              <a:gd name="T60" fmla="*/ 842730 w 3826"/>
              <a:gd name="T61" fmla="*/ 591943 h 3884"/>
              <a:gd name="T62" fmla="*/ 549304 w 3826"/>
              <a:gd name="T63" fmla="*/ 591943 h 3884"/>
              <a:gd name="T64" fmla="*/ 769489 w 3826"/>
              <a:gd name="T65" fmla="*/ 482084 h 3884"/>
              <a:gd name="T66" fmla="*/ 549304 w 3826"/>
              <a:gd name="T67" fmla="*/ 591943 h 3884"/>
              <a:gd name="T68" fmla="*/ 256805 w 3826"/>
              <a:gd name="T69" fmla="*/ 482084 h 3884"/>
              <a:gd name="T70" fmla="*/ 476527 w 3826"/>
              <a:gd name="T71" fmla="*/ 591943 h 3884"/>
              <a:gd name="T72" fmla="*/ 476527 w 3826"/>
              <a:gd name="T73" fmla="*/ 848282 h 3884"/>
              <a:gd name="T74" fmla="*/ 256805 w 3826"/>
              <a:gd name="T75" fmla="*/ 665183 h 3884"/>
              <a:gd name="T76" fmla="*/ 476527 w 3826"/>
              <a:gd name="T77" fmla="*/ 848282 h 3884"/>
              <a:gd name="T78" fmla="*/ 256805 w 3826"/>
              <a:gd name="T79" fmla="*/ 1031381 h 3884"/>
              <a:gd name="T80" fmla="*/ 476527 w 3826"/>
              <a:gd name="T81" fmla="*/ 921521 h 3884"/>
              <a:gd name="T82" fmla="*/ 769489 w 3826"/>
              <a:gd name="T83" fmla="*/ 665183 h 3884"/>
              <a:gd name="T84" fmla="*/ 549304 w 3826"/>
              <a:gd name="T85" fmla="*/ 848282 h 3884"/>
              <a:gd name="T86" fmla="*/ 769489 w 3826"/>
              <a:gd name="T87" fmla="*/ 665183 h 3884"/>
              <a:gd name="T88" fmla="*/ 769489 w 3826"/>
              <a:gd name="T89" fmla="*/ 1031381 h 3884"/>
              <a:gd name="T90" fmla="*/ 549304 w 3826"/>
              <a:gd name="T91" fmla="*/ 921521 h 388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825" h="3884">
                <a:moveTo>
                  <a:pt x="3487" y="1352"/>
                </a:moveTo>
                <a:cubicBezTo>
                  <a:pt x="3417" y="1510"/>
                  <a:pt x="3401" y="1849"/>
                  <a:pt x="3398" y="2055"/>
                </a:cubicBezTo>
                <a:cubicBezTo>
                  <a:pt x="3398" y="2541"/>
                  <a:pt x="3398" y="2541"/>
                  <a:pt x="3398" y="2541"/>
                </a:cubicBezTo>
                <a:cubicBezTo>
                  <a:pt x="3556" y="2541"/>
                  <a:pt x="3556" y="2541"/>
                  <a:pt x="3556" y="2541"/>
                </a:cubicBezTo>
                <a:cubicBezTo>
                  <a:pt x="3556" y="3173"/>
                  <a:pt x="3556" y="3173"/>
                  <a:pt x="3556" y="3173"/>
                </a:cubicBezTo>
                <a:cubicBezTo>
                  <a:pt x="2923" y="3173"/>
                  <a:pt x="2923" y="3173"/>
                  <a:pt x="2923" y="3173"/>
                </a:cubicBezTo>
                <a:cubicBezTo>
                  <a:pt x="2923" y="2541"/>
                  <a:pt x="2923" y="2541"/>
                  <a:pt x="2923" y="2541"/>
                </a:cubicBezTo>
                <a:cubicBezTo>
                  <a:pt x="3082" y="2541"/>
                  <a:pt x="3082" y="2541"/>
                  <a:pt x="3082" y="2541"/>
                </a:cubicBezTo>
                <a:cubicBezTo>
                  <a:pt x="3082" y="2225"/>
                  <a:pt x="3082" y="2225"/>
                  <a:pt x="3082" y="2225"/>
                </a:cubicBezTo>
                <a:cubicBezTo>
                  <a:pt x="3082" y="2225"/>
                  <a:pt x="3043" y="1389"/>
                  <a:pt x="3221" y="1278"/>
                </a:cubicBezTo>
                <a:cubicBezTo>
                  <a:pt x="3130" y="1209"/>
                  <a:pt x="3070" y="1101"/>
                  <a:pt x="3070" y="978"/>
                </a:cubicBezTo>
                <a:cubicBezTo>
                  <a:pt x="3070" y="769"/>
                  <a:pt x="3240" y="600"/>
                  <a:pt x="3448" y="600"/>
                </a:cubicBezTo>
                <a:cubicBezTo>
                  <a:pt x="3657" y="600"/>
                  <a:pt x="3826" y="769"/>
                  <a:pt x="3826" y="978"/>
                </a:cubicBezTo>
                <a:cubicBezTo>
                  <a:pt x="3826" y="1173"/>
                  <a:pt x="3677" y="1332"/>
                  <a:pt x="3487" y="1352"/>
                </a:cubicBezTo>
                <a:close/>
                <a:moveTo>
                  <a:pt x="2687" y="3884"/>
                </a:moveTo>
                <a:cubicBezTo>
                  <a:pt x="159" y="3884"/>
                  <a:pt x="159" y="3884"/>
                  <a:pt x="159" y="3884"/>
                </a:cubicBezTo>
                <a:cubicBezTo>
                  <a:pt x="159" y="3726"/>
                  <a:pt x="159" y="3726"/>
                  <a:pt x="159" y="3726"/>
                </a:cubicBezTo>
                <a:cubicBezTo>
                  <a:pt x="0" y="3726"/>
                  <a:pt x="0" y="3726"/>
                  <a:pt x="0" y="3726"/>
                </a:cubicBezTo>
                <a:cubicBezTo>
                  <a:pt x="0" y="645"/>
                  <a:pt x="0" y="645"/>
                  <a:pt x="0" y="645"/>
                </a:cubicBezTo>
                <a:cubicBezTo>
                  <a:pt x="5" y="645"/>
                  <a:pt x="5" y="645"/>
                  <a:pt x="5" y="645"/>
                </a:cubicBezTo>
                <a:cubicBezTo>
                  <a:pt x="47" y="285"/>
                  <a:pt x="656" y="0"/>
                  <a:pt x="1403" y="0"/>
                </a:cubicBezTo>
                <a:cubicBezTo>
                  <a:pt x="2150" y="0"/>
                  <a:pt x="2780" y="285"/>
                  <a:pt x="2824" y="645"/>
                </a:cubicBezTo>
                <a:cubicBezTo>
                  <a:pt x="2845" y="645"/>
                  <a:pt x="2845" y="645"/>
                  <a:pt x="2845" y="645"/>
                </a:cubicBezTo>
                <a:cubicBezTo>
                  <a:pt x="2845" y="3726"/>
                  <a:pt x="2845" y="3726"/>
                  <a:pt x="2845" y="3726"/>
                </a:cubicBezTo>
                <a:cubicBezTo>
                  <a:pt x="2687" y="3726"/>
                  <a:pt x="2687" y="3726"/>
                  <a:pt x="2687" y="3726"/>
                </a:cubicBezTo>
                <a:lnTo>
                  <a:pt x="2687" y="3884"/>
                </a:lnTo>
                <a:close/>
                <a:moveTo>
                  <a:pt x="2416" y="3410"/>
                </a:moveTo>
                <a:cubicBezTo>
                  <a:pt x="2133" y="2857"/>
                  <a:pt x="2133" y="2857"/>
                  <a:pt x="2133" y="2857"/>
                </a:cubicBezTo>
                <a:cubicBezTo>
                  <a:pt x="779" y="2857"/>
                  <a:pt x="779" y="2857"/>
                  <a:pt x="779" y="2857"/>
                </a:cubicBezTo>
                <a:cubicBezTo>
                  <a:pt x="497" y="3410"/>
                  <a:pt x="497" y="3410"/>
                  <a:pt x="497" y="3410"/>
                </a:cubicBezTo>
                <a:lnTo>
                  <a:pt x="2416" y="3410"/>
                </a:lnTo>
                <a:close/>
                <a:moveTo>
                  <a:pt x="2450" y="1988"/>
                </a:moveTo>
                <a:cubicBezTo>
                  <a:pt x="2450" y="1830"/>
                  <a:pt x="2450" y="1830"/>
                  <a:pt x="2450" y="1830"/>
                </a:cubicBezTo>
                <a:cubicBezTo>
                  <a:pt x="2450" y="1435"/>
                  <a:pt x="2450" y="1435"/>
                  <a:pt x="2450" y="1435"/>
                </a:cubicBezTo>
                <a:cubicBezTo>
                  <a:pt x="2450" y="1277"/>
                  <a:pt x="2450" y="1277"/>
                  <a:pt x="2450" y="1277"/>
                </a:cubicBezTo>
                <a:cubicBezTo>
                  <a:pt x="2450" y="1119"/>
                  <a:pt x="2450" y="1119"/>
                  <a:pt x="2450" y="1119"/>
                </a:cubicBezTo>
                <a:cubicBezTo>
                  <a:pt x="2450" y="988"/>
                  <a:pt x="2344" y="882"/>
                  <a:pt x="2213" y="882"/>
                </a:cubicBezTo>
                <a:cubicBezTo>
                  <a:pt x="633" y="882"/>
                  <a:pt x="633" y="882"/>
                  <a:pt x="633" y="882"/>
                </a:cubicBezTo>
                <a:cubicBezTo>
                  <a:pt x="502" y="882"/>
                  <a:pt x="395" y="988"/>
                  <a:pt x="395" y="1119"/>
                </a:cubicBezTo>
                <a:cubicBezTo>
                  <a:pt x="395" y="1277"/>
                  <a:pt x="395" y="1277"/>
                  <a:pt x="395" y="1277"/>
                </a:cubicBezTo>
                <a:cubicBezTo>
                  <a:pt x="395" y="1435"/>
                  <a:pt x="395" y="1435"/>
                  <a:pt x="395" y="1435"/>
                </a:cubicBezTo>
                <a:cubicBezTo>
                  <a:pt x="395" y="1830"/>
                  <a:pt x="395" y="1830"/>
                  <a:pt x="395" y="1830"/>
                </a:cubicBezTo>
                <a:cubicBezTo>
                  <a:pt x="395" y="1988"/>
                  <a:pt x="395" y="1988"/>
                  <a:pt x="395" y="1988"/>
                </a:cubicBezTo>
                <a:cubicBezTo>
                  <a:pt x="395" y="2146"/>
                  <a:pt x="395" y="2146"/>
                  <a:pt x="395" y="2146"/>
                </a:cubicBezTo>
                <a:cubicBezTo>
                  <a:pt x="395" y="2277"/>
                  <a:pt x="502" y="2383"/>
                  <a:pt x="633" y="2383"/>
                </a:cubicBezTo>
                <a:cubicBezTo>
                  <a:pt x="2213" y="2383"/>
                  <a:pt x="2213" y="2383"/>
                  <a:pt x="2213" y="2383"/>
                </a:cubicBezTo>
                <a:cubicBezTo>
                  <a:pt x="2344" y="2383"/>
                  <a:pt x="2450" y="2277"/>
                  <a:pt x="2450" y="2146"/>
                </a:cubicBezTo>
                <a:lnTo>
                  <a:pt x="2450" y="1988"/>
                </a:lnTo>
                <a:close/>
                <a:moveTo>
                  <a:pt x="1818" y="2225"/>
                </a:moveTo>
                <a:cubicBezTo>
                  <a:pt x="1818" y="1988"/>
                  <a:pt x="1818" y="1988"/>
                  <a:pt x="1818" y="1988"/>
                </a:cubicBezTo>
                <a:cubicBezTo>
                  <a:pt x="2291" y="1988"/>
                  <a:pt x="2291" y="1988"/>
                  <a:pt x="2291" y="1988"/>
                </a:cubicBezTo>
                <a:cubicBezTo>
                  <a:pt x="2291" y="2225"/>
                  <a:pt x="2291" y="2225"/>
                  <a:pt x="2291" y="2225"/>
                </a:cubicBezTo>
                <a:lnTo>
                  <a:pt x="1818" y="2225"/>
                </a:lnTo>
                <a:close/>
                <a:moveTo>
                  <a:pt x="1818" y="1435"/>
                </a:moveTo>
                <a:cubicBezTo>
                  <a:pt x="2291" y="1435"/>
                  <a:pt x="2291" y="1435"/>
                  <a:pt x="2291" y="1435"/>
                </a:cubicBezTo>
                <a:cubicBezTo>
                  <a:pt x="2291" y="1830"/>
                  <a:pt x="2291" y="1830"/>
                  <a:pt x="2291" y="1830"/>
                </a:cubicBezTo>
                <a:cubicBezTo>
                  <a:pt x="1818" y="1830"/>
                  <a:pt x="1818" y="1830"/>
                  <a:pt x="1818" y="1830"/>
                </a:cubicBezTo>
                <a:lnTo>
                  <a:pt x="1818" y="1435"/>
                </a:lnTo>
                <a:close/>
                <a:moveTo>
                  <a:pt x="1818" y="1040"/>
                </a:moveTo>
                <a:cubicBezTo>
                  <a:pt x="2291" y="1040"/>
                  <a:pt x="2291" y="1040"/>
                  <a:pt x="2291" y="1040"/>
                </a:cubicBezTo>
                <a:cubicBezTo>
                  <a:pt x="2291" y="1277"/>
                  <a:pt x="2291" y="1277"/>
                  <a:pt x="2291" y="1277"/>
                </a:cubicBezTo>
                <a:cubicBezTo>
                  <a:pt x="1818" y="1277"/>
                  <a:pt x="1818" y="1277"/>
                  <a:pt x="1818" y="1277"/>
                </a:cubicBezTo>
                <a:lnTo>
                  <a:pt x="1818" y="1040"/>
                </a:lnTo>
                <a:close/>
                <a:moveTo>
                  <a:pt x="1185" y="1277"/>
                </a:moveTo>
                <a:cubicBezTo>
                  <a:pt x="1185" y="1040"/>
                  <a:pt x="1185" y="1040"/>
                  <a:pt x="1185" y="1040"/>
                </a:cubicBezTo>
                <a:cubicBezTo>
                  <a:pt x="1660" y="1040"/>
                  <a:pt x="1660" y="1040"/>
                  <a:pt x="1660" y="1040"/>
                </a:cubicBezTo>
                <a:cubicBezTo>
                  <a:pt x="1660" y="1277"/>
                  <a:pt x="1660" y="1277"/>
                  <a:pt x="1660" y="1277"/>
                </a:cubicBezTo>
                <a:lnTo>
                  <a:pt x="1185" y="1277"/>
                </a:lnTo>
                <a:close/>
                <a:moveTo>
                  <a:pt x="554" y="1277"/>
                </a:moveTo>
                <a:cubicBezTo>
                  <a:pt x="554" y="1040"/>
                  <a:pt x="554" y="1040"/>
                  <a:pt x="554" y="1040"/>
                </a:cubicBezTo>
                <a:cubicBezTo>
                  <a:pt x="1028" y="1040"/>
                  <a:pt x="1028" y="1040"/>
                  <a:pt x="1028" y="1040"/>
                </a:cubicBezTo>
                <a:cubicBezTo>
                  <a:pt x="1028" y="1277"/>
                  <a:pt x="1028" y="1277"/>
                  <a:pt x="1028" y="1277"/>
                </a:cubicBezTo>
                <a:lnTo>
                  <a:pt x="554" y="1277"/>
                </a:lnTo>
                <a:close/>
                <a:moveTo>
                  <a:pt x="1028" y="1830"/>
                </a:moveTo>
                <a:cubicBezTo>
                  <a:pt x="554" y="1830"/>
                  <a:pt x="554" y="1830"/>
                  <a:pt x="554" y="1830"/>
                </a:cubicBezTo>
                <a:cubicBezTo>
                  <a:pt x="554" y="1435"/>
                  <a:pt x="554" y="1435"/>
                  <a:pt x="554" y="1435"/>
                </a:cubicBezTo>
                <a:cubicBezTo>
                  <a:pt x="1028" y="1435"/>
                  <a:pt x="1028" y="1435"/>
                  <a:pt x="1028" y="1435"/>
                </a:cubicBezTo>
                <a:lnTo>
                  <a:pt x="1028" y="1830"/>
                </a:lnTo>
                <a:close/>
                <a:moveTo>
                  <a:pt x="1028" y="2225"/>
                </a:moveTo>
                <a:cubicBezTo>
                  <a:pt x="554" y="2225"/>
                  <a:pt x="554" y="2225"/>
                  <a:pt x="554" y="2225"/>
                </a:cubicBezTo>
                <a:cubicBezTo>
                  <a:pt x="554" y="1988"/>
                  <a:pt x="554" y="1988"/>
                  <a:pt x="554" y="1988"/>
                </a:cubicBezTo>
                <a:cubicBezTo>
                  <a:pt x="1028" y="1988"/>
                  <a:pt x="1028" y="1988"/>
                  <a:pt x="1028" y="1988"/>
                </a:cubicBezTo>
                <a:lnTo>
                  <a:pt x="1028" y="2225"/>
                </a:lnTo>
                <a:close/>
                <a:moveTo>
                  <a:pt x="1660" y="1435"/>
                </a:moveTo>
                <a:cubicBezTo>
                  <a:pt x="1660" y="1830"/>
                  <a:pt x="1660" y="1830"/>
                  <a:pt x="1660" y="1830"/>
                </a:cubicBezTo>
                <a:cubicBezTo>
                  <a:pt x="1185" y="1830"/>
                  <a:pt x="1185" y="1830"/>
                  <a:pt x="1185" y="1830"/>
                </a:cubicBezTo>
                <a:cubicBezTo>
                  <a:pt x="1185" y="1435"/>
                  <a:pt x="1185" y="1435"/>
                  <a:pt x="1185" y="1435"/>
                </a:cubicBezTo>
                <a:lnTo>
                  <a:pt x="1660" y="1435"/>
                </a:lnTo>
                <a:close/>
                <a:moveTo>
                  <a:pt x="1660" y="1988"/>
                </a:moveTo>
                <a:cubicBezTo>
                  <a:pt x="1660" y="2225"/>
                  <a:pt x="1660" y="2225"/>
                  <a:pt x="1660" y="2225"/>
                </a:cubicBezTo>
                <a:cubicBezTo>
                  <a:pt x="1185" y="2225"/>
                  <a:pt x="1185" y="2225"/>
                  <a:pt x="1185" y="2225"/>
                </a:cubicBezTo>
                <a:cubicBezTo>
                  <a:pt x="1185" y="1988"/>
                  <a:pt x="1185" y="1988"/>
                  <a:pt x="1185" y="1988"/>
                </a:cubicBezTo>
                <a:lnTo>
                  <a:pt x="1660" y="1988"/>
                </a:lnTo>
                <a:close/>
              </a:path>
            </a:pathLst>
          </a:custGeom>
          <a:solidFill>
            <a:srgbClr val="8185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27" name="KSO_Shape"/>
          <p:cNvSpPr/>
          <p:nvPr/>
        </p:nvSpPr>
        <p:spPr>
          <a:xfrm>
            <a:off x="7345162" y="3606065"/>
            <a:ext cx="323219" cy="323219"/>
          </a:xfrm>
          <a:custGeom>
            <a:avLst/>
            <a:gdLst>
              <a:gd name="T0" fmla="*/ 1726800 w 2775"/>
              <a:gd name="T1" fmla="*/ 1800397 h 2775"/>
              <a:gd name="T2" fmla="*/ 1007300 w 2775"/>
              <a:gd name="T3" fmla="*/ 1731625 h 2775"/>
              <a:gd name="T4" fmla="*/ 1187499 w 2775"/>
              <a:gd name="T5" fmla="*/ 1728381 h 2775"/>
              <a:gd name="T6" fmla="*/ 1280191 w 2775"/>
              <a:gd name="T7" fmla="*/ 1548017 h 2775"/>
              <a:gd name="T8" fmla="*/ 1367050 w 2775"/>
              <a:gd name="T9" fmla="*/ 1728381 h 2775"/>
              <a:gd name="T10" fmla="*/ 1546601 w 2775"/>
              <a:gd name="T11" fmla="*/ 1548017 h 2775"/>
              <a:gd name="T12" fmla="*/ 1726800 w 2775"/>
              <a:gd name="T13" fmla="*/ 1368302 h 2775"/>
              <a:gd name="T14" fmla="*/ 1546601 w 2775"/>
              <a:gd name="T15" fmla="*/ 1187938 h 2775"/>
              <a:gd name="T16" fmla="*/ 1726800 w 2775"/>
              <a:gd name="T17" fmla="*/ 1008222 h 2775"/>
              <a:gd name="T18" fmla="*/ 1546601 w 2775"/>
              <a:gd name="T19" fmla="*/ 828507 h 2775"/>
              <a:gd name="T20" fmla="*/ 1477892 w 2775"/>
              <a:gd name="T21" fmla="*/ 755842 h 2775"/>
              <a:gd name="T22" fmla="*/ 1726800 w 2775"/>
              <a:gd name="T23" fmla="*/ 755842 h 2775"/>
              <a:gd name="T24" fmla="*/ 1798750 w 2775"/>
              <a:gd name="T25" fmla="*/ 1800397 h 2775"/>
              <a:gd name="T26" fmla="*/ 1367050 w 2775"/>
              <a:gd name="T27" fmla="*/ 1548017 h 2775"/>
              <a:gd name="T28" fmla="*/ 1413720 w 2775"/>
              <a:gd name="T29" fmla="*/ 1368302 h 2775"/>
              <a:gd name="T30" fmla="*/ 1546601 w 2775"/>
              <a:gd name="T31" fmla="*/ 1548017 h 2775"/>
              <a:gd name="T32" fmla="*/ 1483726 w 2775"/>
              <a:gd name="T33" fmla="*/ 1187938 h 2775"/>
              <a:gd name="T34" fmla="*/ 1546601 w 2775"/>
              <a:gd name="T35" fmla="*/ 1008222 h 2775"/>
              <a:gd name="T36" fmla="*/ 1483726 w 2775"/>
              <a:gd name="T37" fmla="*/ 1187938 h 2775"/>
              <a:gd name="T38" fmla="*/ 1726800 w 2775"/>
              <a:gd name="T39" fmla="*/ 755842 h 2775"/>
              <a:gd name="T40" fmla="*/ 1413720 w 2775"/>
              <a:gd name="T41" fmla="*/ 968646 h 2775"/>
              <a:gd name="T42" fmla="*/ 0 w 2775"/>
              <a:gd name="T43" fmla="*/ 968646 h 2775"/>
              <a:gd name="T44" fmla="*/ 631345 w 2775"/>
              <a:gd name="T45" fmla="*/ 103158 h 2775"/>
              <a:gd name="T46" fmla="*/ 530226 w 2775"/>
              <a:gd name="T47" fmla="*/ 60338 h 2775"/>
              <a:gd name="T48" fmla="*/ 836176 w 2775"/>
              <a:gd name="T49" fmla="*/ 0 h 2775"/>
              <a:gd name="T50" fmla="*/ 836176 w 2775"/>
              <a:gd name="T51" fmla="*/ 105104 h 2775"/>
              <a:gd name="T52" fmla="*/ 783672 w 2775"/>
              <a:gd name="T53" fmla="*/ 260165 h 2775"/>
              <a:gd name="T54" fmla="*/ 1174535 w 2775"/>
              <a:gd name="T55" fmla="*/ 298444 h 2775"/>
              <a:gd name="T56" fmla="*/ 1186203 w 2775"/>
              <a:gd name="T57" fmla="*/ 209560 h 2775"/>
              <a:gd name="T58" fmla="*/ 1267876 w 2775"/>
              <a:gd name="T59" fmla="*/ 369811 h 2775"/>
              <a:gd name="T60" fmla="*/ 1166109 w 2775"/>
              <a:gd name="T61" fmla="*/ 428851 h 2775"/>
              <a:gd name="T62" fmla="*/ 1145366 w 2775"/>
              <a:gd name="T63" fmla="*/ 631923 h 2775"/>
              <a:gd name="T64" fmla="*/ 1033876 w 2775"/>
              <a:gd name="T65" fmla="*/ 637113 h 2775"/>
              <a:gd name="T66" fmla="*/ 709129 w 2775"/>
              <a:gd name="T67" fmla="*/ 416524 h 2775"/>
              <a:gd name="T68" fmla="*/ 372066 w 2775"/>
              <a:gd name="T69" fmla="*/ 631274 h 2775"/>
              <a:gd name="T70" fmla="*/ 269002 w 2775"/>
              <a:gd name="T71" fmla="*/ 629328 h 2775"/>
              <a:gd name="T72" fmla="*/ 261872 w 2775"/>
              <a:gd name="T73" fmla="*/ 942694 h 2775"/>
              <a:gd name="T74" fmla="*/ 156216 w 2775"/>
              <a:gd name="T75" fmla="*/ 993949 h 2775"/>
              <a:gd name="T76" fmla="*/ 335767 w 2775"/>
              <a:gd name="T77" fmla="*/ 1254114 h 2775"/>
              <a:gd name="T78" fmla="*/ 316969 w 2775"/>
              <a:gd name="T79" fmla="*/ 1359867 h 2775"/>
              <a:gd name="T80" fmla="*/ 680608 w 2775"/>
              <a:gd name="T81" fmla="*/ 1520768 h 2775"/>
              <a:gd name="T82" fmla="*/ 731816 w 2775"/>
              <a:gd name="T83" fmla="*/ 1413717 h 2775"/>
              <a:gd name="T84" fmla="*/ 1099344 w 2775"/>
              <a:gd name="T85" fmla="*/ 1360516 h 2775"/>
              <a:gd name="T86" fmla="*/ 1067582 w 2775"/>
              <a:gd name="T87" fmla="*/ 1254763 h 2775"/>
              <a:gd name="T88" fmla="*/ 1260097 w 2775"/>
              <a:gd name="T89" fmla="*/ 995246 h 2775"/>
              <a:gd name="T90" fmla="*/ 1149255 w 2775"/>
              <a:gd name="T91" fmla="*/ 942694 h 2775"/>
              <a:gd name="T92" fmla="*/ 1145366 w 2775"/>
              <a:gd name="T93" fmla="*/ 631923 h 2775"/>
              <a:gd name="T94" fmla="*/ 626808 w 2775"/>
              <a:gd name="T95" fmla="*/ 1022496 h 2775"/>
              <a:gd name="T96" fmla="*/ 680608 w 2775"/>
              <a:gd name="T97" fmla="*/ 497623 h 2775"/>
              <a:gd name="T98" fmla="*/ 733112 w 2775"/>
              <a:gd name="T99" fmla="*/ 497623 h 2775"/>
              <a:gd name="T100" fmla="*/ 784968 w 2775"/>
              <a:gd name="T101" fmla="*/ 1022496 h 277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775" h="2775">
                <a:moveTo>
                  <a:pt x="2664" y="2775"/>
                </a:moveTo>
                <a:cubicBezTo>
                  <a:pt x="2664" y="2775"/>
                  <a:pt x="2664" y="2775"/>
                  <a:pt x="2664" y="2775"/>
                </a:cubicBezTo>
                <a:cubicBezTo>
                  <a:pt x="2427" y="2775"/>
                  <a:pt x="1974" y="2775"/>
                  <a:pt x="1554" y="2775"/>
                </a:cubicBezTo>
                <a:cubicBezTo>
                  <a:pt x="1554" y="2669"/>
                  <a:pt x="1554" y="2669"/>
                  <a:pt x="1554" y="2669"/>
                </a:cubicBezTo>
                <a:cubicBezTo>
                  <a:pt x="1559" y="2667"/>
                  <a:pt x="1564" y="2666"/>
                  <a:pt x="1568" y="2664"/>
                </a:cubicBezTo>
                <a:cubicBezTo>
                  <a:pt x="1832" y="2664"/>
                  <a:pt x="1832" y="2664"/>
                  <a:pt x="1832" y="2664"/>
                </a:cubicBezTo>
                <a:cubicBezTo>
                  <a:pt x="1832" y="2511"/>
                  <a:pt x="1832" y="2511"/>
                  <a:pt x="1832" y="2511"/>
                </a:cubicBezTo>
                <a:cubicBezTo>
                  <a:pt x="1882" y="2473"/>
                  <a:pt x="1931" y="2432"/>
                  <a:pt x="1975" y="2386"/>
                </a:cubicBezTo>
                <a:cubicBezTo>
                  <a:pt x="2109" y="2386"/>
                  <a:pt x="2109" y="2386"/>
                  <a:pt x="2109" y="2386"/>
                </a:cubicBezTo>
                <a:cubicBezTo>
                  <a:pt x="2109" y="2664"/>
                  <a:pt x="2109" y="2664"/>
                  <a:pt x="2109" y="2664"/>
                </a:cubicBezTo>
                <a:cubicBezTo>
                  <a:pt x="2386" y="2664"/>
                  <a:pt x="2386" y="2664"/>
                  <a:pt x="2386" y="2664"/>
                </a:cubicBezTo>
                <a:cubicBezTo>
                  <a:pt x="2386" y="2386"/>
                  <a:pt x="2386" y="2386"/>
                  <a:pt x="2386" y="2386"/>
                </a:cubicBezTo>
                <a:cubicBezTo>
                  <a:pt x="2664" y="2386"/>
                  <a:pt x="2664" y="2386"/>
                  <a:pt x="2664" y="2386"/>
                </a:cubicBezTo>
                <a:cubicBezTo>
                  <a:pt x="2664" y="2109"/>
                  <a:pt x="2664" y="2109"/>
                  <a:pt x="2664" y="2109"/>
                </a:cubicBezTo>
                <a:cubicBezTo>
                  <a:pt x="2386" y="2109"/>
                  <a:pt x="2386" y="2109"/>
                  <a:pt x="2386" y="2109"/>
                </a:cubicBezTo>
                <a:cubicBezTo>
                  <a:pt x="2386" y="1831"/>
                  <a:pt x="2386" y="1831"/>
                  <a:pt x="2386" y="1831"/>
                </a:cubicBezTo>
                <a:cubicBezTo>
                  <a:pt x="2664" y="1831"/>
                  <a:pt x="2664" y="1831"/>
                  <a:pt x="2664" y="1831"/>
                </a:cubicBezTo>
                <a:cubicBezTo>
                  <a:pt x="2664" y="1554"/>
                  <a:pt x="2664" y="1554"/>
                  <a:pt x="2664" y="1554"/>
                </a:cubicBezTo>
                <a:cubicBezTo>
                  <a:pt x="2386" y="1554"/>
                  <a:pt x="2386" y="1554"/>
                  <a:pt x="2386" y="1554"/>
                </a:cubicBezTo>
                <a:cubicBezTo>
                  <a:pt x="2386" y="1277"/>
                  <a:pt x="2386" y="1277"/>
                  <a:pt x="2386" y="1277"/>
                </a:cubicBezTo>
                <a:cubicBezTo>
                  <a:pt x="2307" y="1277"/>
                  <a:pt x="2307" y="1277"/>
                  <a:pt x="2307" y="1277"/>
                </a:cubicBezTo>
                <a:cubicBezTo>
                  <a:pt x="2300" y="1238"/>
                  <a:pt x="2291" y="1202"/>
                  <a:pt x="2280" y="1165"/>
                </a:cubicBezTo>
                <a:cubicBezTo>
                  <a:pt x="2433" y="1165"/>
                  <a:pt x="2566" y="1165"/>
                  <a:pt x="2664" y="1165"/>
                </a:cubicBezTo>
                <a:cubicBezTo>
                  <a:pt x="2664" y="1165"/>
                  <a:pt x="2664" y="1165"/>
                  <a:pt x="2664" y="1165"/>
                </a:cubicBezTo>
                <a:cubicBezTo>
                  <a:pt x="2775" y="1165"/>
                  <a:pt x="2775" y="1165"/>
                  <a:pt x="2775" y="1165"/>
                </a:cubicBezTo>
                <a:cubicBezTo>
                  <a:pt x="2775" y="2775"/>
                  <a:pt x="2775" y="2775"/>
                  <a:pt x="2775" y="2775"/>
                </a:cubicBezTo>
                <a:lnTo>
                  <a:pt x="2664" y="2775"/>
                </a:lnTo>
                <a:close/>
                <a:moveTo>
                  <a:pt x="2109" y="2386"/>
                </a:moveTo>
                <a:cubicBezTo>
                  <a:pt x="2109" y="2224"/>
                  <a:pt x="2109" y="2224"/>
                  <a:pt x="2109" y="2224"/>
                </a:cubicBezTo>
                <a:cubicBezTo>
                  <a:pt x="2135" y="2187"/>
                  <a:pt x="2159" y="2149"/>
                  <a:pt x="2181" y="2109"/>
                </a:cubicBezTo>
                <a:cubicBezTo>
                  <a:pt x="2386" y="2109"/>
                  <a:pt x="2386" y="2109"/>
                  <a:pt x="2386" y="2109"/>
                </a:cubicBezTo>
                <a:cubicBezTo>
                  <a:pt x="2386" y="2386"/>
                  <a:pt x="2386" y="2386"/>
                  <a:pt x="2386" y="2386"/>
                </a:cubicBezTo>
                <a:lnTo>
                  <a:pt x="2109" y="2386"/>
                </a:lnTo>
                <a:close/>
                <a:moveTo>
                  <a:pt x="2289" y="1831"/>
                </a:moveTo>
                <a:cubicBezTo>
                  <a:pt x="2312" y="1742"/>
                  <a:pt x="2326" y="1650"/>
                  <a:pt x="2329" y="1554"/>
                </a:cubicBezTo>
                <a:cubicBezTo>
                  <a:pt x="2386" y="1554"/>
                  <a:pt x="2386" y="1554"/>
                  <a:pt x="2386" y="1554"/>
                </a:cubicBezTo>
                <a:cubicBezTo>
                  <a:pt x="2386" y="1831"/>
                  <a:pt x="2386" y="1831"/>
                  <a:pt x="2386" y="1831"/>
                </a:cubicBezTo>
                <a:lnTo>
                  <a:pt x="2289" y="1831"/>
                </a:lnTo>
                <a:close/>
                <a:moveTo>
                  <a:pt x="2664" y="1165"/>
                </a:moveTo>
                <a:cubicBezTo>
                  <a:pt x="2664" y="1165"/>
                  <a:pt x="2664" y="1165"/>
                  <a:pt x="2664" y="1165"/>
                </a:cubicBezTo>
                <a:cubicBezTo>
                  <a:pt x="2566" y="1165"/>
                  <a:pt x="2336" y="1165"/>
                  <a:pt x="2664" y="1165"/>
                </a:cubicBezTo>
                <a:close/>
                <a:moveTo>
                  <a:pt x="2181" y="1493"/>
                </a:moveTo>
                <a:cubicBezTo>
                  <a:pt x="2181" y="2097"/>
                  <a:pt x="1697" y="2587"/>
                  <a:pt x="1093" y="2587"/>
                </a:cubicBezTo>
                <a:cubicBezTo>
                  <a:pt x="489" y="2587"/>
                  <a:pt x="0" y="2097"/>
                  <a:pt x="0" y="1493"/>
                </a:cubicBezTo>
                <a:cubicBezTo>
                  <a:pt x="0" y="906"/>
                  <a:pt x="506" y="401"/>
                  <a:pt x="974" y="401"/>
                </a:cubicBezTo>
                <a:cubicBezTo>
                  <a:pt x="974" y="159"/>
                  <a:pt x="974" y="159"/>
                  <a:pt x="974" y="159"/>
                </a:cubicBezTo>
                <a:cubicBezTo>
                  <a:pt x="894" y="159"/>
                  <a:pt x="894" y="159"/>
                  <a:pt x="894" y="159"/>
                </a:cubicBezTo>
                <a:cubicBezTo>
                  <a:pt x="894" y="159"/>
                  <a:pt x="818" y="162"/>
                  <a:pt x="818" y="93"/>
                </a:cubicBezTo>
                <a:cubicBezTo>
                  <a:pt x="818" y="93"/>
                  <a:pt x="808" y="0"/>
                  <a:pt x="899" y="0"/>
                </a:cubicBezTo>
                <a:cubicBezTo>
                  <a:pt x="1290" y="0"/>
                  <a:pt x="1290" y="0"/>
                  <a:pt x="1290" y="0"/>
                </a:cubicBezTo>
                <a:cubicBezTo>
                  <a:pt x="1290" y="0"/>
                  <a:pt x="1376" y="5"/>
                  <a:pt x="1376" y="83"/>
                </a:cubicBezTo>
                <a:cubicBezTo>
                  <a:pt x="1376" y="83"/>
                  <a:pt x="1370" y="162"/>
                  <a:pt x="1290" y="162"/>
                </a:cubicBezTo>
                <a:cubicBezTo>
                  <a:pt x="1209" y="162"/>
                  <a:pt x="1209" y="162"/>
                  <a:pt x="1209" y="162"/>
                </a:cubicBezTo>
                <a:cubicBezTo>
                  <a:pt x="1209" y="401"/>
                  <a:pt x="1209" y="401"/>
                  <a:pt x="1209" y="401"/>
                </a:cubicBezTo>
                <a:cubicBezTo>
                  <a:pt x="1428" y="421"/>
                  <a:pt x="1539" y="493"/>
                  <a:pt x="1692" y="580"/>
                </a:cubicBezTo>
                <a:cubicBezTo>
                  <a:pt x="1812" y="460"/>
                  <a:pt x="1812" y="460"/>
                  <a:pt x="1812" y="460"/>
                </a:cubicBezTo>
                <a:cubicBezTo>
                  <a:pt x="1753" y="406"/>
                  <a:pt x="1753" y="406"/>
                  <a:pt x="1753" y="406"/>
                </a:cubicBezTo>
                <a:cubicBezTo>
                  <a:pt x="1830" y="323"/>
                  <a:pt x="1830" y="323"/>
                  <a:pt x="1830" y="323"/>
                </a:cubicBezTo>
                <a:cubicBezTo>
                  <a:pt x="2034" y="492"/>
                  <a:pt x="2034" y="492"/>
                  <a:pt x="2034" y="492"/>
                </a:cubicBezTo>
                <a:cubicBezTo>
                  <a:pt x="1956" y="570"/>
                  <a:pt x="1956" y="570"/>
                  <a:pt x="1956" y="570"/>
                </a:cubicBezTo>
                <a:cubicBezTo>
                  <a:pt x="1908" y="532"/>
                  <a:pt x="1908" y="532"/>
                  <a:pt x="1908" y="532"/>
                </a:cubicBezTo>
                <a:cubicBezTo>
                  <a:pt x="1799" y="661"/>
                  <a:pt x="1799" y="661"/>
                  <a:pt x="1799" y="661"/>
                </a:cubicBezTo>
                <a:cubicBezTo>
                  <a:pt x="2033" y="861"/>
                  <a:pt x="2181" y="1160"/>
                  <a:pt x="2181" y="1493"/>
                </a:cubicBezTo>
                <a:close/>
                <a:moveTo>
                  <a:pt x="1767" y="974"/>
                </a:moveTo>
                <a:cubicBezTo>
                  <a:pt x="1761" y="966"/>
                  <a:pt x="1653" y="1052"/>
                  <a:pt x="1653" y="1052"/>
                </a:cubicBezTo>
                <a:cubicBezTo>
                  <a:pt x="1595" y="982"/>
                  <a:pt x="1595" y="982"/>
                  <a:pt x="1595" y="982"/>
                </a:cubicBezTo>
                <a:cubicBezTo>
                  <a:pt x="1595" y="982"/>
                  <a:pt x="1671" y="912"/>
                  <a:pt x="1698" y="894"/>
                </a:cubicBezTo>
                <a:cubicBezTo>
                  <a:pt x="1545" y="741"/>
                  <a:pt x="1328" y="642"/>
                  <a:pt x="1094" y="642"/>
                </a:cubicBezTo>
                <a:cubicBezTo>
                  <a:pt x="856" y="642"/>
                  <a:pt x="641" y="741"/>
                  <a:pt x="486" y="897"/>
                </a:cubicBezTo>
                <a:cubicBezTo>
                  <a:pt x="499" y="913"/>
                  <a:pt x="574" y="973"/>
                  <a:pt x="574" y="973"/>
                </a:cubicBezTo>
                <a:cubicBezTo>
                  <a:pt x="510" y="1059"/>
                  <a:pt x="510" y="1059"/>
                  <a:pt x="510" y="1059"/>
                </a:cubicBezTo>
                <a:cubicBezTo>
                  <a:pt x="510" y="1059"/>
                  <a:pt x="420" y="964"/>
                  <a:pt x="415" y="970"/>
                </a:cubicBezTo>
                <a:cubicBezTo>
                  <a:pt x="320" y="1101"/>
                  <a:pt x="249" y="1284"/>
                  <a:pt x="241" y="1456"/>
                </a:cubicBezTo>
                <a:cubicBezTo>
                  <a:pt x="311" y="1454"/>
                  <a:pt x="404" y="1453"/>
                  <a:pt x="404" y="1453"/>
                </a:cubicBezTo>
                <a:cubicBezTo>
                  <a:pt x="402" y="1534"/>
                  <a:pt x="402" y="1534"/>
                  <a:pt x="402" y="1534"/>
                </a:cubicBezTo>
                <a:cubicBezTo>
                  <a:pt x="402" y="1534"/>
                  <a:pt x="240" y="1527"/>
                  <a:pt x="241" y="1532"/>
                </a:cubicBezTo>
                <a:cubicBezTo>
                  <a:pt x="248" y="1711"/>
                  <a:pt x="310" y="1875"/>
                  <a:pt x="411" y="2008"/>
                </a:cubicBezTo>
                <a:cubicBezTo>
                  <a:pt x="449" y="1983"/>
                  <a:pt x="518" y="1933"/>
                  <a:pt x="518" y="1933"/>
                </a:cubicBezTo>
                <a:cubicBezTo>
                  <a:pt x="578" y="1999"/>
                  <a:pt x="578" y="1999"/>
                  <a:pt x="578" y="1999"/>
                </a:cubicBezTo>
                <a:cubicBezTo>
                  <a:pt x="578" y="1999"/>
                  <a:pt x="479" y="2087"/>
                  <a:pt x="489" y="2096"/>
                </a:cubicBezTo>
                <a:cubicBezTo>
                  <a:pt x="513" y="2121"/>
                  <a:pt x="540" y="2144"/>
                  <a:pt x="567" y="2165"/>
                </a:cubicBezTo>
                <a:cubicBezTo>
                  <a:pt x="702" y="2270"/>
                  <a:pt x="868" y="2335"/>
                  <a:pt x="1050" y="2344"/>
                </a:cubicBezTo>
                <a:cubicBezTo>
                  <a:pt x="1049" y="2284"/>
                  <a:pt x="1053" y="2178"/>
                  <a:pt x="1053" y="2178"/>
                </a:cubicBezTo>
                <a:cubicBezTo>
                  <a:pt x="1129" y="2179"/>
                  <a:pt x="1129" y="2179"/>
                  <a:pt x="1129" y="2179"/>
                </a:cubicBezTo>
                <a:cubicBezTo>
                  <a:pt x="1129" y="2179"/>
                  <a:pt x="1125" y="2344"/>
                  <a:pt x="1131" y="2344"/>
                </a:cubicBezTo>
                <a:cubicBezTo>
                  <a:pt x="1352" y="2335"/>
                  <a:pt x="1550" y="2243"/>
                  <a:pt x="1696" y="2097"/>
                </a:cubicBezTo>
                <a:cubicBezTo>
                  <a:pt x="1710" y="2084"/>
                  <a:pt x="1599" y="2002"/>
                  <a:pt x="1599" y="2002"/>
                </a:cubicBezTo>
                <a:cubicBezTo>
                  <a:pt x="1647" y="1934"/>
                  <a:pt x="1647" y="1934"/>
                  <a:pt x="1647" y="1934"/>
                </a:cubicBezTo>
                <a:cubicBezTo>
                  <a:pt x="1647" y="1934"/>
                  <a:pt x="1764" y="2021"/>
                  <a:pt x="1771" y="2012"/>
                </a:cubicBezTo>
                <a:cubicBezTo>
                  <a:pt x="1873" y="1879"/>
                  <a:pt x="1936" y="1714"/>
                  <a:pt x="1944" y="1534"/>
                </a:cubicBezTo>
                <a:cubicBezTo>
                  <a:pt x="1944" y="1527"/>
                  <a:pt x="1776" y="1535"/>
                  <a:pt x="1776" y="1535"/>
                </a:cubicBezTo>
                <a:cubicBezTo>
                  <a:pt x="1773" y="1453"/>
                  <a:pt x="1773" y="1453"/>
                  <a:pt x="1773" y="1453"/>
                </a:cubicBezTo>
                <a:cubicBezTo>
                  <a:pt x="1773" y="1453"/>
                  <a:pt x="1909" y="1453"/>
                  <a:pt x="1944" y="1451"/>
                </a:cubicBezTo>
                <a:cubicBezTo>
                  <a:pt x="1934" y="1272"/>
                  <a:pt x="1870" y="1107"/>
                  <a:pt x="1767" y="974"/>
                </a:cubicBezTo>
                <a:close/>
                <a:moveTo>
                  <a:pt x="1087" y="1696"/>
                </a:moveTo>
                <a:cubicBezTo>
                  <a:pt x="1018" y="1696"/>
                  <a:pt x="967" y="1645"/>
                  <a:pt x="967" y="1576"/>
                </a:cubicBezTo>
                <a:cubicBezTo>
                  <a:pt x="967" y="1457"/>
                  <a:pt x="1050" y="1451"/>
                  <a:pt x="1050" y="1451"/>
                </a:cubicBezTo>
                <a:cubicBezTo>
                  <a:pt x="1050" y="1295"/>
                  <a:pt x="1050" y="767"/>
                  <a:pt x="1050" y="767"/>
                </a:cubicBezTo>
                <a:cubicBezTo>
                  <a:pt x="1050" y="745"/>
                  <a:pt x="1068" y="727"/>
                  <a:pt x="1090" y="727"/>
                </a:cubicBezTo>
                <a:cubicBezTo>
                  <a:pt x="1113" y="727"/>
                  <a:pt x="1131" y="745"/>
                  <a:pt x="1131" y="767"/>
                </a:cubicBezTo>
                <a:cubicBezTo>
                  <a:pt x="1131" y="767"/>
                  <a:pt x="1131" y="1289"/>
                  <a:pt x="1131" y="1449"/>
                </a:cubicBezTo>
                <a:cubicBezTo>
                  <a:pt x="1131" y="1449"/>
                  <a:pt x="1211" y="1460"/>
                  <a:pt x="1211" y="1576"/>
                </a:cubicBezTo>
                <a:cubicBezTo>
                  <a:pt x="1211" y="1645"/>
                  <a:pt x="1156" y="1696"/>
                  <a:pt x="1087" y="1696"/>
                </a:cubicBezTo>
                <a:close/>
              </a:path>
            </a:pathLst>
          </a:custGeom>
          <a:solidFill>
            <a:srgbClr val="8185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29" name="矩形 28"/>
          <p:cNvSpPr/>
          <p:nvPr/>
        </p:nvSpPr>
        <p:spPr>
          <a:xfrm>
            <a:off x="575841" y="1458699"/>
            <a:ext cx="3520367" cy="46470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7500" lnSpcReduction="10000"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0" i="0">
                <a:solidFill>
                  <a:schemeClr val="tx1"/>
                </a:solidFill>
                <a:latin typeface="宋体" panose="02010600030101010101" pitchFamily="2" charset="-122"/>
                <a:ea typeface="幼圆" panose="02010509060101010101" pitchFamily="49" charset="-122"/>
                <a:sym typeface="宋体" panose="02010600030101010101" pitchFamily="2" charset="-122"/>
              </a:rPr>
              <a:t>养宠生活虽然有时会带来一些挑战和困扰，但这些困难只是短暂的。如果你愿意给予宠物们足够的爱和关注，你会发现，这些小小的困扰和付出都会变成一种满足和喜悦。因为它们不仅仅是你的宠物，更是你生活中的重要伙伴和伙伴</a:t>
            </a:r>
            <a:endParaRPr lang="zh-CN" altLang="en-US" sz="2000" b="0" i="0">
              <a:solidFill>
                <a:schemeClr val="tx1"/>
              </a:solidFill>
              <a:latin typeface="宋体" panose="02010600030101010101" pitchFamily="2" charset="-122"/>
              <a:ea typeface="幼圆" panose="020105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069396" y="1441478"/>
            <a:ext cx="3520367" cy="46470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7500" lnSpcReduction="20000"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0" i="0">
                <a:solidFill>
                  <a:schemeClr val="tx1"/>
                </a:solidFill>
                <a:latin typeface="宋体" panose="02010600030101010101" pitchFamily="2" charset="-122"/>
                <a:ea typeface="幼圆" panose="02010509060101010101" pitchFamily="49" charset="-122"/>
                <a:sym typeface="宋体" panose="02010600030101010101" pitchFamily="2" charset="-122"/>
              </a:rPr>
              <a:t>在这里，我诚挚地呼吁大家考虑加入养宠的行列，去感受养宠带来的快乐和成长。每一只宠物都需要我们的关爱和关注，每一段与宠物的故事都是值得被珍惜的。让我们一起努力，为我们的宠物伙伴创造一个更好的生活环境，让它们感受到我们的爱和关怀</a:t>
            </a:r>
            <a:endParaRPr lang="zh-CN" altLang="en-US" sz="2000" b="0" i="0">
              <a:solidFill>
                <a:schemeClr val="tx1"/>
              </a:solidFill>
              <a:latin typeface="宋体" panose="02010600030101010101" pitchFamily="2" charset="-122"/>
              <a:ea typeface="幼圆" panose="02010509060101010101" pitchFamily="49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80" y="0"/>
            <a:ext cx="12183237" cy="6858000"/>
          </a:xfrm>
          <a:prstGeom prst="rect">
            <a:avLst/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81000"/>
            <a:ext cx="11167870" cy="6096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6645" y="380994"/>
            <a:ext cx="10838710" cy="609601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24271" y="2286070"/>
            <a:ext cx="1397380" cy="155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600" b="1" kern="120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ea typeface="+mn-ea"/>
                <a:sym typeface="宋体" panose="02010600030101010101" pitchFamily="2" charset="-122"/>
              </a:rPr>
              <a:t>12</a:t>
            </a:r>
            <a:endParaRPr lang="zh-CN" altLang="zh-CN" b="1">
              <a:solidFill>
                <a:srgbClr val="000000"/>
              </a:solidFill>
              <a:latin typeface="宋体" panose="02010600030101010101" pitchFamily="2" charset="-122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9403" y="2630440"/>
            <a:ext cx="5183061" cy="14466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6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义启小魏楷" panose="02010601030101010101" pitchFamily="2" charset="-128"/>
                <a:cs typeface="+mn-ea"/>
                <a:sym typeface="宋体" panose="02010600030101010101" pitchFamily="2" charset="-122"/>
              </a:rPr>
              <a:t>结束语</a:t>
            </a:r>
            <a:endParaRPr lang="zh-CN" altLang="en-US" sz="6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义启小魏楷" panose="02010601030101010101" pitchFamily="2" charset="-128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2551" y="1962904"/>
            <a:ext cx="1983944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600" b="1">
                <a:solidFill>
                  <a:srgbClr val="6060D8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PART 12</a:t>
            </a:r>
            <a:endParaRPr lang="zh-CN" altLang="zh-CN" sz="3600" b="1">
              <a:solidFill>
                <a:srgbClr val="6060D8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6645" y="5831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LOGO HERE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143243" y="5666014"/>
            <a:ext cx="8241928" cy="4437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060D8"/>
              </a:gs>
              <a:gs pos="100000">
                <a:srgbClr val="949AF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4" grpId="2"/>
      <p:bldP spid="15" grpId="3"/>
      <p:bldP spid="16" grpId="4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47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48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49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50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结束语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51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52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53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54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55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28" name="Freeform 28"/>
          <p:cNvSpPr/>
          <p:nvPr/>
        </p:nvSpPr>
        <p:spPr>
          <a:xfrm>
            <a:off x="2495764" y="2522846"/>
            <a:ext cx="2796506" cy="2457904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8185E8"/>
          </a:solidFill>
        </p:spPr>
        <p:txBody>
          <a:bodyPr anchor="ctr"/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2889023" y="2455812"/>
            <a:ext cx="2009989" cy="2524938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2889022" y="3033358"/>
            <a:ext cx="2009990" cy="1539852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  <a:spcBef>
                <a:spcPct val="0"/>
              </a:spcBef>
            </a:pPr>
            <a:r>
              <a:rPr lang="zh-CN" altLang="en-US" sz="1600" spc="147">
                <a:solidFill>
                  <a:srgbClr val="FFFFFF"/>
                </a:solidFill>
                <a:latin typeface="宋体" panose="02010600030101010101" pitchFamily="2" charset="-122"/>
                <a:ea typeface="思源黑体-粗体 2 Bold"/>
                <a:sym typeface="宋体" panose="02010600030101010101" pitchFamily="2" charset="-122"/>
              </a:rPr>
              <a:t>感谢大家的聆听</a:t>
            </a:r>
            <a:endParaRPr lang="zh-CN" altLang="en-US" sz="1600" spc="147">
              <a:solidFill>
                <a:srgbClr val="FFFFFF"/>
              </a:solidFill>
              <a:latin typeface="宋体" panose="02010600030101010101" pitchFamily="2" charset="-122"/>
              <a:ea typeface="思源黑体-粗体 2 Bold"/>
              <a:sym typeface="宋体" panose="02010600030101010101" pitchFamily="2" charset="-122"/>
            </a:endParaRPr>
          </a:p>
        </p:txBody>
      </p:sp>
      <p:sp>
        <p:nvSpPr>
          <p:cNvPr id="33" name="Freeform 33"/>
          <p:cNvSpPr/>
          <p:nvPr/>
        </p:nvSpPr>
        <p:spPr>
          <a:xfrm>
            <a:off x="4668209" y="1257128"/>
            <a:ext cx="2796506" cy="2457904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8185E8"/>
          </a:solidFill>
        </p:spPr>
        <p:txBody>
          <a:bodyPr anchor="ctr"/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5061468" y="1190094"/>
            <a:ext cx="2009989" cy="2524938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301719" y="1762160"/>
            <a:ext cx="1529486" cy="145131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</a:pPr>
            <a:r>
              <a:rPr lang="zh-CN" sz="1600" spc="69">
                <a:solidFill>
                  <a:srgbClr val="FFFFFF"/>
                </a:solidFill>
                <a:latin typeface="宋体" panose="02010600030101010101" pitchFamily="2" charset="-122"/>
                <a:ea typeface="思源黑体 1 Bold"/>
                <a:sym typeface="宋体" panose="02010600030101010101" pitchFamily="2" charset="-122"/>
              </a:rPr>
              <a:t>我相信每个人都有自己的宠物伙伴，他们为我们的生活带来了无数的欢乐和感动</a:t>
            </a:r>
            <a:endParaRPr lang="zh-CN" sz="1600" spc="69">
              <a:solidFill>
                <a:srgbClr val="FFFFFF"/>
              </a:solidFill>
              <a:latin typeface="宋体" panose="02010600030101010101" pitchFamily="2" charset="-122"/>
              <a:ea typeface="思源黑体 1 Bold"/>
              <a:sym typeface="宋体" panose="02010600030101010101" pitchFamily="2" charset="-122"/>
            </a:endParaRPr>
          </a:p>
        </p:txBody>
      </p:sp>
      <p:sp>
        <p:nvSpPr>
          <p:cNvPr id="38" name="Freeform 38"/>
          <p:cNvSpPr/>
          <p:nvPr/>
        </p:nvSpPr>
        <p:spPr>
          <a:xfrm>
            <a:off x="6840654" y="2528324"/>
            <a:ext cx="2796506" cy="2457904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8185E8"/>
          </a:solidFill>
        </p:spPr>
        <p:txBody>
          <a:bodyPr anchor="ctr"/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7233913" y="2461290"/>
            <a:ext cx="2009989" cy="2524938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7474164" y="3033356"/>
            <a:ext cx="1529486" cy="145131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</a:pPr>
            <a:r>
              <a:rPr lang="zh-CN" sz="1600" spc="69">
                <a:solidFill>
                  <a:srgbClr val="FFFFFF"/>
                </a:solidFill>
                <a:latin typeface="宋体" panose="02010600030101010101" pitchFamily="2" charset="-122"/>
                <a:ea typeface="思源黑体 1 Bold"/>
                <a:sym typeface="宋体" panose="02010600030101010101" pitchFamily="2" charset="-122"/>
              </a:rPr>
              <a:t>让我们用爱心和责任去对待我们的宠物伙伴，让它们在幸福和关爱中度过每一天</a:t>
            </a:r>
            <a:endParaRPr lang="zh-CN" sz="1600" spc="69">
              <a:solidFill>
                <a:srgbClr val="FFFFFF"/>
              </a:solidFill>
              <a:latin typeface="宋体" panose="02010600030101010101" pitchFamily="2" charset="-122"/>
              <a:ea typeface="思源黑体 1 Bold"/>
              <a:sym typeface="宋体" panose="02010600030101010101" pitchFamily="2" charset="-122"/>
            </a:endParaRPr>
          </a:p>
        </p:txBody>
      </p:sp>
      <p:sp>
        <p:nvSpPr>
          <p:cNvPr id="43" name="Freeform 43"/>
          <p:cNvSpPr/>
          <p:nvPr/>
        </p:nvSpPr>
        <p:spPr>
          <a:xfrm>
            <a:off x="4668209" y="3793920"/>
            <a:ext cx="2796506" cy="2457904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8185E8"/>
          </a:solidFill>
        </p:spPr>
        <p:txBody>
          <a:bodyPr/>
          <a:lstStyle/>
          <a:p/>
        </p:txBody>
      </p:sp>
      <p:sp>
        <p:nvSpPr>
          <p:cNvPr id="44" name="TextBox 44"/>
          <p:cNvSpPr txBox="1"/>
          <p:nvPr/>
        </p:nvSpPr>
        <p:spPr>
          <a:xfrm>
            <a:off x="5061468" y="3726886"/>
            <a:ext cx="2009989" cy="2524938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5301719" y="4298952"/>
            <a:ext cx="1529486" cy="145131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</a:pPr>
            <a:r>
              <a:rPr lang="zh-CN" sz="1600" spc="69">
                <a:solidFill>
                  <a:srgbClr val="FFFFFF"/>
                </a:solidFill>
                <a:latin typeface="宋体" panose="02010600030101010101" pitchFamily="2" charset="-122"/>
                <a:ea typeface="思源黑体 1 Bold"/>
                <a:sym typeface="宋体" panose="02010600030101010101" pitchFamily="2" charset="-122"/>
              </a:rPr>
              <a:t>最后，再次感谢大家与我分享这个关于我与雪球的故事的时刻</a:t>
            </a:r>
            <a:endParaRPr lang="zh-CN" sz="1600" spc="69">
              <a:solidFill>
                <a:srgbClr val="FFFFFF"/>
              </a:solidFill>
              <a:latin typeface="宋体" panose="02010600030101010101" pitchFamily="2" charset="-122"/>
              <a:ea typeface="思源黑体 1 Bold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340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1134865" y="-5757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341" name="文本框 8"/>
          <p:cNvSpPr txBox="1"/>
          <p:nvPr/>
        </p:nvSpPr>
        <p:spPr>
          <a:xfrm rot="5400000">
            <a:off x="-697078" y="3371965"/>
            <a:ext cx="2460365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b="1">
                <a:solidFill>
                  <a:srgbClr val="000000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&gt;&gt;&gt;&gt;&gt;&gt;&gt;&gt;&gt;&gt;&gt;&gt;&gt;&gt;&gt;&gt;</a:t>
            </a:r>
            <a:endParaRPr lang="zh-CN" altLang="en-US" b="1">
              <a:solidFill>
                <a:srgbClr val="000000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42" name="文本框 10"/>
          <p:cNvSpPr txBox="1"/>
          <p:nvPr/>
        </p:nvSpPr>
        <p:spPr>
          <a:xfrm>
            <a:off x="143635" y="6232070"/>
            <a:ext cx="5203915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融资计划</a:t>
            </a:r>
            <a:r>
              <a:rPr lang="zh-CN" altLang="zh-CN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|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商业融资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43" name="文本框 13"/>
          <p:cNvSpPr txBox="1"/>
          <p:nvPr/>
        </p:nvSpPr>
        <p:spPr>
          <a:xfrm>
            <a:off x="1631503" y="415037"/>
            <a:ext cx="9518479" cy="50405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 b="1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-</a:t>
            </a:r>
            <a:endParaRPr lang="zh-CN" altLang="en-US" sz="3600" b="1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344" name="New picture"/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9909012" y="5880188"/>
            <a:ext cx="2481943" cy="990606"/>
          </a:xfrm>
          <a:prstGeom prst="rect">
            <a:avLst/>
          </a:prstGeom>
          <a:ln>
            <a:noFill/>
          </a:ln>
        </p:spPr>
      </p:pic>
      <p:pic>
        <p:nvPicPr>
          <p:cNvPr id="345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228292" y="-151411"/>
            <a:ext cx="1519585" cy="1636952"/>
          </a:xfrm>
          <a:prstGeom prst="rect">
            <a:avLst/>
          </a:prstGeom>
          <a:ln>
            <a:noFill/>
          </a:ln>
        </p:spPr>
      </p:pic>
      <p:sp>
        <p:nvSpPr>
          <p:cNvPr id="346" name="TextBox 4"/>
          <p:cNvSpPr txBox="1"/>
          <p:nvPr/>
        </p:nvSpPr>
        <p:spPr>
          <a:xfrm>
            <a:off x="0" y="0"/>
            <a:ext cx="454104" cy="12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行业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模板</a:t>
            </a:r>
            <a:r>
              <a:rPr lang="zh-CN" altLang="zh-CN" sz="100">
                <a:solidFill>
                  <a:schemeClr val="tx1">
                    <a:alpha val="0"/>
                  </a:schemeClr>
                </a:solidFill>
                <a:latin typeface="宋体" panose="02010600030101010101" pitchFamily="2" charset="-122"/>
                <a:cs typeface="+mn-ea"/>
                <a:sym typeface="宋体" panose="02010600030101010101" pitchFamily="2" charset="-122"/>
              </a:rPr>
              <a:t>http://www.1ppt.com/hangye/</a:t>
            </a:r>
            <a:endParaRPr lang="zh-CN" altLang="zh-CN" sz="100">
              <a:solidFill>
                <a:schemeClr val="tx1">
                  <a:alpha val="0"/>
                </a:schemeClr>
              </a:solidFill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pic>
        <p:nvPicPr>
          <p:cNvPr id="347" name="New picture"/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-168696" y="5598260"/>
            <a:ext cx="1519585" cy="1636952"/>
          </a:xfrm>
          <a:prstGeom prst="rect">
            <a:avLst/>
          </a:prstGeom>
          <a:ln>
            <a:noFill/>
          </a:ln>
        </p:spPr>
      </p:pic>
      <p:pic>
        <p:nvPicPr>
          <p:cNvPr id="348" name="New picture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8832304" y="-34880"/>
            <a:ext cx="4915109" cy="1491298"/>
          </a:xfrm>
          <a:prstGeom prst="rect">
            <a:avLst/>
          </a:prstGeom>
          <a:ln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4074440" y="4144483"/>
            <a:ext cx="40478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宋体" panose="02010600030101010101" pitchFamily="2" charset="-122"/>
                <a:ea typeface="阿里巴巴普惠体 B"/>
                <a:cs typeface="+mn-cs"/>
                <a:sym typeface="宋体" panose="02010600030101010101" pitchFamily="2" charset="-122"/>
              </a:rPr>
              <a:t>Thanks for watching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宋体" panose="02010600030101010101" pitchFamily="2" charset="-122"/>
                <a:ea typeface="阿里巴巴普惠体 B"/>
                <a:cs typeface="+mn-cs"/>
                <a:sym typeface="宋体" panose="02010600030101010101" pitchFamily="2" charset="-122"/>
              </a:rPr>
              <a:t>！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宋体" panose="02010600030101010101" pitchFamily="2" charset="-122"/>
              <a:ea typeface="阿里巴巴普惠体 B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1892658" y="2062192"/>
            <a:ext cx="1874938" cy="2424517"/>
          </a:xfrm>
          <a:custGeom>
            <a:avLst/>
            <a:gdLst/>
            <a:ahLst/>
            <a:cxnLst/>
            <a:rect l="l" t="t" r="r" b="b"/>
            <a:pathLst>
              <a:path w="1660640" h="2147404">
                <a:moveTo>
                  <a:pt x="276587" y="1610406"/>
                </a:moveTo>
                <a:cubicBezTo>
                  <a:pt x="281684" y="1610014"/>
                  <a:pt x="287958" y="1611583"/>
                  <a:pt x="295408" y="1615112"/>
                </a:cubicBezTo>
                <a:cubicBezTo>
                  <a:pt x="310309" y="1622170"/>
                  <a:pt x="319327" y="1627659"/>
                  <a:pt x="322464" y="1631580"/>
                </a:cubicBezTo>
                <a:cubicBezTo>
                  <a:pt x="325601" y="1635502"/>
                  <a:pt x="335404" y="1642167"/>
                  <a:pt x="351872" y="1651578"/>
                </a:cubicBezTo>
                <a:cubicBezTo>
                  <a:pt x="368341" y="1660989"/>
                  <a:pt x="391476" y="1682947"/>
                  <a:pt x="421276" y="1717453"/>
                </a:cubicBezTo>
                <a:cubicBezTo>
                  <a:pt x="446372" y="1744117"/>
                  <a:pt x="470290" y="1764506"/>
                  <a:pt x="493033" y="1778622"/>
                </a:cubicBezTo>
                <a:cubicBezTo>
                  <a:pt x="515775" y="1792739"/>
                  <a:pt x="546752" y="1803718"/>
                  <a:pt x="585964" y="1811560"/>
                </a:cubicBezTo>
                <a:cubicBezTo>
                  <a:pt x="623606" y="1822539"/>
                  <a:pt x="669484" y="1825284"/>
                  <a:pt x="723595" y="1819794"/>
                </a:cubicBezTo>
                <a:cubicBezTo>
                  <a:pt x="777706" y="1814305"/>
                  <a:pt x="806331" y="1804502"/>
                  <a:pt x="809468" y="1790386"/>
                </a:cubicBezTo>
                <a:cubicBezTo>
                  <a:pt x="812605" y="1784112"/>
                  <a:pt x="811820" y="1771564"/>
                  <a:pt x="807115" y="1752743"/>
                </a:cubicBezTo>
                <a:cubicBezTo>
                  <a:pt x="807115" y="1749606"/>
                  <a:pt x="806723" y="1745685"/>
                  <a:pt x="805939" y="1740980"/>
                </a:cubicBezTo>
                <a:cubicBezTo>
                  <a:pt x="805154" y="1736274"/>
                  <a:pt x="804762" y="1733137"/>
                  <a:pt x="804762" y="1731569"/>
                </a:cubicBezTo>
                <a:cubicBezTo>
                  <a:pt x="804762" y="1730001"/>
                  <a:pt x="804762" y="1729216"/>
                  <a:pt x="804762" y="1729216"/>
                </a:cubicBezTo>
                <a:cubicBezTo>
                  <a:pt x="807899" y="1729216"/>
                  <a:pt x="817310" y="1735098"/>
                  <a:pt x="832994" y="1746861"/>
                </a:cubicBezTo>
                <a:cubicBezTo>
                  <a:pt x="848679" y="1758625"/>
                  <a:pt x="867501" y="1769212"/>
                  <a:pt x="889459" y="1778622"/>
                </a:cubicBezTo>
                <a:cubicBezTo>
                  <a:pt x="925533" y="1794307"/>
                  <a:pt x="961607" y="1819402"/>
                  <a:pt x="997682" y="1853908"/>
                </a:cubicBezTo>
                <a:cubicBezTo>
                  <a:pt x="1016503" y="1875866"/>
                  <a:pt x="1027874" y="1886845"/>
                  <a:pt x="1031796" y="1886845"/>
                </a:cubicBezTo>
                <a:cubicBezTo>
                  <a:pt x="1035717" y="1886845"/>
                  <a:pt x="1036893" y="1891159"/>
                  <a:pt x="1035324" y="1899785"/>
                </a:cubicBezTo>
                <a:cubicBezTo>
                  <a:pt x="1033756" y="1908412"/>
                  <a:pt x="1034540" y="1912725"/>
                  <a:pt x="1037677" y="1912725"/>
                </a:cubicBezTo>
                <a:cubicBezTo>
                  <a:pt x="1040814" y="1912725"/>
                  <a:pt x="1050225" y="1919391"/>
                  <a:pt x="1065909" y="1932723"/>
                </a:cubicBezTo>
                <a:cubicBezTo>
                  <a:pt x="1081594" y="1946054"/>
                  <a:pt x="1093357" y="1951936"/>
                  <a:pt x="1101199" y="1950368"/>
                </a:cubicBezTo>
                <a:cubicBezTo>
                  <a:pt x="1110610" y="1947231"/>
                  <a:pt x="1110610" y="1953505"/>
                  <a:pt x="1101199" y="1969189"/>
                </a:cubicBezTo>
                <a:cubicBezTo>
                  <a:pt x="1098063" y="1970758"/>
                  <a:pt x="1094925" y="1974679"/>
                  <a:pt x="1091789" y="1980952"/>
                </a:cubicBezTo>
                <a:cubicBezTo>
                  <a:pt x="1080810" y="1996637"/>
                  <a:pt x="1075320" y="2007224"/>
                  <a:pt x="1075320" y="2012714"/>
                </a:cubicBezTo>
                <a:cubicBezTo>
                  <a:pt x="1075320" y="2018203"/>
                  <a:pt x="1078065" y="2020948"/>
                  <a:pt x="1083554" y="2020948"/>
                </a:cubicBezTo>
                <a:cubicBezTo>
                  <a:pt x="1089044" y="2020948"/>
                  <a:pt x="1094925" y="2018595"/>
                  <a:pt x="1101199" y="2013890"/>
                </a:cubicBezTo>
                <a:cubicBezTo>
                  <a:pt x="1104336" y="2009185"/>
                  <a:pt x="1106297" y="2007224"/>
                  <a:pt x="1107081" y="2008008"/>
                </a:cubicBezTo>
                <a:cubicBezTo>
                  <a:pt x="1107865" y="2008792"/>
                  <a:pt x="1107473" y="2011537"/>
                  <a:pt x="1105905" y="2016243"/>
                </a:cubicBezTo>
                <a:cubicBezTo>
                  <a:pt x="1104336" y="2022516"/>
                  <a:pt x="1095318" y="2028398"/>
                  <a:pt x="1078849" y="2033888"/>
                </a:cubicBezTo>
                <a:cubicBezTo>
                  <a:pt x="1062380" y="2039377"/>
                  <a:pt x="1051793" y="2040554"/>
                  <a:pt x="1047088" y="2037417"/>
                </a:cubicBezTo>
                <a:cubicBezTo>
                  <a:pt x="1042383" y="2035848"/>
                  <a:pt x="1025130" y="2036633"/>
                  <a:pt x="995329" y="2039769"/>
                </a:cubicBezTo>
                <a:cubicBezTo>
                  <a:pt x="912201" y="2053885"/>
                  <a:pt x="865148" y="2055454"/>
                  <a:pt x="854169" y="2044475"/>
                </a:cubicBezTo>
                <a:cubicBezTo>
                  <a:pt x="847895" y="2038201"/>
                  <a:pt x="840052" y="2036240"/>
                  <a:pt x="830642" y="2038593"/>
                </a:cubicBezTo>
                <a:cubicBezTo>
                  <a:pt x="821231" y="2040946"/>
                  <a:pt x="814957" y="2039769"/>
                  <a:pt x="811820" y="2035064"/>
                </a:cubicBezTo>
                <a:cubicBezTo>
                  <a:pt x="808683" y="2030359"/>
                  <a:pt x="801625" y="2028006"/>
                  <a:pt x="790646" y="2028006"/>
                </a:cubicBezTo>
                <a:cubicBezTo>
                  <a:pt x="774962" y="2031143"/>
                  <a:pt x="739672" y="2025261"/>
                  <a:pt x="684776" y="2010361"/>
                </a:cubicBezTo>
                <a:cubicBezTo>
                  <a:pt x="629880" y="1995461"/>
                  <a:pt x="602432" y="1985658"/>
                  <a:pt x="602432" y="1980952"/>
                </a:cubicBezTo>
                <a:cubicBezTo>
                  <a:pt x="602432" y="1976247"/>
                  <a:pt x="598511" y="1973894"/>
                  <a:pt x="590669" y="1973894"/>
                </a:cubicBezTo>
                <a:cubicBezTo>
                  <a:pt x="582827" y="1973894"/>
                  <a:pt x="558124" y="1960563"/>
                  <a:pt x="516560" y="1933899"/>
                </a:cubicBezTo>
                <a:cubicBezTo>
                  <a:pt x="474996" y="1907235"/>
                  <a:pt x="443235" y="1882924"/>
                  <a:pt x="421276" y="1860966"/>
                </a:cubicBezTo>
                <a:cubicBezTo>
                  <a:pt x="385202" y="1826460"/>
                  <a:pt x="338148" y="1763722"/>
                  <a:pt x="280116" y="1672752"/>
                </a:cubicBezTo>
                <a:cubicBezTo>
                  <a:pt x="264431" y="1644520"/>
                  <a:pt x="259334" y="1626091"/>
                  <a:pt x="264823" y="1617464"/>
                </a:cubicBezTo>
                <a:cubicBezTo>
                  <a:pt x="267568" y="1613151"/>
                  <a:pt x="271489" y="1610798"/>
                  <a:pt x="276587" y="1610406"/>
                </a:cubicBezTo>
                <a:close/>
                <a:moveTo>
                  <a:pt x="94255" y="1604525"/>
                </a:moveTo>
                <a:cubicBezTo>
                  <a:pt x="102097" y="1604525"/>
                  <a:pt x="116213" y="1616288"/>
                  <a:pt x="136603" y="1639815"/>
                </a:cubicBezTo>
                <a:cubicBezTo>
                  <a:pt x="156993" y="1663341"/>
                  <a:pt x="172677" y="1686084"/>
                  <a:pt x="183656" y="1708042"/>
                </a:cubicBezTo>
                <a:cubicBezTo>
                  <a:pt x="196204" y="1736274"/>
                  <a:pt x="202478" y="1769212"/>
                  <a:pt x="202478" y="1806855"/>
                </a:cubicBezTo>
                <a:cubicBezTo>
                  <a:pt x="200909" y="1875866"/>
                  <a:pt x="186009" y="1958210"/>
                  <a:pt x="157777" y="2053885"/>
                </a:cubicBezTo>
                <a:cubicBezTo>
                  <a:pt x="149934" y="2089960"/>
                  <a:pt x="143661" y="2114271"/>
                  <a:pt x="138955" y="2126818"/>
                </a:cubicBezTo>
                <a:cubicBezTo>
                  <a:pt x="135819" y="2151914"/>
                  <a:pt x="124839" y="2150345"/>
                  <a:pt x="106018" y="2122113"/>
                </a:cubicBezTo>
                <a:cubicBezTo>
                  <a:pt x="102881" y="2115839"/>
                  <a:pt x="100136" y="2111134"/>
                  <a:pt x="97784" y="2107997"/>
                </a:cubicBezTo>
                <a:cubicBezTo>
                  <a:pt x="95431" y="2104860"/>
                  <a:pt x="93078" y="2102115"/>
                  <a:pt x="90726" y="2099763"/>
                </a:cubicBezTo>
                <a:cubicBezTo>
                  <a:pt x="88373" y="2097410"/>
                  <a:pt x="86412" y="2097018"/>
                  <a:pt x="84844" y="2098586"/>
                </a:cubicBezTo>
                <a:cubicBezTo>
                  <a:pt x="84844" y="2101723"/>
                  <a:pt x="81315" y="2099763"/>
                  <a:pt x="74257" y="2092705"/>
                </a:cubicBezTo>
                <a:cubicBezTo>
                  <a:pt x="67199" y="2085647"/>
                  <a:pt x="60141" y="2078196"/>
                  <a:pt x="53083" y="2070354"/>
                </a:cubicBezTo>
                <a:cubicBezTo>
                  <a:pt x="46025" y="2062512"/>
                  <a:pt x="42496" y="2057022"/>
                  <a:pt x="42496" y="2053885"/>
                </a:cubicBezTo>
                <a:cubicBezTo>
                  <a:pt x="42496" y="2046043"/>
                  <a:pt x="36614" y="2037809"/>
                  <a:pt x="24851" y="2029182"/>
                </a:cubicBezTo>
                <a:cubicBezTo>
                  <a:pt x="13087" y="2020556"/>
                  <a:pt x="9166" y="2010361"/>
                  <a:pt x="13087" y="1998598"/>
                </a:cubicBezTo>
                <a:cubicBezTo>
                  <a:pt x="17008" y="1986834"/>
                  <a:pt x="15048" y="1975463"/>
                  <a:pt x="7206" y="1964484"/>
                </a:cubicBezTo>
                <a:cubicBezTo>
                  <a:pt x="-3774" y="1948799"/>
                  <a:pt x="-2205" y="1915078"/>
                  <a:pt x="11911" y="1863319"/>
                </a:cubicBezTo>
                <a:cubicBezTo>
                  <a:pt x="30732" y="1802149"/>
                  <a:pt x="45633" y="1745685"/>
                  <a:pt x="56612" y="1693926"/>
                </a:cubicBezTo>
                <a:cubicBezTo>
                  <a:pt x="64454" y="1648441"/>
                  <a:pt x="71512" y="1622170"/>
                  <a:pt x="77786" y="1615112"/>
                </a:cubicBezTo>
                <a:cubicBezTo>
                  <a:pt x="84059" y="1608054"/>
                  <a:pt x="89549" y="1604525"/>
                  <a:pt x="94255" y="1604525"/>
                </a:cubicBezTo>
                <a:close/>
                <a:moveTo>
                  <a:pt x="844942" y="1469797"/>
                </a:moveTo>
                <a:cubicBezTo>
                  <a:pt x="855602" y="1469430"/>
                  <a:pt x="875147" y="1471206"/>
                  <a:pt x="903575" y="1475127"/>
                </a:cubicBezTo>
                <a:cubicBezTo>
                  <a:pt x="971018" y="1486107"/>
                  <a:pt x="1033756" y="1519044"/>
                  <a:pt x="1091789" y="1573940"/>
                </a:cubicBezTo>
                <a:cubicBezTo>
                  <a:pt x="1124726" y="1606877"/>
                  <a:pt x="1148253" y="1637462"/>
                  <a:pt x="1162369" y="1665694"/>
                </a:cubicBezTo>
                <a:lnTo>
                  <a:pt x="1183543" y="1712748"/>
                </a:lnTo>
                <a:lnTo>
                  <a:pt x="1174132" y="1748038"/>
                </a:lnTo>
                <a:lnTo>
                  <a:pt x="1157663" y="1780975"/>
                </a:lnTo>
                <a:cubicBezTo>
                  <a:pt x="1156095" y="1779407"/>
                  <a:pt x="1150606" y="1780583"/>
                  <a:pt x="1141195" y="1784504"/>
                </a:cubicBezTo>
                <a:cubicBezTo>
                  <a:pt x="1131784" y="1788425"/>
                  <a:pt x="1128255" y="1798228"/>
                  <a:pt x="1130608" y="1813913"/>
                </a:cubicBezTo>
                <a:cubicBezTo>
                  <a:pt x="1132961" y="1829597"/>
                  <a:pt x="1132568" y="1837439"/>
                  <a:pt x="1129432" y="1837439"/>
                </a:cubicBezTo>
                <a:cubicBezTo>
                  <a:pt x="1126295" y="1837439"/>
                  <a:pt x="1110610" y="1826068"/>
                  <a:pt x="1082378" y="1803326"/>
                </a:cubicBezTo>
                <a:cubicBezTo>
                  <a:pt x="1054146" y="1780583"/>
                  <a:pt x="1032972" y="1762154"/>
                  <a:pt x="1018856" y="1748038"/>
                </a:cubicBezTo>
                <a:cubicBezTo>
                  <a:pt x="1006308" y="1735490"/>
                  <a:pt x="995329" y="1727648"/>
                  <a:pt x="985918" y="1724511"/>
                </a:cubicBezTo>
                <a:cubicBezTo>
                  <a:pt x="979645" y="1721374"/>
                  <a:pt x="974547" y="1715100"/>
                  <a:pt x="970626" y="1705690"/>
                </a:cubicBezTo>
                <a:cubicBezTo>
                  <a:pt x="966705" y="1696279"/>
                  <a:pt x="966313" y="1686868"/>
                  <a:pt x="969450" y="1677458"/>
                </a:cubicBezTo>
                <a:cubicBezTo>
                  <a:pt x="971018" y="1669615"/>
                  <a:pt x="967489" y="1660989"/>
                  <a:pt x="958863" y="1651578"/>
                </a:cubicBezTo>
                <a:cubicBezTo>
                  <a:pt x="950236" y="1642167"/>
                  <a:pt x="944747" y="1631188"/>
                  <a:pt x="942394" y="1618641"/>
                </a:cubicBezTo>
                <a:cubicBezTo>
                  <a:pt x="940041" y="1606093"/>
                  <a:pt x="933375" y="1594330"/>
                  <a:pt x="922396" y="1583351"/>
                </a:cubicBezTo>
                <a:lnTo>
                  <a:pt x="889459" y="1555118"/>
                </a:lnTo>
                <a:cubicBezTo>
                  <a:pt x="878480" y="1544139"/>
                  <a:pt x="868285" y="1540610"/>
                  <a:pt x="858874" y="1544531"/>
                </a:cubicBezTo>
                <a:cubicBezTo>
                  <a:pt x="849463" y="1548452"/>
                  <a:pt x="843190" y="1557471"/>
                  <a:pt x="840052" y="1571587"/>
                </a:cubicBezTo>
                <a:cubicBezTo>
                  <a:pt x="838484" y="1585703"/>
                  <a:pt x="840052" y="1595898"/>
                  <a:pt x="844758" y="1602172"/>
                </a:cubicBezTo>
                <a:cubicBezTo>
                  <a:pt x="849463" y="1608446"/>
                  <a:pt x="844758" y="1620209"/>
                  <a:pt x="830642" y="1637462"/>
                </a:cubicBezTo>
                <a:cubicBezTo>
                  <a:pt x="816526" y="1654715"/>
                  <a:pt x="804762" y="1670399"/>
                  <a:pt x="795352" y="1684516"/>
                </a:cubicBezTo>
                <a:cubicBezTo>
                  <a:pt x="787509" y="1700200"/>
                  <a:pt x="782804" y="1716277"/>
                  <a:pt x="781236" y="1732745"/>
                </a:cubicBezTo>
                <a:cubicBezTo>
                  <a:pt x="779667" y="1749214"/>
                  <a:pt x="782020" y="1760585"/>
                  <a:pt x="788294" y="1766859"/>
                </a:cubicBezTo>
                <a:cubicBezTo>
                  <a:pt x="792999" y="1769996"/>
                  <a:pt x="792215" y="1776270"/>
                  <a:pt x="785941" y="1785681"/>
                </a:cubicBezTo>
                <a:cubicBezTo>
                  <a:pt x="781236" y="1790386"/>
                  <a:pt x="777315" y="1792739"/>
                  <a:pt x="774178" y="1792739"/>
                </a:cubicBezTo>
                <a:cubicBezTo>
                  <a:pt x="771041" y="1792739"/>
                  <a:pt x="763983" y="1790386"/>
                  <a:pt x="753004" y="1785681"/>
                </a:cubicBezTo>
                <a:cubicBezTo>
                  <a:pt x="737319" y="1776270"/>
                  <a:pt x="727124" y="1771564"/>
                  <a:pt x="722419" y="1771564"/>
                </a:cubicBezTo>
                <a:cubicBezTo>
                  <a:pt x="706734" y="1771564"/>
                  <a:pt x="676149" y="1756664"/>
                  <a:pt x="630664" y="1726864"/>
                </a:cubicBezTo>
                <a:cubicBezTo>
                  <a:pt x="585179" y="1697063"/>
                  <a:pt x="562437" y="1678242"/>
                  <a:pt x="562437" y="1670399"/>
                </a:cubicBezTo>
                <a:cubicBezTo>
                  <a:pt x="562437" y="1665694"/>
                  <a:pt x="554987" y="1655891"/>
                  <a:pt x="540086" y="1640991"/>
                </a:cubicBezTo>
                <a:cubicBezTo>
                  <a:pt x="525186" y="1626091"/>
                  <a:pt x="520481" y="1615896"/>
                  <a:pt x="525970" y="1610406"/>
                </a:cubicBezTo>
                <a:cubicBezTo>
                  <a:pt x="531460" y="1604917"/>
                  <a:pt x="534205" y="1596682"/>
                  <a:pt x="534205" y="1585703"/>
                </a:cubicBezTo>
                <a:lnTo>
                  <a:pt x="536557" y="1571587"/>
                </a:lnTo>
                <a:lnTo>
                  <a:pt x="588316" y="1588056"/>
                </a:lnTo>
                <a:cubicBezTo>
                  <a:pt x="619685" y="1599035"/>
                  <a:pt x="640075" y="1602564"/>
                  <a:pt x="649486" y="1598643"/>
                </a:cubicBezTo>
                <a:cubicBezTo>
                  <a:pt x="658897" y="1594722"/>
                  <a:pt x="680855" y="1580214"/>
                  <a:pt x="715361" y="1555118"/>
                </a:cubicBezTo>
                <a:cubicBezTo>
                  <a:pt x="748298" y="1528455"/>
                  <a:pt x="776530" y="1508849"/>
                  <a:pt x="800057" y="1496302"/>
                </a:cubicBezTo>
                <a:cubicBezTo>
                  <a:pt x="823584" y="1483754"/>
                  <a:pt x="835347" y="1475912"/>
                  <a:pt x="835347" y="1472775"/>
                </a:cubicBezTo>
                <a:cubicBezTo>
                  <a:pt x="835347" y="1471010"/>
                  <a:pt x="838545" y="1470018"/>
                  <a:pt x="844942" y="1469797"/>
                </a:cubicBezTo>
                <a:close/>
                <a:moveTo>
                  <a:pt x="705950" y="1324556"/>
                </a:moveTo>
                <a:cubicBezTo>
                  <a:pt x="702813" y="1324556"/>
                  <a:pt x="700853" y="1325341"/>
                  <a:pt x="700068" y="1326909"/>
                </a:cubicBezTo>
                <a:cubicBezTo>
                  <a:pt x="699284" y="1328477"/>
                  <a:pt x="698892" y="1330046"/>
                  <a:pt x="698892" y="1331614"/>
                </a:cubicBezTo>
                <a:cubicBezTo>
                  <a:pt x="700460" y="1337888"/>
                  <a:pt x="705166" y="1342594"/>
                  <a:pt x="713008" y="1345730"/>
                </a:cubicBezTo>
                <a:cubicBezTo>
                  <a:pt x="714576" y="1345730"/>
                  <a:pt x="715753" y="1344946"/>
                  <a:pt x="716537" y="1343378"/>
                </a:cubicBezTo>
                <a:cubicBezTo>
                  <a:pt x="717321" y="1341809"/>
                  <a:pt x="717713" y="1339457"/>
                  <a:pt x="717713" y="1336320"/>
                </a:cubicBezTo>
                <a:cubicBezTo>
                  <a:pt x="716145" y="1331614"/>
                  <a:pt x="712224" y="1327693"/>
                  <a:pt x="705950" y="1324556"/>
                </a:cubicBezTo>
                <a:close/>
                <a:moveTo>
                  <a:pt x="622540" y="1189388"/>
                </a:moveTo>
                <a:cubicBezTo>
                  <a:pt x="617565" y="1188530"/>
                  <a:pt x="595178" y="1199080"/>
                  <a:pt x="555379" y="1221039"/>
                </a:cubicBezTo>
                <a:cubicBezTo>
                  <a:pt x="516168" y="1239860"/>
                  <a:pt x="485583" y="1248486"/>
                  <a:pt x="463625" y="1246918"/>
                </a:cubicBezTo>
                <a:cubicBezTo>
                  <a:pt x="441666" y="1245349"/>
                  <a:pt x="431863" y="1245742"/>
                  <a:pt x="434216" y="1248094"/>
                </a:cubicBezTo>
                <a:cubicBezTo>
                  <a:pt x="436569" y="1250447"/>
                  <a:pt x="440490" y="1268484"/>
                  <a:pt x="445979" y="1302206"/>
                </a:cubicBezTo>
                <a:cubicBezTo>
                  <a:pt x="451469" y="1335928"/>
                  <a:pt x="456566" y="1352788"/>
                  <a:pt x="461272" y="1352788"/>
                </a:cubicBezTo>
                <a:cubicBezTo>
                  <a:pt x="470683" y="1352788"/>
                  <a:pt x="488720" y="1344946"/>
                  <a:pt x="515383" y="1329262"/>
                </a:cubicBezTo>
                <a:cubicBezTo>
                  <a:pt x="542047" y="1313577"/>
                  <a:pt x="559300" y="1301814"/>
                  <a:pt x="567142" y="1293972"/>
                </a:cubicBezTo>
                <a:cubicBezTo>
                  <a:pt x="574984" y="1282992"/>
                  <a:pt x="586356" y="1263779"/>
                  <a:pt x="601256" y="1236331"/>
                </a:cubicBezTo>
                <a:cubicBezTo>
                  <a:pt x="616156" y="1208883"/>
                  <a:pt x="623606" y="1193591"/>
                  <a:pt x="623606" y="1190454"/>
                </a:cubicBezTo>
                <a:cubicBezTo>
                  <a:pt x="623606" y="1189866"/>
                  <a:pt x="623251" y="1189510"/>
                  <a:pt x="622540" y="1189388"/>
                </a:cubicBezTo>
                <a:close/>
                <a:moveTo>
                  <a:pt x="1104214" y="121604"/>
                </a:moveTo>
                <a:cubicBezTo>
                  <a:pt x="1109066" y="121310"/>
                  <a:pt x="1119433" y="122339"/>
                  <a:pt x="1135313" y="124692"/>
                </a:cubicBezTo>
                <a:cubicBezTo>
                  <a:pt x="1156487" y="127829"/>
                  <a:pt x="1180798" y="130966"/>
                  <a:pt x="1208246" y="134103"/>
                </a:cubicBezTo>
                <a:cubicBezTo>
                  <a:pt x="1235694" y="137239"/>
                  <a:pt x="1256084" y="140376"/>
                  <a:pt x="1269416" y="143513"/>
                </a:cubicBezTo>
                <a:cubicBezTo>
                  <a:pt x="1282748" y="146650"/>
                  <a:pt x="1295687" y="148219"/>
                  <a:pt x="1308235" y="148219"/>
                </a:cubicBezTo>
                <a:cubicBezTo>
                  <a:pt x="1320782" y="148219"/>
                  <a:pt x="1343525" y="157629"/>
                  <a:pt x="1376462" y="176451"/>
                </a:cubicBezTo>
                <a:cubicBezTo>
                  <a:pt x="1461159" y="220368"/>
                  <a:pt x="1513702" y="254089"/>
                  <a:pt x="1534092" y="277616"/>
                </a:cubicBezTo>
                <a:cubicBezTo>
                  <a:pt x="1554482" y="301143"/>
                  <a:pt x="1567029" y="340354"/>
                  <a:pt x="1571734" y="395250"/>
                </a:cubicBezTo>
                <a:cubicBezTo>
                  <a:pt x="1573303" y="425050"/>
                  <a:pt x="1576440" y="447008"/>
                  <a:pt x="1581145" y="461124"/>
                </a:cubicBezTo>
                <a:cubicBezTo>
                  <a:pt x="1585851" y="475240"/>
                  <a:pt x="1588203" y="491317"/>
                  <a:pt x="1588203" y="509354"/>
                </a:cubicBezTo>
                <a:cubicBezTo>
                  <a:pt x="1588203" y="527392"/>
                  <a:pt x="1588203" y="538371"/>
                  <a:pt x="1588203" y="542292"/>
                </a:cubicBezTo>
                <a:cubicBezTo>
                  <a:pt x="1588203" y="546213"/>
                  <a:pt x="1588203" y="553663"/>
                  <a:pt x="1588203" y="564642"/>
                </a:cubicBezTo>
                <a:cubicBezTo>
                  <a:pt x="1588203" y="575622"/>
                  <a:pt x="1585458" y="578758"/>
                  <a:pt x="1579969" y="574053"/>
                </a:cubicBezTo>
                <a:cubicBezTo>
                  <a:pt x="1574479" y="569348"/>
                  <a:pt x="1557618" y="562290"/>
                  <a:pt x="1529386" y="552879"/>
                </a:cubicBezTo>
                <a:cubicBezTo>
                  <a:pt x="1501154" y="543468"/>
                  <a:pt x="1483509" y="536410"/>
                  <a:pt x="1476451" y="531705"/>
                </a:cubicBezTo>
                <a:cubicBezTo>
                  <a:pt x="1469393" y="526999"/>
                  <a:pt x="1462335" y="524647"/>
                  <a:pt x="1455277" y="524647"/>
                </a:cubicBezTo>
                <a:cubicBezTo>
                  <a:pt x="1448219" y="524647"/>
                  <a:pt x="1444690" y="521902"/>
                  <a:pt x="1444690" y="516412"/>
                </a:cubicBezTo>
                <a:cubicBezTo>
                  <a:pt x="1444690" y="510923"/>
                  <a:pt x="1431750" y="499944"/>
                  <a:pt x="1405871" y="483475"/>
                </a:cubicBezTo>
                <a:cubicBezTo>
                  <a:pt x="1379991" y="467006"/>
                  <a:pt x="1366268" y="454459"/>
                  <a:pt x="1364699" y="445832"/>
                </a:cubicBezTo>
                <a:cubicBezTo>
                  <a:pt x="1363131" y="437206"/>
                  <a:pt x="1357249" y="430540"/>
                  <a:pt x="1347054" y="425834"/>
                </a:cubicBezTo>
                <a:cubicBezTo>
                  <a:pt x="1336859" y="421129"/>
                  <a:pt x="1330193" y="411326"/>
                  <a:pt x="1327056" y="396426"/>
                </a:cubicBezTo>
                <a:cubicBezTo>
                  <a:pt x="1323919" y="381526"/>
                  <a:pt x="1315685" y="366625"/>
                  <a:pt x="1302353" y="351725"/>
                </a:cubicBezTo>
                <a:cubicBezTo>
                  <a:pt x="1289021" y="336825"/>
                  <a:pt x="1280787" y="325062"/>
                  <a:pt x="1277650" y="316435"/>
                </a:cubicBezTo>
                <a:cubicBezTo>
                  <a:pt x="1274513" y="307808"/>
                  <a:pt x="1262750" y="297222"/>
                  <a:pt x="1242360" y="284674"/>
                </a:cubicBezTo>
                <a:cubicBezTo>
                  <a:pt x="1221970" y="272126"/>
                  <a:pt x="1211775" y="261147"/>
                  <a:pt x="1211775" y="251736"/>
                </a:cubicBezTo>
                <a:cubicBezTo>
                  <a:pt x="1211775" y="243894"/>
                  <a:pt x="1207070" y="237228"/>
                  <a:pt x="1197659" y="231739"/>
                </a:cubicBezTo>
                <a:cubicBezTo>
                  <a:pt x="1188249" y="226249"/>
                  <a:pt x="1181190" y="225073"/>
                  <a:pt x="1176485" y="228210"/>
                </a:cubicBezTo>
                <a:cubicBezTo>
                  <a:pt x="1170211" y="232915"/>
                  <a:pt x="1162761" y="232523"/>
                  <a:pt x="1154135" y="227033"/>
                </a:cubicBezTo>
                <a:cubicBezTo>
                  <a:pt x="1145508" y="221544"/>
                  <a:pt x="1138058" y="214094"/>
                  <a:pt x="1131784" y="204683"/>
                </a:cubicBezTo>
                <a:cubicBezTo>
                  <a:pt x="1125510" y="190567"/>
                  <a:pt x="1117668" y="182725"/>
                  <a:pt x="1108257" y="181156"/>
                </a:cubicBezTo>
                <a:cubicBezTo>
                  <a:pt x="1097278" y="178019"/>
                  <a:pt x="1094925" y="158414"/>
                  <a:pt x="1101199" y="122339"/>
                </a:cubicBezTo>
                <a:cubicBezTo>
                  <a:pt x="1101592" y="121947"/>
                  <a:pt x="1102596" y="121702"/>
                  <a:pt x="1104214" y="121604"/>
                </a:cubicBezTo>
                <a:close/>
                <a:moveTo>
                  <a:pt x="596551" y="0"/>
                </a:moveTo>
                <a:cubicBezTo>
                  <a:pt x="600472" y="0"/>
                  <a:pt x="620469" y="5490"/>
                  <a:pt x="656544" y="16469"/>
                </a:cubicBezTo>
                <a:cubicBezTo>
                  <a:pt x="725556" y="38427"/>
                  <a:pt x="786725" y="74502"/>
                  <a:pt x="840052" y="124692"/>
                </a:cubicBezTo>
                <a:cubicBezTo>
                  <a:pt x="869853" y="151356"/>
                  <a:pt x="890243" y="180372"/>
                  <a:pt x="901222" y="211741"/>
                </a:cubicBezTo>
                <a:cubicBezTo>
                  <a:pt x="912201" y="243110"/>
                  <a:pt x="920044" y="269774"/>
                  <a:pt x="924749" y="291732"/>
                </a:cubicBezTo>
                <a:lnTo>
                  <a:pt x="927102" y="322317"/>
                </a:lnTo>
                <a:lnTo>
                  <a:pt x="962392" y="319964"/>
                </a:lnTo>
                <a:cubicBezTo>
                  <a:pt x="987487" y="318396"/>
                  <a:pt x="1000819" y="319572"/>
                  <a:pt x="1002387" y="323493"/>
                </a:cubicBezTo>
                <a:cubicBezTo>
                  <a:pt x="1003956" y="327414"/>
                  <a:pt x="1024345" y="336433"/>
                  <a:pt x="1063557" y="350549"/>
                </a:cubicBezTo>
                <a:cubicBezTo>
                  <a:pt x="1102768" y="364665"/>
                  <a:pt x="1122374" y="372899"/>
                  <a:pt x="1122374" y="375252"/>
                </a:cubicBezTo>
                <a:cubicBezTo>
                  <a:pt x="1122374" y="377605"/>
                  <a:pt x="1130216" y="392113"/>
                  <a:pt x="1145900" y="418776"/>
                </a:cubicBezTo>
                <a:cubicBezTo>
                  <a:pt x="1167859" y="454851"/>
                  <a:pt x="1172564" y="473672"/>
                  <a:pt x="1160016" y="475240"/>
                </a:cubicBezTo>
                <a:cubicBezTo>
                  <a:pt x="1150606" y="475240"/>
                  <a:pt x="1137666" y="477201"/>
                  <a:pt x="1121197" y="481122"/>
                </a:cubicBezTo>
                <a:cubicBezTo>
                  <a:pt x="1104728" y="485043"/>
                  <a:pt x="1082378" y="488180"/>
                  <a:pt x="1054146" y="490533"/>
                </a:cubicBezTo>
                <a:cubicBezTo>
                  <a:pt x="1025914" y="492886"/>
                  <a:pt x="1006308" y="497199"/>
                  <a:pt x="995329" y="503473"/>
                </a:cubicBezTo>
                <a:lnTo>
                  <a:pt x="981213" y="510531"/>
                </a:lnTo>
                <a:lnTo>
                  <a:pt x="997682" y="562290"/>
                </a:lnTo>
                <a:cubicBezTo>
                  <a:pt x="1025914" y="654828"/>
                  <a:pt x="1055322" y="740309"/>
                  <a:pt x="1085907" y="818731"/>
                </a:cubicBezTo>
                <a:cubicBezTo>
                  <a:pt x="1116492" y="897154"/>
                  <a:pt x="1134921" y="936365"/>
                  <a:pt x="1141195" y="936365"/>
                </a:cubicBezTo>
                <a:cubicBezTo>
                  <a:pt x="1147469" y="936365"/>
                  <a:pt x="1164722" y="912054"/>
                  <a:pt x="1192954" y="863432"/>
                </a:cubicBezTo>
                <a:cubicBezTo>
                  <a:pt x="1210207" y="827358"/>
                  <a:pt x="1221970" y="805791"/>
                  <a:pt x="1228244" y="798733"/>
                </a:cubicBezTo>
                <a:cubicBezTo>
                  <a:pt x="1234518" y="791675"/>
                  <a:pt x="1241968" y="777951"/>
                  <a:pt x="1250594" y="757562"/>
                </a:cubicBezTo>
                <a:cubicBezTo>
                  <a:pt x="1259221" y="737172"/>
                  <a:pt x="1263534" y="726193"/>
                  <a:pt x="1263534" y="724624"/>
                </a:cubicBezTo>
                <a:cubicBezTo>
                  <a:pt x="1263534" y="723056"/>
                  <a:pt x="1304314" y="742661"/>
                  <a:pt x="1385873" y="783441"/>
                </a:cubicBezTo>
                <a:cubicBezTo>
                  <a:pt x="1409400" y="792852"/>
                  <a:pt x="1428614" y="806184"/>
                  <a:pt x="1443514" y="823436"/>
                </a:cubicBezTo>
                <a:cubicBezTo>
                  <a:pt x="1458414" y="840690"/>
                  <a:pt x="1464296" y="854806"/>
                  <a:pt x="1461159" y="865785"/>
                </a:cubicBezTo>
                <a:cubicBezTo>
                  <a:pt x="1458022" y="876764"/>
                  <a:pt x="1447435" y="894017"/>
                  <a:pt x="1429398" y="917543"/>
                </a:cubicBezTo>
                <a:cubicBezTo>
                  <a:pt x="1411360" y="941070"/>
                  <a:pt x="1395284" y="966165"/>
                  <a:pt x="1381168" y="992829"/>
                </a:cubicBezTo>
                <a:cubicBezTo>
                  <a:pt x="1352936" y="1047725"/>
                  <a:pt x="1322351" y="1100268"/>
                  <a:pt x="1289413" y="1150458"/>
                </a:cubicBezTo>
                <a:cubicBezTo>
                  <a:pt x="1264318" y="1184964"/>
                  <a:pt x="1251771" y="1205354"/>
                  <a:pt x="1251771" y="1211628"/>
                </a:cubicBezTo>
                <a:cubicBezTo>
                  <a:pt x="1251771" y="1224175"/>
                  <a:pt x="1278434" y="1304951"/>
                  <a:pt x="1331761" y="1453953"/>
                </a:cubicBezTo>
                <a:cubicBezTo>
                  <a:pt x="1347446" y="1491596"/>
                  <a:pt x="1364699" y="1530023"/>
                  <a:pt x="1383520" y="1569235"/>
                </a:cubicBezTo>
                <a:cubicBezTo>
                  <a:pt x="1449395" y="1702553"/>
                  <a:pt x="1487822" y="1774701"/>
                  <a:pt x="1498802" y="1785681"/>
                </a:cubicBezTo>
                <a:cubicBezTo>
                  <a:pt x="1498802" y="1785681"/>
                  <a:pt x="1500762" y="1780975"/>
                  <a:pt x="1504683" y="1771564"/>
                </a:cubicBezTo>
                <a:cubicBezTo>
                  <a:pt x="1508604" y="1762154"/>
                  <a:pt x="1513702" y="1749606"/>
                  <a:pt x="1519976" y="1733922"/>
                </a:cubicBezTo>
                <a:cubicBezTo>
                  <a:pt x="1526250" y="1718237"/>
                  <a:pt x="1532523" y="1700200"/>
                  <a:pt x="1538797" y="1679810"/>
                </a:cubicBezTo>
                <a:cubicBezTo>
                  <a:pt x="1573303" y="1580998"/>
                  <a:pt x="1591340" y="1536297"/>
                  <a:pt x="1592909" y="1545708"/>
                </a:cubicBezTo>
                <a:cubicBezTo>
                  <a:pt x="1594477" y="1548845"/>
                  <a:pt x="1592909" y="1556687"/>
                  <a:pt x="1588203" y="1569235"/>
                </a:cubicBezTo>
                <a:cubicBezTo>
                  <a:pt x="1581929" y="1581782"/>
                  <a:pt x="1578008" y="1602172"/>
                  <a:pt x="1576440" y="1630404"/>
                </a:cubicBezTo>
                <a:cubicBezTo>
                  <a:pt x="1574871" y="1658636"/>
                  <a:pt x="1575656" y="1674321"/>
                  <a:pt x="1578793" y="1677458"/>
                </a:cubicBezTo>
                <a:cubicBezTo>
                  <a:pt x="1580361" y="1677458"/>
                  <a:pt x="1582322" y="1675497"/>
                  <a:pt x="1584674" y="1671576"/>
                </a:cubicBezTo>
                <a:cubicBezTo>
                  <a:pt x="1587027" y="1667655"/>
                  <a:pt x="1589772" y="1662165"/>
                  <a:pt x="1592909" y="1655107"/>
                </a:cubicBezTo>
                <a:cubicBezTo>
                  <a:pt x="1596045" y="1648049"/>
                  <a:pt x="1598398" y="1641383"/>
                  <a:pt x="1599967" y="1635109"/>
                </a:cubicBezTo>
                <a:cubicBezTo>
                  <a:pt x="1617219" y="1588056"/>
                  <a:pt x="1626630" y="1574724"/>
                  <a:pt x="1628199" y="1595114"/>
                </a:cubicBezTo>
                <a:cubicBezTo>
                  <a:pt x="1628199" y="1610798"/>
                  <a:pt x="1630551" y="1619817"/>
                  <a:pt x="1635257" y="1622170"/>
                </a:cubicBezTo>
                <a:cubicBezTo>
                  <a:pt x="1639962" y="1624522"/>
                  <a:pt x="1642315" y="1641383"/>
                  <a:pt x="1642315" y="1672752"/>
                </a:cubicBezTo>
                <a:cubicBezTo>
                  <a:pt x="1642315" y="1704121"/>
                  <a:pt x="1645451" y="1721374"/>
                  <a:pt x="1651725" y="1724511"/>
                </a:cubicBezTo>
                <a:cubicBezTo>
                  <a:pt x="1661136" y="1727648"/>
                  <a:pt x="1663097" y="1747254"/>
                  <a:pt x="1657607" y="1783328"/>
                </a:cubicBezTo>
                <a:cubicBezTo>
                  <a:pt x="1652117" y="1819402"/>
                  <a:pt x="1637609" y="1888414"/>
                  <a:pt x="1614083" y="1990363"/>
                </a:cubicBezTo>
                <a:cubicBezTo>
                  <a:pt x="1610946" y="2009185"/>
                  <a:pt x="1607809" y="2024477"/>
                  <a:pt x="1604672" y="2036240"/>
                </a:cubicBezTo>
                <a:cubicBezTo>
                  <a:pt x="1601535" y="2048004"/>
                  <a:pt x="1599967" y="2057414"/>
                  <a:pt x="1599967" y="2064473"/>
                </a:cubicBezTo>
                <a:cubicBezTo>
                  <a:pt x="1599967" y="2071531"/>
                  <a:pt x="1601143" y="2076236"/>
                  <a:pt x="1603496" y="2078589"/>
                </a:cubicBezTo>
                <a:cubicBezTo>
                  <a:pt x="1605848" y="2080941"/>
                  <a:pt x="1608593" y="2082118"/>
                  <a:pt x="1611730" y="2082118"/>
                </a:cubicBezTo>
                <a:cubicBezTo>
                  <a:pt x="1614867" y="2082118"/>
                  <a:pt x="1617219" y="2086823"/>
                  <a:pt x="1618788" y="2096234"/>
                </a:cubicBezTo>
                <a:cubicBezTo>
                  <a:pt x="1620356" y="2105644"/>
                  <a:pt x="1620356" y="2115447"/>
                  <a:pt x="1618788" y="2125642"/>
                </a:cubicBezTo>
                <a:cubicBezTo>
                  <a:pt x="1617219" y="2135837"/>
                  <a:pt x="1614867" y="2142503"/>
                  <a:pt x="1611730" y="2145640"/>
                </a:cubicBezTo>
                <a:cubicBezTo>
                  <a:pt x="1603888" y="2150345"/>
                  <a:pt x="1594085" y="2145640"/>
                  <a:pt x="1582322" y="2131524"/>
                </a:cubicBezTo>
                <a:cubicBezTo>
                  <a:pt x="1570558" y="2117408"/>
                  <a:pt x="1561932" y="2110742"/>
                  <a:pt x="1556442" y="2111526"/>
                </a:cubicBezTo>
                <a:cubicBezTo>
                  <a:pt x="1550953" y="2112310"/>
                  <a:pt x="1538013" y="2106036"/>
                  <a:pt x="1517623" y="2092705"/>
                </a:cubicBezTo>
                <a:cubicBezTo>
                  <a:pt x="1497233" y="2079373"/>
                  <a:pt x="1476059" y="2067217"/>
                  <a:pt x="1454101" y="2056238"/>
                </a:cubicBezTo>
                <a:cubicBezTo>
                  <a:pt x="1432143" y="2045259"/>
                  <a:pt x="1421163" y="2037809"/>
                  <a:pt x="1421163" y="2033888"/>
                </a:cubicBezTo>
                <a:cubicBezTo>
                  <a:pt x="1421163" y="2029967"/>
                  <a:pt x="1418027" y="2028006"/>
                  <a:pt x="1411753" y="2028006"/>
                </a:cubicBezTo>
                <a:cubicBezTo>
                  <a:pt x="1403910" y="2028006"/>
                  <a:pt x="1396068" y="2024085"/>
                  <a:pt x="1388226" y="2016243"/>
                </a:cubicBezTo>
                <a:cubicBezTo>
                  <a:pt x="1380384" y="2008400"/>
                  <a:pt x="1376462" y="2001342"/>
                  <a:pt x="1376462" y="1995068"/>
                </a:cubicBezTo>
                <a:cubicBezTo>
                  <a:pt x="1376462" y="1988795"/>
                  <a:pt x="1369797" y="1976247"/>
                  <a:pt x="1356465" y="1957426"/>
                </a:cubicBezTo>
                <a:cubicBezTo>
                  <a:pt x="1343133" y="1938604"/>
                  <a:pt x="1334114" y="1922136"/>
                  <a:pt x="1329409" y="1908020"/>
                </a:cubicBezTo>
                <a:cubicBezTo>
                  <a:pt x="1326272" y="1893904"/>
                  <a:pt x="1318430" y="1873122"/>
                  <a:pt x="1305882" y="1845674"/>
                </a:cubicBezTo>
                <a:cubicBezTo>
                  <a:pt x="1293335" y="1818226"/>
                  <a:pt x="1283140" y="1802149"/>
                  <a:pt x="1275297" y="1797444"/>
                </a:cubicBezTo>
                <a:cubicBezTo>
                  <a:pt x="1269024" y="1791170"/>
                  <a:pt x="1265887" y="1782544"/>
                  <a:pt x="1265887" y="1771564"/>
                </a:cubicBezTo>
                <a:cubicBezTo>
                  <a:pt x="1265887" y="1743332"/>
                  <a:pt x="1240007" y="1668047"/>
                  <a:pt x="1188249" y="1545708"/>
                </a:cubicBezTo>
                <a:cubicBezTo>
                  <a:pt x="1163153" y="1487675"/>
                  <a:pt x="1146684" y="1447680"/>
                  <a:pt x="1138842" y="1425721"/>
                </a:cubicBezTo>
                <a:cubicBezTo>
                  <a:pt x="1131000" y="1403763"/>
                  <a:pt x="1125118" y="1391608"/>
                  <a:pt x="1121197" y="1389255"/>
                </a:cubicBezTo>
                <a:cubicBezTo>
                  <a:pt x="1117276" y="1386902"/>
                  <a:pt x="1106689" y="1392000"/>
                  <a:pt x="1089436" y="1404547"/>
                </a:cubicBezTo>
                <a:cubicBezTo>
                  <a:pt x="1070615" y="1417095"/>
                  <a:pt x="1047088" y="1430427"/>
                  <a:pt x="1018856" y="1444543"/>
                </a:cubicBezTo>
                <a:cubicBezTo>
                  <a:pt x="990624" y="1458659"/>
                  <a:pt x="974155" y="1464933"/>
                  <a:pt x="969450" y="1463364"/>
                </a:cubicBezTo>
                <a:cubicBezTo>
                  <a:pt x="966313" y="1461796"/>
                  <a:pt x="961215" y="1454345"/>
                  <a:pt x="954157" y="1441014"/>
                </a:cubicBezTo>
                <a:cubicBezTo>
                  <a:pt x="947099" y="1427682"/>
                  <a:pt x="941218" y="1421016"/>
                  <a:pt x="936512" y="1421016"/>
                </a:cubicBezTo>
                <a:cubicBezTo>
                  <a:pt x="931807" y="1421016"/>
                  <a:pt x="931023" y="1422976"/>
                  <a:pt x="934159" y="1426898"/>
                </a:cubicBezTo>
                <a:cubicBezTo>
                  <a:pt x="937296" y="1430819"/>
                  <a:pt x="936512" y="1434348"/>
                  <a:pt x="931807" y="1437485"/>
                </a:cubicBezTo>
                <a:cubicBezTo>
                  <a:pt x="930238" y="1439053"/>
                  <a:pt x="927494" y="1437485"/>
                  <a:pt x="923573" y="1432779"/>
                </a:cubicBezTo>
                <a:cubicBezTo>
                  <a:pt x="919651" y="1428074"/>
                  <a:pt x="916514" y="1422192"/>
                  <a:pt x="914162" y="1415134"/>
                </a:cubicBezTo>
                <a:cubicBezTo>
                  <a:pt x="911809" y="1408076"/>
                  <a:pt x="910633" y="1401410"/>
                  <a:pt x="910633" y="1395137"/>
                </a:cubicBezTo>
                <a:cubicBezTo>
                  <a:pt x="910633" y="1390431"/>
                  <a:pt x="903575" y="1381805"/>
                  <a:pt x="889459" y="1369257"/>
                </a:cubicBezTo>
                <a:cubicBezTo>
                  <a:pt x="867501" y="1345730"/>
                  <a:pt x="863579" y="1329262"/>
                  <a:pt x="877695" y="1319851"/>
                </a:cubicBezTo>
                <a:cubicBezTo>
                  <a:pt x="882401" y="1318282"/>
                  <a:pt x="883185" y="1309264"/>
                  <a:pt x="880048" y="1292795"/>
                </a:cubicBezTo>
                <a:cubicBezTo>
                  <a:pt x="876911" y="1276326"/>
                  <a:pt x="877695" y="1268092"/>
                  <a:pt x="882401" y="1268092"/>
                </a:cubicBezTo>
                <a:cubicBezTo>
                  <a:pt x="887106" y="1268092"/>
                  <a:pt x="889459" y="1264171"/>
                  <a:pt x="889459" y="1256329"/>
                </a:cubicBezTo>
                <a:cubicBezTo>
                  <a:pt x="889459" y="1248486"/>
                  <a:pt x="892988" y="1243389"/>
                  <a:pt x="900046" y="1241036"/>
                </a:cubicBezTo>
                <a:cubicBezTo>
                  <a:pt x="907104" y="1238684"/>
                  <a:pt x="910633" y="1233586"/>
                  <a:pt x="910633" y="1225744"/>
                </a:cubicBezTo>
                <a:cubicBezTo>
                  <a:pt x="910633" y="1217902"/>
                  <a:pt x="912986" y="1213980"/>
                  <a:pt x="917691" y="1213980"/>
                </a:cubicBezTo>
                <a:cubicBezTo>
                  <a:pt x="922396" y="1213980"/>
                  <a:pt x="935336" y="1206138"/>
                  <a:pt x="956510" y="1190454"/>
                </a:cubicBezTo>
                <a:cubicBezTo>
                  <a:pt x="977684" y="1174769"/>
                  <a:pt x="994545" y="1160653"/>
                  <a:pt x="1007092" y="1148106"/>
                </a:cubicBezTo>
                <a:lnTo>
                  <a:pt x="1025914" y="1129284"/>
                </a:lnTo>
                <a:lnTo>
                  <a:pt x="997682" y="1044588"/>
                </a:lnTo>
                <a:cubicBezTo>
                  <a:pt x="949060" y="890880"/>
                  <a:pt x="911417" y="787362"/>
                  <a:pt x="884753" y="734035"/>
                </a:cubicBezTo>
                <a:cubicBezTo>
                  <a:pt x="875343" y="715213"/>
                  <a:pt x="861227" y="683452"/>
                  <a:pt x="842405" y="638752"/>
                </a:cubicBezTo>
                <a:cubicBezTo>
                  <a:pt x="823584" y="594051"/>
                  <a:pt x="813389" y="570524"/>
                  <a:pt x="811820" y="568171"/>
                </a:cubicBezTo>
                <a:cubicBezTo>
                  <a:pt x="810252" y="565819"/>
                  <a:pt x="774962" y="581895"/>
                  <a:pt x="705950" y="616401"/>
                </a:cubicBezTo>
                <a:cubicBezTo>
                  <a:pt x="563221" y="685413"/>
                  <a:pt x="483230" y="722271"/>
                  <a:pt x="465977" y="726977"/>
                </a:cubicBezTo>
                <a:cubicBezTo>
                  <a:pt x="456566" y="728545"/>
                  <a:pt x="440882" y="734035"/>
                  <a:pt x="418924" y="743446"/>
                </a:cubicBezTo>
                <a:cubicBezTo>
                  <a:pt x="401671" y="751288"/>
                  <a:pt x="391868" y="757562"/>
                  <a:pt x="389515" y="762267"/>
                </a:cubicBezTo>
                <a:cubicBezTo>
                  <a:pt x="387163" y="766972"/>
                  <a:pt x="384418" y="781088"/>
                  <a:pt x="381281" y="804615"/>
                </a:cubicBezTo>
                <a:cubicBezTo>
                  <a:pt x="375007" y="832847"/>
                  <a:pt x="372654" y="847355"/>
                  <a:pt x="374223" y="848140"/>
                </a:cubicBezTo>
                <a:cubicBezTo>
                  <a:pt x="375791" y="848924"/>
                  <a:pt x="416179" y="830495"/>
                  <a:pt x="495386" y="792852"/>
                </a:cubicBezTo>
                <a:cubicBezTo>
                  <a:pt x="574592" y="755209"/>
                  <a:pt x="624783" y="734819"/>
                  <a:pt x="645957" y="731682"/>
                </a:cubicBezTo>
                <a:cubicBezTo>
                  <a:pt x="667131" y="728545"/>
                  <a:pt x="677718" y="730898"/>
                  <a:pt x="677718" y="738740"/>
                </a:cubicBezTo>
                <a:cubicBezTo>
                  <a:pt x="677718" y="751288"/>
                  <a:pt x="695755" y="757562"/>
                  <a:pt x="731829" y="757562"/>
                </a:cubicBezTo>
                <a:cubicBezTo>
                  <a:pt x="745946" y="757562"/>
                  <a:pt x="754572" y="761875"/>
                  <a:pt x="757709" y="770501"/>
                </a:cubicBezTo>
                <a:cubicBezTo>
                  <a:pt x="760846" y="779128"/>
                  <a:pt x="765551" y="783441"/>
                  <a:pt x="771825" y="783441"/>
                </a:cubicBezTo>
                <a:cubicBezTo>
                  <a:pt x="778099" y="783441"/>
                  <a:pt x="787117" y="787754"/>
                  <a:pt x="798881" y="796381"/>
                </a:cubicBezTo>
                <a:cubicBezTo>
                  <a:pt x="810644" y="805007"/>
                  <a:pt x="816526" y="810889"/>
                  <a:pt x="816526" y="814026"/>
                </a:cubicBezTo>
                <a:cubicBezTo>
                  <a:pt x="816526" y="817163"/>
                  <a:pt x="808683" y="822652"/>
                  <a:pt x="792999" y="830495"/>
                </a:cubicBezTo>
                <a:cubicBezTo>
                  <a:pt x="777315" y="838337"/>
                  <a:pt x="749867" y="855590"/>
                  <a:pt x="710655" y="882253"/>
                </a:cubicBezTo>
                <a:cubicBezTo>
                  <a:pt x="588316" y="963813"/>
                  <a:pt x="498130" y="1004592"/>
                  <a:pt x="440098" y="1004592"/>
                </a:cubicBezTo>
                <a:cubicBezTo>
                  <a:pt x="425982" y="1004592"/>
                  <a:pt x="410689" y="1002240"/>
                  <a:pt x="394221" y="997534"/>
                </a:cubicBezTo>
                <a:cubicBezTo>
                  <a:pt x="377752" y="992829"/>
                  <a:pt x="369518" y="987340"/>
                  <a:pt x="369518" y="981066"/>
                </a:cubicBezTo>
                <a:cubicBezTo>
                  <a:pt x="369518" y="971655"/>
                  <a:pt x="364028" y="970871"/>
                  <a:pt x="353049" y="978713"/>
                </a:cubicBezTo>
                <a:cubicBezTo>
                  <a:pt x="349912" y="984987"/>
                  <a:pt x="348343" y="990477"/>
                  <a:pt x="348343" y="995182"/>
                </a:cubicBezTo>
                <a:cubicBezTo>
                  <a:pt x="340501" y="1026551"/>
                  <a:pt x="333443" y="1053999"/>
                  <a:pt x="327169" y="1077526"/>
                </a:cubicBezTo>
                <a:cubicBezTo>
                  <a:pt x="322464" y="1088505"/>
                  <a:pt x="330306" y="1098699"/>
                  <a:pt x="350696" y="1108110"/>
                </a:cubicBezTo>
                <a:cubicBezTo>
                  <a:pt x="364812" y="1117521"/>
                  <a:pt x="374223" y="1122618"/>
                  <a:pt x="378928" y="1123403"/>
                </a:cubicBezTo>
                <a:cubicBezTo>
                  <a:pt x="383634" y="1124187"/>
                  <a:pt x="391476" y="1122226"/>
                  <a:pt x="402455" y="1117521"/>
                </a:cubicBezTo>
                <a:cubicBezTo>
                  <a:pt x="484014" y="1067330"/>
                  <a:pt x="556947" y="1029688"/>
                  <a:pt x="621254" y="1004592"/>
                </a:cubicBezTo>
                <a:cubicBezTo>
                  <a:pt x="669876" y="984203"/>
                  <a:pt x="695755" y="972439"/>
                  <a:pt x="698892" y="969302"/>
                </a:cubicBezTo>
                <a:cubicBezTo>
                  <a:pt x="705166" y="964597"/>
                  <a:pt x="716929" y="964989"/>
                  <a:pt x="734182" y="970479"/>
                </a:cubicBezTo>
                <a:cubicBezTo>
                  <a:pt x="751435" y="975968"/>
                  <a:pt x="761630" y="982634"/>
                  <a:pt x="764767" y="990477"/>
                </a:cubicBezTo>
                <a:cubicBezTo>
                  <a:pt x="769472" y="996750"/>
                  <a:pt x="783196" y="1001848"/>
                  <a:pt x="805939" y="1005769"/>
                </a:cubicBezTo>
                <a:cubicBezTo>
                  <a:pt x="828681" y="1009690"/>
                  <a:pt x="840837" y="1016748"/>
                  <a:pt x="842405" y="1026943"/>
                </a:cubicBezTo>
                <a:cubicBezTo>
                  <a:pt x="843974" y="1037138"/>
                  <a:pt x="852600" y="1043804"/>
                  <a:pt x="868285" y="1046941"/>
                </a:cubicBezTo>
                <a:cubicBezTo>
                  <a:pt x="879264" y="1048509"/>
                  <a:pt x="885146" y="1050862"/>
                  <a:pt x="885930" y="1053999"/>
                </a:cubicBezTo>
                <a:cubicBezTo>
                  <a:pt x="886714" y="1057136"/>
                  <a:pt x="886322" y="1064194"/>
                  <a:pt x="884753" y="1075173"/>
                </a:cubicBezTo>
                <a:cubicBezTo>
                  <a:pt x="876911" y="1104973"/>
                  <a:pt x="854953" y="1157516"/>
                  <a:pt x="818878" y="1232802"/>
                </a:cubicBezTo>
                <a:cubicBezTo>
                  <a:pt x="798489" y="1273582"/>
                  <a:pt x="782412" y="1302598"/>
                  <a:pt x="770649" y="1319851"/>
                </a:cubicBezTo>
                <a:cubicBezTo>
                  <a:pt x="758885" y="1337104"/>
                  <a:pt x="749867" y="1344162"/>
                  <a:pt x="743593" y="1341025"/>
                </a:cubicBezTo>
                <a:lnTo>
                  <a:pt x="743593" y="1345730"/>
                </a:lnTo>
                <a:cubicBezTo>
                  <a:pt x="746730" y="1347299"/>
                  <a:pt x="747906" y="1352004"/>
                  <a:pt x="747122" y="1359847"/>
                </a:cubicBezTo>
                <a:cubicBezTo>
                  <a:pt x="746338" y="1367689"/>
                  <a:pt x="744377" y="1371610"/>
                  <a:pt x="741240" y="1371610"/>
                </a:cubicBezTo>
                <a:cubicBezTo>
                  <a:pt x="734966" y="1371610"/>
                  <a:pt x="731829" y="1374355"/>
                  <a:pt x="731829" y="1379844"/>
                </a:cubicBezTo>
                <a:cubicBezTo>
                  <a:pt x="731829" y="1385334"/>
                  <a:pt x="736535" y="1387294"/>
                  <a:pt x="745946" y="1385726"/>
                </a:cubicBezTo>
                <a:cubicBezTo>
                  <a:pt x="752219" y="1385726"/>
                  <a:pt x="760846" y="1387294"/>
                  <a:pt x="771825" y="1390431"/>
                </a:cubicBezTo>
                <a:cubicBezTo>
                  <a:pt x="782804" y="1393568"/>
                  <a:pt x="788294" y="1396705"/>
                  <a:pt x="788294" y="1399842"/>
                </a:cubicBezTo>
                <a:cubicBezTo>
                  <a:pt x="788294" y="1402979"/>
                  <a:pt x="778883" y="1407684"/>
                  <a:pt x="760061" y="1413958"/>
                </a:cubicBezTo>
                <a:lnTo>
                  <a:pt x="640075" y="1458659"/>
                </a:lnTo>
                <a:cubicBezTo>
                  <a:pt x="582043" y="1480617"/>
                  <a:pt x="538126" y="1493165"/>
                  <a:pt x="508325" y="1496302"/>
                </a:cubicBezTo>
                <a:lnTo>
                  <a:pt x="463625" y="1498654"/>
                </a:lnTo>
                <a:lnTo>
                  <a:pt x="461272" y="1526886"/>
                </a:lnTo>
                <a:cubicBezTo>
                  <a:pt x="459703" y="1541002"/>
                  <a:pt x="456959" y="1548452"/>
                  <a:pt x="453037" y="1549237"/>
                </a:cubicBezTo>
                <a:cubicBezTo>
                  <a:pt x="449116" y="1550021"/>
                  <a:pt x="443235" y="1545708"/>
                  <a:pt x="435392" y="1536297"/>
                </a:cubicBezTo>
                <a:cubicBezTo>
                  <a:pt x="427550" y="1526886"/>
                  <a:pt x="412258" y="1517476"/>
                  <a:pt x="389515" y="1508065"/>
                </a:cubicBezTo>
                <a:cubicBezTo>
                  <a:pt x="366773" y="1498654"/>
                  <a:pt x="355402" y="1490812"/>
                  <a:pt x="355402" y="1484538"/>
                </a:cubicBezTo>
                <a:cubicBezTo>
                  <a:pt x="355402" y="1478264"/>
                  <a:pt x="348736" y="1469246"/>
                  <a:pt x="335404" y="1457482"/>
                </a:cubicBezTo>
                <a:cubicBezTo>
                  <a:pt x="322072" y="1445719"/>
                  <a:pt x="315406" y="1435132"/>
                  <a:pt x="315406" y="1425721"/>
                </a:cubicBezTo>
                <a:cubicBezTo>
                  <a:pt x="315406" y="1416311"/>
                  <a:pt x="309916" y="1404547"/>
                  <a:pt x="298937" y="1390431"/>
                </a:cubicBezTo>
                <a:cubicBezTo>
                  <a:pt x="287958" y="1376315"/>
                  <a:pt x="284821" y="1358278"/>
                  <a:pt x="289527" y="1336320"/>
                </a:cubicBezTo>
                <a:cubicBezTo>
                  <a:pt x="291095" y="1322204"/>
                  <a:pt x="290703" y="1303382"/>
                  <a:pt x="288350" y="1279855"/>
                </a:cubicBezTo>
                <a:cubicBezTo>
                  <a:pt x="285998" y="1256329"/>
                  <a:pt x="283253" y="1242997"/>
                  <a:pt x="280116" y="1239860"/>
                </a:cubicBezTo>
                <a:cubicBezTo>
                  <a:pt x="280116" y="1239860"/>
                  <a:pt x="277763" y="1244565"/>
                  <a:pt x="273058" y="1253976"/>
                </a:cubicBezTo>
                <a:cubicBezTo>
                  <a:pt x="268353" y="1263387"/>
                  <a:pt x="262863" y="1277503"/>
                  <a:pt x="256589" y="1296324"/>
                </a:cubicBezTo>
                <a:cubicBezTo>
                  <a:pt x="250315" y="1315146"/>
                  <a:pt x="243257" y="1335535"/>
                  <a:pt x="235415" y="1357494"/>
                </a:cubicBezTo>
                <a:cubicBezTo>
                  <a:pt x="183656" y="1500223"/>
                  <a:pt x="150719" y="1580998"/>
                  <a:pt x="136603" y="1599819"/>
                </a:cubicBezTo>
                <a:cubicBezTo>
                  <a:pt x="131897" y="1606093"/>
                  <a:pt x="127976" y="1609622"/>
                  <a:pt x="124839" y="1610406"/>
                </a:cubicBezTo>
                <a:cubicBezTo>
                  <a:pt x="121702" y="1611191"/>
                  <a:pt x="118566" y="1608446"/>
                  <a:pt x="115429" y="1602172"/>
                </a:cubicBezTo>
                <a:cubicBezTo>
                  <a:pt x="109155" y="1592761"/>
                  <a:pt x="90726" y="1572371"/>
                  <a:pt x="60141" y="1541002"/>
                </a:cubicBezTo>
                <a:cubicBezTo>
                  <a:pt x="29556" y="1509633"/>
                  <a:pt x="16616" y="1491204"/>
                  <a:pt x="21322" y="1485714"/>
                </a:cubicBezTo>
                <a:cubicBezTo>
                  <a:pt x="26027" y="1480225"/>
                  <a:pt x="26811" y="1470814"/>
                  <a:pt x="23674" y="1457482"/>
                </a:cubicBezTo>
                <a:cubicBezTo>
                  <a:pt x="20537" y="1444151"/>
                  <a:pt x="19753" y="1435132"/>
                  <a:pt x="21322" y="1430427"/>
                </a:cubicBezTo>
                <a:lnTo>
                  <a:pt x="14264" y="1428074"/>
                </a:lnTo>
                <a:cubicBezTo>
                  <a:pt x="147" y="1428074"/>
                  <a:pt x="15832" y="1372394"/>
                  <a:pt x="61317" y="1261034"/>
                </a:cubicBezTo>
                <a:cubicBezTo>
                  <a:pt x="117781" y="1119874"/>
                  <a:pt x="159737" y="988908"/>
                  <a:pt x="187185" y="868137"/>
                </a:cubicBezTo>
                <a:cubicBezTo>
                  <a:pt x="214633" y="747367"/>
                  <a:pt x="223652" y="658749"/>
                  <a:pt x="214241" y="602285"/>
                </a:cubicBezTo>
                <a:cubicBezTo>
                  <a:pt x="212672" y="588169"/>
                  <a:pt x="209928" y="577974"/>
                  <a:pt x="206007" y="571700"/>
                </a:cubicBezTo>
                <a:cubicBezTo>
                  <a:pt x="202086" y="565426"/>
                  <a:pt x="193851" y="557584"/>
                  <a:pt x="181304" y="548174"/>
                </a:cubicBezTo>
                <a:cubicBezTo>
                  <a:pt x="159345" y="534057"/>
                  <a:pt x="140524" y="523078"/>
                  <a:pt x="124839" y="515236"/>
                </a:cubicBezTo>
                <a:cubicBezTo>
                  <a:pt x="109155" y="507394"/>
                  <a:pt x="104449" y="502689"/>
                  <a:pt x="110723" y="501120"/>
                </a:cubicBezTo>
                <a:cubicBezTo>
                  <a:pt x="115429" y="499552"/>
                  <a:pt x="117389" y="496415"/>
                  <a:pt x="116605" y="491709"/>
                </a:cubicBezTo>
                <a:cubicBezTo>
                  <a:pt x="115821" y="487004"/>
                  <a:pt x="111507" y="483867"/>
                  <a:pt x="103665" y="482299"/>
                </a:cubicBezTo>
                <a:cubicBezTo>
                  <a:pt x="92686" y="477593"/>
                  <a:pt x="87981" y="470927"/>
                  <a:pt x="89549" y="462301"/>
                </a:cubicBezTo>
                <a:cubicBezTo>
                  <a:pt x="91118" y="453674"/>
                  <a:pt x="96607" y="449361"/>
                  <a:pt x="106018" y="449361"/>
                </a:cubicBezTo>
                <a:cubicBezTo>
                  <a:pt x="121702" y="449361"/>
                  <a:pt x="151111" y="460732"/>
                  <a:pt x="194243" y="483475"/>
                </a:cubicBezTo>
                <a:cubicBezTo>
                  <a:pt x="237376" y="506218"/>
                  <a:pt x="273842" y="529352"/>
                  <a:pt x="303643" y="552879"/>
                </a:cubicBezTo>
                <a:lnTo>
                  <a:pt x="343638" y="581111"/>
                </a:lnTo>
                <a:lnTo>
                  <a:pt x="463625" y="522294"/>
                </a:lnTo>
                <a:cubicBezTo>
                  <a:pt x="545184" y="483083"/>
                  <a:pt x="612235" y="452106"/>
                  <a:pt x="664778" y="429363"/>
                </a:cubicBezTo>
                <a:cubicBezTo>
                  <a:pt x="717321" y="406621"/>
                  <a:pt x="745161" y="393681"/>
                  <a:pt x="748298" y="390544"/>
                </a:cubicBezTo>
                <a:cubicBezTo>
                  <a:pt x="756140" y="382702"/>
                  <a:pt x="744769" y="342314"/>
                  <a:pt x="714184" y="269382"/>
                </a:cubicBezTo>
                <a:cubicBezTo>
                  <a:pt x="683600" y="196448"/>
                  <a:pt x="660465" y="153708"/>
                  <a:pt x="644780" y="141161"/>
                </a:cubicBezTo>
                <a:cubicBezTo>
                  <a:pt x="633801" y="130181"/>
                  <a:pt x="623998" y="115673"/>
                  <a:pt x="615372" y="97636"/>
                </a:cubicBezTo>
                <a:cubicBezTo>
                  <a:pt x="606746" y="79599"/>
                  <a:pt x="599688" y="67444"/>
                  <a:pt x="594198" y="61170"/>
                </a:cubicBezTo>
                <a:cubicBezTo>
                  <a:pt x="588708" y="54896"/>
                  <a:pt x="586748" y="43133"/>
                  <a:pt x="588316" y="25880"/>
                </a:cubicBezTo>
                <a:cubicBezTo>
                  <a:pt x="589885" y="8627"/>
                  <a:pt x="592629" y="0"/>
                  <a:pt x="596551" y="0"/>
                </a:cubicBezTo>
                <a:close/>
              </a:path>
            </a:pathLst>
          </a:custGeom>
          <a:gradFill>
            <a:gsLst>
              <a:gs pos="100000">
                <a:srgbClr val="8185E8">
                  <a:lumMod val="80000"/>
                  <a:lumOff val="20000"/>
                </a:srgbClr>
              </a:gs>
              <a:gs pos="48000">
                <a:srgbClr val="8185E8">
                  <a:lumMod val="50000"/>
                </a:srgbClr>
              </a:gs>
              <a:gs pos="0">
                <a:srgbClr val="8185E8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8800" kern="1200">
                <a:gradFill>
                  <a:gsLst>
                    <a:gs pos="100000">
                      <a:schemeClr val="accent2">
                        <a:lumMod val="80000"/>
                        <a:lumOff val="20000"/>
                      </a:schemeClr>
                    </a:gs>
                    <a:gs pos="48000">
                      <a:schemeClr val="accent1">
                        <a:lumMod val="50000"/>
                      </a:schemeClr>
                    </a:gs>
                    <a:gs pos="0">
                      <a:schemeClr val="accent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72" name="文本框 171"/>
          <p:cNvSpPr txBox="1"/>
          <p:nvPr/>
        </p:nvSpPr>
        <p:spPr>
          <a:xfrm>
            <a:off x="3799501" y="1829576"/>
            <a:ext cx="2125878" cy="2260986"/>
          </a:xfrm>
          <a:custGeom>
            <a:avLst/>
            <a:gdLst/>
            <a:ahLst/>
            <a:cxnLst/>
            <a:rect l="l" t="t" r="r" b="b"/>
            <a:pathLst>
              <a:path w="1822283" h="1938095">
                <a:moveTo>
                  <a:pt x="535060" y="1151449"/>
                </a:moveTo>
                <a:cubicBezTo>
                  <a:pt x="532955" y="1151449"/>
                  <a:pt x="530499" y="1156361"/>
                  <a:pt x="527692" y="1166184"/>
                </a:cubicBezTo>
                <a:cubicBezTo>
                  <a:pt x="524885" y="1177411"/>
                  <a:pt x="522079" y="1187936"/>
                  <a:pt x="519272" y="1197759"/>
                </a:cubicBezTo>
                <a:cubicBezTo>
                  <a:pt x="517869" y="1203373"/>
                  <a:pt x="516115" y="1213898"/>
                  <a:pt x="514009" y="1229335"/>
                </a:cubicBezTo>
                <a:cubicBezTo>
                  <a:pt x="511904" y="1244772"/>
                  <a:pt x="511554" y="1258805"/>
                  <a:pt x="512957" y="1271435"/>
                </a:cubicBezTo>
                <a:cubicBezTo>
                  <a:pt x="514360" y="1284065"/>
                  <a:pt x="516465" y="1290381"/>
                  <a:pt x="519272" y="1290381"/>
                </a:cubicBezTo>
                <a:cubicBezTo>
                  <a:pt x="520675" y="1290381"/>
                  <a:pt x="532604" y="1277400"/>
                  <a:pt x="555057" y="1251438"/>
                </a:cubicBezTo>
                <a:cubicBezTo>
                  <a:pt x="577511" y="1225476"/>
                  <a:pt x="589440" y="1210390"/>
                  <a:pt x="590843" y="1206180"/>
                </a:cubicBezTo>
                <a:cubicBezTo>
                  <a:pt x="590843" y="1204776"/>
                  <a:pt x="589440" y="1202671"/>
                  <a:pt x="586633" y="1199865"/>
                </a:cubicBezTo>
                <a:cubicBezTo>
                  <a:pt x="583826" y="1197058"/>
                  <a:pt x="579616" y="1194953"/>
                  <a:pt x="574003" y="1193549"/>
                </a:cubicBezTo>
                <a:cubicBezTo>
                  <a:pt x="561373" y="1186533"/>
                  <a:pt x="552251" y="1177411"/>
                  <a:pt x="546637" y="1166184"/>
                </a:cubicBezTo>
                <a:cubicBezTo>
                  <a:pt x="541024" y="1156361"/>
                  <a:pt x="537165" y="1151449"/>
                  <a:pt x="535060" y="1151449"/>
                </a:cubicBezTo>
                <a:close/>
                <a:moveTo>
                  <a:pt x="1294842" y="931211"/>
                </a:moveTo>
                <a:cubicBezTo>
                  <a:pt x="1322997" y="930685"/>
                  <a:pt x="1357072" y="938842"/>
                  <a:pt x="1397067" y="955682"/>
                </a:cubicBezTo>
                <a:cubicBezTo>
                  <a:pt x="1418118" y="965505"/>
                  <a:pt x="1433204" y="980591"/>
                  <a:pt x="1442326" y="1000940"/>
                </a:cubicBezTo>
                <a:cubicBezTo>
                  <a:pt x="1451447" y="1021288"/>
                  <a:pt x="1457061" y="1037427"/>
                  <a:pt x="1459166" y="1049355"/>
                </a:cubicBezTo>
                <a:cubicBezTo>
                  <a:pt x="1461271" y="1061284"/>
                  <a:pt x="1466533" y="1077422"/>
                  <a:pt x="1474954" y="1097771"/>
                </a:cubicBezTo>
                <a:cubicBezTo>
                  <a:pt x="1483374" y="1118119"/>
                  <a:pt x="1484777" y="1147590"/>
                  <a:pt x="1479163" y="1186182"/>
                </a:cubicBezTo>
                <a:cubicBezTo>
                  <a:pt x="1473550" y="1224774"/>
                  <a:pt x="1471094" y="1247929"/>
                  <a:pt x="1471796" y="1255648"/>
                </a:cubicBezTo>
                <a:cubicBezTo>
                  <a:pt x="1472498" y="1263366"/>
                  <a:pt x="1471094" y="1266524"/>
                  <a:pt x="1467586" y="1265120"/>
                </a:cubicBezTo>
                <a:cubicBezTo>
                  <a:pt x="1464077" y="1263717"/>
                  <a:pt x="1453903" y="1257402"/>
                  <a:pt x="1437063" y="1246175"/>
                </a:cubicBezTo>
                <a:cubicBezTo>
                  <a:pt x="1427239" y="1241965"/>
                  <a:pt x="1412855" y="1231791"/>
                  <a:pt x="1393910" y="1215652"/>
                </a:cubicBezTo>
                <a:cubicBezTo>
                  <a:pt x="1374965" y="1199514"/>
                  <a:pt x="1358476" y="1184428"/>
                  <a:pt x="1344442" y="1170394"/>
                </a:cubicBezTo>
                <a:cubicBezTo>
                  <a:pt x="1330408" y="1156361"/>
                  <a:pt x="1324796" y="1149344"/>
                  <a:pt x="1327602" y="1149344"/>
                </a:cubicBezTo>
                <a:cubicBezTo>
                  <a:pt x="1330408" y="1149344"/>
                  <a:pt x="1328654" y="1143380"/>
                  <a:pt x="1322339" y="1131451"/>
                </a:cubicBezTo>
                <a:cubicBezTo>
                  <a:pt x="1316024" y="1119523"/>
                  <a:pt x="1314270" y="1113559"/>
                  <a:pt x="1317077" y="1113559"/>
                </a:cubicBezTo>
                <a:cubicBezTo>
                  <a:pt x="1319883" y="1113559"/>
                  <a:pt x="1317779" y="1103033"/>
                  <a:pt x="1310762" y="1081983"/>
                </a:cubicBezTo>
                <a:cubicBezTo>
                  <a:pt x="1303745" y="1060933"/>
                  <a:pt x="1296026" y="1038479"/>
                  <a:pt x="1287606" y="1014622"/>
                </a:cubicBezTo>
                <a:cubicBezTo>
                  <a:pt x="1279186" y="990765"/>
                  <a:pt x="1272169" y="974627"/>
                  <a:pt x="1266557" y="966207"/>
                </a:cubicBezTo>
                <a:cubicBezTo>
                  <a:pt x="1256732" y="947963"/>
                  <a:pt x="1257434" y="937438"/>
                  <a:pt x="1268661" y="934631"/>
                </a:cubicBezTo>
                <a:cubicBezTo>
                  <a:pt x="1276730" y="932526"/>
                  <a:pt x="1285457" y="931386"/>
                  <a:pt x="1294842" y="931211"/>
                </a:cubicBezTo>
                <a:close/>
                <a:moveTo>
                  <a:pt x="1081314" y="905161"/>
                </a:moveTo>
                <a:cubicBezTo>
                  <a:pt x="1079910" y="905161"/>
                  <a:pt x="1063772" y="911125"/>
                  <a:pt x="1032898" y="923054"/>
                </a:cubicBezTo>
                <a:cubicBezTo>
                  <a:pt x="1002025" y="934982"/>
                  <a:pt x="974308" y="944455"/>
                  <a:pt x="949750" y="951472"/>
                </a:cubicBezTo>
                <a:cubicBezTo>
                  <a:pt x="925191" y="958488"/>
                  <a:pt x="910807" y="963400"/>
                  <a:pt x="906597" y="966207"/>
                </a:cubicBezTo>
                <a:cubicBezTo>
                  <a:pt x="903791" y="967610"/>
                  <a:pt x="900983" y="975329"/>
                  <a:pt x="898177" y="989362"/>
                </a:cubicBezTo>
                <a:cubicBezTo>
                  <a:pt x="895370" y="1003395"/>
                  <a:pt x="893967" y="1016026"/>
                  <a:pt x="893967" y="1027252"/>
                </a:cubicBezTo>
                <a:cubicBezTo>
                  <a:pt x="893967" y="1038479"/>
                  <a:pt x="895370" y="1044794"/>
                  <a:pt x="898177" y="1046198"/>
                </a:cubicBezTo>
                <a:cubicBezTo>
                  <a:pt x="902387" y="1046198"/>
                  <a:pt x="917473" y="1041286"/>
                  <a:pt x="943435" y="1031462"/>
                </a:cubicBezTo>
                <a:cubicBezTo>
                  <a:pt x="969396" y="1021639"/>
                  <a:pt x="999218" y="1011816"/>
                  <a:pt x="1032898" y="1001992"/>
                </a:cubicBezTo>
                <a:lnTo>
                  <a:pt x="1081314" y="989362"/>
                </a:lnTo>
                <a:lnTo>
                  <a:pt x="1081314" y="947262"/>
                </a:lnTo>
                <a:cubicBezTo>
                  <a:pt x="1081314" y="940245"/>
                  <a:pt x="1081314" y="933579"/>
                  <a:pt x="1081314" y="927264"/>
                </a:cubicBezTo>
                <a:cubicBezTo>
                  <a:pt x="1081314" y="920949"/>
                  <a:pt x="1081314" y="915686"/>
                  <a:pt x="1081314" y="911476"/>
                </a:cubicBezTo>
                <a:cubicBezTo>
                  <a:pt x="1081314" y="907266"/>
                  <a:pt x="1081314" y="905161"/>
                  <a:pt x="1081314" y="905161"/>
                </a:cubicBezTo>
                <a:close/>
                <a:moveTo>
                  <a:pt x="1083419" y="696763"/>
                </a:moveTo>
                <a:cubicBezTo>
                  <a:pt x="1080612" y="696763"/>
                  <a:pt x="1060966" y="704131"/>
                  <a:pt x="1024478" y="718866"/>
                </a:cubicBezTo>
                <a:cubicBezTo>
                  <a:pt x="987991" y="733602"/>
                  <a:pt x="959924" y="743074"/>
                  <a:pt x="940277" y="747284"/>
                </a:cubicBezTo>
                <a:lnTo>
                  <a:pt x="912912" y="755704"/>
                </a:lnTo>
                <a:lnTo>
                  <a:pt x="908702" y="791490"/>
                </a:lnTo>
                <a:cubicBezTo>
                  <a:pt x="905895" y="815347"/>
                  <a:pt x="905193" y="828328"/>
                  <a:pt x="906597" y="830433"/>
                </a:cubicBezTo>
                <a:cubicBezTo>
                  <a:pt x="908000" y="832538"/>
                  <a:pt x="928349" y="826573"/>
                  <a:pt x="967642" y="812540"/>
                </a:cubicBezTo>
                <a:cubicBezTo>
                  <a:pt x="1026583" y="794297"/>
                  <a:pt x="1059562" y="790788"/>
                  <a:pt x="1066578" y="802015"/>
                </a:cubicBezTo>
                <a:cubicBezTo>
                  <a:pt x="1069385" y="806225"/>
                  <a:pt x="1073245" y="808330"/>
                  <a:pt x="1078157" y="808330"/>
                </a:cubicBezTo>
                <a:cubicBezTo>
                  <a:pt x="1083068" y="808330"/>
                  <a:pt x="1085524" y="790086"/>
                  <a:pt x="1085524" y="753599"/>
                </a:cubicBezTo>
                <a:cubicBezTo>
                  <a:pt x="1086927" y="742372"/>
                  <a:pt x="1087278" y="732549"/>
                  <a:pt x="1086576" y="724129"/>
                </a:cubicBezTo>
                <a:cubicBezTo>
                  <a:pt x="1085875" y="715709"/>
                  <a:pt x="1085524" y="709043"/>
                  <a:pt x="1085524" y="704131"/>
                </a:cubicBezTo>
                <a:cubicBezTo>
                  <a:pt x="1085524" y="699219"/>
                  <a:pt x="1084823" y="696763"/>
                  <a:pt x="1083419" y="696763"/>
                </a:cubicBezTo>
                <a:close/>
                <a:moveTo>
                  <a:pt x="1083419" y="477841"/>
                </a:moveTo>
                <a:cubicBezTo>
                  <a:pt x="1080612" y="477841"/>
                  <a:pt x="1055703" y="485910"/>
                  <a:pt x="1008690" y="502049"/>
                </a:cubicBezTo>
                <a:cubicBezTo>
                  <a:pt x="961679" y="518187"/>
                  <a:pt x="930454" y="527660"/>
                  <a:pt x="915017" y="530467"/>
                </a:cubicBezTo>
                <a:cubicBezTo>
                  <a:pt x="903791" y="531870"/>
                  <a:pt x="897475" y="533273"/>
                  <a:pt x="896072" y="534677"/>
                </a:cubicBezTo>
                <a:cubicBezTo>
                  <a:pt x="894668" y="536080"/>
                  <a:pt x="896773" y="540290"/>
                  <a:pt x="902387" y="547307"/>
                </a:cubicBezTo>
                <a:cubicBezTo>
                  <a:pt x="908000" y="555727"/>
                  <a:pt x="910807" y="570813"/>
                  <a:pt x="910807" y="592565"/>
                </a:cubicBezTo>
                <a:cubicBezTo>
                  <a:pt x="910807" y="614317"/>
                  <a:pt x="912561" y="625193"/>
                  <a:pt x="916069" y="625193"/>
                </a:cubicBezTo>
                <a:cubicBezTo>
                  <a:pt x="919578" y="625193"/>
                  <a:pt x="937471" y="617825"/>
                  <a:pt x="969747" y="603090"/>
                </a:cubicBezTo>
                <a:cubicBezTo>
                  <a:pt x="1002025" y="588355"/>
                  <a:pt x="1029390" y="578882"/>
                  <a:pt x="1051843" y="574672"/>
                </a:cubicBezTo>
                <a:lnTo>
                  <a:pt x="1087629" y="566252"/>
                </a:lnTo>
                <a:lnTo>
                  <a:pt x="1087629" y="522046"/>
                </a:lnTo>
                <a:cubicBezTo>
                  <a:pt x="1087629" y="492576"/>
                  <a:pt x="1086225" y="477841"/>
                  <a:pt x="1083419" y="477841"/>
                </a:cubicBezTo>
                <a:close/>
                <a:moveTo>
                  <a:pt x="813976" y="410480"/>
                </a:moveTo>
                <a:cubicBezTo>
                  <a:pt x="811169" y="410480"/>
                  <a:pt x="806959" y="413988"/>
                  <a:pt x="801345" y="421005"/>
                </a:cubicBezTo>
                <a:cubicBezTo>
                  <a:pt x="795732" y="426619"/>
                  <a:pt x="795030" y="431881"/>
                  <a:pt x="799240" y="436793"/>
                </a:cubicBezTo>
                <a:cubicBezTo>
                  <a:pt x="803451" y="441705"/>
                  <a:pt x="807661" y="442406"/>
                  <a:pt x="811871" y="438898"/>
                </a:cubicBezTo>
                <a:cubicBezTo>
                  <a:pt x="816081" y="435389"/>
                  <a:pt x="818186" y="429425"/>
                  <a:pt x="818186" y="421005"/>
                </a:cubicBezTo>
                <a:cubicBezTo>
                  <a:pt x="818186" y="413988"/>
                  <a:pt x="816782" y="410480"/>
                  <a:pt x="813976" y="410480"/>
                </a:cubicBezTo>
                <a:close/>
                <a:moveTo>
                  <a:pt x="332451" y="137879"/>
                </a:moveTo>
                <a:cubicBezTo>
                  <a:pt x="345433" y="137178"/>
                  <a:pt x="359290" y="138230"/>
                  <a:pt x="374025" y="141037"/>
                </a:cubicBezTo>
                <a:cubicBezTo>
                  <a:pt x="414723" y="150860"/>
                  <a:pt x="440685" y="163490"/>
                  <a:pt x="451911" y="178927"/>
                </a:cubicBezTo>
                <a:cubicBezTo>
                  <a:pt x="461735" y="190154"/>
                  <a:pt x="468401" y="195768"/>
                  <a:pt x="471909" y="195768"/>
                </a:cubicBezTo>
                <a:cubicBezTo>
                  <a:pt x="475417" y="195768"/>
                  <a:pt x="481733" y="200328"/>
                  <a:pt x="490854" y="209450"/>
                </a:cubicBezTo>
                <a:cubicBezTo>
                  <a:pt x="499976" y="218572"/>
                  <a:pt x="512255" y="228395"/>
                  <a:pt x="527692" y="238921"/>
                </a:cubicBezTo>
                <a:cubicBezTo>
                  <a:pt x="543129" y="249446"/>
                  <a:pt x="551549" y="258567"/>
                  <a:pt x="552952" y="266286"/>
                </a:cubicBezTo>
                <a:cubicBezTo>
                  <a:pt x="554356" y="274004"/>
                  <a:pt x="557864" y="286283"/>
                  <a:pt x="563478" y="303124"/>
                </a:cubicBezTo>
                <a:cubicBezTo>
                  <a:pt x="567688" y="319964"/>
                  <a:pt x="569442" y="345575"/>
                  <a:pt x="568740" y="379957"/>
                </a:cubicBezTo>
                <a:cubicBezTo>
                  <a:pt x="568039" y="414339"/>
                  <a:pt x="564881" y="433635"/>
                  <a:pt x="559268" y="437845"/>
                </a:cubicBezTo>
                <a:cubicBezTo>
                  <a:pt x="553654" y="444862"/>
                  <a:pt x="550847" y="456089"/>
                  <a:pt x="550847" y="471526"/>
                </a:cubicBezTo>
                <a:lnTo>
                  <a:pt x="550847" y="494681"/>
                </a:lnTo>
                <a:lnTo>
                  <a:pt x="515062" y="477841"/>
                </a:lnTo>
                <a:cubicBezTo>
                  <a:pt x="491205" y="466614"/>
                  <a:pt x="474365" y="455738"/>
                  <a:pt x="464542" y="445213"/>
                </a:cubicBezTo>
                <a:cubicBezTo>
                  <a:pt x="454718" y="434688"/>
                  <a:pt x="447000" y="429425"/>
                  <a:pt x="441387" y="429425"/>
                </a:cubicBezTo>
                <a:cubicBezTo>
                  <a:pt x="430159" y="429425"/>
                  <a:pt x="411565" y="410480"/>
                  <a:pt x="385603" y="372590"/>
                </a:cubicBezTo>
                <a:cubicBezTo>
                  <a:pt x="359641" y="334699"/>
                  <a:pt x="346660" y="307334"/>
                  <a:pt x="346660" y="290494"/>
                </a:cubicBezTo>
                <a:cubicBezTo>
                  <a:pt x="346660" y="282074"/>
                  <a:pt x="344555" y="271198"/>
                  <a:pt x="340345" y="257866"/>
                </a:cubicBezTo>
                <a:cubicBezTo>
                  <a:pt x="336135" y="244534"/>
                  <a:pt x="332627" y="236465"/>
                  <a:pt x="329820" y="233658"/>
                </a:cubicBezTo>
                <a:cubicBezTo>
                  <a:pt x="327013" y="230851"/>
                  <a:pt x="322101" y="222782"/>
                  <a:pt x="315085" y="209450"/>
                </a:cubicBezTo>
                <a:cubicBezTo>
                  <a:pt x="308068" y="196118"/>
                  <a:pt x="297543" y="185242"/>
                  <a:pt x="283510" y="176822"/>
                </a:cubicBezTo>
                <a:cubicBezTo>
                  <a:pt x="270879" y="169806"/>
                  <a:pt x="265266" y="164192"/>
                  <a:pt x="266670" y="159982"/>
                </a:cubicBezTo>
                <a:cubicBezTo>
                  <a:pt x="268072" y="155772"/>
                  <a:pt x="277896" y="150860"/>
                  <a:pt x="296139" y="145247"/>
                </a:cubicBezTo>
                <a:cubicBezTo>
                  <a:pt x="307367" y="141037"/>
                  <a:pt x="319470" y="138581"/>
                  <a:pt x="332451" y="137879"/>
                </a:cubicBezTo>
                <a:close/>
                <a:moveTo>
                  <a:pt x="1008690" y="0"/>
                </a:moveTo>
                <a:cubicBezTo>
                  <a:pt x="1029039" y="0"/>
                  <a:pt x="1039213" y="1404"/>
                  <a:pt x="1039213" y="4210"/>
                </a:cubicBezTo>
                <a:cubicBezTo>
                  <a:pt x="1039213" y="8420"/>
                  <a:pt x="1043424" y="12630"/>
                  <a:pt x="1051843" y="16840"/>
                </a:cubicBezTo>
                <a:cubicBezTo>
                  <a:pt x="1103767" y="40697"/>
                  <a:pt x="1134641" y="59643"/>
                  <a:pt x="1144465" y="73676"/>
                </a:cubicBezTo>
                <a:cubicBezTo>
                  <a:pt x="1151481" y="82096"/>
                  <a:pt x="1160604" y="91218"/>
                  <a:pt x="1171830" y="101041"/>
                </a:cubicBezTo>
                <a:cubicBezTo>
                  <a:pt x="1177444" y="105251"/>
                  <a:pt x="1185513" y="112970"/>
                  <a:pt x="1196038" y="124197"/>
                </a:cubicBezTo>
                <a:cubicBezTo>
                  <a:pt x="1206563" y="135423"/>
                  <a:pt x="1215685" y="146299"/>
                  <a:pt x="1223403" y="156824"/>
                </a:cubicBezTo>
                <a:cubicBezTo>
                  <a:pt x="1231121" y="167350"/>
                  <a:pt x="1234279" y="172963"/>
                  <a:pt x="1232876" y="173665"/>
                </a:cubicBezTo>
                <a:cubicBezTo>
                  <a:pt x="1231472" y="174366"/>
                  <a:pt x="1220596" y="179278"/>
                  <a:pt x="1200248" y="188400"/>
                </a:cubicBezTo>
                <a:cubicBezTo>
                  <a:pt x="1179899" y="197522"/>
                  <a:pt x="1160253" y="214713"/>
                  <a:pt x="1141307" y="239973"/>
                </a:cubicBezTo>
                <a:cubicBezTo>
                  <a:pt x="1122362" y="265233"/>
                  <a:pt x="1109030" y="282074"/>
                  <a:pt x="1101312" y="290494"/>
                </a:cubicBezTo>
                <a:cubicBezTo>
                  <a:pt x="1093593" y="298914"/>
                  <a:pt x="1086225" y="308737"/>
                  <a:pt x="1079209" y="319964"/>
                </a:cubicBezTo>
                <a:cubicBezTo>
                  <a:pt x="1072192" y="331191"/>
                  <a:pt x="1065877" y="336804"/>
                  <a:pt x="1060264" y="336804"/>
                </a:cubicBezTo>
                <a:cubicBezTo>
                  <a:pt x="1054650" y="336804"/>
                  <a:pt x="1048335" y="341716"/>
                  <a:pt x="1041318" y="351539"/>
                </a:cubicBezTo>
                <a:cubicBezTo>
                  <a:pt x="1035705" y="361363"/>
                  <a:pt x="1034302" y="366274"/>
                  <a:pt x="1037108" y="366274"/>
                </a:cubicBezTo>
                <a:cubicBezTo>
                  <a:pt x="1039915" y="366274"/>
                  <a:pt x="1051142" y="360661"/>
                  <a:pt x="1070789" y="349434"/>
                </a:cubicBezTo>
                <a:cubicBezTo>
                  <a:pt x="1090435" y="335401"/>
                  <a:pt x="1111135" y="329437"/>
                  <a:pt x="1132887" y="331542"/>
                </a:cubicBezTo>
                <a:cubicBezTo>
                  <a:pt x="1154639" y="333647"/>
                  <a:pt x="1178846" y="341014"/>
                  <a:pt x="1205510" y="353644"/>
                </a:cubicBezTo>
                <a:cubicBezTo>
                  <a:pt x="1223754" y="363468"/>
                  <a:pt x="1235332" y="370485"/>
                  <a:pt x="1240243" y="374695"/>
                </a:cubicBezTo>
                <a:cubicBezTo>
                  <a:pt x="1245155" y="378905"/>
                  <a:pt x="1247611" y="384518"/>
                  <a:pt x="1247611" y="391535"/>
                </a:cubicBezTo>
                <a:cubicBezTo>
                  <a:pt x="1247611" y="405568"/>
                  <a:pt x="1257434" y="425215"/>
                  <a:pt x="1277081" y="450476"/>
                </a:cubicBezTo>
                <a:cubicBezTo>
                  <a:pt x="1300939" y="484156"/>
                  <a:pt x="1303745" y="500996"/>
                  <a:pt x="1285501" y="500996"/>
                </a:cubicBezTo>
                <a:cubicBezTo>
                  <a:pt x="1274274" y="500996"/>
                  <a:pt x="1264451" y="516433"/>
                  <a:pt x="1256031" y="547307"/>
                </a:cubicBezTo>
                <a:cubicBezTo>
                  <a:pt x="1247611" y="578180"/>
                  <a:pt x="1243050" y="613966"/>
                  <a:pt x="1242349" y="654663"/>
                </a:cubicBezTo>
                <a:cubicBezTo>
                  <a:pt x="1241647" y="695360"/>
                  <a:pt x="1242700" y="715709"/>
                  <a:pt x="1245506" y="715709"/>
                </a:cubicBezTo>
                <a:cubicBezTo>
                  <a:pt x="1259540" y="715709"/>
                  <a:pt x="1300939" y="701675"/>
                  <a:pt x="1369702" y="673608"/>
                </a:cubicBezTo>
                <a:lnTo>
                  <a:pt x="1462323" y="631508"/>
                </a:lnTo>
                <a:cubicBezTo>
                  <a:pt x="1479163" y="625894"/>
                  <a:pt x="1489689" y="620281"/>
                  <a:pt x="1493899" y="614668"/>
                </a:cubicBezTo>
                <a:cubicBezTo>
                  <a:pt x="1498109" y="610458"/>
                  <a:pt x="1500214" y="569409"/>
                  <a:pt x="1500214" y="491524"/>
                </a:cubicBezTo>
                <a:cubicBezTo>
                  <a:pt x="1500214" y="413638"/>
                  <a:pt x="1498109" y="361363"/>
                  <a:pt x="1493899" y="334699"/>
                </a:cubicBezTo>
                <a:cubicBezTo>
                  <a:pt x="1492495" y="317859"/>
                  <a:pt x="1490741" y="264882"/>
                  <a:pt x="1488636" y="175770"/>
                </a:cubicBezTo>
                <a:cubicBezTo>
                  <a:pt x="1486531" y="86657"/>
                  <a:pt x="1482673" y="37891"/>
                  <a:pt x="1477059" y="29471"/>
                </a:cubicBezTo>
                <a:cubicBezTo>
                  <a:pt x="1472848" y="19647"/>
                  <a:pt x="1471796" y="13683"/>
                  <a:pt x="1473901" y="11578"/>
                </a:cubicBezTo>
                <a:cubicBezTo>
                  <a:pt x="1476006" y="9473"/>
                  <a:pt x="1483374" y="9122"/>
                  <a:pt x="1496004" y="10525"/>
                </a:cubicBezTo>
                <a:cubicBezTo>
                  <a:pt x="1514247" y="13332"/>
                  <a:pt x="1528632" y="17542"/>
                  <a:pt x="1539157" y="23155"/>
                </a:cubicBezTo>
                <a:cubicBezTo>
                  <a:pt x="1549682" y="28769"/>
                  <a:pt x="1557752" y="31576"/>
                  <a:pt x="1563364" y="31576"/>
                </a:cubicBezTo>
                <a:cubicBezTo>
                  <a:pt x="1568978" y="31576"/>
                  <a:pt x="1576696" y="36136"/>
                  <a:pt x="1586520" y="45258"/>
                </a:cubicBezTo>
                <a:cubicBezTo>
                  <a:pt x="1596343" y="54380"/>
                  <a:pt x="1601255" y="61747"/>
                  <a:pt x="1601255" y="67361"/>
                </a:cubicBezTo>
                <a:cubicBezTo>
                  <a:pt x="1601255" y="72974"/>
                  <a:pt x="1606517" y="81395"/>
                  <a:pt x="1617043" y="92621"/>
                </a:cubicBezTo>
                <a:cubicBezTo>
                  <a:pt x="1627568" y="103848"/>
                  <a:pt x="1638444" y="111567"/>
                  <a:pt x="1649671" y="115777"/>
                </a:cubicBezTo>
                <a:cubicBezTo>
                  <a:pt x="1658091" y="121390"/>
                  <a:pt x="1662301" y="127705"/>
                  <a:pt x="1662301" y="134722"/>
                </a:cubicBezTo>
                <a:cubicBezTo>
                  <a:pt x="1662301" y="141739"/>
                  <a:pt x="1665107" y="148054"/>
                  <a:pt x="1670721" y="153667"/>
                </a:cubicBezTo>
                <a:cubicBezTo>
                  <a:pt x="1680545" y="160684"/>
                  <a:pt x="1677738" y="173314"/>
                  <a:pt x="1662301" y="191557"/>
                </a:cubicBezTo>
                <a:cubicBezTo>
                  <a:pt x="1648267" y="205591"/>
                  <a:pt x="1643355" y="264532"/>
                  <a:pt x="1647566" y="368379"/>
                </a:cubicBezTo>
                <a:cubicBezTo>
                  <a:pt x="1648969" y="444160"/>
                  <a:pt x="1649671" y="493979"/>
                  <a:pt x="1649671" y="517836"/>
                </a:cubicBezTo>
                <a:lnTo>
                  <a:pt x="1649671" y="557832"/>
                </a:lnTo>
                <a:lnTo>
                  <a:pt x="1685456" y="580987"/>
                </a:lnTo>
                <a:cubicBezTo>
                  <a:pt x="1706506" y="595021"/>
                  <a:pt x="1729311" y="616773"/>
                  <a:pt x="1753869" y="646243"/>
                </a:cubicBezTo>
                <a:cubicBezTo>
                  <a:pt x="1778428" y="675713"/>
                  <a:pt x="1790707" y="695360"/>
                  <a:pt x="1790707" y="705184"/>
                </a:cubicBezTo>
                <a:cubicBezTo>
                  <a:pt x="1790707" y="712200"/>
                  <a:pt x="1795970" y="717814"/>
                  <a:pt x="1806495" y="722024"/>
                </a:cubicBezTo>
                <a:cubicBezTo>
                  <a:pt x="1817020" y="726234"/>
                  <a:pt x="1822283" y="728690"/>
                  <a:pt x="1822283" y="729392"/>
                </a:cubicBezTo>
                <a:cubicBezTo>
                  <a:pt x="1822283" y="730093"/>
                  <a:pt x="1806495" y="731146"/>
                  <a:pt x="1774920" y="732549"/>
                </a:cubicBezTo>
                <a:cubicBezTo>
                  <a:pt x="1743344" y="733952"/>
                  <a:pt x="1714926" y="738864"/>
                  <a:pt x="1689666" y="747284"/>
                </a:cubicBezTo>
                <a:cubicBezTo>
                  <a:pt x="1671422" y="754301"/>
                  <a:pt x="1660547" y="759914"/>
                  <a:pt x="1657038" y="764124"/>
                </a:cubicBezTo>
                <a:cubicBezTo>
                  <a:pt x="1653530" y="768334"/>
                  <a:pt x="1651776" y="776755"/>
                  <a:pt x="1651776" y="789385"/>
                </a:cubicBezTo>
                <a:cubicBezTo>
                  <a:pt x="1651776" y="807628"/>
                  <a:pt x="1650372" y="823767"/>
                  <a:pt x="1647566" y="837800"/>
                </a:cubicBezTo>
                <a:cubicBezTo>
                  <a:pt x="1646162" y="849027"/>
                  <a:pt x="1645460" y="893233"/>
                  <a:pt x="1645460" y="970417"/>
                </a:cubicBezTo>
                <a:cubicBezTo>
                  <a:pt x="1645460" y="1047601"/>
                  <a:pt x="1646162" y="1095315"/>
                  <a:pt x="1647566" y="1113559"/>
                </a:cubicBezTo>
                <a:cubicBezTo>
                  <a:pt x="1651776" y="1147239"/>
                  <a:pt x="1654582" y="1340901"/>
                  <a:pt x="1655986" y="1694545"/>
                </a:cubicBezTo>
                <a:cubicBezTo>
                  <a:pt x="1658792" y="1761906"/>
                  <a:pt x="1649671" y="1806112"/>
                  <a:pt x="1628620" y="1827162"/>
                </a:cubicBezTo>
                <a:cubicBezTo>
                  <a:pt x="1623008" y="1832775"/>
                  <a:pt x="1620200" y="1841195"/>
                  <a:pt x="1620200" y="1852422"/>
                </a:cubicBezTo>
                <a:cubicBezTo>
                  <a:pt x="1620200" y="1863649"/>
                  <a:pt x="1614938" y="1878033"/>
                  <a:pt x="1604413" y="1895575"/>
                </a:cubicBezTo>
                <a:cubicBezTo>
                  <a:pt x="1593887" y="1913117"/>
                  <a:pt x="1588625" y="1925396"/>
                  <a:pt x="1588625" y="1932413"/>
                </a:cubicBezTo>
                <a:cubicBezTo>
                  <a:pt x="1588625" y="1945043"/>
                  <a:pt x="1578100" y="1936623"/>
                  <a:pt x="1557050" y="1907153"/>
                </a:cubicBezTo>
                <a:cubicBezTo>
                  <a:pt x="1552839" y="1900136"/>
                  <a:pt x="1547928" y="1892418"/>
                  <a:pt x="1542314" y="1883997"/>
                </a:cubicBezTo>
                <a:cubicBezTo>
                  <a:pt x="1532491" y="1865754"/>
                  <a:pt x="1520913" y="1849265"/>
                  <a:pt x="1507581" y="1834529"/>
                </a:cubicBezTo>
                <a:cubicBezTo>
                  <a:pt x="1494250" y="1819794"/>
                  <a:pt x="1484075" y="1806112"/>
                  <a:pt x="1477059" y="1793482"/>
                </a:cubicBezTo>
                <a:cubicBezTo>
                  <a:pt x="1470042" y="1780851"/>
                  <a:pt x="1464428" y="1774536"/>
                  <a:pt x="1460218" y="1774536"/>
                </a:cubicBezTo>
                <a:cubicBezTo>
                  <a:pt x="1456008" y="1774536"/>
                  <a:pt x="1443729" y="1758398"/>
                  <a:pt x="1423380" y="1726121"/>
                </a:cubicBezTo>
                <a:cubicBezTo>
                  <a:pt x="1403032" y="1693844"/>
                  <a:pt x="1387244" y="1665075"/>
                  <a:pt x="1376017" y="1639815"/>
                </a:cubicBezTo>
                <a:cubicBezTo>
                  <a:pt x="1359178" y="1599118"/>
                  <a:pt x="1353564" y="1575261"/>
                  <a:pt x="1359178" y="1568244"/>
                </a:cubicBezTo>
                <a:cubicBezTo>
                  <a:pt x="1361984" y="1564034"/>
                  <a:pt x="1365492" y="1562630"/>
                  <a:pt x="1369702" y="1564034"/>
                </a:cubicBezTo>
                <a:cubicBezTo>
                  <a:pt x="1373912" y="1565437"/>
                  <a:pt x="1383035" y="1572454"/>
                  <a:pt x="1397067" y="1585084"/>
                </a:cubicBezTo>
                <a:lnTo>
                  <a:pt x="1426538" y="1612449"/>
                </a:lnTo>
                <a:lnTo>
                  <a:pt x="1456008" y="1606134"/>
                </a:lnTo>
                <a:lnTo>
                  <a:pt x="1485478" y="1599819"/>
                </a:lnTo>
                <a:lnTo>
                  <a:pt x="1487584" y="1536669"/>
                </a:lnTo>
                <a:cubicBezTo>
                  <a:pt x="1488987" y="1491761"/>
                  <a:pt x="1490040" y="1364056"/>
                  <a:pt x="1490741" y="1153554"/>
                </a:cubicBezTo>
                <a:cubicBezTo>
                  <a:pt x="1491443" y="943052"/>
                  <a:pt x="1491092" y="836397"/>
                  <a:pt x="1489689" y="833590"/>
                </a:cubicBezTo>
                <a:cubicBezTo>
                  <a:pt x="1486882" y="827977"/>
                  <a:pt x="1479163" y="827977"/>
                  <a:pt x="1466533" y="833590"/>
                </a:cubicBezTo>
                <a:cubicBezTo>
                  <a:pt x="1408996" y="850430"/>
                  <a:pt x="1364791" y="856745"/>
                  <a:pt x="1333917" y="852535"/>
                </a:cubicBezTo>
                <a:cubicBezTo>
                  <a:pt x="1293220" y="846922"/>
                  <a:pt x="1265854" y="838502"/>
                  <a:pt x="1251821" y="827275"/>
                </a:cubicBezTo>
                <a:cubicBezTo>
                  <a:pt x="1246207" y="821662"/>
                  <a:pt x="1242700" y="823065"/>
                  <a:pt x="1241296" y="831485"/>
                </a:cubicBezTo>
                <a:cubicBezTo>
                  <a:pt x="1241296" y="834292"/>
                  <a:pt x="1239892" y="853939"/>
                  <a:pt x="1237086" y="890426"/>
                </a:cubicBezTo>
                <a:cubicBezTo>
                  <a:pt x="1235682" y="911476"/>
                  <a:pt x="1234981" y="984450"/>
                  <a:pt x="1234981" y="1109349"/>
                </a:cubicBezTo>
                <a:cubicBezTo>
                  <a:pt x="1234981" y="1234246"/>
                  <a:pt x="1234981" y="1328973"/>
                  <a:pt x="1234981" y="1393527"/>
                </a:cubicBezTo>
                <a:cubicBezTo>
                  <a:pt x="1236384" y="1515618"/>
                  <a:pt x="1233577" y="1620168"/>
                  <a:pt x="1226560" y="1707175"/>
                </a:cubicBezTo>
                <a:cubicBezTo>
                  <a:pt x="1225158" y="1721209"/>
                  <a:pt x="1222000" y="1741207"/>
                  <a:pt x="1217088" y="1767169"/>
                </a:cubicBezTo>
                <a:cubicBezTo>
                  <a:pt x="1212176" y="1793131"/>
                  <a:pt x="1208317" y="1811023"/>
                  <a:pt x="1205510" y="1820847"/>
                </a:cubicBezTo>
                <a:cubicBezTo>
                  <a:pt x="1202704" y="1851721"/>
                  <a:pt x="1199195" y="1870666"/>
                  <a:pt x="1194985" y="1877682"/>
                </a:cubicBezTo>
                <a:cubicBezTo>
                  <a:pt x="1193582" y="1881892"/>
                  <a:pt x="1187617" y="1879437"/>
                  <a:pt x="1177093" y="1870315"/>
                </a:cubicBezTo>
                <a:cubicBezTo>
                  <a:pt x="1166567" y="1861193"/>
                  <a:pt x="1156393" y="1850668"/>
                  <a:pt x="1146570" y="1838740"/>
                </a:cubicBezTo>
                <a:cubicBezTo>
                  <a:pt x="1136746" y="1826811"/>
                  <a:pt x="1131834" y="1818040"/>
                  <a:pt x="1131834" y="1812427"/>
                </a:cubicBezTo>
                <a:cubicBezTo>
                  <a:pt x="1131834" y="1806813"/>
                  <a:pt x="1121309" y="1793832"/>
                  <a:pt x="1100259" y="1773484"/>
                </a:cubicBezTo>
                <a:cubicBezTo>
                  <a:pt x="1079209" y="1753135"/>
                  <a:pt x="1068684" y="1741908"/>
                  <a:pt x="1068684" y="1739803"/>
                </a:cubicBezTo>
                <a:cubicBezTo>
                  <a:pt x="1068684" y="1737698"/>
                  <a:pt x="1061317" y="1728577"/>
                  <a:pt x="1046581" y="1712438"/>
                </a:cubicBezTo>
                <a:cubicBezTo>
                  <a:pt x="1031846" y="1696300"/>
                  <a:pt x="1022373" y="1684722"/>
                  <a:pt x="1018163" y="1677705"/>
                </a:cubicBezTo>
                <a:cubicBezTo>
                  <a:pt x="999919" y="1649638"/>
                  <a:pt x="987991" y="1618063"/>
                  <a:pt x="982378" y="1582979"/>
                </a:cubicBezTo>
                <a:lnTo>
                  <a:pt x="976062" y="1559824"/>
                </a:lnTo>
                <a:lnTo>
                  <a:pt x="1001323" y="1564034"/>
                </a:lnTo>
                <a:cubicBezTo>
                  <a:pt x="1015356" y="1565437"/>
                  <a:pt x="1027285" y="1570349"/>
                  <a:pt x="1037108" y="1578769"/>
                </a:cubicBezTo>
                <a:cubicBezTo>
                  <a:pt x="1055352" y="1594206"/>
                  <a:pt x="1064474" y="1593504"/>
                  <a:pt x="1064474" y="1576664"/>
                </a:cubicBezTo>
                <a:cubicBezTo>
                  <a:pt x="1064474" y="1566840"/>
                  <a:pt x="1066228" y="1544387"/>
                  <a:pt x="1069736" y="1509303"/>
                </a:cubicBezTo>
                <a:cubicBezTo>
                  <a:pt x="1073245" y="1474219"/>
                  <a:pt x="1076051" y="1425453"/>
                  <a:pt x="1078157" y="1363004"/>
                </a:cubicBezTo>
                <a:cubicBezTo>
                  <a:pt x="1080261" y="1300555"/>
                  <a:pt x="1082366" y="1263015"/>
                  <a:pt x="1084471" y="1250385"/>
                </a:cubicBezTo>
                <a:cubicBezTo>
                  <a:pt x="1086576" y="1237755"/>
                  <a:pt x="1083068" y="1228633"/>
                  <a:pt x="1073946" y="1223020"/>
                </a:cubicBezTo>
                <a:cubicBezTo>
                  <a:pt x="1064824" y="1217406"/>
                  <a:pt x="1059562" y="1217406"/>
                  <a:pt x="1058159" y="1223020"/>
                </a:cubicBezTo>
                <a:cubicBezTo>
                  <a:pt x="1024478" y="1269330"/>
                  <a:pt x="1002727" y="1293889"/>
                  <a:pt x="992903" y="1296696"/>
                </a:cubicBezTo>
                <a:cubicBezTo>
                  <a:pt x="988693" y="1300906"/>
                  <a:pt x="974308" y="1320553"/>
                  <a:pt x="949750" y="1355636"/>
                </a:cubicBezTo>
                <a:cubicBezTo>
                  <a:pt x="925191" y="1390720"/>
                  <a:pt x="911508" y="1409665"/>
                  <a:pt x="908702" y="1412472"/>
                </a:cubicBezTo>
                <a:cubicBezTo>
                  <a:pt x="900282" y="1415279"/>
                  <a:pt x="884845" y="1437732"/>
                  <a:pt x="862392" y="1479833"/>
                </a:cubicBezTo>
                <a:cubicBezTo>
                  <a:pt x="858181" y="1489656"/>
                  <a:pt x="847656" y="1504391"/>
                  <a:pt x="830816" y="1524038"/>
                </a:cubicBezTo>
                <a:cubicBezTo>
                  <a:pt x="813976" y="1543685"/>
                  <a:pt x="799942" y="1557017"/>
                  <a:pt x="788715" y="1564034"/>
                </a:cubicBezTo>
                <a:lnTo>
                  <a:pt x="769770" y="1578769"/>
                </a:lnTo>
                <a:lnTo>
                  <a:pt x="752930" y="1547194"/>
                </a:lnTo>
                <a:cubicBezTo>
                  <a:pt x="744510" y="1524740"/>
                  <a:pt x="735388" y="1505444"/>
                  <a:pt x="725565" y="1489305"/>
                </a:cubicBezTo>
                <a:cubicBezTo>
                  <a:pt x="715741" y="1473167"/>
                  <a:pt x="712233" y="1461940"/>
                  <a:pt x="715039" y="1455625"/>
                </a:cubicBezTo>
                <a:cubicBezTo>
                  <a:pt x="717846" y="1449310"/>
                  <a:pt x="717846" y="1437732"/>
                  <a:pt x="715039" y="1420892"/>
                </a:cubicBezTo>
                <a:cubicBezTo>
                  <a:pt x="713636" y="1409665"/>
                  <a:pt x="713636" y="1401947"/>
                  <a:pt x="715039" y="1397737"/>
                </a:cubicBezTo>
                <a:cubicBezTo>
                  <a:pt x="716443" y="1393527"/>
                  <a:pt x="721355" y="1388615"/>
                  <a:pt x="729775" y="1383002"/>
                </a:cubicBezTo>
                <a:cubicBezTo>
                  <a:pt x="742405" y="1373178"/>
                  <a:pt x="763456" y="1350023"/>
                  <a:pt x="792925" y="1313536"/>
                </a:cubicBezTo>
                <a:cubicBezTo>
                  <a:pt x="822396" y="1277049"/>
                  <a:pt x="837131" y="1255297"/>
                  <a:pt x="837131" y="1248280"/>
                </a:cubicBezTo>
                <a:cubicBezTo>
                  <a:pt x="837131" y="1244070"/>
                  <a:pt x="839938" y="1240562"/>
                  <a:pt x="845552" y="1237755"/>
                </a:cubicBezTo>
                <a:cubicBezTo>
                  <a:pt x="846954" y="1236352"/>
                  <a:pt x="849410" y="1232843"/>
                  <a:pt x="852918" y="1227230"/>
                </a:cubicBezTo>
                <a:cubicBezTo>
                  <a:pt x="856427" y="1221617"/>
                  <a:pt x="858883" y="1216705"/>
                  <a:pt x="860286" y="1212495"/>
                </a:cubicBezTo>
                <a:cubicBezTo>
                  <a:pt x="861690" y="1208285"/>
                  <a:pt x="861690" y="1206180"/>
                  <a:pt x="860286" y="1206180"/>
                </a:cubicBezTo>
                <a:cubicBezTo>
                  <a:pt x="858883" y="1206180"/>
                  <a:pt x="838534" y="1212495"/>
                  <a:pt x="799240" y="1225125"/>
                </a:cubicBezTo>
                <a:cubicBezTo>
                  <a:pt x="731880" y="1248982"/>
                  <a:pt x="685569" y="1255297"/>
                  <a:pt x="660309" y="1244070"/>
                </a:cubicBezTo>
                <a:lnTo>
                  <a:pt x="635048" y="1235650"/>
                </a:lnTo>
                <a:lnTo>
                  <a:pt x="624523" y="1258805"/>
                </a:lnTo>
                <a:cubicBezTo>
                  <a:pt x="620313" y="1272839"/>
                  <a:pt x="619612" y="1281259"/>
                  <a:pt x="622419" y="1284065"/>
                </a:cubicBezTo>
                <a:cubicBezTo>
                  <a:pt x="636452" y="1291082"/>
                  <a:pt x="636452" y="1315641"/>
                  <a:pt x="622419" y="1357741"/>
                </a:cubicBezTo>
                <a:cubicBezTo>
                  <a:pt x="615401" y="1384405"/>
                  <a:pt x="612595" y="1398438"/>
                  <a:pt x="613998" y="1399842"/>
                </a:cubicBezTo>
                <a:cubicBezTo>
                  <a:pt x="615401" y="1401245"/>
                  <a:pt x="607683" y="1417384"/>
                  <a:pt x="590843" y="1448257"/>
                </a:cubicBezTo>
                <a:cubicBezTo>
                  <a:pt x="578213" y="1473518"/>
                  <a:pt x="564180" y="1496322"/>
                  <a:pt x="548742" y="1516671"/>
                </a:cubicBezTo>
                <a:cubicBezTo>
                  <a:pt x="533306" y="1537019"/>
                  <a:pt x="522781" y="1547194"/>
                  <a:pt x="517167" y="1547194"/>
                </a:cubicBezTo>
                <a:cubicBezTo>
                  <a:pt x="511554" y="1547194"/>
                  <a:pt x="499976" y="1556315"/>
                  <a:pt x="482435" y="1574559"/>
                </a:cubicBezTo>
                <a:cubicBezTo>
                  <a:pt x="464893" y="1592802"/>
                  <a:pt x="454367" y="1601924"/>
                  <a:pt x="450859" y="1601924"/>
                </a:cubicBezTo>
                <a:cubicBezTo>
                  <a:pt x="447350" y="1601924"/>
                  <a:pt x="437527" y="1593153"/>
                  <a:pt x="421388" y="1575612"/>
                </a:cubicBezTo>
                <a:cubicBezTo>
                  <a:pt x="405250" y="1558070"/>
                  <a:pt x="397181" y="1547895"/>
                  <a:pt x="397181" y="1545089"/>
                </a:cubicBezTo>
                <a:cubicBezTo>
                  <a:pt x="397181" y="1539475"/>
                  <a:pt x="391567" y="1531055"/>
                  <a:pt x="380340" y="1519828"/>
                </a:cubicBezTo>
                <a:cubicBezTo>
                  <a:pt x="369114" y="1508601"/>
                  <a:pt x="361395" y="1502988"/>
                  <a:pt x="357185" y="1502988"/>
                </a:cubicBezTo>
                <a:cubicBezTo>
                  <a:pt x="347362" y="1502988"/>
                  <a:pt x="341749" y="1488955"/>
                  <a:pt x="340345" y="1460888"/>
                </a:cubicBezTo>
                <a:cubicBezTo>
                  <a:pt x="338942" y="1444047"/>
                  <a:pt x="334732" y="1433522"/>
                  <a:pt x="327715" y="1429312"/>
                </a:cubicBezTo>
                <a:cubicBezTo>
                  <a:pt x="320698" y="1425102"/>
                  <a:pt x="318593" y="1416682"/>
                  <a:pt x="321400" y="1404052"/>
                </a:cubicBezTo>
                <a:cubicBezTo>
                  <a:pt x="327013" y="1377388"/>
                  <a:pt x="332627" y="1364056"/>
                  <a:pt x="338240" y="1364056"/>
                </a:cubicBezTo>
                <a:cubicBezTo>
                  <a:pt x="348063" y="1364056"/>
                  <a:pt x="354729" y="1350023"/>
                  <a:pt x="358238" y="1321956"/>
                </a:cubicBezTo>
                <a:cubicBezTo>
                  <a:pt x="361746" y="1293889"/>
                  <a:pt x="365606" y="1235650"/>
                  <a:pt x="369815" y="1147239"/>
                </a:cubicBezTo>
                <a:cubicBezTo>
                  <a:pt x="372622" y="1098122"/>
                  <a:pt x="374727" y="1065143"/>
                  <a:pt x="376130" y="1048303"/>
                </a:cubicBezTo>
                <a:cubicBezTo>
                  <a:pt x="378937" y="1025849"/>
                  <a:pt x="381744" y="990765"/>
                  <a:pt x="384551" y="943052"/>
                </a:cubicBezTo>
                <a:cubicBezTo>
                  <a:pt x="387357" y="895338"/>
                  <a:pt x="388761" y="870779"/>
                  <a:pt x="388761" y="869376"/>
                </a:cubicBezTo>
                <a:cubicBezTo>
                  <a:pt x="387357" y="866569"/>
                  <a:pt x="375780" y="872182"/>
                  <a:pt x="354028" y="886216"/>
                </a:cubicBezTo>
                <a:cubicBezTo>
                  <a:pt x="332276" y="900249"/>
                  <a:pt x="311225" y="911827"/>
                  <a:pt x="290877" y="920949"/>
                </a:cubicBezTo>
                <a:cubicBezTo>
                  <a:pt x="270528" y="930070"/>
                  <a:pt x="255442" y="939543"/>
                  <a:pt x="245619" y="949366"/>
                </a:cubicBezTo>
                <a:cubicBezTo>
                  <a:pt x="238602" y="954980"/>
                  <a:pt x="231936" y="958488"/>
                  <a:pt x="225622" y="959892"/>
                </a:cubicBezTo>
                <a:cubicBezTo>
                  <a:pt x="219306" y="961295"/>
                  <a:pt x="204220" y="959190"/>
                  <a:pt x="180363" y="953577"/>
                </a:cubicBezTo>
                <a:cubicBezTo>
                  <a:pt x="146683" y="949366"/>
                  <a:pt x="122124" y="943402"/>
                  <a:pt x="106687" y="935684"/>
                </a:cubicBezTo>
                <a:cubicBezTo>
                  <a:pt x="91250" y="927966"/>
                  <a:pt x="81427" y="924106"/>
                  <a:pt x="77217" y="924106"/>
                </a:cubicBezTo>
                <a:cubicBezTo>
                  <a:pt x="73007" y="924106"/>
                  <a:pt x="68446" y="920247"/>
                  <a:pt x="63534" y="912529"/>
                </a:cubicBezTo>
                <a:cubicBezTo>
                  <a:pt x="58622" y="904810"/>
                  <a:pt x="49852" y="900249"/>
                  <a:pt x="37222" y="898846"/>
                </a:cubicBezTo>
                <a:cubicBezTo>
                  <a:pt x="30205" y="897443"/>
                  <a:pt x="25293" y="895338"/>
                  <a:pt x="22486" y="892531"/>
                </a:cubicBezTo>
                <a:cubicBezTo>
                  <a:pt x="19680" y="889724"/>
                  <a:pt x="18978" y="887619"/>
                  <a:pt x="20381" y="886216"/>
                </a:cubicBezTo>
                <a:cubicBezTo>
                  <a:pt x="21785" y="882006"/>
                  <a:pt x="17574" y="875691"/>
                  <a:pt x="7751" y="867271"/>
                </a:cubicBezTo>
                <a:cubicBezTo>
                  <a:pt x="-4879" y="857447"/>
                  <a:pt x="-2072" y="849027"/>
                  <a:pt x="16171" y="842010"/>
                </a:cubicBezTo>
                <a:cubicBezTo>
                  <a:pt x="23188" y="840607"/>
                  <a:pt x="33713" y="839204"/>
                  <a:pt x="47747" y="837800"/>
                </a:cubicBezTo>
                <a:cubicBezTo>
                  <a:pt x="71604" y="833590"/>
                  <a:pt x="95110" y="824819"/>
                  <a:pt x="118265" y="811487"/>
                </a:cubicBezTo>
                <a:cubicBezTo>
                  <a:pt x="141420" y="798155"/>
                  <a:pt x="183170" y="771141"/>
                  <a:pt x="243514" y="730444"/>
                </a:cubicBezTo>
                <a:cubicBezTo>
                  <a:pt x="303858" y="686940"/>
                  <a:pt x="339994" y="660627"/>
                  <a:pt x="351923" y="651505"/>
                </a:cubicBezTo>
                <a:cubicBezTo>
                  <a:pt x="363851" y="642384"/>
                  <a:pt x="376832" y="627298"/>
                  <a:pt x="390866" y="606248"/>
                </a:cubicBezTo>
                <a:cubicBezTo>
                  <a:pt x="404899" y="585197"/>
                  <a:pt x="421038" y="571865"/>
                  <a:pt x="439281" y="566252"/>
                </a:cubicBezTo>
                <a:cubicBezTo>
                  <a:pt x="457525" y="560639"/>
                  <a:pt x="471909" y="560639"/>
                  <a:pt x="482435" y="566252"/>
                </a:cubicBezTo>
                <a:cubicBezTo>
                  <a:pt x="492959" y="571865"/>
                  <a:pt x="509799" y="579935"/>
                  <a:pt x="532955" y="590460"/>
                </a:cubicBezTo>
                <a:cubicBezTo>
                  <a:pt x="556110" y="600985"/>
                  <a:pt x="569793" y="612913"/>
                  <a:pt x="574003" y="626245"/>
                </a:cubicBezTo>
                <a:cubicBezTo>
                  <a:pt x="578213" y="639577"/>
                  <a:pt x="588738" y="657119"/>
                  <a:pt x="605579" y="678871"/>
                </a:cubicBezTo>
                <a:cubicBezTo>
                  <a:pt x="622419" y="700623"/>
                  <a:pt x="630838" y="712902"/>
                  <a:pt x="630838" y="715709"/>
                </a:cubicBezTo>
                <a:cubicBezTo>
                  <a:pt x="630838" y="719919"/>
                  <a:pt x="625927" y="727286"/>
                  <a:pt x="616103" y="737812"/>
                </a:cubicBezTo>
                <a:cubicBezTo>
                  <a:pt x="606280" y="748337"/>
                  <a:pt x="599965" y="753599"/>
                  <a:pt x="597158" y="753599"/>
                </a:cubicBezTo>
                <a:cubicBezTo>
                  <a:pt x="588738" y="753599"/>
                  <a:pt x="581020" y="768685"/>
                  <a:pt x="574003" y="798857"/>
                </a:cubicBezTo>
                <a:cubicBezTo>
                  <a:pt x="566986" y="829029"/>
                  <a:pt x="560671" y="865867"/>
                  <a:pt x="555057" y="909371"/>
                </a:cubicBezTo>
                <a:cubicBezTo>
                  <a:pt x="553654" y="945858"/>
                  <a:pt x="550146" y="970066"/>
                  <a:pt x="544532" y="981994"/>
                </a:cubicBezTo>
                <a:cubicBezTo>
                  <a:pt x="538919" y="993923"/>
                  <a:pt x="535411" y="1022341"/>
                  <a:pt x="534007" y="1067248"/>
                </a:cubicBezTo>
                <a:lnTo>
                  <a:pt x="527692" y="1134609"/>
                </a:lnTo>
                <a:lnTo>
                  <a:pt x="584528" y="1134609"/>
                </a:lnTo>
                <a:cubicBezTo>
                  <a:pt x="621015" y="1137415"/>
                  <a:pt x="655397" y="1134609"/>
                  <a:pt x="687675" y="1126189"/>
                </a:cubicBezTo>
                <a:cubicBezTo>
                  <a:pt x="728371" y="1114962"/>
                  <a:pt x="748720" y="1106542"/>
                  <a:pt x="748720" y="1100928"/>
                </a:cubicBezTo>
                <a:cubicBezTo>
                  <a:pt x="748720" y="1098122"/>
                  <a:pt x="746615" y="1093210"/>
                  <a:pt x="742405" y="1086193"/>
                </a:cubicBezTo>
                <a:cubicBezTo>
                  <a:pt x="733985" y="1079176"/>
                  <a:pt x="729775" y="1071107"/>
                  <a:pt x="729775" y="1061985"/>
                </a:cubicBezTo>
                <a:cubicBezTo>
                  <a:pt x="729775" y="1052864"/>
                  <a:pt x="726968" y="1039181"/>
                  <a:pt x="721355" y="1020937"/>
                </a:cubicBezTo>
                <a:cubicBezTo>
                  <a:pt x="715741" y="1002694"/>
                  <a:pt x="714338" y="987257"/>
                  <a:pt x="717144" y="974627"/>
                </a:cubicBezTo>
                <a:cubicBezTo>
                  <a:pt x="719951" y="961997"/>
                  <a:pt x="722758" y="949366"/>
                  <a:pt x="725565" y="936736"/>
                </a:cubicBezTo>
                <a:cubicBezTo>
                  <a:pt x="726968" y="894636"/>
                  <a:pt x="730476" y="863762"/>
                  <a:pt x="736090" y="844115"/>
                </a:cubicBezTo>
                <a:cubicBezTo>
                  <a:pt x="740300" y="838502"/>
                  <a:pt x="742405" y="808330"/>
                  <a:pt x="742405" y="753599"/>
                </a:cubicBezTo>
                <a:lnTo>
                  <a:pt x="746615" y="614668"/>
                </a:lnTo>
                <a:cubicBezTo>
                  <a:pt x="748018" y="533273"/>
                  <a:pt x="736791" y="477139"/>
                  <a:pt x="712934" y="446265"/>
                </a:cubicBezTo>
                <a:cubicBezTo>
                  <a:pt x="707321" y="437845"/>
                  <a:pt x="703813" y="431881"/>
                  <a:pt x="702409" y="428373"/>
                </a:cubicBezTo>
                <a:cubicBezTo>
                  <a:pt x="701006" y="424864"/>
                  <a:pt x="701708" y="422058"/>
                  <a:pt x="704515" y="419953"/>
                </a:cubicBezTo>
                <a:cubicBezTo>
                  <a:pt x="707321" y="417848"/>
                  <a:pt x="712233" y="416795"/>
                  <a:pt x="719250" y="416795"/>
                </a:cubicBezTo>
                <a:cubicBezTo>
                  <a:pt x="726266" y="416795"/>
                  <a:pt x="735388" y="417497"/>
                  <a:pt x="746615" y="418900"/>
                </a:cubicBezTo>
                <a:lnTo>
                  <a:pt x="784505" y="421005"/>
                </a:lnTo>
                <a:lnTo>
                  <a:pt x="801345" y="387325"/>
                </a:lnTo>
                <a:cubicBezTo>
                  <a:pt x="818186" y="352241"/>
                  <a:pt x="835728" y="321367"/>
                  <a:pt x="853971" y="294704"/>
                </a:cubicBezTo>
                <a:cubicBezTo>
                  <a:pt x="862392" y="282074"/>
                  <a:pt x="866601" y="274706"/>
                  <a:pt x="866601" y="272601"/>
                </a:cubicBezTo>
                <a:cubicBezTo>
                  <a:pt x="866601" y="270496"/>
                  <a:pt x="871162" y="262777"/>
                  <a:pt x="880284" y="249446"/>
                </a:cubicBezTo>
                <a:cubicBezTo>
                  <a:pt x="889406" y="236114"/>
                  <a:pt x="897475" y="225940"/>
                  <a:pt x="904492" y="218923"/>
                </a:cubicBezTo>
                <a:cubicBezTo>
                  <a:pt x="932559" y="171209"/>
                  <a:pt x="946592" y="142440"/>
                  <a:pt x="946592" y="132617"/>
                </a:cubicBezTo>
                <a:cubicBezTo>
                  <a:pt x="946592" y="127003"/>
                  <a:pt x="948697" y="124197"/>
                  <a:pt x="952907" y="124197"/>
                </a:cubicBezTo>
                <a:cubicBezTo>
                  <a:pt x="957117" y="124197"/>
                  <a:pt x="959222" y="119987"/>
                  <a:pt x="959222" y="111567"/>
                </a:cubicBezTo>
                <a:cubicBezTo>
                  <a:pt x="959222" y="103146"/>
                  <a:pt x="962030" y="96480"/>
                  <a:pt x="967642" y="91569"/>
                </a:cubicBezTo>
                <a:cubicBezTo>
                  <a:pt x="973256" y="86657"/>
                  <a:pt x="979571" y="77886"/>
                  <a:pt x="986588" y="65256"/>
                </a:cubicBezTo>
                <a:cubicBezTo>
                  <a:pt x="990798" y="54029"/>
                  <a:pt x="992903" y="46662"/>
                  <a:pt x="992903" y="43153"/>
                </a:cubicBezTo>
                <a:cubicBezTo>
                  <a:pt x="992903" y="39645"/>
                  <a:pt x="990096" y="34382"/>
                  <a:pt x="984483" y="27365"/>
                </a:cubicBezTo>
                <a:cubicBezTo>
                  <a:pt x="976062" y="17542"/>
                  <a:pt x="972905" y="10525"/>
                  <a:pt x="975010" y="6315"/>
                </a:cubicBezTo>
                <a:cubicBezTo>
                  <a:pt x="977115" y="2105"/>
                  <a:pt x="988342" y="0"/>
                  <a:pt x="1008690" y="0"/>
                </a:cubicBezTo>
                <a:close/>
              </a:path>
            </a:pathLst>
          </a:custGeom>
          <a:gradFill>
            <a:gsLst>
              <a:gs pos="100000">
                <a:srgbClr val="8185E8">
                  <a:lumMod val="80000"/>
                  <a:lumOff val="20000"/>
                </a:srgbClr>
              </a:gs>
              <a:gs pos="48000">
                <a:srgbClr val="8185E8">
                  <a:lumMod val="50000"/>
                </a:srgbClr>
              </a:gs>
              <a:gs pos="0">
                <a:srgbClr val="8185E8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8800" kern="1200">
                <a:gradFill>
                  <a:gsLst>
                    <a:gs pos="100000">
                      <a:schemeClr val="accent2">
                        <a:lumMod val="80000"/>
                        <a:lumOff val="20000"/>
                      </a:schemeClr>
                    </a:gs>
                    <a:gs pos="48000">
                      <a:schemeClr val="accent1">
                        <a:lumMod val="50000"/>
                      </a:schemeClr>
                    </a:gs>
                    <a:gs pos="0">
                      <a:schemeClr val="accent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76" name="文本框 175"/>
          <p:cNvSpPr txBox="1"/>
          <p:nvPr/>
        </p:nvSpPr>
        <p:spPr>
          <a:xfrm>
            <a:off x="6098381" y="2296646"/>
            <a:ext cx="1959814" cy="1638479"/>
          </a:xfrm>
          <a:custGeom>
            <a:avLst/>
            <a:gdLst/>
            <a:ahLst/>
            <a:cxnLst/>
            <a:rect l="l" t="t" r="r" b="b"/>
            <a:pathLst>
              <a:path w="1751713" h="1464499">
                <a:moveTo>
                  <a:pt x="473105" y="202810"/>
                </a:moveTo>
                <a:cubicBezTo>
                  <a:pt x="485384" y="203862"/>
                  <a:pt x="498190" y="207195"/>
                  <a:pt x="511521" y="212809"/>
                </a:cubicBezTo>
                <a:cubicBezTo>
                  <a:pt x="543798" y="224035"/>
                  <a:pt x="576777" y="245787"/>
                  <a:pt x="610458" y="278064"/>
                </a:cubicBezTo>
                <a:cubicBezTo>
                  <a:pt x="618878" y="285081"/>
                  <a:pt x="630104" y="302623"/>
                  <a:pt x="644138" y="330690"/>
                </a:cubicBezTo>
                <a:cubicBezTo>
                  <a:pt x="655365" y="351740"/>
                  <a:pt x="661329" y="364721"/>
                  <a:pt x="662031" y="369633"/>
                </a:cubicBezTo>
                <a:cubicBezTo>
                  <a:pt x="662732" y="374545"/>
                  <a:pt x="660978" y="379105"/>
                  <a:pt x="656768" y="383316"/>
                </a:cubicBezTo>
                <a:cubicBezTo>
                  <a:pt x="649751" y="391736"/>
                  <a:pt x="644138" y="395946"/>
                  <a:pt x="639928" y="395946"/>
                </a:cubicBezTo>
                <a:cubicBezTo>
                  <a:pt x="632911" y="395946"/>
                  <a:pt x="623789" y="404366"/>
                  <a:pt x="612563" y="421206"/>
                </a:cubicBezTo>
                <a:cubicBezTo>
                  <a:pt x="601336" y="438046"/>
                  <a:pt x="592214" y="455588"/>
                  <a:pt x="585197" y="473832"/>
                </a:cubicBezTo>
                <a:cubicBezTo>
                  <a:pt x="578180" y="497689"/>
                  <a:pt x="572567" y="510319"/>
                  <a:pt x="568357" y="511722"/>
                </a:cubicBezTo>
                <a:cubicBezTo>
                  <a:pt x="564147" y="515932"/>
                  <a:pt x="557832" y="527159"/>
                  <a:pt x="549412" y="545402"/>
                </a:cubicBezTo>
                <a:cubicBezTo>
                  <a:pt x="540992" y="563646"/>
                  <a:pt x="535378" y="579083"/>
                  <a:pt x="532572" y="591713"/>
                </a:cubicBezTo>
                <a:cubicBezTo>
                  <a:pt x="528362" y="609957"/>
                  <a:pt x="519941" y="625043"/>
                  <a:pt x="507311" y="636971"/>
                </a:cubicBezTo>
                <a:cubicBezTo>
                  <a:pt x="494681" y="648900"/>
                  <a:pt x="484507" y="663635"/>
                  <a:pt x="476788" y="681177"/>
                </a:cubicBezTo>
                <a:cubicBezTo>
                  <a:pt x="469070" y="698718"/>
                  <a:pt x="466614" y="710998"/>
                  <a:pt x="469421" y="718015"/>
                </a:cubicBezTo>
                <a:cubicBezTo>
                  <a:pt x="470824" y="726435"/>
                  <a:pt x="475736" y="732750"/>
                  <a:pt x="484156" y="736960"/>
                </a:cubicBezTo>
                <a:cubicBezTo>
                  <a:pt x="492576" y="742573"/>
                  <a:pt x="503452" y="755905"/>
                  <a:pt x="516784" y="776955"/>
                </a:cubicBezTo>
                <a:cubicBezTo>
                  <a:pt x="530116" y="798006"/>
                  <a:pt x="536782" y="812039"/>
                  <a:pt x="536782" y="819056"/>
                </a:cubicBezTo>
                <a:cubicBezTo>
                  <a:pt x="536782" y="824669"/>
                  <a:pt x="540290" y="835545"/>
                  <a:pt x="547307" y="851684"/>
                </a:cubicBezTo>
                <a:cubicBezTo>
                  <a:pt x="554324" y="867822"/>
                  <a:pt x="559235" y="886066"/>
                  <a:pt x="562042" y="906414"/>
                </a:cubicBezTo>
                <a:cubicBezTo>
                  <a:pt x="564849" y="926763"/>
                  <a:pt x="567655" y="940445"/>
                  <a:pt x="570462" y="947462"/>
                </a:cubicBezTo>
                <a:cubicBezTo>
                  <a:pt x="573269" y="953076"/>
                  <a:pt x="573970" y="956233"/>
                  <a:pt x="572567" y="956935"/>
                </a:cubicBezTo>
                <a:cubicBezTo>
                  <a:pt x="571164" y="957637"/>
                  <a:pt x="569059" y="957286"/>
                  <a:pt x="566252" y="955882"/>
                </a:cubicBezTo>
                <a:cubicBezTo>
                  <a:pt x="563445" y="955882"/>
                  <a:pt x="561340" y="955882"/>
                  <a:pt x="559937" y="955882"/>
                </a:cubicBezTo>
                <a:cubicBezTo>
                  <a:pt x="558534" y="955882"/>
                  <a:pt x="557832" y="957286"/>
                  <a:pt x="557832" y="960092"/>
                </a:cubicBezTo>
                <a:cubicBezTo>
                  <a:pt x="559235" y="968512"/>
                  <a:pt x="555727" y="972723"/>
                  <a:pt x="547307" y="972723"/>
                </a:cubicBezTo>
                <a:cubicBezTo>
                  <a:pt x="536080" y="971319"/>
                  <a:pt x="524853" y="965004"/>
                  <a:pt x="513626" y="953777"/>
                </a:cubicBezTo>
                <a:cubicBezTo>
                  <a:pt x="500996" y="939744"/>
                  <a:pt x="492927" y="932727"/>
                  <a:pt x="489419" y="932727"/>
                </a:cubicBezTo>
                <a:cubicBezTo>
                  <a:pt x="485910" y="932727"/>
                  <a:pt x="480297" y="929219"/>
                  <a:pt x="472578" y="922202"/>
                </a:cubicBezTo>
                <a:cubicBezTo>
                  <a:pt x="464860" y="915185"/>
                  <a:pt x="451177" y="905362"/>
                  <a:pt x="431530" y="892732"/>
                </a:cubicBezTo>
                <a:cubicBezTo>
                  <a:pt x="409077" y="875891"/>
                  <a:pt x="392938" y="869576"/>
                  <a:pt x="383115" y="873786"/>
                </a:cubicBezTo>
                <a:cubicBezTo>
                  <a:pt x="373292" y="877996"/>
                  <a:pt x="359258" y="896942"/>
                  <a:pt x="341014" y="930622"/>
                </a:cubicBezTo>
                <a:cubicBezTo>
                  <a:pt x="298914" y="1005000"/>
                  <a:pt x="261725" y="1062537"/>
                  <a:pt x="229448" y="1103234"/>
                </a:cubicBezTo>
                <a:cubicBezTo>
                  <a:pt x="219625" y="1114461"/>
                  <a:pt x="204188" y="1140774"/>
                  <a:pt x="183137" y="1182173"/>
                </a:cubicBezTo>
                <a:cubicBezTo>
                  <a:pt x="162087" y="1223571"/>
                  <a:pt x="147703" y="1248481"/>
                  <a:pt x="139985" y="1256901"/>
                </a:cubicBezTo>
                <a:cubicBezTo>
                  <a:pt x="132266" y="1265321"/>
                  <a:pt x="124899" y="1266724"/>
                  <a:pt x="117882" y="1261111"/>
                </a:cubicBezTo>
                <a:cubicBezTo>
                  <a:pt x="110865" y="1255498"/>
                  <a:pt x="103147" y="1255498"/>
                  <a:pt x="94726" y="1261111"/>
                </a:cubicBezTo>
                <a:cubicBezTo>
                  <a:pt x="86306" y="1266724"/>
                  <a:pt x="81395" y="1269531"/>
                  <a:pt x="79991" y="1269531"/>
                </a:cubicBezTo>
                <a:cubicBezTo>
                  <a:pt x="78588" y="1269531"/>
                  <a:pt x="70168" y="1259357"/>
                  <a:pt x="54731" y="1239008"/>
                </a:cubicBezTo>
                <a:cubicBezTo>
                  <a:pt x="39294" y="1218660"/>
                  <a:pt x="31576" y="1207433"/>
                  <a:pt x="31576" y="1205328"/>
                </a:cubicBezTo>
                <a:cubicBezTo>
                  <a:pt x="31576" y="1203223"/>
                  <a:pt x="26313" y="1197259"/>
                  <a:pt x="15788" y="1187435"/>
                </a:cubicBezTo>
                <a:cubicBezTo>
                  <a:pt x="5263" y="1177612"/>
                  <a:pt x="0" y="1163929"/>
                  <a:pt x="0" y="1146387"/>
                </a:cubicBezTo>
                <a:cubicBezTo>
                  <a:pt x="0" y="1128845"/>
                  <a:pt x="7368" y="1114110"/>
                  <a:pt x="22103" y="1102182"/>
                </a:cubicBezTo>
                <a:cubicBezTo>
                  <a:pt x="36838" y="1090253"/>
                  <a:pt x="44206" y="1082885"/>
                  <a:pt x="44206" y="1080079"/>
                </a:cubicBezTo>
                <a:cubicBezTo>
                  <a:pt x="44206" y="1077272"/>
                  <a:pt x="52275" y="1062888"/>
                  <a:pt x="68414" y="1036926"/>
                </a:cubicBezTo>
                <a:cubicBezTo>
                  <a:pt x="84552" y="1010964"/>
                  <a:pt x="92621" y="994825"/>
                  <a:pt x="92621" y="988510"/>
                </a:cubicBezTo>
                <a:cubicBezTo>
                  <a:pt x="92621" y="982195"/>
                  <a:pt x="94025" y="976933"/>
                  <a:pt x="96832" y="972723"/>
                </a:cubicBezTo>
                <a:cubicBezTo>
                  <a:pt x="99638" y="968512"/>
                  <a:pt x="108760" y="952374"/>
                  <a:pt x="124197" y="924307"/>
                </a:cubicBezTo>
                <a:cubicBezTo>
                  <a:pt x="139634" y="896240"/>
                  <a:pt x="152264" y="875891"/>
                  <a:pt x="162087" y="863261"/>
                </a:cubicBezTo>
                <a:cubicBezTo>
                  <a:pt x="171911" y="850631"/>
                  <a:pt x="176822" y="842211"/>
                  <a:pt x="176822" y="838001"/>
                </a:cubicBezTo>
                <a:cubicBezTo>
                  <a:pt x="176822" y="833791"/>
                  <a:pt x="180331" y="828177"/>
                  <a:pt x="187348" y="821161"/>
                </a:cubicBezTo>
                <a:cubicBezTo>
                  <a:pt x="191558" y="818354"/>
                  <a:pt x="201030" y="802216"/>
                  <a:pt x="215765" y="772745"/>
                </a:cubicBezTo>
                <a:cubicBezTo>
                  <a:pt x="230501" y="743275"/>
                  <a:pt x="237868" y="725733"/>
                  <a:pt x="237868" y="720120"/>
                </a:cubicBezTo>
                <a:cubicBezTo>
                  <a:pt x="237868" y="717313"/>
                  <a:pt x="219274" y="703280"/>
                  <a:pt x="182085" y="678019"/>
                </a:cubicBezTo>
                <a:cubicBezTo>
                  <a:pt x="144896" y="652759"/>
                  <a:pt x="119987" y="633814"/>
                  <a:pt x="107357" y="621183"/>
                </a:cubicBezTo>
                <a:cubicBezTo>
                  <a:pt x="96130" y="609957"/>
                  <a:pt x="91920" y="604343"/>
                  <a:pt x="94726" y="604343"/>
                </a:cubicBezTo>
                <a:cubicBezTo>
                  <a:pt x="96130" y="604343"/>
                  <a:pt x="98937" y="605045"/>
                  <a:pt x="103147" y="606448"/>
                </a:cubicBezTo>
                <a:lnTo>
                  <a:pt x="109462" y="602238"/>
                </a:lnTo>
                <a:cubicBezTo>
                  <a:pt x="92621" y="589608"/>
                  <a:pt x="94025" y="584696"/>
                  <a:pt x="113672" y="587503"/>
                </a:cubicBezTo>
                <a:cubicBezTo>
                  <a:pt x="127705" y="587503"/>
                  <a:pt x="155071" y="593116"/>
                  <a:pt x="195768" y="604343"/>
                </a:cubicBezTo>
                <a:cubicBezTo>
                  <a:pt x="243482" y="615570"/>
                  <a:pt x="270145" y="622587"/>
                  <a:pt x="275759" y="625393"/>
                </a:cubicBezTo>
                <a:cubicBezTo>
                  <a:pt x="278565" y="626797"/>
                  <a:pt x="282775" y="624341"/>
                  <a:pt x="288389" y="618026"/>
                </a:cubicBezTo>
                <a:cubicBezTo>
                  <a:pt x="294002" y="611711"/>
                  <a:pt x="301019" y="600835"/>
                  <a:pt x="309439" y="585398"/>
                </a:cubicBezTo>
                <a:cubicBezTo>
                  <a:pt x="343119" y="522247"/>
                  <a:pt x="357153" y="486462"/>
                  <a:pt x="351540" y="478042"/>
                </a:cubicBezTo>
                <a:cubicBezTo>
                  <a:pt x="347329" y="476638"/>
                  <a:pt x="338208" y="475937"/>
                  <a:pt x="324174" y="475937"/>
                </a:cubicBezTo>
                <a:cubicBezTo>
                  <a:pt x="312947" y="475937"/>
                  <a:pt x="287687" y="470674"/>
                  <a:pt x="248393" y="460149"/>
                </a:cubicBezTo>
                <a:cubicBezTo>
                  <a:pt x="209100" y="449624"/>
                  <a:pt x="186646" y="442958"/>
                  <a:pt x="181033" y="440151"/>
                </a:cubicBezTo>
                <a:cubicBezTo>
                  <a:pt x="176822" y="435941"/>
                  <a:pt x="163491" y="430679"/>
                  <a:pt x="141037" y="424364"/>
                </a:cubicBezTo>
                <a:cubicBezTo>
                  <a:pt x="118583" y="418049"/>
                  <a:pt x="102796" y="409278"/>
                  <a:pt x="93674" y="398051"/>
                </a:cubicBezTo>
                <a:cubicBezTo>
                  <a:pt x="84552" y="386824"/>
                  <a:pt x="80342" y="380860"/>
                  <a:pt x="81044" y="380158"/>
                </a:cubicBezTo>
                <a:cubicBezTo>
                  <a:pt x="81746" y="379456"/>
                  <a:pt x="99638" y="377000"/>
                  <a:pt x="134722" y="372790"/>
                </a:cubicBezTo>
                <a:cubicBezTo>
                  <a:pt x="178226" y="365774"/>
                  <a:pt x="214713" y="351038"/>
                  <a:pt x="244183" y="328585"/>
                </a:cubicBezTo>
                <a:cubicBezTo>
                  <a:pt x="259620" y="318761"/>
                  <a:pt x="278916" y="307885"/>
                  <a:pt x="302071" y="295957"/>
                </a:cubicBezTo>
                <a:cubicBezTo>
                  <a:pt x="325227" y="284029"/>
                  <a:pt x="339260" y="273153"/>
                  <a:pt x="344172" y="263329"/>
                </a:cubicBezTo>
                <a:cubicBezTo>
                  <a:pt x="349084" y="253506"/>
                  <a:pt x="354346" y="248594"/>
                  <a:pt x="359960" y="248594"/>
                </a:cubicBezTo>
                <a:cubicBezTo>
                  <a:pt x="365573" y="248594"/>
                  <a:pt x="369432" y="245787"/>
                  <a:pt x="371537" y="240174"/>
                </a:cubicBezTo>
                <a:cubicBezTo>
                  <a:pt x="373642" y="234560"/>
                  <a:pt x="377852" y="231754"/>
                  <a:pt x="384167" y="231754"/>
                </a:cubicBezTo>
                <a:cubicBezTo>
                  <a:pt x="390483" y="231754"/>
                  <a:pt x="398201" y="228596"/>
                  <a:pt x="407323" y="222281"/>
                </a:cubicBezTo>
                <a:cubicBezTo>
                  <a:pt x="416444" y="215966"/>
                  <a:pt x="426619" y="210703"/>
                  <a:pt x="437845" y="206493"/>
                </a:cubicBezTo>
                <a:cubicBezTo>
                  <a:pt x="449072" y="202985"/>
                  <a:pt x="460825" y="201757"/>
                  <a:pt x="473105" y="202810"/>
                </a:cubicBezTo>
                <a:close/>
                <a:moveTo>
                  <a:pt x="1160724" y="4"/>
                </a:moveTo>
                <a:cubicBezTo>
                  <a:pt x="1168399" y="-40"/>
                  <a:pt x="1175481" y="376"/>
                  <a:pt x="1181972" y="1253"/>
                </a:cubicBezTo>
                <a:cubicBezTo>
                  <a:pt x="1207934" y="4762"/>
                  <a:pt x="1237755" y="18445"/>
                  <a:pt x="1271435" y="42302"/>
                </a:cubicBezTo>
                <a:cubicBezTo>
                  <a:pt x="1298099" y="60545"/>
                  <a:pt x="1317044" y="72473"/>
                  <a:pt x="1328271" y="78087"/>
                </a:cubicBezTo>
                <a:cubicBezTo>
                  <a:pt x="1339498" y="83700"/>
                  <a:pt x="1344059" y="93875"/>
                  <a:pt x="1341954" y="108610"/>
                </a:cubicBezTo>
                <a:cubicBezTo>
                  <a:pt x="1339849" y="123345"/>
                  <a:pt x="1343708" y="138431"/>
                  <a:pt x="1353531" y="153868"/>
                </a:cubicBezTo>
                <a:cubicBezTo>
                  <a:pt x="1359145" y="162288"/>
                  <a:pt x="1364057" y="171760"/>
                  <a:pt x="1368267" y="182286"/>
                </a:cubicBezTo>
                <a:cubicBezTo>
                  <a:pt x="1372477" y="192811"/>
                  <a:pt x="1374582" y="201231"/>
                  <a:pt x="1374582" y="207546"/>
                </a:cubicBezTo>
                <a:cubicBezTo>
                  <a:pt x="1374582" y="213861"/>
                  <a:pt x="1373178" y="217720"/>
                  <a:pt x="1370372" y="219124"/>
                </a:cubicBezTo>
                <a:cubicBezTo>
                  <a:pt x="1364758" y="219124"/>
                  <a:pt x="1360548" y="227544"/>
                  <a:pt x="1357741" y="244384"/>
                </a:cubicBezTo>
                <a:cubicBezTo>
                  <a:pt x="1354935" y="261224"/>
                  <a:pt x="1354233" y="280871"/>
                  <a:pt x="1355636" y="303325"/>
                </a:cubicBezTo>
                <a:cubicBezTo>
                  <a:pt x="1357040" y="329988"/>
                  <a:pt x="1357040" y="355950"/>
                  <a:pt x="1355636" y="381211"/>
                </a:cubicBezTo>
                <a:cubicBezTo>
                  <a:pt x="1355636" y="419101"/>
                  <a:pt x="1355636" y="506109"/>
                  <a:pt x="1355636" y="642234"/>
                </a:cubicBezTo>
                <a:cubicBezTo>
                  <a:pt x="1355636" y="790989"/>
                  <a:pt x="1352128" y="874488"/>
                  <a:pt x="1345111" y="892732"/>
                </a:cubicBezTo>
                <a:cubicBezTo>
                  <a:pt x="1343708" y="896942"/>
                  <a:pt x="1342305" y="901152"/>
                  <a:pt x="1340901" y="905362"/>
                </a:cubicBezTo>
                <a:cubicBezTo>
                  <a:pt x="1336691" y="919395"/>
                  <a:pt x="1332481" y="926412"/>
                  <a:pt x="1328271" y="926412"/>
                </a:cubicBezTo>
                <a:cubicBezTo>
                  <a:pt x="1324061" y="926412"/>
                  <a:pt x="1318448" y="918694"/>
                  <a:pt x="1311431" y="903257"/>
                </a:cubicBezTo>
                <a:cubicBezTo>
                  <a:pt x="1304414" y="887820"/>
                  <a:pt x="1296345" y="879049"/>
                  <a:pt x="1287223" y="876944"/>
                </a:cubicBezTo>
                <a:cubicBezTo>
                  <a:pt x="1278101" y="874839"/>
                  <a:pt x="1267576" y="867471"/>
                  <a:pt x="1255648" y="854841"/>
                </a:cubicBezTo>
                <a:cubicBezTo>
                  <a:pt x="1243719" y="842211"/>
                  <a:pt x="1235650" y="835896"/>
                  <a:pt x="1231440" y="835896"/>
                </a:cubicBezTo>
                <a:cubicBezTo>
                  <a:pt x="1227230" y="835896"/>
                  <a:pt x="1223722" y="833089"/>
                  <a:pt x="1220915" y="827476"/>
                </a:cubicBezTo>
                <a:cubicBezTo>
                  <a:pt x="1218108" y="821862"/>
                  <a:pt x="1205478" y="813442"/>
                  <a:pt x="1183024" y="802216"/>
                </a:cubicBezTo>
                <a:cubicBezTo>
                  <a:pt x="1164781" y="792392"/>
                  <a:pt x="1155659" y="786077"/>
                  <a:pt x="1155659" y="783270"/>
                </a:cubicBezTo>
                <a:cubicBezTo>
                  <a:pt x="1155659" y="781867"/>
                  <a:pt x="1157764" y="779762"/>
                  <a:pt x="1161974" y="776955"/>
                </a:cubicBezTo>
                <a:cubicBezTo>
                  <a:pt x="1178814" y="765728"/>
                  <a:pt x="1179516" y="749590"/>
                  <a:pt x="1164079" y="728540"/>
                </a:cubicBezTo>
                <a:cubicBezTo>
                  <a:pt x="1158466" y="720120"/>
                  <a:pt x="1157764" y="715208"/>
                  <a:pt x="1161974" y="713804"/>
                </a:cubicBezTo>
                <a:cubicBezTo>
                  <a:pt x="1166184" y="712401"/>
                  <a:pt x="1167938" y="686088"/>
                  <a:pt x="1167237" y="634866"/>
                </a:cubicBezTo>
                <a:cubicBezTo>
                  <a:pt x="1166535" y="583644"/>
                  <a:pt x="1166184" y="528562"/>
                  <a:pt x="1166184" y="469622"/>
                </a:cubicBezTo>
                <a:cubicBezTo>
                  <a:pt x="1166184" y="410681"/>
                  <a:pt x="1164430" y="378755"/>
                  <a:pt x="1160922" y="373843"/>
                </a:cubicBezTo>
                <a:cubicBezTo>
                  <a:pt x="1157413" y="368931"/>
                  <a:pt x="1157764" y="360160"/>
                  <a:pt x="1161974" y="347530"/>
                </a:cubicBezTo>
                <a:cubicBezTo>
                  <a:pt x="1166184" y="334900"/>
                  <a:pt x="1166535" y="326831"/>
                  <a:pt x="1163027" y="323323"/>
                </a:cubicBezTo>
                <a:cubicBezTo>
                  <a:pt x="1159518" y="319814"/>
                  <a:pt x="1157764" y="300518"/>
                  <a:pt x="1157764" y="265434"/>
                </a:cubicBezTo>
                <a:cubicBezTo>
                  <a:pt x="1156361" y="235964"/>
                  <a:pt x="1151800" y="208949"/>
                  <a:pt x="1144081" y="184391"/>
                </a:cubicBezTo>
                <a:cubicBezTo>
                  <a:pt x="1136363" y="159832"/>
                  <a:pt x="1128294" y="145448"/>
                  <a:pt x="1119874" y="141238"/>
                </a:cubicBezTo>
                <a:cubicBezTo>
                  <a:pt x="1114260" y="138431"/>
                  <a:pt x="1084790" y="146149"/>
                  <a:pt x="1031462" y="164393"/>
                </a:cubicBezTo>
                <a:cubicBezTo>
                  <a:pt x="978135" y="182637"/>
                  <a:pt x="942350" y="194565"/>
                  <a:pt x="924106" y="200178"/>
                </a:cubicBezTo>
                <a:cubicBezTo>
                  <a:pt x="912879" y="202985"/>
                  <a:pt x="905863" y="205792"/>
                  <a:pt x="903056" y="208598"/>
                </a:cubicBezTo>
                <a:cubicBezTo>
                  <a:pt x="900249" y="211405"/>
                  <a:pt x="898846" y="214914"/>
                  <a:pt x="898846" y="219124"/>
                </a:cubicBezTo>
                <a:cubicBezTo>
                  <a:pt x="900249" y="233157"/>
                  <a:pt x="898144" y="276310"/>
                  <a:pt x="892531" y="348583"/>
                </a:cubicBezTo>
                <a:cubicBezTo>
                  <a:pt x="886917" y="420855"/>
                  <a:pt x="882006" y="468218"/>
                  <a:pt x="877796" y="490672"/>
                </a:cubicBezTo>
                <a:cubicBezTo>
                  <a:pt x="874989" y="522949"/>
                  <a:pt x="873586" y="557331"/>
                  <a:pt x="873586" y="593818"/>
                </a:cubicBezTo>
                <a:cubicBezTo>
                  <a:pt x="876392" y="676616"/>
                  <a:pt x="872182" y="722225"/>
                  <a:pt x="860956" y="730645"/>
                </a:cubicBezTo>
                <a:cubicBezTo>
                  <a:pt x="858149" y="732048"/>
                  <a:pt x="856745" y="737661"/>
                  <a:pt x="856745" y="747485"/>
                </a:cubicBezTo>
                <a:cubicBezTo>
                  <a:pt x="856745" y="755905"/>
                  <a:pt x="860956" y="750993"/>
                  <a:pt x="869376" y="732750"/>
                </a:cubicBezTo>
                <a:cubicBezTo>
                  <a:pt x="873586" y="722926"/>
                  <a:pt x="879199" y="708893"/>
                  <a:pt x="886216" y="690649"/>
                </a:cubicBezTo>
                <a:cubicBezTo>
                  <a:pt x="907266" y="641532"/>
                  <a:pt x="926913" y="565751"/>
                  <a:pt x="945156" y="463307"/>
                </a:cubicBezTo>
                <a:cubicBezTo>
                  <a:pt x="956383" y="404366"/>
                  <a:pt x="962348" y="374545"/>
                  <a:pt x="963049" y="373843"/>
                </a:cubicBezTo>
                <a:cubicBezTo>
                  <a:pt x="963751" y="373141"/>
                  <a:pt x="969013" y="371738"/>
                  <a:pt x="978837" y="369633"/>
                </a:cubicBezTo>
                <a:cubicBezTo>
                  <a:pt x="988660" y="367528"/>
                  <a:pt x="996379" y="365072"/>
                  <a:pt x="1001992" y="362265"/>
                </a:cubicBezTo>
                <a:cubicBezTo>
                  <a:pt x="1018832" y="358055"/>
                  <a:pt x="1044093" y="370686"/>
                  <a:pt x="1077773" y="400156"/>
                </a:cubicBezTo>
                <a:cubicBezTo>
                  <a:pt x="1089000" y="409979"/>
                  <a:pt x="1097069" y="424715"/>
                  <a:pt x="1101981" y="444361"/>
                </a:cubicBezTo>
                <a:cubicBezTo>
                  <a:pt x="1106893" y="464008"/>
                  <a:pt x="1110752" y="478042"/>
                  <a:pt x="1113559" y="486462"/>
                </a:cubicBezTo>
                <a:cubicBezTo>
                  <a:pt x="1120575" y="500495"/>
                  <a:pt x="1119172" y="534877"/>
                  <a:pt x="1109349" y="589608"/>
                </a:cubicBezTo>
                <a:cubicBezTo>
                  <a:pt x="1099525" y="649952"/>
                  <a:pt x="1084088" y="707489"/>
                  <a:pt x="1063038" y="762220"/>
                </a:cubicBezTo>
                <a:lnTo>
                  <a:pt x="1052513" y="793796"/>
                </a:lnTo>
                <a:lnTo>
                  <a:pt x="1071458" y="812741"/>
                </a:lnTo>
                <a:cubicBezTo>
                  <a:pt x="1086895" y="825371"/>
                  <a:pt x="1096017" y="838703"/>
                  <a:pt x="1098823" y="852736"/>
                </a:cubicBezTo>
                <a:cubicBezTo>
                  <a:pt x="1104437" y="869576"/>
                  <a:pt x="1107243" y="904660"/>
                  <a:pt x="1107243" y="957987"/>
                </a:cubicBezTo>
                <a:cubicBezTo>
                  <a:pt x="1107243" y="1011315"/>
                  <a:pt x="1105139" y="1045697"/>
                  <a:pt x="1100928" y="1061134"/>
                </a:cubicBezTo>
                <a:cubicBezTo>
                  <a:pt x="1096718" y="1080780"/>
                  <a:pt x="1093912" y="1111654"/>
                  <a:pt x="1092508" y="1153755"/>
                </a:cubicBezTo>
                <a:lnTo>
                  <a:pt x="1090403" y="1216906"/>
                </a:lnTo>
                <a:lnTo>
                  <a:pt x="1111454" y="1233746"/>
                </a:lnTo>
                <a:cubicBezTo>
                  <a:pt x="1147941" y="1263216"/>
                  <a:pt x="1213898" y="1273039"/>
                  <a:pt x="1309326" y="1263216"/>
                </a:cubicBezTo>
                <a:cubicBezTo>
                  <a:pt x="1327570" y="1259006"/>
                  <a:pt x="1350023" y="1255848"/>
                  <a:pt x="1376687" y="1253743"/>
                </a:cubicBezTo>
                <a:cubicBezTo>
                  <a:pt x="1403350" y="1251638"/>
                  <a:pt x="1432821" y="1245674"/>
                  <a:pt x="1465098" y="1235851"/>
                </a:cubicBezTo>
                <a:cubicBezTo>
                  <a:pt x="1487551" y="1230237"/>
                  <a:pt x="1502287" y="1224975"/>
                  <a:pt x="1509303" y="1220063"/>
                </a:cubicBezTo>
                <a:cubicBezTo>
                  <a:pt x="1516320" y="1215151"/>
                  <a:pt x="1524740" y="1204977"/>
                  <a:pt x="1534564" y="1189540"/>
                </a:cubicBezTo>
                <a:cubicBezTo>
                  <a:pt x="1558420" y="1153053"/>
                  <a:pt x="1585786" y="1070255"/>
                  <a:pt x="1616660" y="941147"/>
                </a:cubicBezTo>
                <a:cubicBezTo>
                  <a:pt x="1632096" y="877996"/>
                  <a:pt x="1641920" y="840106"/>
                  <a:pt x="1646130" y="827476"/>
                </a:cubicBezTo>
                <a:lnTo>
                  <a:pt x="1652445" y="810636"/>
                </a:lnTo>
                <a:lnTo>
                  <a:pt x="1660865" y="833791"/>
                </a:lnTo>
                <a:cubicBezTo>
                  <a:pt x="1665075" y="850631"/>
                  <a:pt x="1666479" y="870278"/>
                  <a:pt x="1665075" y="892732"/>
                </a:cubicBezTo>
                <a:cubicBezTo>
                  <a:pt x="1663672" y="915185"/>
                  <a:pt x="1665075" y="927465"/>
                  <a:pt x="1669285" y="929570"/>
                </a:cubicBezTo>
                <a:cubicBezTo>
                  <a:pt x="1673495" y="931675"/>
                  <a:pt x="1675600" y="952374"/>
                  <a:pt x="1675600" y="991668"/>
                </a:cubicBezTo>
                <a:lnTo>
                  <a:pt x="1675600" y="1046398"/>
                </a:lnTo>
                <a:lnTo>
                  <a:pt x="1684020" y="1008508"/>
                </a:lnTo>
                <a:cubicBezTo>
                  <a:pt x="1691037" y="983248"/>
                  <a:pt x="1696300" y="970618"/>
                  <a:pt x="1699808" y="970618"/>
                </a:cubicBezTo>
                <a:cubicBezTo>
                  <a:pt x="1703316" y="970618"/>
                  <a:pt x="1703667" y="985353"/>
                  <a:pt x="1700861" y="1014823"/>
                </a:cubicBezTo>
                <a:cubicBezTo>
                  <a:pt x="1699457" y="1038680"/>
                  <a:pt x="1699808" y="1050609"/>
                  <a:pt x="1701913" y="1050609"/>
                </a:cubicBezTo>
                <a:cubicBezTo>
                  <a:pt x="1704018" y="1050609"/>
                  <a:pt x="1710684" y="1037978"/>
                  <a:pt x="1721911" y="1012718"/>
                </a:cubicBezTo>
                <a:lnTo>
                  <a:pt x="1726121" y="1002193"/>
                </a:lnTo>
                <a:lnTo>
                  <a:pt x="1726121" y="1004298"/>
                </a:lnTo>
                <a:cubicBezTo>
                  <a:pt x="1721911" y="1016928"/>
                  <a:pt x="1719806" y="1036926"/>
                  <a:pt x="1719806" y="1064291"/>
                </a:cubicBezTo>
                <a:cubicBezTo>
                  <a:pt x="1719806" y="1091656"/>
                  <a:pt x="1721911" y="1106041"/>
                  <a:pt x="1726121" y="1107444"/>
                </a:cubicBezTo>
                <a:cubicBezTo>
                  <a:pt x="1730331" y="1108848"/>
                  <a:pt x="1731383" y="1124635"/>
                  <a:pt x="1729278" y="1154807"/>
                </a:cubicBezTo>
                <a:cubicBezTo>
                  <a:pt x="1727173" y="1184979"/>
                  <a:pt x="1727875" y="1207433"/>
                  <a:pt x="1731383" y="1222168"/>
                </a:cubicBezTo>
                <a:cubicBezTo>
                  <a:pt x="1734892" y="1236903"/>
                  <a:pt x="1736646" y="1250586"/>
                  <a:pt x="1736646" y="1263216"/>
                </a:cubicBezTo>
                <a:cubicBezTo>
                  <a:pt x="1738049" y="1274443"/>
                  <a:pt x="1739453" y="1280056"/>
                  <a:pt x="1740856" y="1280056"/>
                </a:cubicBezTo>
                <a:cubicBezTo>
                  <a:pt x="1743663" y="1278653"/>
                  <a:pt x="1746820" y="1291985"/>
                  <a:pt x="1750329" y="1320052"/>
                </a:cubicBezTo>
                <a:cubicBezTo>
                  <a:pt x="1753837" y="1348119"/>
                  <a:pt x="1750679" y="1368818"/>
                  <a:pt x="1740856" y="1382150"/>
                </a:cubicBezTo>
                <a:cubicBezTo>
                  <a:pt x="1731033" y="1395482"/>
                  <a:pt x="1715245" y="1405305"/>
                  <a:pt x="1693493" y="1411620"/>
                </a:cubicBezTo>
                <a:cubicBezTo>
                  <a:pt x="1671741" y="1417935"/>
                  <a:pt x="1659111" y="1422847"/>
                  <a:pt x="1655602" y="1426356"/>
                </a:cubicBezTo>
                <a:cubicBezTo>
                  <a:pt x="1652094" y="1429864"/>
                  <a:pt x="1641569" y="1431618"/>
                  <a:pt x="1624027" y="1431618"/>
                </a:cubicBezTo>
                <a:cubicBezTo>
                  <a:pt x="1606485" y="1431618"/>
                  <a:pt x="1595609" y="1433021"/>
                  <a:pt x="1591399" y="1435828"/>
                </a:cubicBezTo>
                <a:cubicBezTo>
                  <a:pt x="1587189" y="1438635"/>
                  <a:pt x="1575261" y="1441442"/>
                  <a:pt x="1555614" y="1444248"/>
                </a:cubicBezTo>
                <a:cubicBezTo>
                  <a:pt x="1535967" y="1447055"/>
                  <a:pt x="1522635" y="1450212"/>
                  <a:pt x="1515618" y="1453721"/>
                </a:cubicBezTo>
                <a:cubicBezTo>
                  <a:pt x="1508602" y="1457229"/>
                  <a:pt x="1481236" y="1460387"/>
                  <a:pt x="1433522" y="1463193"/>
                </a:cubicBezTo>
                <a:cubicBezTo>
                  <a:pt x="1281961" y="1471613"/>
                  <a:pt x="1171798" y="1439336"/>
                  <a:pt x="1103033" y="1366362"/>
                </a:cubicBezTo>
                <a:cubicBezTo>
                  <a:pt x="1045496" y="1307422"/>
                  <a:pt x="1014622" y="1277951"/>
                  <a:pt x="1010412" y="1277951"/>
                </a:cubicBezTo>
                <a:cubicBezTo>
                  <a:pt x="1006202" y="1277951"/>
                  <a:pt x="997782" y="1270935"/>
                  <a:pt x="985152" y="1256901"/>
                </a:cubicBezTo>
                <a:cubicBezTo>
                  <a:pt x="972522" y="1242867"/>
                  <a:pt x="964102" y="1220063"/>
                  <a:pt x="959892" y="1188488"/>
                </a:cubicBezTo>
                <a:cubicBezTo>
                  <a:pt x="955682" y="1156912"/>
                  <a:pt x="954278" y="1120074"/>
                  <a:pt x="955682" y="1077974"/>
                </a:cubicBezTo>
                <a:lnTo>
                  <a:pt x="957787" y="1014823"/>
                </a:lnTo>
                <a:lnTo>
                  <a:pt x="932526" y="1071659"/>
                </a:lnTo>
                <a:cubicBezTo>
                  <a:pt x="914283" y="1108146"/>
                  <a:pt x="898846" y="1135511"/>
                  <a:pt x="886216" y="1153755"/>
                </a:cubicBezTo>
                <a:cubicBezTo>
                  <a:pt x="851132" y="1198662"/>
                  <a:pt x="825170" y="1235851"/>
                  <a:pt x="808330" y="1265321"/>
                </a:cubicBezTo>
                <a:cubicBezTo>
                  <a:pt x="781666" y="1315842"/>
                  <a:pt x="746582" y="1362854"/>
                  <a:pt x="703079" y="1406358"/>
                </a:cubicBezTo>
                <a:cubicBezTo>
                  <a:pt x="693255" y="1416181"/>
                  <a:pt x="685888" y="1419339"/>
                  <a:pt x="680976" y="1415831"/>
                </a:cubicBezTo>
                <a:cubicBezTo>
                  <a:pt x="676064" y="1412322"/>
                  <a:pt x="670802" y="1402148"/>
                  <a:pt x="665188" y="1385307"/>
                </a:cubicBezTo>
                <a:cubicBezTo>
                  <a:pt x="658171" y="1367064"/>
                  <a:pt x="649751" y="1353030"/>
                  <a:pt x="639928" y="1343207"/>
                </a:cubicBezTo>
                <a:cubicBezTo>
                  <a:pt x="630104" y="1333384"/>
                  <a:pt x="625193" y="1326016"/>
                  <a:pt x="625193" y="1321104"/>
                </a:cubicBezTo>
                <a:cubicBezTo>
                  <a:pt x="625193" y="1316192"/>
                  <a:pt x="615720" y="1301106"/>
                  <a:pt x="596775" y="1275846"/>
                </a:cubicBezTo>
                <a:cubicBezTo>
                  <a:pt x="577830" y="1250586"/>
                  <a:pt x="570813" y="1239008"/>
                  <a:pt x="575725" y="1241113"/>
                </a:cubicBezTo>
                <a:cubicBezTo>
                  <a:pt x="580636" y="1243218"/>
                  <a:pt x="583092" y="1241815"/>
                  <a:pt x="583092" y="1236903"/>
                </a:cubicBezTo>
                <a:cubicBezTo>
                  <a:pt x="583092" y="1231992"/>
                  <a:pt x="584846" y="1227782"/>
                  <a:pt x="588355" y="1224273"/>
                </a:cubicBezTo>
                <a:cubicBezTo>
                  <a:pt x="591863" y="1220765"/>
                  <a:pt x="593617" y="1214099"/>
                  <a:pt x="593617" y="1204275"/>
                </a:cubicBezTo>
                <a:cubicBezTo>
                  <a:pt x="593617" y="1195855"/>
                  <a:pt x="596073" y="1188488"/>
                  <a:pt x="600985" y="1182173"/>
                </a:cubicBezTo>
                <a:cubicBezTo>
                  <a:pt x="605897" y="1175858"/>
                  <a:pt x="611159" y="1172700"/>
                  <a:pt x="616773" y="1172700"/>
                </a:cubicBezTo>
                <a:cubicBezTo>
                  <a:pt x="622386" y="1172700"/>
                  <a:pt x="625193" y="1169893"/>
                  <a:pt x="625193" y="1164280"/>
                </a:cubicBezTo>
                <a:cubicBezTo>
                  <a:pt x="625193" y="1158667"/>
                  <a:pt x="629403" y="1149895"/>
                  <a:pt x="637823" y="1137967"/>
                </a:cubicBezTo>
                <a:cubicBezTo>
                  <a:pt x="646243" y="1126038"/>
                  <a:pt x="657470" y="1108497"/>
                  <a:pt x="671503" y="1085341"/>
                </a:cubicBezTo>
                <a:cubicBezTo>
                  <a:pt x="685537" y="1062186"/>
                  <a:pt x="694659" y="1050609"/>
                  <a:pt x="698869" y="1050609"/>
                </a:cubicBezTo>
                <a:cubicBezTo>
                  <a:pt x="703079" y="1050609"/>
                  <a:pt x="716060" y="1033417"/>
                  <a:pt x="737812" y="999035"/>
                </a:cubicBezTo>
                <a:cubicBezTo>
                  <a:pt x="759563" y="964653"/>
                  <a:pt x="777456" y="933429"/>
                  <a:pt x="791490" y="905362"/>
                </a:cubicBezTo>
                <a:cubicBezTo>
                  <a:pt x="802716" y="880101"/>
                  <a:pt x="807979" y="863261"/>
                  <a:pt x="807277" y="854841"/>
                </a:cubicBezTo>
                <a:cubicBezTo>
                  <a:pt x="806576" y="846421"/>
                  <a:pt x="797805" y="838001"/>
                  <a:pt x="780965" y="829581"/>
                </a:cubicBezTo>
                <a:cubicBezTo>
                  <a:pt x="768334" y="821161"/>
                  <a:pt x="760265" y="814144"/>
                  <a:pt x="756757" y="808531"/>
                </a:cubicBezTo>
                <a:cubicBezTo>
                  <a:pt x="753249" y="802917"/>
                  <a:pt x="749389" y="800111"/>
                  <a:pt x="745179" y="800111"/>
                </a:cubicBezTo>
                <a:cubicBezTo>
                  <a:pt x="740969" y="800111"/>
                  <a:pt x="732198" y="795199"/>
                  <a:pt x="718866" y="785375"/>
                </a:cubicBezTo>
                <a:cubicBezTo>
                  <a:pt x="705535" y="775552"/>
                  <a:pt x="695009" y="770289"/>
                  <a:pt x="687291" y="769588"/>
                </a:cubicBezTo>
                <a:cubicBezTo>
                  <a:pt x="679573" y="768886"/>
                  <a:pt x="672556" y="767483"/>
                  <a:pt x="666241" y="765378"/>
                </a:cubicBezTo>
                <a:cubicBezTo>
                  <a:pt x="659926" y="763273"/>
                  <a:pt x="660276" y="760115"/>
                  <a:pt x="667293" y="755905"/>
                </a:cubicBezTo>
                <a:cubicBezTo>
                  <a:pt x="674310" y="751695"/>
                  <a:pt x="678169" y="745380"/>
                  <a:pt x="678871" y="736960"/>
                </a:cubicBezTo>
                <a:cubicBezTo>
                  <a:pt x="679573" y="728540"/>
                  <a:pt x="677117" y="723628"/>
                  <a:pt x="671503" y="722225"/>
                </a:cubicBezTo>
                <a:cubicBezTo>
                  <a:pt x="664487" y="720821"/>
                  <a:pt x="661680" y="712401"/>
                  <a:pt x="663083" y="696964"/>
                </a:cubicBezTo>
                <a:cubicBezTo>
                  <a:pt x="664487" y="681528"/>
                  <a:pt x="666241" y="664687"/>
                  <a:pt x="668346" y="646444"/>
                </a:cubicBezTo>
                <a:cubicBezTo>
                  <a:pt x="670451" y="628200"/>
                  <a:pt x="672907" y="612062"/>
                  <a:pt x="675713" y="598028"/>
                </a:cubicBezTo>
                <a:cubicBezTo>
                  <a:pt x="679923" y="565751"/>
                  <a:pt x="682379" y="486813"/>
                  <a:pt x="683081" y="361213"/>
                </a:cubicBezTo>
                <a:cubicBezTo>
                  <a:pt x="683783" y="235613"/>
                  <a:pt x="682028" y="165796"/>
                  <a:pt x="677818" y="151763"/>
                </a:cubicBezTo>
                <a:cubicBezTo>
                  <a:pt x="659575" y="106856"/>
                  <a:pt x="653260" y="81595"/>
                  <a:pt x="658873" y="75982"/>
                </a:cubicBezTo>
                <a:cubicBezTo>
                  <a:pt x="660276" y="73175"/>
                  <a:pt x="672907" y="73526"/>
                  <a:pt x="696764" y="77034"/>
                </a:cubicBezTo>
                <a:cubicBezTo>
                  <a:pt x="720621" y="80543"/>
                  <a:pt x="740969" y="84402"/>
                  <a:pt x="757809" y="88612"/>
                </a:cubicBezTo>
                <a:cubicBezTo>
                  <a:pt x="780263" y="95629"/>
                  <a:pt x="796752" y="98435"/>
                  <a:pt x="807277" y="97032"/>
                </a:cubicBezTo>
                <a:cubicBezTo>
                  <a:pt x="817802" y="95629"/>
                  <a:pt x="856395" y="83700"/>
                  <a:pt x="923054" y="61247"/>
                </a:cubicBezTo>
                <a:cubicBezTo>
                  <a:pt x="989713" y="38793"/>
                  <a:pt x="1040584" y="22655"/>
                  <a:pt x="1075668" y="12831"/>
                </a:cubicBezTo>
                <a:cubicBezTo>
                  <a:pt x="1109348" y="4411"/>
                  <a:pt x="1137701" y="135"/>
                  <a:pt x="1160724" y="4"/>
                </a:cubicBezTo>
                <a:close/>
              </a:path>
            </a:pathLst>
          </a:custGeom>
          <a:gradFill>
            <a:gsLst>
              <a:gs pos="100000">
                <a:srgbClr val="8185E8">
                  <a:lumMod val="80000"/>
                  <a:lumOff val="20000"/>
                </a:srgbClr>
              </a:gs>
              <a:gs pos="48000">
                <a:srgbClr val="8185E8">
                  <a:lumMod val="50000"/>
                </a:srgbClr>
              </a:gs>
              <a:gs pos="0">
                <a:srgbClr val="8185E8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8800" kern="1200">
                <a:gradFill>
                  <a:gsLst>
                    <a:gs pos="100000">
                      <a:schemeClr val="accent2">
                        <a:lumMod val="80000"/>
                        <a:lumOff val="20000"/>
                      </a:schemeClr>
                    </a:gs>
                    <a:gs pos="48000">
                      <a:schemeClr val="accent1">
                        <a:lumMod val="50000"/>
                      </a:schemeClr>
                    </a:gs>
                    <a:gs pos="0">
                      <a:schemeClr val="accent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78" name="文本框 177"/>
          <p:cNvSpPr txBox="1"/>
          <p:nvPr/>
        </p:nvSpPr>
        <p:spPr>
          <a:xfrm>
            <a:off x="8138686" y="2296646"/>
            <a:ext cx="1467142" cy="2177711"/>
          </a:xfrm>
          <a:custGeom>
            <a:avLst/>
            <a:gdLst/>
            <a:ahLst/>
            <a:cxnLst/>
            <a:rect l="l" t="t" r="r" b="b"/>
            <a:pathLst>
              <a:path w="1406625" h="2087884">
                <a:moveTo>
                  <a:pt x="947730" y="1612449"/>
                </a:moveTo>
                <a:cubicBezTo>
                  <a:pt x="919662" y="1611046"/>
                  <a:pt x="860020" y="1626483"/>
                  <a:pt x="768802" y="1658760"/>
                </a:cubicBezTo>
                <a:cubicBezTo>
                  <a:pt x="728105" y="1671390"/>
                  <a:pt x="698635" y="1680161"/>
                  <a:pt x="680391" y="1685073"/>
                </a:cubicBezTo>
                <a:cubicBezTo>
                  <a:pt x="662148" y="1689985"/>
                  <a:pt x="651272" y="1694896"/>
                  <a:pt x="647763" y="1699808"/>
                </a:cubicBezTo>
                <a:cubicBezTo>
                  <a:pt x="644255" y="1704720"/>
                  <a:pt x="642501" y="1718753"/>
                  <a:pt x="642501" y="1741909"/>
                </a:cubicBezTo>
                <a:cubicBezTo>
                  <a:pt x="642501" y="1765064"/>
                  <a:pt x="641098" y="1781553"/>
                  <a:pt x="638291" y="1791377"/>
                </a:cubicBezTo>
                <a:cubicBezTo>
                  <a:pt x="631274" y="1806814"/>
                  <a:pt x="634782" y="1814532"/>
                  <a:pt x="648816" y="1814532"/>
                </a:cubicBezTo>
                <a:cubicBezTo>
                  <a:pt x="662849" y="1814532"/>
                  <a:pt x="697933" y="1808918"/>
                  <a:pt x="754067" y="1797692"/>
                </a:cubicBezTo>
                <a:cubicBezTo>
                  <a:pt x="828445" y="1783658"/>
                  <a:pt x="881772" y="1774536"/>
                  <a:pt x="914049" y="1770326"/>
                </a:cubicBezTo>
                <a:cubicBezTo>
                  <a:pt x="946326" y="1766116"/>
                  <a:pt x="963517" y="1762959"/>
                  <a:pt x="965622" y="1760854"/>
                </a:cubicBezTo>
                <a:cubicBezTo>
                  <a:pt x="967727" y="1758749"/>
                  <a:pt x="965622" y="1742961"/>
                  <a:pt x="959307" y="1713491"/>
                </a:cubicBezTo>
                <a:cubicBezTo>
                  <a:pt x="952992" y="1684020"/>
                  <a:pt x="952641" y="1664724"/>
                  <a:pt x="958254" y="1655602"/>
                </a:cubicBezTo>
                <a:cubicBezTo>
                  <a:pt x="963868" y="1646481"/>
                  <a:pt x="966324" y="1637359"/>
                  <a:pt x="965622" y="1628237"/>
                </a:cubicBezTo>
                <a:cubicBezTo>
                  <a:pt x="964921" y="1619115"/>
                  <a:pt x="958956" y="1613853"/>
                  <a:pt x="947730" y="1612449"/>
                </a:cubicBezTo>
                <a:close/>
                <a:moveTo>
                  <a:pt x="981410" y="1374582"/>
                </a:moveTo>
                <a:cubicBezTo>
                  <a:pt x="978603" y="1374582"/>
                  <a:pt x="937204" y="1386159"/>
                  <a:pt x="857213" y="1409315"/>
                </a:cubicBezTo>
                <a:cubicBezTo>
                  <a:pt x="777222" y="1432470"/>
                  <a:pt x="726000" y="1448258"/>
                  <a:pt x="703546" y="1456678"/>
                </a:cubicBezTo>
                <a:cubicBezTo>
                  <a:pt x="686706" y="1463694"/>
                  <a:pt x="676883" y="1468606"/>
                  <a:pt x="674076" y="1471413"/>
                </a:cubicBezTo>
                <a:cubicBezTo>
                  <a:pt x="671269" y="1474220"/>
                  <a:pt x="668463" y="1481236"/>
                  <a:pt x="665656" y="1492463"/>
                </a:cubicBezTo>
                <a:cubicBezTo>
                  <a:pt x="662849" y="1502287"/>
                  <a:pt x="661446" y="1513513"/>
                  <a:pt x="661446" y="1526143"/>
                </a:cubicBezTo>
                <a:cubicBezTo>
                  <a:pt x="661446" y="1538774"/>
                  <a:pt x="661446" y="1548948"/>
                  <a:pt x="661446" y="1556666"/>
                </a:cubicBezTo>
                <a:cubicBezTo>
                  <a:pt x="661446" y="1564385"/>
                  <a:pt x="662148" y="1568244"/>
                  <a:pt x="663551" y="1568244"/>
                </a:cubicBezTo>
                <a:cubicBezTo>
                  <a:pt x="667761" y="1568244"/>
                  <a:pt x="691618" y="1561227"/>
                  <a:pt x="735122" y="1547194"/>
                </a:cubicBezTo>
                <a:cubicBezTo>
                  <a:pt x="780029" y="1531757"/>
                  <a:pt x="824936" y="1520179"/>
                  <a:pt x="869844" y="1512461"/>
                </a:cubicBezTo>
                <a:cubicBezTo>
                  <a:pt x="914751" y="1504742"/>
                  <a:pt x="939309" y="1502988"/>
                  <a:pt x="943519" y="1507198"/>
                </a:cubicBezTo>
                <a:cubicBezTo>
                  <a:pt x="944923" y="1512812"/>
                  <a:pt x="951589" y="1521232"/>
                  <a:pt x="963517" y="1532459"/>
                </a:cubicBezTo>
                <a:cubicBezTo>
                  <a:pt x="975446" y="1543685"/>
                  <a:pt x="983164" y="1549299"/>
                  <a:pt x="986672" y="1549299"/>
                </a:cubicBezTo>
                <a:cubicBezTo>
                  <a:pt x="990181" y="1549299"/>
                  <a:pt x="990882" y="1520530"/>
                  <a:pt x="988777" y="1462993"/>
                </a:cubicBezTo>
                <a:cubicBezTo>
                  <a:pt x="986672" y="1405455"/>
                  <a:pt x="984216" y="1375985"/>
                  <a:pt x="981410" y="1374582"/>
                </a:cubicBezTo>
                <a:close/>
                <a:moveTo>
                  <a:pt x="945986" y="1153324"/>
                </a:moveTo>
                <a:cubicBezTo>
                  <a:pt x="923291" y="1153653"/>
                  <a:pt x="883877" y="1158641"/>
                  <a:pt x="827743" y="1168289"/>
                </a:cubicBezTo>
                <a:cubicBezTo>
                  <a:pt x="690215" y="1194953"/>
                  <a:pt x="616539" y="1211091"/>
                  <a:pt x="606715" y="1216705"/>
                </a:cubicBezTo>
                <a:cubicBezTo>
                  <a:pt x="605312" y="1219511"/>
                  <a:pt x="613030" y="1238106"/>
                  <a:pt x="629871" y="1272488"/>
                </a:cubicBezTo>
                <a:cubicBezTo>
                  <a:pt x="646711" y="1306870"/>
                  <a:pt x="655131" y="1326868"/>
                  <a:pt x="655131" y="1332481"/>
                </a:cubicBezTo>
                <a:cubicBezTo>
                  <a:pt x="655131" y="1338095"/>
                  <a:pt x="656183" y="1341954"/>
                  <a:pt x="658288" y="1344059"/>
                </a:cubicBezTo>
                <a:cubicBezTo>
                  <a:pt x="660394" y="1346164"/>
                  <a:pt x="683900" y="1340200"/>
                  <a:pt x="728807" y="1326166"/>
                </a:cubicBezTo>
                <a:lnTo>
                  <a:pt x="848793" y="1290381"/>
                </a:lnTo>
                <a:cubicBezTo>
                  <a:pt x="881070" y="1280557"/>
                  <a:pt x="905629" y="1275646"/>
                  <a:pt x="922469" y="1275646"/>
                </a:cubicBezTo>
                <a:cubicBezTo>
                  <a:pt x="933696" y="1275646"/>
                  <a:pt x="941414" y="1276347"/>
                  <a:pt x="945624" y="1277751"/>
                </a:cubicBezTo>
                <a:cubicBezTo>
                  <a:pt x="949834" y="1279154"/>
                  <a:pt x="953343" y="1284066"/>
                  <a:pt x="956150" y="1292486"/>
                </a:cubicBezTo>
                <a:cubicBezTo>
                  <a:pt x="960360" y="1305116"/>
                  <a:pt x="964921" y="1311431"/>
                  <a:pt x="969832" y="1311431"/>
                </a:cubicBezTo>
                <a:cubicBezTo>
                  <a:pt x="974744" y="1311431"/>
                  <a:pt x="978603" y="1305116"/>
                  <a:pt x="981410" y="1292486"/>
                </a:cubicBezTo>
                <a:cubicBezTo>
                  <a:pt x="982813" y="1282662"/>
                  <a:pt x="981761" y="1259156"/>
                  <a:pt x="978252" y="1221967"/>
                </a:cubicBezTo>
                <a:cubicBezTo>
                  <a:pt x="974744" y="1184779"/>
                  <a:pt x="971586" y="1163378"/>
                  <a:pt x="968780" y="1157764"/>
                </a:cubicBezTo>
                <a:cubicBezTo>
                  <a:pt x="967201" y="1154606"/>
                  <a:pt x="959603" y="1153127"/>
                  <a:pt x="945986" y="1153324"/>
                </a:cubicBezTo>
                <a:close/>
                <a:moveTo>
                  <a:pt x="931942" y="0"/>
                </a:moveTo>
                <a:cubicBezTo>
                  <a:pt x="945274" y="0"/>
                  <a:pt x="954746" y="5614"/>
                  <a:pt x="960360" y="16841"/>
                </a:cubicBezTo>
                <a:cubicBezTo>
                  <a:pt x="965973" y="28067"/>
                  <a:pt x="977200" y="39996"/>
                  <a:pt x="994040" y="52626"/>
                </a:cubicBezTo>
                <a:cubicBezTo>
                  <a:pt x="1030527" y="76483"/>
                  <a:pt x="1049472" y="101743"/>
                  <a:pt x="1050876" y="128407"/>
                </a:cubicBezTo>
                <a:cubicBezTo>
                  <a:pt x="1050876" y="143844"/>
                  <a:pt x="1053682" y="154369"/>
                  <a:pt x="1059296" y="159982"/>
                </a:cubicBezTo>
                <a:cubicBezTo>
                  <a:pt x="1062102" y="164192"/>
                  <a:pt x="1064558" y="172612"/>
                  <a:pt x="1066663" y="185242"/>
                </a:cubicBezTo>
                <a:cubicBezTo>
                  <a:pt x="1068768" y="197873"/>
                  <a:pt x="1068418" y="206293"/>
                  <a:pt x="1065611" y="210503"/>
                </a:cubicBezTo>
                <a:cubicBezTo>
                  <a:pt x="1059998" y="218923"/>
                  <a:pt x="1034737" y="231904"/>
                  <a:pt x="989830" y="249446"/>
                </a:cubicBezTo>
                <a:cubicBezTo>
                  <a:pt x="944923" y="266988"/>
                  <a:pt x="917558" y="274355"/>
                  <a:pt x="907734" y="271548"/>
                </a:cubicBezTo>
                <a:cubicBezTo>
                  <a:pt x="903524" y="267338"/>
                  <a:pt x="888438" y="269443"/>
                  <a:pt x="862476" y="277864"/>
                </a:cubicBezTo>
                <a:cubicBezTo>
                  <a:pt x="836514" y="286284"/>
                  <a:pt x="815814" y="291897"/>
                  <a:pt x="800378" y="294704"/>
                </a:cubicBezTo>
                <a:cubicBezTo>
                  <a:pt x="773714" y="298914"/>
                  <a:pt x="773714" y="306632"/>
                  <a:pt x="800378" y="317859"/>
                </a:cubicBezTo>
                <a:cubicBezTo>
                  <a:pt x="815814" y="324876"/>
                  <a:pt x="829146" y="333998"/>
                  <a:pt x="840373" y="345224"/>
                </a:cubicBezTo>
                <a:cubicBezTo>
                  <a:pt x="848793" y="353645"/>
                  <a:pt x="853003" y="359258"/>
                  <a:pt x="853003" y="362064"/>
                </a:cubicBezTo>
                <a:cubicBezTo>
                  <a:pt x="853003" y="364871"/>
                  <a:pt x="849495" y="369081"/>
                  <a:pt x="842478" y="374695"/>
                </a:cubicBezTo>
                <a:cubicBezTo>
                  <a:pt x="829848" y="390132"/>
                  <a:pt x="829146" y="399253"/>
                  <a:pt x="840373" y="402060"/>
                </a:cubicBezTo>
                <a:cubicBezTo>
                  <a:pt x="847390" y="402060"/>
                  <a:pt x="857213" y="398552"/>
                  <a:pt x="869844" y="391535"/>
                </a:cubicBezTo>
                <a:cubicBezTo>
                  <a:pt x="879667" y="387325"/>
                  <a:pt x="902822" y="385220"/>
                  <a:pt x="939309" y="385220"/>
                </a:cubicBezTo>
                <a:cubicBezTo>
                  <a:pt x="975796" y="385220"/>
                  <a:pt x="995794" y="389079"/>
                  <a:pt x="999303" y="396797"/>
                </a:cubicBezTo>
                <a:cubicBezTo>
                  <a:pt x="1002811" y="404516"/>
                  <a:pt x="1007372" y="411182"/>
                  <a:pt x="1012985" y="416795"/>
                </a:cubicBezTo>
                <a:cubicBezTo>
                  <a:pt x="1018599" y="422409"/>
                  <a:pt x="1021405" y="428022"/>
                  <a:pt x="1021405" y="433635"/>
                </a:cubicBezTo>
                <a:cubicBezTo>
                  <a:pt x="1021405" y="439249"/>
                  <a:pt x="1024563" y="444511"/>
                  <a:pt x="1030878" y="449423"/>
                </a:cubicBezTo>
                <a:cubicBezTo>
                  <a:pt x="1037193" y="454335"/>
                  <a:pt x="1040351" y="462404"/>
                  <a:pt x="1040351" y="473631"/>
                </a:cubicBezTo>
                <a:cubicBezTo>
                  <a:pt x="1040351" y="482051"/>
                  <a:pt x="1043157" y="490471"/>
                  <a:pt x="1048771" y="498891"/>
                </a:cubicBezTo>
                <a:cubicBezTo>
                  <a:pt x="1054384" y="507311"/>
                  <a:pt x="1059998" y="511521"/>
                  <a:pt x="1065611" y="511521"/>
                </a:cubicBezTo>
                <a:cubicBezTo>
                  <a:pt x="1075434" y="511521"/>
                  <a:pt x="1075434" y="517135"/>
                  <a:pt x="1065611" y="528362"/>
                </a:cubicBezTo>
                <a:cubicBezTo>
                  <a:pt x="1064207" y="529765"/>
                  <a:pt x="1062804" y="531168"/>
                  <a:pt x="1061401" y="532572"/>
                </a:cubicBezTo>
                <a:cubicBezTo>
                  <a:pt x="1052981" y="536782"/>
                  <a:pt x="1011582" y="548008"/>
                  <a:pt x="937204" y="566252"/>
                </a:cubicBezTo>
                <a:cubicBezTo>
                  <a:pt x="876860" y="580286"/>
                  <a:pt x="842829" y="590109"/>
                  <a:pt x="835111" y="595722"/>
                </a:cubicBezTo>
                <a:cubicBezTo>
                  <a:pt x="827392" y="601336"/>
                  <a:pt x="821428" y="621684"/>
                  <a:pt x="817218" y="656768"/>
                </a:cubicBezTo>
                <a:cubicBezTo>
                  <a:pt x="813008" y="677819"/>
                  <a:pt x="809499" y="688343"/>
                  <a:pt x="806693" y="688343"/>
                </a:cubicBezTo>
                <a:cubicBezTo>
                  <a:pt x="803886" y="688343"/>
                  <a:pt x="802483" y="694659"/>
                  <a:pt x="802483" y="707289"/>
                </a:cubicBezTo>
                <a:cubicBezTo>
                  <a:pt x="802483" y="714306"/>
                  <a:pt x="803184" y="719217"/>
                  <a:pt x="804588" y="722024"/>
                </a:cubicBezTo>
                <a:cubicBezTo>
                  <a:pt x="805991" y="724831"/>
                  <a:pt x="810201" y="725532"/>
                  <a:pt x="817218" y="724129"/>
                </a:cubicBezTo>
                <a:cubicBezTo>
                  <a:pt x="824234" y="719919"/>
                  <a:pt x="848092" y="715007"/>
                  <a:pt x="888789" y="709394"/>
                </a:cubicBezTo>
                <a:cubicBezTo>
                  <a:pt x="1019300" y="689747"/>
                  <a:pt x="1085959" y="676415"/>
                  <a:pt x="1088766" y="669398"/>
                </a:cubicBezTo>
                <a:lnTo>
                  <a:pt x="1088766" y="658873"/>
                </a:lnTo>
                <a:cubicBezTo>
                  <a:pt x="1090170" y="654663"/>
                  <a:pt x="1097186" y="653611"/>
                  <a:pt x="1109816" y="655716"/>
                </a:cubicBezTo>
                <a:cubicBezTo>
                  <a:pt x="1122447" y="657821"/>
                  <a:pt x="1142444" y="659575"/>
                  <a:pt x="1169810" y="660978"/>
                </a:cubicBezTo>
                <a:cubicBezTo>
                  <a:pt x="1197175" y="662381"/>
                  <a:pt x="1223137" y="670451"/>
                  <a:pt x="1247696" y="685186"/>
                </a:cubicBezTo>
                <a:cubicBezTo>
                  <a:pt x="1272254" y="699921"/>
                  <a:pt x="1286288" y="707289"/>
                  <a:pt x="1289796" y="707289"/>
                </a:cubicBezTo>
                <a:cubicBezTo>
                  <a:pt x="1293304" y="707289"/>
                  <a:pt x="1296813" y="710095"/>
                  <a:pt x="1300321" y="715709"/>
                </a:cubicBezTo>
                <a:cubicBezTo>
                  <a:pt x="1303830" y="721322"/>
                  <a:pt x="1315407" y="729742"/>
                  <a:pt x="1335054" y="740969"/>
                </a:cubicBezTo>
                <a:cubicBezTo>
                  <a:pt x="1354701" y="755003"/>
                  <a:pt x="1367682" y="767633"/>
                  <a:pt x="1373997" y="778860"/>
                </a:cubicBezTo>
                <a:cubicBezTo>
                  <a:pt x="1380312" y="790087"/>
                  <a:pt x="1384171" y="806927"/>
                  <a:pt x="1385575" y="829380"/>
                </a:cubicBezTo>
                <a:cubicBezTo>
                  <a:pt x="1385575" y="856044"/>
                  <a:pt x="1389083" y="874989"/>
                  <a:pt x="1396100" y="886216"/>
                </a:cubicBezTo>
                <a:lnTo>
                  <a:pt x="1406625" y="900951"/>
                </a:lnTo>
                <a:lnTo>
                  <a:pt x="1387680" y="898846"/>
                </a:lnTo>
                <a:cubicBezTo>
                  <a:pt x="1373646" y="896039"/>
                  <a:pt x="1364524" y="893233"/>
                  <a:pt x="1360314" y="890426"/>
                </a:cubicBezTo>
                <a:cubicBezTo>
                  <a:pt x="1349088" y="880603"/>
                  <a:pt x="1277517" y="875691"/>
                  <a:pt x="1145602" y="875691"/>
                </a:cubicBezTo>
                <a:cubicBezTo>
                  <a:pt x="1036140" y="875691"/>
                  <a:pt x="957202" y="878848"/>
                  <a:pt x="908786" y="885163"/>
                </a:cubicBezTo>
                <a:cubicBezTo>
                  <a:pt x="860371" y="891479"/>
                  <a:pt x="820024" y="896741"/>
                  <a:pt x="787748" y="900951"/>
                </a:cubicBezTo>
                <a:cubicBezTo>
                  <a:pt x="755470" y="905161"/>
                  <a:pt x="737928" y="908669"/>
                  <a:pt x="735122" y="911476"/>
                </a:cubicBezTo>
                <a:cubicBezTo>
                  <a:pt x="729508" y="917090"/>
                  <a:pt x="716528" y="939894"/>
                  <a:pt x="696179" y="979889"/>
                </a:cubicBezTo>
                <a:cubicBezTo>
                  <a:pt x="675830" y="1019885"/>
                  <a:pt x="665656" y="1042689"/>
                  <a:pt x="665656" y="1048303"/>
                </a:cubicBezTo>
                <a:cubicBezTo>
                  <a:pt x="665656" y="1056723"/>
                  <a:pt x="679690" y="1057425"/>
                  <a:pt x="707756" y="1050408"/>
                </a:cubicBezTo>
                <a:cubicBezTo>
                  <a:pt x="790554" y="1026551"/>
                  <a:pt x="880369" y="1009711"/>
                  <a:pt x="977200" y="999887"/>
                </a:cubicBezTo>
                <a:cubicBezTo>
                  <a:pt x="1022107" y="994274"/>
                  <a:pt x="1048420" y="990765"/>
                  <a:pt x="1056138" y="989362"/>
                </a:cubicBezTo>
                <a:cubicBezTo>
                  <a:pt x="1063857" y="987959"/>
                  <a:pt x="1072628" y="988660"/>
                  <a:pt x="1082451" y="991467"/>
                </a:cubicBezTo>
                <a:cubicBezTo>
                  <a:pt x="1097888" y="998484"/>
                  <a:pt x="1128411" y="1024095"/>
                  <a:pt x="1174020" y="1068301"/>
                </a:cubicBezTo>
                <a:cubicBezTo>
                  <a:pt x="1219629" y="1112506"/>
                  <a:pt x="1242433" y="1138819"/>
                  <a:pt x="1242433" y="1147239"/>
                </a:cubicBezTo>
                <a:cubicBezTo>
                  <a:pt x="1242433" y="1150046"/>
                  <a:pt x="1239626" y="1154957"/>
                  <a:pt x="1234013" y="1161974"/>
                </a:cubicBezTo>
                <a:cubicBezTo>
                  <a:pt x="1225593" y="1170394"/>
                  <a:pt x="1229101" y="1183024"/>
                  <a:pt x="1244538" y="1199865"/>
                </a:cubicBezTo>
                <a:cubicBezTo>
                  <a:pt x="1252958" y="1209688"/>
                  <a:pt x="1254712" y="1216003"/>
                  <a:pt x="1249801" y="1218810"/>
                </a:cubicBezTo>
                <a:cubicBezTo>
                  <a:pt x="1244889" y="1221616"/>
                  <a:pt x="1242433" y="1226528"/>
                  <a:pt x="1242433" y="1233545"/>
                </a:cubicBezTo>
                <a:cubicBezTo>
                  <a:pt x="1242433" y="1240562"/>
                  <a:pt x="1239276" y="1244772"/>
                  <a:pt x="1232960" y="1246175"/>
                </a:cubicBezTo>
                <a:cubicBezTo>
                  <a:pt x="1226645" y="1247579"/>
                  <a:pt x="1223488" y="1251788"/>
                  <a:pt x="1223488" y="1258805"/>
                </a:cubicBezTo>
                <a:cubicBezTo>
                  <a:pt x="1223488" y="1265822"/>
                  <a:pt x="1222084" y="1270032"/>
                  <a:pt x="1219278" y="1271435"/>
                </a:cubicBezTo>
                <a:cubicBezTo>
                  <a:pt x="1205244" y="1275646"/>
                  <a:pt x="1198227" y="1412472"/>
                  <a:pt x="1198227" y="1681915"/>
                </a:cubicBezTo>
                <a:cubicBezTo>
                  <a:pt x="1198227" y="1837687"/>
                  <a:pt x="1195070" y="1926449"/>
                  <a:pt x="1188755" y="1948201"/>
                </a:cubicBezTo>
                <a:cubicBezTo>
                  <a:pt x="1182440" y="1969953"/>
                  <a:pt x="1179633" y="1995915"/>
                  <a:pt x="1180335" y="2026087"/>
                </a:cubicBezTo>
                <a:cubicBezTo>
                  <a:pt x="1181036" y="2056259"/>
                  <a:pt x="1181387" y="2074152"/>
                  <a:pt x="1181387" y="2079765"/>
                </a:cubicBezTo>
                <a:cubicBezTo>
                  <a:pt x="1179984" y="2092395"/>
                  <a:pt x="1171564" y="2090290"/>
                  <a:pt x="1156127" y="2073450"/>
                </a:cubicBezTo>
                <a:cubicBezTo>
                  <a:pt x="1143497" y="2060820"/>
                  <a:pt x="1108413" y="2033454"/>
                  <a:pt x="1050876" y="1991354"/>
                </a:cubicBezTo>
                <a:cubicBezTo>
                  <a:pt x="1020002" y="1968900"/>
                  <a:pt x="1003512" y="1954867"/>
                  <a:pt x="1001408" y="1949253"/>
                </a:cubicBezTo>
                <a:cubicBezTo>
                  <a:pt x="999303" y="1943640"/>
                  <a:pt x="995093" y="1938027"/>
                  <a:pt x="988777" y="1932413"/>
                </a:cubicBezTo>
                <a:cubicBezTo>
                  <a:pt x="982462" y="1926800"/>
                  <a:pt x="981410" y="1921888"/>
                  <a:pt x="985620" y="1917678"/>
                </a:cubicBezTo>
                <a:cubicBezTo>
                  <a:pt x="996847" y="1907855"/>
                  <a:pt x="990532" y="1901540"/>
                  <a:pt x="966675" y="1898733"/>
                </a:cubicBezTo>
                <a:cubicBezTo>
                  <a:pt x="962465" y="1898733"/>
                  <a:pt x="956851" y="1898733"/>
                  <a:pt x="949834" y="1898733"/>
                </a:cubicBezTo>
                <a:cubicBezTo>
                  <a:pt x="864230" y="1901540"/>
                  <a:pt x="779327" y="1911363"/>
                  <a:pt x="695126" y="1928203"/>
                </a:cubicBezTo>
                <a:cubicBezTo>
                  <a:pt x="636186" y="1940833"/>
                  <a:pt x="606715" y="1952762"/>
                  <a:pt x="606715" y="1963989"/>
                </a:cubicBezTo>
                <a:cubicBezTo>
                  <a:pt x="606715" y="1968199"/>
                  <a:pt x="603909" y="1972759"/>
                  <a:pt x="598295" y="1977671"/>
                </a:cubicBezTo>
                <a:cubicBezTo>
                  <a:pt x="592682" y="1982583"/>
                  <a:pt x="590928" y="1990652"/>
                  <a:pt x="593033" y="2001879"/>
                </a:cubicBezTo>
                <a:cubicBezTo>
                  <a:pt x="595138" y="2013106"/>
                  <a:pt x="594085" y="2020123"/>
                  <a:pt x="589875" y="2022929"/>
                </a:cubicBezTo>
                <a:cubicBezTo>
                  <a:pt x="584262" y="2027139"/>
                  <a:pt x="568123" y="2017667"/>
                  <a:pt x="541460" y="1994511"/>
                </a:cubicBezTo>
                <a:cubicBezTo>
                  <a:pt x="514796" y="1971356"/>
                  <a:pt x="500061" y="1955568"/>
                  <a:pt x="497254" y="1947148"/>
                </a:cubicBezTo>
                <a:cubicBezTo>
                  <a:pt x="491641" y="1933115"/>
                  <a:pt x="483922" y="1921888"/>
                  <a:pt x="474099" y="1913468"/>
                </a:cubicBezTo>
                <a:cubicBezTo>
                  <a:pt x="464275" y="1905048"/>
                  <a:pt x="459364" y="1893821"/>
                  <a:pt x="459364" y="1879788"/>
                </a:cubicBezTo>
                <a:cubicBezTo>
                  <a:pt x="459364" y="1865754"/>
                  <a:pt x="456206" y="1855931"/>
                  <a:pt x="449891" y="1850317"/>
                </a:cubicBezTo>
                <a:cubicBezTo>
                  <a:pt x="443576" y="1844704"/>
                  <a:pt x="441471" y="1840143"/>
                  <a:pt x="443576" y="1836635"/>
                </a:cubicBezTo>
                <a:cubicBezTo>
                  <a:pt x="445681" y="1833126"/>
                  <a:pt x="447786" y="1821198"/>
                  <a:pt x="449891" y="1800849"/>
                </a:cubicBezTo>
                <a:cubicBezTo>
                  <a:pt x="451996" y="1780501"/>
                  <a:pt x="455855" y="1756995"/>
                  <a:pt x="461469" y="1730331"/>
                </a:cubicBezTo>
                <a:cubicBezTo>
                  <a:pt x="467082" y="1705071"/>
                  <a:pt x="474450" y="1654550"/>
                  <a:pt x="483571" y="1578769"/>
                </a:cubicBezTo>
                <a:cubicBezTo>
                  <a:pt x="492693" y="1502988"/>
                  <a:pt x="497254" y="1450363"/>
                  <a:pt x="497254" y="1420892"/>
                </a:cubicBezTo>
                <a:lnTo>
                  <a:pt x="497254" y="1389317"/>
                </a:lnTo>
                <a:lnTo>
                  <a:pt x="471994" y="1425102"/>
                </a:lnTo>
                <a:cubicBezTo>
                  <a:pt x="457960" y="1451766"/>
                  <a:pt x="441822" y="1474570"/>
                  <a:pt x="423578" y="1493516"/>
                </a:cubicBezTo>
                <a:cubicBezTo>
                  <a:pt x="405335" y="1512461"/>
                  <a:pt x="390599" y="1531055"/>
                  <a:pt x="379373" y="1549299"/>
                </a:cubicBezTo>
                <a:cubicBezTo>
                  <a:pt x="363936" y="1575962"/>
                  <a:pt x="342886" y="1601223"/>
                  <a:pt x="316222" y="1625080"/>
                </a:cubicBezTo>
                <a:cubicBezTo>
                  <a:pt x="293768" y="1641920"/>
                  <a:pt x="262193" y="1680512"/>
                  <a:pt x="221496" y="1740856"/>
                </a:cubicBezTo>
                <a:cubicBezTo>
                  <a:pt x="211672" y="1756293"/>
                  <a:pt x="203954" y="1764011"/>
                  <a:pt x="198341" y="1764011"/>
                </a:cubicBezTo>
                <a:cubicBezTo>
                  <a:pt x="195534" y="1764011"/>
                  <a:pt x="181851" y="1776992"/>
                  <a:pt x="157293" y="1802954"/>
                </a:cubicBezTo>
                <a:cubicBezTo>
                  <a:pt x="132734" y="1828916"/>
                  <a:pt x="120455" y="1844704"/>
                  <a:pt x="120455" y="1850317"/>
                </a:cubicBezTo>
                <a:cubicBezTo>
                  <a:pt x="120455" y="1854527"/>
                  <a:pt x="106421" y="1864702"/>
                  <a:pt x="78354" y="1880840"/>
                </a:cubicBezTo>
                <a:cubicBezTo>
                  <a:pt x="50287" y="1896979"/>
                  <a:pt x="32745" y="1904346"/>
                  <a:pt x="25728" y="1902943"/>
                </a:cubicBezTo>
                <a:cubicBezTo>
                  <a:pt x="18712" y="1902943"/>
                  <a:pt x="15203" y="1891014"/>
                  <a:pt x="15203" y="1867157"/>
                </a:cubicBezTo>
                <a:cubicBezTo>
                  <a:pt x="15203" y="1843301"/>
                  <a:pt x="12747" y="1828565"/>
                  <a:pt x="7836" y="1822952"/>
                </a:cubicBezTo>
                <a:cubicBezTo>
                  <a:pt x="2924" y="1817339"/>
                  <a:pt x="468" y="1795587"/>
                  <a:pt x="468" y="1757696"/>
                </a:cubicBezTo>
                <a:cubicBezTo>
                  <a:pt x="-935" y="1725419"/>
                  <a:pt x="819" y="1702264"/>
                  <a:pt x="5731" y="1688230"/>
                </a:cubicBezTo>
                <a:cubicBezTo>
                  <a:pt x="10642" y="1674197"/>
                  <a:pt x="25728" y="1649638"/>
                  <a:pt x="50989" y="1614555"/>
                </a:cubicBezTo>
                <a:cubicBezTo>
                  <a:pt x="84669" y="1564034"/>
                  <a:pt x="108526" y="1538072"/>
                  <a:pt x="122560" y="1536669"/>
                </a:cubicBezTo>
                <a:cubicBezTo>
                  <a:pt x="128173" y="1536669"/>
                  <a:pt x="133436" y="1536318"/>
                  <a:pt x="138347" y="1535616"/>
                </a:cubicBezTo>
                <a:cubicBezTo>
                  <a:pt x="143259" y="1534914"/>
                  <a:pt x="154135" y="1524740"/>
                  <a:pt x="170975" y="1505093"/>
                </a:cubicBezTo>
                <a:cubicBezTo>
                  <a:pt x="187815" y="1485446"/>
                  <a:pt x="196235" y="1472816"/>
                  <a:pt x="196235" y="1467203"/>
                </a:cubicBezTo>
                <a:cubicBezTo>
                  <a:pt x="196235" y="1461589"/>
                  <a:pt x="203954" y="1450012"/>
                  <a:pt x="219391" y="1432470"/>
                </a:cubicBezTo>
                <a:cubicBezTo>
                  <a:pt x="234828" y="1414928"/>
                  <a:pt x="245353" y="1400544"/>
                  <a:pt x="250966" y="1389317"/>
                </a:cubicBezTo>
                <a:cubicBezTo>
                  <a:pt x="256580" y="1378090"/>
                  <a:pt x="261140" y="1372477"/>
                  <a:pt x="264649" y="1372477"/>
                </a:cubicBezTo>
                <a:cubicBezTo>
                  <a:pt x="268157" y="1372477"/>
                  <a:pt x="273771" y="1364407"/>
                  <a:pt x="281489" y="1348269"/>
                </a:cubicBezTo>
                <a:cubicBezTo>
                  <a:pt x="289207" y="1332130"/>
                  <a:pt x="290260" y="1324061"/>
                  <a:pt x="284647" y="1324061"/>
                </a:cubicBezTo>
                <a:cubicBezTo>
                  <a:pt x="279033" y="1324061"/>
                  <a:pt x="275525" y="1327569"/>
                  <a:pt x="274121" y="1334586"/>
                </a:cubicBezTo>
                <a:cubicBezTo>
                  <a:pt x="272718" y="1341603"/>
                  <a:pt x="265701" y="1347918"/>
                  <a:pt x="253071" y="1353531"/>
                </a:cubicBezTo>
                <a:cubicBezTo>
                  <a:pt x="240441" y="1359145"/>
                  <a:pt x="234126" y="1363706"/>
                  <a:pt x="234126" y="1367214"/>
                </a:cubicBezTo>
                <a:cubicBezTo>
                  <a:pt x="234126" y="1370722"/>
                  <a:pt x="229214" y="1374582"/>
                  <a:pt x="219391" y="1378792"/>
                </a:cubicBezTo>
                <a:cubicBezTo>
                  <a:pt x="212374" y="1383002"/>
                  <a:pt x="208866" y="1385107"/>
                  <a:pt x="208866" y="1385107"/>
                </a:cubicBezTo>
                <a:cubicBezTo>
                  <a:pt x="208866" y="1385107"/>
                  <a:pt x="210269" y="1381598"/>
                  <a:pt x="213076" y="1374582"/>
                </a:cubicBezTo>
                <a:cubicBezTo>
                  <a:pt x="238336" y="1345111"/>
                  <a:pt x="254474" y="1330376"/>
                  <a:pt x="261491" y="1330376"/>
                </a:cubicBezTo>
                <a:cubicBezTo>
                  <a:pt x="267105" y="1330376"/>
                  <a:pt x="272016" y="1324061"/>
                  <a:pt x="276226" y="1311431"/>
                </a:cubicBezTo>
                <a:cubicBezTo>
                  <a:pt x="281840" y="1298801"/>
                  <a:pt x="290611" y="1287223"/>
                  <a:pt x="302539" y="1276698"/>
                </a:cubicBezTo>
                <a:cubicBezTo>
                  <a:pt x="314468" y="1266173"/>
                  <a:pt x="322537" y="1263015"/>
                  <a:pt x="326747" y="1267225"/>
                </a:cubicBezTo>
                <a:cubicBezTo>
                  <a:pt x="330957" y="1271435"/>
                  <a:pt x="336921" y="1270383"/>
                  <a:pt x="344640" y="1264068"/>
                </a:cubicBezTo>
                <a:cubicBezTo>
                  <a:pt x="352358" y="1257753"/>
                  <a:pt x="356217" y="1252841"/>
                  <a:pt x="356217" y="1249333"/>
                </a:cubicBezTo>
                <a:cubicBezTo>
                  <a:pt x="356217" y="1245824"/>
                  <a:pt x="363585" y="1233896"/>
                  <a:pt x="378320" y="1213547"/>
                </a:cubicBezTo>
                <a:cubicBezTo>
                  <a:pt x="393055" y="1193199"/>
                  <a:pt x="400774" y="1180569"/>
                  <a:pt x="401475" y="1175657"/>
                </a:cubicBezTo>
                <a:cubicBezTo>
                  <a:pt x="402177" y="1170745"/>
                  <a:pt x="404984" y="1164430"/>
                  <a:pt x="409896" y="1156712"/>
                </a:cubicBezTo>
                <a:cubicBezTo>
                  <a:pt x="414807" y="1148993"/>
                  <a:pt x="413053" y="1140924"/>
                  <a:pt x="404633" y="1132504"/>
                </a:cubicBezTo>
                <a:cubicBezTo>
                  <a:pt x="399020" y="1124084"/>
                  <a:pt x="397616" y="1121277"/>
                  <a:pt x="400423" y="1124084"/>
                </a:cubicBezTo>
                <a:cubicBezTo>
                  <a:pt x="400423" y="1124084"/>
                  <a:pt x="401826" y="1124084"/>
                  <a:pt x="404633" y="1124084"/>
                </a:cubicBezTo>
                <a:cubicBezTo>
                  <a:pt x="410246" y="1125487"/>
                  <a:pt x="413404" y="1125838"/>
                  <a:pt x="414106" y="1125136"/>
                </a:cubicBezTo>
                <a:cubicBezTo>
                  <a:pt x="414807" y="1124434"/>
                  <a:pt x="414456" y="1122329"/>
                  <a:pt x="413053" y="1118821"/>
                </a:cubicBezTo>
                <a:cubicBezTo>
                  <a:pt x="411650" y="1115313"/>
                  <a:pt x="412351" y="1112857"/>
                  <a:pt x="415158" y="1111454"/>
                </a:cubicBezTo>
                <a:cubicBezTo>
                  <a:pt x="417965" y="1110050"/>
                  <a:pt x="422876" y="1107945"/>
                  <a:pt x="429893" y="1105139"/>
                </a:cubicBezTo>
                <a:cubicBezTo>
                  <a:pt x="436910" y="1103735"/>
                  <a:pt x="443576" y="1099174"/>
                  <a:pt x="449891" y="1091456"/>
                </a:cubicBezTo>
                <a:cubicBezTo>
                  <a:pt x="456206" y="1083737"/>
                  <a:pt x="466380" y="1065143"/>
                  <a:pt x="480414" y="1035673"/>
                </a:cubicBezTo>
                <a:cubicBezTo>
                  <a:pt x="509884" y="976732"/>
                  <a:pt x="519006" y="947262"/>
                  <a:pt x="507779" y="947262"/>
                </a:cubicBezTo>
                <a:cubicBezTo>
                  <a:pt x="503569" y="947262"/>
                  <a:pt x="500061" y="947262"/>
                  <a:pt x="497254" y="947262"/>
                </a:cubicBezTo>
                <a:cubicBezTo>
                  <a:pt x="408843" y="964102"/>
                  <a:pt x="342886" y="969715"/>
                  <a:pt x="299382" y="964102"/>
                </a:cubicBezTo>
                <a:cubicBezTo>
                  <a:pt x="272718" y="959892"/>
                  <a:pt x="243599" y="952524"/>
                  <a:pt x="212023" y="941999"/>
                </a:cubicBezTo>
                <a:cubicBezTo>
                  <a:pt x="180448" y="931474"/>
                  <a:pt x="164660" y="924106"/>
                  <a:pt x="164660" y="919896"/>
                </a:cubicBezTo>
                <a:cubicBezTo>
                  <a:pt x="164660" y="917090"/>
                  <a:pt x="162555" y="915686"/>
                  <a:pt x="158345" y="915686"/>
                </a:cubicBezTo>
                <a:cubicBezTo>
                  <a:pt x="140101" y="912880"/>
                  <a:pt x="114841" y="900249"/>
                  <a:pt x="82564" y="877796"/>
                </a:cubicBezTo>
                <a:cubicBezTo>
                  <a:pt x="76951" y="873586"/>
                  <a:pt x="75547" y="871481"/>
                  <a:pt x="78354" y="871481"/>
                </a:cubicBezTo>
                <a:cubicBezTo>
                  <a:pt x="88178" y="871481"/>
                  <a:pt x="94493" y="868674"/>
                  <a:pt x="97299" y="863061"/>
                </a:cubicBezTo>
                <a:lnTo>
                  <a:pt x="90984" y="858850"/>
                </a:lnTo>
                <a:cubicBezTo>
                  <a:pt x="85371" y="858850"/>
                  <a:pt x="86423" y="856044"/>
                  <a:pt x="94142" y="850430"/>
                </a:cubicBezTo>
                <a:cubicBezTo>
                  <a:pt x="101860" y="844817"/>
                  <a:pt x="102913" y="840607"/>
                  <a:pt x="97299" y="837800"/>
                </a:cubicBezTo>
                <a:cubicBezTo>
                  <a:pt x="94493" y="834994"/>
                  <a:pt x="102913" y="832187"/>
                  <a:pt x="122560" y="829380"/>
                </a:cubicBezTo>
                <a:cubicBezTo>
                  <a:pt x="129576" y="829380"/>
                  <a:pt x="141505" y="829380"/>
                  <a:pt x="158345" y="829380"/>
                </a:cubicBezTo>
                <a:cubicBezTo>
                  <a:pt x="201849" y="829380"/>
                  <a:pt x="285348" y="817101"/>
                  <a:pt x="408843" y="792542"/>
                </a:cubicBezTo>
                <a:cubicBezTo>
                  <a:pt x="532338" y="767984"/>
                  <a:pt x="596190" y="754652"/>
                  <a:pt x="600400" y="752547"/>
                </a:cubicBezTo>
                <a:cubicBezTo>
                  <a:pt x="604610" y="750442"/>
                  <a:pt x="607768" y="742022"/>
                  <a:pt x="609873" y="727286"/>
                </a:cubicBezTo>
                <a:cubicBezTo>
                  <a:pt x="611978" y="712551"/>
                  <a:pt x="614785" y="702728"/>
                  <a:pt x="618293" y="697816"/>
                </a:cubicBezTo>
                <a:cubicBezTo>
                  <a:pt x="621801" y="692905"/>
                  <a:pt x="624959" y="682029"/>
                  <a:pt x="627766" y="665188"/>
                </a:cubicBezTo>
                <a:cubicBezTo>
                  <a:pt x="630572" y="651155"/>
                  <a:pt x="628818" y="642033"/>
                  <a:pt x="622503" y="637823"/>
                </a:cubicBezTo>
                <a:cubicBezTo>
                  <a:pt x="616188" y="633613"/>
                  <a:pt x="595489" y="626596"/>
                  <a:pt x="560405" y="616773"/>
                </a:cubicBezTo>
                <a:cubicBezTo>
                  <a:pt x="529531" y="608353"/>
                  <a:pt x="493044" y="590811"/>
                  <a:pt x="450944" y="564147"/>
                </a:cubicBezTo>
                <a:cubicBezTo>
                  <a:pt x="442523" y="558534"/>
                  <a:pt x="436559" y="554323"/>
                  <a:pt x="433051" y="551517"/>
                </a:cubicBezTo>
                <a:cubicBezTo>
                  <a:pt x="429542" y="548710"/>
                  <a:pt x="426385" y="545903"/>
                  <a:pt x="423578" y="543097"/>
                </a:cubicBezTo>
                <a:cubicBezTo>
                  <a:pt x="420771" y="540290"/>
                  <a:pt x="419719" y="538185"/>
                  <a:pt x="420421" y="536782"/>
                </a:cubicBezTo>
                <a:cubicBezTo>
                  <a:pt x="421122" y="535378"/>
                  <a:pt x="423578" y="533975"/>
                  <a:pt x="427788" y="532572"/>
                </a:cubicBezTo>
                <a:cubicBezTo>
                  <a:pt x="433402" y="526958"/>
                  <a:pt x="433051" y="520994"/>
                  <a:pt x="426736" y="514679"/>
                </a:cubicBezTo>
                <a:cubicBezTo>
                  <a:pt x="420421" y="508364"/>
                  <a:pt x="419368" y="505206"/>
                  <a:pt x="423578" y="505206"/>
                </a:cubicBezTo>
                <a:cubicBezTo>
                  <a:pt x="427788" y="505206"/>
                  <a:pt x="429893" y="502400"/>
                  <a:pt x="429893" y="496786"/>
                </a:cubicBezTo>
                <a:cubicBezTo>
                  <a:pt x="429893" y="491173"/>
                  <a:pt x="437612" y="486963"/>
                  <a:pt x="453048" y="484156"/>
                </a:cubicBezTo>
                <a:cubicBezTo>
                  <a:pt x="468485" y="481349"/>
                  <a:pt x="482519" y="481349"/>
                  <a:pt x="495149" y="484156"/>
                </a:cubicBezTo>
                <a:cubicBezTo>
                  <a:pt x="517603" y="488366"/>
                  <a:pt x="554791" y="484156"/>
                  <a:pt x="606715" y="471526"/>
                </a:cubicBezTo>
                <a:lnTo>
                  <a:pt x="634081" y="465211"/>
                </a:lnTo>
                <a:lnTo>
                  <a:pt x="657236" y="458896"/>
                </a:lnTo>
                <a:lnTo>
                  <a:pt x="653026" y="425215"/>
                </a:lnTo>
                <a:cubicBezTo>
                  <a:pt x="648816" y="399955"/>
                  <a:pt x="644255" y="381010"/>
                  <a:pt x="639343" y="368380"/>
                </a:cubicBezTo>
                <a:cubicBezTo>
                  <a:pt x="634432" y="355749"/>
                  <a:pt x="628467" y="350136"/>
                  <a:pt x="621450" y="351539"/>
                </a:cubicBezTo>
                <a:cubicBezTo>
                  <a:pt x="613030" y="351539"/>
                  <a:pt x="599348" y="352241"/>
                  <a:pt x="580403" y="353645"/>
                </a:cubicBezTo>
                <a:cubicBezTo>
                  <a:pt x="561457" y="355048"/>
                  <a:pt x="550581" y="357153"/>
                  <a:pt x="547775" y="359960"/>
                </a:cubicBezTo>
                <a:cubicBezTo>
                  <a:pt x="544968" y="361363"/>
                  <a:pt x="540758" y="358205"/>
                  <a:pt x="535144" y="350487"/>
                </a:cubicBezTo>
                <a:cubicBezTo>
                  <a:pt x="529531" y="342768"/>
                  <a:pt x="524619" y="333296"/>
                  <a:pt x="520409" y="322069"/>
                </a:cubicBezTo>
                <a:cubicBezTo>
                  <a:pt x="516199" y="310842"/>
                  <a:pt x="514094" y="301019"/>
                  <a:pt x="514094" y="292599"/>
                </a:cubicBezTo>
                <a:cubicBezTo>
                  <a:pt x="514094" y="277162"/>
                  <a:pt x="511288" y="259269"/>
                  <a:pt x="505674" y="238921"/>
                </a:cubicBezTo>
                <a:cubicBezTo>
                  <a:pt x="500061" y="218572"/>
                  <a:pt x="499710" y="206994"/>
                  <a:pt x="504622" y="204188"/>
                </a:cubicBezTo>
                <a:cubicBezTo>
                  <a:pt x="509533" y="201381"/>
                  <a:pt x="517603" y="194715"/>
                  <a:pt x="528829" y="184190"/>
                </a:cubicBezTo>
                <a:cubicBezTo>
                  <a:pt x="540056" y="173665"/>
                  <a:pt x="548125" y="166999"/>
                  <a:pt x="553037" y="164192"/>
                </a:cubicBezTo>
                <a:cubicBezTo>
                  <a:pt x="557949" y="161386"/>
                  <a:pt x="562861" y="155772"/>
                  <a:pt x="567772" y="147352"/>
                </a:cubicBezTo>
                <a:cubicBezTo>
                  <a:pt x="572684" y="138932"/>
                  <a:pt x="588472" y="129810"/>
                  <a:pt x="615136" y="119987"/>
                </a:cubicBezTo>
                <a:cubicBezTo>
                  <a:pt x="740034" y="80693"/>
                  <a:pt x="820726" y="47714"/>
                  <a:pt x="857213" y="21051"/>
                </a:cubicBezTo>
                <a:cubicBezTo>
                  <a:pt x="868440" y="14034"/>
                  <a:pt x="876158" y="11578"/>
                  <a:pt x="880369" y="13683"/>
                </a:cubicBezTo>
                <a:cubicBezTo>
                  <a:pt x="884579" y="15788"/>
                  <a:pt x="890894" y="14034"/>
                  <a:pt x="899314" y="8420"/>
                </a:cubicBezTo>
                <a:cubicBezTo>
                  <a:pt x="907734" y="2807"/>
                  <a:pt x="918610" y="0"/>
                  <a:pt x="931942" y="0"/>
                </a:cubicBezTo>
                <a:close/>
              </a:path>
            </a:pathLst>
          </a:custGeom>
          <a:gradFill>
            <a:gsLst>
              <a:gs pos="100000">
                <a:srgbClr val="8185E8">
                  <a:lumMod val="80000"/>
                  <a:lumOff val="20000"/>
                </a:srgbClr>
              </a:gs>
              <a:gs pos="48000">
                <a:srgbClr val="8185E8">
                  <a:lumMod val="50000"/>
                </a:srgbClr>
              </a:gs>
              <a:gs pos="0">
                <a:srgbClr val="8185E8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8800" kern="1200">
                <a:gradFill>
                  <a:gsLst>
                    <a:gs pos="100000">
                      <a:schemeClr val="accent2">
                        <a:lumMod val="80000"/>
                        <a:lumOff val="20000"/>
                      </a:schemeClr>
                    </a:gs>
                    <a:gs pos="48000">
                      <a:schemeClr val="accent1">
                        <a:lumMod val="50000"/>
                      </a:schemeClr>
                    </a:gs>
                    <a:gs pos="0">
                      <a:schemeClr val="accent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81" name="文本框 180"/>
          <p:cNvSpPr txBox="1"/>
          <p:nvPr/>
        </p:nvSpPr>
        <p:spPr>
          <a:xfrm>
            <a:off x="9824750" y="2831247"/>
            <a:ext cx="266700" cy="1486185"/>
          </a:xfrm>
          <a:custGeom>
            <a:avLst/>
            <a:gdLst/>
            <a:ahLst/>
            <a:cxnLst/>
            <a:rect l="l" t="t" r="r" b="b"/>
            <a:pathLst>
              <a:path w="266700" h="1486185">
                <a:moveTo>
                  <a:pt x="2439" y="1175004"/>
                </a:moveTo>
                <a:lnTo>
                  <a:pt x="43587" y="1200150"/>
                </a:lnTo>
                <a:cubicBezTo>
                  <a:pt x="84735" y="1226058"/>
                  <a:pt x="125883" y="1257300"/>
                  <a:pt x="167031" y="1293876"/>
                </a:cubicBezTo>
                <a:lnTo>
                  <a:pt x="221895" y="1341882"/>
                </a:lnTo>
                <a:cubicBezTo>
                  <a:pt x="246279" y="1363218"/>
                  <a:pt x="249327" y="1382268"/>
                  <a:pt x="231039" y="1399032"/>
                </a:cubicBezTo>
                <a:lnTo>
                  <a:pt x="210465" y="1426464"/>
                </a:lnTo>
                <a:cubicBezTo>
                  <a:pt x="201321" y="1434084"/>
                  <a:pt x="194463" y="1444752"/>
                  <a:pt x="189891" y="1458468"/>
                </a:cubicBezTo>
                <a:cubicBezTo>
                  <a:pt x="188367" y="1466088"/>
                  <a:pt x="184938" y="1471422"/>
                  <a:pt x="179604" y="1474470"/>
                </a:cubicBezTo>
                <a:cubicBezTo>
                  <a:pt x="174270" y="1477518"/>
                  <a:pt x="160935" y="1480566"/>
                  <a:pt x="139599" y="1483614"/>
                </a:cubicBezTo>
                <a:cubicBezTo>
                  <a:pt x="107595" y="1488186"/>
                  <a:pt x="84735" y="1486662"/>
                  <a:pt x="71019" y="1479042"/>
                </a:cubicBezTo>
                <a:cubicBezTo>
                  <a:pt x="57303" y="1471422"/>
                  <a:pt x="49302" y="1461516"/>
                  <a:pt x="47016" y="1449324"/>
                </a:cubicBezTo>
                <a:cubicBezTo>
                  <a:pt x="44730" y="1437132"/>
                  <a:pt x="39015" y="1422654"/>
                  <a:pt x="29871" y="1405890"/>
                </a:cubicBezTo>
                <a:cubicBezTo>
                  <a:pt x="8535" y="1364742"/>
                  <a:pt x="-1371" y="1306830"/>
                  <a:pt x="153" y="1232154"/>
                </a:cubicBezTo>
                <a:close/>
                <a:moveTo>
                  <a:pt x="196749" y="1049274"/>
                </a:moveTo>
                <a:cubicBezTo>
                  <a:pt x="201321" y="1049274"/>
                  <a:pt x="203607" y="1051560"/>
                  <a:pt x="203607" y="1056132"/>
                </a:cubicBezTo>
                <a:cubicBezTo>
                  <a:pt x="203607" y="1060704"/>
                  <a:pt x="201321" y="1062990"/>
                  <a:pt x="196749" y="1062990"/>
                </a:cubicBezTo>
                <a:cubicBezTo>
                  <a:pt x="192177" y="1062990"/>
                  <a:pt x="189891" y="1060704"/>
                  <a:pt x="189891" y="1056132"/>
                </a:cubicBezTo>
                <a:cubicBezTo>
                  <a:pt x="189891" y="1051560"/>
                  <a:pt x="192177" y="1049274"/>
                  <a:pt x="196749" y="1049274"/>
                </a:cubicBezTo>
                <a:close/>
                <a:moveTo>
                  <a:pt x="226467" y="665226"/>
                </a:moveTo>
                <a:lnTo>
                  <a:pt x="221895" y="674370"/>
                </a:lnTo>
                <a:lnTo>
                  <a:pt x="226467" y="678942"/>
                </a:lnTo>
                <a:cubicBezTo>
                  <a:pt x="227991" y="674370"/>
                  <a:pt x="227991" y="669798"/>
                  <a:pt x="226467" y="665226"/>
                </a:cubicBezTo>
                <a:close/>
                <a:moveTo>
                  <a:pt x="64161" y="0"/>
                </a:moveTo>
                <a:cubicBezTo>
                  <a:pt x="76353" y="0"/>
                  <a:pt x="111786" y="24765"/>
                  <a:pt x="170460" y="74295"/>
                </a:cubicBezTo>
                <a:cubicBezTo>
                  <a:pt x="229134" y="123825"/>
                  <a:pt x="259995" y="155448"/>
                  <a:pt x="263043" y="169164"/>
                </a:cubicBezTo>
                <a:cubicBezTo>
                  <a:pt x="266091" y="181356"/>
                  <a:pt x="267234" y="212979"/>
                  <a:pt x="266472" y="264033"/>
                </a:cubicBezTo>
                <a:cubicBezTo>
                  <a:pt x="265710" y="315087"/>
                  <a:pt x="263805" y="358140"/>
                  <a:pt x="260757" y="393192"/>
                </a:cubicBezTo>
                <a:cubicBezTo>
                  <a:pt x="257709" y="434340"/>
                  <a:pt x="256185" y="464820"/>
                  <a:pt x="256185" y="484632"/>
                </a:cubicBezTo>
                <a:cubicBezTo>
                  <a:pt x="256185" y="505968"/>
                  <a:pt x="253518" y="534543"/>
                  <a:pt x="248184" y="570357"/>
                </a:cubicBezTo>
                <a:cubicBezTo>
                  <a:pt x="242850" y="606171"/>
                  <a:pt x="238659" y="625602"/>
                  <a:pt x="235611" y="628650"/>
                </a:cubicBezTo>
                <a:cubicBezTo>
                  <a:pt x="229515" y="634746"/>
                  <a:pt x="227991" y="641604"/>
                  <a:pt x="231039" y="649224"/>
                </a:cubicBezTo>
                <a:cubicBezTo>
                  <a:pt x="234087" y="655320"/>
                  <a:pt x="235611" y="667512"/>
                  <a:pt x="235611" y="685800"/>
                </a:cubicBezTo>
                <a:cubicBezTo>
                  <a:pt x="235611" y="704088"/>
                  <a:pt x="234087" y="720090"/>
                  <a:pt x="231039" y="733806"/>
                </a:cubicBezTo>
                <a:cubicBezTo>
                  <a:pt x="231039" y="738378"/>
                  <a:pt x="230277" y="741807"/>
                  <a:pt x="228753" y="744093"/>
                </a:cubicBezTo>
                <a:cubicBezTo>
                  <a:pt x="227229" y="746379"/>
                  <a:pt x="224943" y="746760"/>
                  <a:pt x="221895" y="745236"/>
                </a:cubicBezTo>
                <a:cubicBezTo>
                  <a:pt x="217323" y="745236"/>
                  <a:pt x="215037" y="747522"/>
                  <a:pt x="215037" y="752094"/>
                </a:cubicBezTo>
                <a:cubicBezTo>
                  <a:pt x="213513" y="756666"/>
                  <a:pt x="211227" y="755142"/>
                  <a:pt x="208179" y="747522"/>
                </a:cubicBezTo>
                <a:cubicBezTo>
                  <a:pt x="208179" y="745998"/>
                  <a:pt x="207417" y="743712"/>
                  <a:pt x="205893" y="740664"/>
                </a:cubicBezTo>
                <a:lnTo>
                  <a:pt x="196749" y="722376"/>
                </a:lnTo>
                <a:lnTo>
                  <a:pt x="194463" y="749808"/>
                </a:lnTo>
                <a:cubicBezTo>
                  <a:pt x="199035" y="766572"/>
                  <a:pt x="202845" y="774954"/>
                  <a:pt x="205893" y="774954"/>
                </a:cubicBezTo>
                <a:cubicBezTo>
                  <a:pt x="210465" y="771906"/>
                  <a:pt x="213513" y="773430"/>
                  <a:pt x="215037" y="779526"/>
                </a:cubicBezTo>
                <a:cubicBezTo>
                  <a:pt x="219609" y="784098"/>
                  <a:pt x="219228" y="789051"/>
                  <a:pt x="213894" y="794385"/>
                </a:cubicBezTo>
                <a:cubicBezTo>
                  <a:pt x="208560" y="799719"/>
                  <a:pt x="202845" y="802386"/>
                  <a:pt x="196749" y="802386"/>
                </a:cubicBezTo>
                <a:cubicBezTo>
                  <a:pt x="187605" y="802386"/>
                  <a:pt x="185319" y="806958"/>
                  <a:pt x="189891" y="816102"/>
                </a:cubicBezTo>
                <a:cubicBezTo>
                  <a:pt x="191415" y="817626"/>
                  <a:pt x="193701" y="819150"/>
                  <a:pt x="196749" y="820674"/>
                </a:cubicBezTo>
                <a:cubicBezTo>
                  <a:pt x="204369" y="822198"/>
                  <a:pt x="207798" y="829056"/>
                  <a:pt x="207036" y="841248"/>
                </a:cubicBezTo>
                <a:cubicBezTo>
                  <a:pt x="206274" y="853440"/>
                  <a:pt x="202845" y="862584"/>
                  <a:pt x="196749" y="868680"/>
                </a:cubicBezTo>
                <a:cubicBezTo>
                  <a:pt x="192177" y="876300"/>
                  <a:pt x="189891" y="884682"/>
                  <a:pt x="189891" y="893826"/>
                </a:cubicBezTo>
                <a:cubicBezTo>
                  <a:pt x="189891" y="904494"/>
                  <a:pt x="190653" y="909066"/>
                  <a:pt x="192177" y="907542"/>
                </a:cubicBezTo>
                <a:cubicBezTo>
                  <a:pt x="192177" y="907542"/>
                  <a:pt x="192939" y="906018"/>
                  <a:pt x="194463" y="902970"/>
                </a:cubicBezTo>
                <a:cubicBezTo>
                  <a:pt x="200559" y="893826"/>
                  <a:pt x="202083" y="887730"/>
                  <a:pt x="199035" y="884682"/>
                </a:cubicBezTo>
                <a:cubicBezTo>
                  <a:pt x="195987" y="881634"/>
                  <a:pt x="199035" y="877443"/>
                  <a:pt x="208179" y="872109"/>
                </a:cubicBezTo>
                <a:cubicBezTo>
                  <a:pt x="217323" y="866775"/>
                  <a:pt x="221895" y="868299"/>
                  <a:pt x="221895" y="876681"/>
                </a:cubicBezTo>
                <a:cubicBezTo>
                  <a:pt x="221895" y="885063"/>
                  <a:pt x="219609" y="889254"/>
                  <a:pt x="215037" y="889254"/>
                </a:cubicBezTo>
                <a:cubicBezTo>
                  <a:pt x="210465" y="889254"/>
                  <a:pt x="208179" y="895350"/>
                  <a:pt x="208179" y="907542"/>
                </a:cubicBezTo>
                <a:cubicBezTo>
                  <a:pt x="208179" y="916686"/>
                  <a:pt x="207417" y="924687"/>
                  <a:pt x="205893" y="931545"/>
                </a:cubicBezTo>
                <a:cubicBezTo>
                  <a:pt x="204369" y="938403"/>
                  <a:pt x="202083" y="943737"/>
                  <a:pt x="199035" y="947547"/>
                </a:cubicBezTo>
                <a:cubicBezTo>
                  <a:pt x="195987" y="951357"/>
                  <a:pt x="193701" y="952500"/>
                  <a:pt x="192177" y="950976"/>
                </a:cubicBezTo>
                <a:cubicBezTo>
                  <a:pt x="189129" y="947928"/>
                  <a:pt x="186843" y="949452"/>
                  <a:pt x="185319" y="955548"/>
                </a:cubicBezTo>
                <a:cubicBezTo>
                  <a:pt x="183795" y="958596"/>
                  <a:pt x="183795" y="960501"/>
                  <a:pt x="185319" y="961263"/>
                </a:cubicBezTo>
                <a:cubicBezTo>
                  <a:pt x="186843" y="962025"/>
                  <a:pt x="189129" y="962406"/>
                  <a:pt x="192177" y="962406"/>
                </a:cubicBezTo>
                <a:cubicBezTo>
                  <a:pt x="204369" y="960882"/>
                  <a:pt x="211989" y="962025"/>
                  <a:pt x="215037" y="965835"/>
                </a:cubicBezTo>
                <a:cubicBezTo>
                  <a:pt x="218085" y="969645"/>
                  <a:pt x="219609" y="979170"/>
                  <a:pt x="219609" y="994410"/>
                </a:cubicBezTo>
                <a:cubicBezTo>
                  <a:pt x="216561" y="1029462"/>
                  <a:pt x="214275" y="1046988"/>
                  <a:pt x="212751" y="1046988"/>
                </a:cubicBezTo>
                <a:cubicBezTo>
                  <a:pt x="211227" y="1046988"/>
                  <a:pt x="208941" y="1046226"/>
                  <a:pt x="205893" y="1044702"/>
                </a:cubicBezTo>
                <a:cubicBezTo>
                  <a:pt x="198273" y="1037082"/>
                  <a:pt x="190272" y="1038606"/>
                  <a:pt x="181890" y="1049274"/>
                </a:cubicBezTo>
                <a:cubicBezTo>
                  <a:pt x="173508" y="1059942"/>
                  <a:pt x="169317" y="1071372"/>
                  <a:pt x="169317" y="1083564"/>
                </a:cubicBezTo>
                <a:lnTo>
                  <a:pt x="169317" y="1108710"/>
                </a:lnTo>
                <a:lnTo>
                  <a:pt x="135027" y="1104138"/>
                </a:lnTo>
                <a:cubicBezTo>
                  <a:pt x="112167" y="1104138"/>
                  <a:pt x="97689" y="1099947"/>
                  <a:pt x="91593" y="1091565"/>
                </a:cubicBezTo>
                <a:cubicBezTo>
                  <a:pt x="85497" y="1083183"/>
                  <a:pt x="80925" y="1082040"/>
                  <a:pt x="77877" y="1088136"/>
                </a:cubicBezTo>
                <a:cubicBezTo>
                  <a:pt x="74829" y="1094232"/>
                  <a:pt x="71781" y="1096899"/>
                  <a:pt x="68733" y="1096137"/>
                </a:cubicBezTo>
                <a:cubicBezTo>
                  <a:pt x="65685" y="1095375"/>
                  <a:pt x="64161" y="1092327"/>
                  <a:pt x="64161" y="1086993"/>
                </a:cubicBezTo>
                <a:cubicBezTo>
                  <a:pt x="64161" y="1081659"/>
                  <a:pt x="58827" y="1075944"/>
                  <a:pt x="48159" y="1069848"/>
                </a:cubicBezTo>
                <a:cubicBezTo>
                  <a:pt x="29871" y="1062228"/>
                  <a:pt x="17679" y="1033653"/>
                  <a:pt x="11583" y="984123"/>
                </a:cubicBezTo>
                <a:cubicBezTo>
                  <a:pt x="5487" y="934593"/>
                  <a:pt x="7011" y="874014"/>
                  <a:pt x="16155" y="802386"/>
                </a:cubicBezTo>
                <a:cubicBezTo>
                  <a:pt x="19203" y="756666"/>
                  <a:pt x="22251" y="699897"/>
                  <a:pt x="25299" y="632079"/>
                </a:cubicBezTo>
                <a:cubicBezTo>
                  <a:pt x="28347" y="564261"/>
                  <a:pt x="30633" y="518922"/>
                  <a:pt x="32157" y="496062"/>
                </a:cubicBezTo>
                <a:cubicBezTo>
                  <a:pt x="33681" y="473202"/>
                  <a:pt x="36348" y="427482"/>
                  <a:pt x="40158" y="358902"/>
                </a:cubicBezTo>
                <a:cubicBezTo>
                  <a:pt x="43968" y="290322"/>
                  <a:pt x="46254" y="249936"/>
                  <a:pt x="47016" y="237744"/>
                </a:cubicBezTo>
                <a:cubicBezTo>
                  <a:pt x="47778" y="225552"/>
                  <a:pt x="48540" y="189357"/>
                  <a:pt x="49302" y="129159"/>
                </a:cubicBezTo>
                <a:cubicBezTo>
                  <a:pt x="50064" y="68961"/>
                  <a:pt x="51588" y="32385"/>
                  <a:pt x="53874" y="19431"/>
                </a:cubicBezTo>
                <a:cubicBezTo>
                  <a:pt x="56160" y="6477"/>
                  <a:pt x="59589" y="0"/>
                  <a:pt x="64161" y="0"/>
                </a:cubicBezTo>
                <a:close/>
              </a:path>
            </a:pathLst>
          </a:custGeom>
          <a:gradFill>
            <a:gsLst>
              <a:gs pos="100000">
                <a:srgbClr val="8185E8">
                  <a:lumMod val="80000"/>
                  <a:lumOff val="20000"/>
                </a:srgbClr>
              </a:gs>
              <a:gs pos="48000">
                <a:srgbClr val="8185E8">
                  <a:lumMod val="50000"/>
                </a:srgbClr>
              </a:gs>
              <a:gs pos="0">
                <a:srgbClr val="8185E8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6600" kern="1200">
                <a:gradFill>
                  <a:gsLst>
                    <a:gs pos="100000">
                      <a:schemeClr val="accent2">
                        <a:lumMod val="80000"/>
                        <a:lumOff val="20000"/>
                      </a:schemeClr>
                    </a:gs>
                    <a:gs pos="48000">
                      <a:schemeClr val="accent1">
                        <a:lumMod val="50000"/>
                      </a:schemeClr>
                    </a:gs>
                    <a:gs pos="0">
                      <a:schemeClr val="accent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atin typeface="庞门正道粗书体" panose="02010600030101010101" pitchFamily="2" charset="-122"/>
                <a:ea typeface="庞门正道粗书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1" name="任意多边形: 形状 20"/>
          <p:cNvSpPr/>
          <p:nvPr/>
        </p:nvSpPr>
        <p:spPr>
          <a:xfrm>
            <a:off x="0" y="1927993"/>
            <a:ext cx="2232258" cy="310382"/>
          </a:xfrm>
          <a:custGeom>
            <a:avLst/>
            <a:gdLst>
              <a:gd name="connsiteX0" fmla="*/ 3890361 w 3890360"/>
              <a:gd name="connsiteY0" fmla="*/ 1593 h 540931"/>
              <a:gd name="connsiteX1" fmla="*/ 2922964 w 3890360"/>
              <a:gd name="connsiteY1" fmla="*/ 1593 h 540931"/>
              <a:gd name="connsiteX2" fmla="*/ 2783598 w 3890360"/>
              <a:gd name="connsiteY2" fmla="*/ 79479 h 540931"/>
              <a:gd name="connsiteX3" fmla="*/ 2920846 w 3890360"/>
              <a:gd name="connsiteY3" fmla="*/ 156968 h 540931"/>
              <a:gd name="connsiteX4" fmla="*/ 3487481 w 3890360"/>
              <a:gd name="connsiteY4" fmla="*/ 156968 h 540931"/>
              <a:gd name="connsiteX5" fmla="*/ 3609205 w 3890360"/>
              <a:gd name="connsiteY5" fmla="*/ 225592 h 540931"/>
              <a:gd name="connsiteX6" fmla="*/ 3491891 w 3890360"/>
              <a:gd name="connsiteY6" fmla="*/ 305286 h 540931"/>
              <a:gd name="connsiteX7" fmla="*/ 2349758 w 3890360"/>
              <a:gd name="connsiteY7" fmla="*/ 305286 h 540931"/>
              <a:gd name="connsiteX8" fmla="*/ 2247925 w 3890360"/>
              <a:gd name="connsiteY8" fmla="*/ 368750 h 540931"/>
              <a:gd name="connsiteX9" fmla="*/ 2352713 w 3890360"/>
              <a:gd name="connsiteY9" fmla="*/ 426304 h 540931"/>
              <a:gd name="connsiteX10" fmla="*/ 2703904 w 3890360"/>
              <a:gd name="connsiteY10" fmla="*/ 426304 h 540931"/>
              <a:gd name="connsiteX11" fmla="*/ 2798329 w 3890360"/>
              <a:gd name="connsiteY11" fmla="*/ 483859 h 540931"/>
              <a:gd name="connsiteX12" fmla="*/ 2706860 w 3890360"/>
              <a:gd name="connsiteY12" fmla="*/ 539913 h 540931"/>
              <a:gd name="connsiteX13" fmla="*/ 0 w 3890360"/>
              <a:gd name="connsiteY13" fmla="*/ 539913 h 54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890360" h="540931">
                <a:moveTo>
                  <a:pt x="3890361" y="1593"/>
                </a:moveTo>
                <a:lnTo>
                  <a:pt x="2922964" y="1593"/>
                </a:lnTo>
                <a:cubicBezTo>
                  <a:pt x="2922964" y="1593"/>
                  <a:pt x="2783598" y="-17900"/>
                  <a:pt x="2783598" y="79479"/>
                </a:cubicBezTo>
                <a:cubicBezTo>
                  <a:pt x="2783598" y="176858"/>
                  <a:pt x="2920846" y="156968"/>
                  <a:pt x="2920846" y="156968"/>
                </a:cubicBezTo>
                <a:lnTo>
                  <a:pt x="3487481" y="156968"/>
                </a:lnTo>
                <a:cubicBezTo>
                  <a:pt x="3487481" y="156968"/>
                  <a:pt x="3609205" y="139239"/>
                  <a:pt x="3609205" y="225592"/>
                </a:cubicBezTo>
                <a:cubicBezTo>
                  <a:pt x="3609205" y="311901"/>
                  <a:pt x="3491891" y="305286"/>
                  <a:pt x="3491891" y="305286"/>
                </a:cubicBezTo>
                <a:lnTo>
                  <a:pt x="2349758" y="305286"/>
                </a:lnTo>
                <a:cubicBezTo>
                  <a:pt x="2349758" y="305286"/>
                  <a:pt x="2247925" y="297921"/>
                  <a:pt x="2247925" y="368750"/>
                </a:cubicBezTo>
                <a:cubicBezTo>
                  <a:pt x="2247925" y="439579"/>
                  <a:pt x="2352713" y="426304"/>
                  <a:pt x="2352713" y="426304"/>
                </a:cubicBezTo>
                <a:lnTo>
                  <a:pt x="2703904" y="426304"/>
                </a:lnTo>
                <a:cubicBezTo>
                  <a:pt x="2703904" y="426304"/>
                  <a:pt x="2798329" y="414485"/>
                  <a:pt x="2798329" y="483859"/>
                </a:cubicBezTo>
                <a:cubicBezTo>
                  <a:pt x="2798329" y="553188"/>
                  <a:pt x="2706860" y="539913"/>
                  <a:pt x="2706860" y="539913"/>
                </a:cubicBezTo>
                <a:lnTo>
                  <a:pt x="0" y="539913"/>
                </a:lnTo>
              </a:path>
            </a:pathLst>
          </a:custGeom>
          <a:noFill/>
          <a:ln w="12700" cap="flat">
            <a:gradFill>
              <a:gsLst>
                <a:gs pos="0">
                  <a:schemeClr val="accent1">
                    <a:alpha val="0"/>
                  </a:schemeClr>
                </a:gs>
                <a:gs pos="82000">
                  <a:schemeClr val="accent1"/>
                </a:gs>
              </a:gsLst>
              <a:lin ang="0" scaled="0"/>
            </a:gra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82" name="任意多边形: 形状 181"/>
          <p:cNvSpPr/>
          <p:nvPr/>
        </p:nvSpPr>
        <p:spPr>
          <a:xfrm flipH="1" flipV="1">
            <a:off x="9183552" y="4776556"/>
            <a:ext cx="2654534" cy="310382"/>
          </a:xfrm>
          <a:custGeom>
            <a:avLst/>
            <a:gdLst>
              <a:gd name="connsiteX0" fmla="*/ 4626299 w 4626299"/>
              <a:gd name="connsiteY0" fmla="*/ 1594 h 540931"/>
              <a:gd name="connsiteX1" fmla="*/ 2922964 w 4626299"/>
              <a:gd name="connsiteY1" fmla="*/ 1594 h 540931"/>
              <a:gd name="connsiteX2" fmla="*/ 2783598 w 4626299"/>
              <a:gd name="connsiteY2" fmla="*/ 79480 h 540931"/>
              <a:gd name="connsiteX3" fmla="*/ 2920846 w 4626299"/>
              <a:gd name="connsiteY3" fmla="*/ 156969 h 540931"/>
              <a:gd name="connsiteX4" fmla="*/ 3487481 w 4626299"/>
              <a:gd name="connsiteY4" fmla="*/ 156969 h 540931"/>
              <a:gd name="connsiteX5" fmla="*/ 3609205 w 4626299"/>
              <a:gd name="connsiteY5" fmla="*/ 225593 h 540931"/>
              <a:gd name="connsiteX6" fmla="*/ 3491891 w 4626299"/>
              <a:gd name="connsiteY6" fmla="*/ 305287 h 540931"/>
              <a:gd name="connsiteX7" fmla="*/ 2349758 w 4626299"/>
              <a:gd name="connsiteY7" fmla="*/ 305287 h 540931"/>
              <a:gd name="connsiteX8" fmla="*/ 2247925 w 4626299"/>
              <a:gd name="connsiteY8" fmla="*/ 368751 h 540931"/>
              <a:gd name="connsiteX9" fmla="*/ 2352713 w 4626299"/>
              <a:gd name="connsiteY9" fmla="*/ 426305 h 540931"/>
              <a:gd name="connsiteX10" fmla="*/ 2703904 w 4626299"/>
              <a:gd name="connsiteY10" fmla="*/ 426305 h 540931"/>
              <a:gd name="connsiteX11" fmla="*/ 2798329 w 4626299"/>
              <a:gd name="connsiteY11" fmla="*/ 483860 h 540931"/>
              <a:gd name="connsiteX12" fmla="*/ 2706860 w 4626299"/>
              <a:gd name="connsiteY12" fmla="*/ 539914 h 540931"/>
              <a:gd name="connsiteX13" fmla="*/ 0 w 4626299"/>
              <a:gd name="connsiteY13" fmla="*/ 539914 h 54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26299" h="540931">
                <a:moveTo>
                  <a:pt x="4626299" y="1594"/>
                </a:moveTo>
                <a:lnTo>
                  <a:pt x="2922964" y="1594"/>
                </a:lnTo>
                <a:cubicBezTo>
                  <a:pt x="2922964" y="1594"/>
                  <a:pt x="2783598" y="-17899"/>
                  <a:pt x="2783598" y="79480"/>
                </a:cubicBezTo>
                <a:cubicBezTo>
                  <a:pt x="2783598" y="176859"/>
                  <a:pt x="2920846" y="156969"/>
                  <a:pt x="2920846" y="156969"/>
                </a:cubicBezTo>
                <a:lnTo>
                  <a:pt x="3487481" y="156969"/>
                </a:lnTo>
                <a:cubicBezTo>
                  <a:pt x="3487481" y="156969"/>
                  <a:pt x="3609205" y="139240"/>
                  <a:pt x="3609205" y="225593"/>
                </a:cubicBezTo>
                <a:cubicBezTo>
                  <a:pt x="3609205" y="311902"/>
                  <a:pt x="3491891" y="305287"/>
                  <a:pt x="3491891" y="305287"/>
                </a:cubicBezTo>
                <a:lnTo>
                  <a:pt x="2349758" y="305287"/>
                </a:lnTo>
                <a:cubicBezTo>
                  <a:pt x="2349758" y="305287"/>
                  <a:pt x="2247925" y="297922"/>
                  <a:pt x="2247925" y="368751"/>
                </a:cubicBezTo>
                <a:cubicBezTo>
                  <a:pt x="2247925" y="439580"/>
                  <a:pt x="2352713" y="426305"/>
                  <a:pt x="2352713" y="426305"/>
                </a:cubicBezTo>
                <a:lnTo>
                  <a:pt x="2703904" y="426305"/>
                </a:lnTo>
                <a:cubicBezTo>
                  <a:pt x="2703904" y="426305"/>
                  <a:pt x="2798329" y="414486"/>
                  <a:pt x="2798329" y="483860"/>
                </a:cubicBezTo>
                <a:cubicBezTo>
                  <a:pt x="2798329" y="553189"/>
                  <a:pt x="2706860" y="539914"/>
                  <a:pt x="2706860" y="539914"/>
                </a:cubicBezTo>
                <a:lnTo>
                  <a:pt x="0" y="539914"/>
                </a:lnTo>
              </a:path>
            </a:pathLst>
          </a:custGeom>
          <a:noFill/>
          <a:ln w="12700" cap="flat">
            <a:gradFill>
              <a:gsLst>
                <a:gs pos="0">
                  <a:schemeClr val="accent1">
                    <a:alpha val="0"/>
                  </a:schemeClr>
                </a:gs>
                <a:gs pos="82000">
                  <a:schemeClr val="accent1"/>
                </a:gs>
              </a:gsLst>
              <a:lin ang="0" scaled="0"/>
            </a:gra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83" name="任意多边形: 形状 182"/>
          <p:cNvSpPr/>
          <p:nvPr/>
        </p:nvSpPr>
        <p:spPr>
          <a:xfrm flipH="1" flipV="1">
            <a:off x="7834256" y="1863089"/>
            <a:ext cx="1170552" cy="124601"/>
          </a:xfrm>
          <a:custGeom>
            <a:avLst/>
            <a:gdLst>
              <a:gd name="connsiteX0" fmla="*/ 2256871 w 2256871"/>
              <a:gd name="connsiteY0" fmla="*/ 0 h 240235"/>
              <a:gd name="connsiteX1" fmla="*/ 1041281 w 2256871"/>
              <a:gd name="connsiteY1" fmla="*/ 4591 h 240235"/>
              <a:gd name="connsiteX2" fmla="*/ 939448 w 2256871"/>
              <a:gd name="connsiteY2" fmla="*/ 68055 h 240235"/>
              <a:gd name="connsiteX3" fmla="*/ 1044236 w 2256871"/>
              <a:gd name="connsiteY3" fmla="*/ 125609 h 240235"/>
              <a:gd name="connsiteX4" fmla="*/ 1395427 w 2256871"/>
              <a:gd name="connsiteY4" fmla="*/ 125609 h 240235"/>
              <a:gd name="connsiteX5" fmla="*/ 1489852 w 2256871"/>
              <a:gd name="connsiteY5" fmla="*/ 183164 h 240235"/>
              <a:gd name="connsiteX6" fmla="*/ 1398383 w 2256871"/>
              <a:gd name="connsiteY6" fmla="*/ 239218 h 240235"/>
              <a:gd name="connsiteX7" fmla="*/ 0 w 2256871"/>
              <a:gd name="connsiteY7" fmla="*/ 234626 h 240235"/>
              <a:gd name="connsiteX8" fmla="*/ 0 w 2300727"/>
              <a:gd name="connsiteY8" fmla="*/ 309729 h 315338"/>
              <a:gd name="connsiteX9" fmla="*/ 0 w 2300729"/>
              <a:gd name="connsiteY9" fmla="*/ 379856 h 385465"/>
              <a:gd name="connsiteX10" fmla="*/ 0 w 2300727"/>
              <a:gd name="connsiteY10" fmla="*/ 379856 h 385465"/>
              <a:gd name="connsiteX11" fmla="*/ 0 w 3609204"/>
              <a:gd name="connsiteY11" fmla="*/ 460434 h 461451"/>
              <a:gd name="connsiteX12" fmla="*/ 0 w 3609206"/>
              <a:gd name="connsiteY12" fmla="*/ 539914 h 540931"/>
              <a:gd name="connsiteX13" fmla="*/ 0 w 3977417"/>
              <a:gd name="connsiteY13" fmla="*/ 539914 h 54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56871" h="240235">
                <a:moveTo>
                  <a:pt x="2256871" y="0"/>
                </a:moveTo>
                <a:lnTo>
                  <a:pt x="1041281" y="4591"/>
                </a:lnTo>
                <a:cubicBezTo>
                  <a:pt x="1041281" y="4591"/>
                  <a:pt x="939448" y="-2774"/>
                  <a:pt x="939448" y="68055"/>
                </a:cubicBezTo>
                <a:cubicBezTo>
                  <a:pt x="939448" y="138884"/>
                  <a:pt x="1044236" y="125609"/>
                  <a:pt x="1044236" y="125609"/>
                </a:cubicBezTo>
                <a:lnTo>
                  <a:pt x="1395427" y="125609"/>
                </a:lnTo>
                <a:cubicBezTo>
                  <a:pt x="1395427" y="125609"/>
                  <a:pt x="1489852" y="113790"/>
                  <a:pt x="1489852" y="183164"/>
                </a:cubicBezTo>
                <a:cubicBezTo>
                  <a:pt x="1489852" y="252493"/>
                  <a:pt x="1398383" y="239218"/>
                  <a:pt x="1398383" y="239218"/>
                </a:cubicBezTo>
                <a:lnTo>
                  <a:pt x="0" y="234626"/>
                </a:lnTo>
              </a:path>
            </a:pathLst>
          </a:custGeom>
          <a:noFill/>
          <a:ln w="12700" cap="flat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0"/>
                  </a:schemeClr>
                </a:gs>
                <a:gs pos="53000">
                  <a:schemeClr val="accent1"/>
                </a:gs>
              </a:gsLst>
              <a:lin ang="0" scaled="0"/>
            </a:gra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pSp>
        <p:nvGrpSpPr>
          <p:cNvPr id="243" name="组合 242"/>
          <p:cNvGrpSpPr/>
          <p:nvPr/>
        </p:nvGrpSpPr>
        <p:grpSpPr>
          <a:xfrm>
            <a:off x="3527428" y="4475068"/>
            <a:ext cx="356502" cy="187195"/>
            <a:chOff x="3828647" y="-2245776"/>
            <a:chExt cx="2075950" cy="1090059"/>
          </a:xfrm>
        </p:grpSpPr>
        <p:sp>
          <p:nvSpPr>
            <p:cNvPr id="240" name="文本框 239"/>
            <p:cNvSpPr txBox="1"/>
            <p:nvPr/>
          </p:nvSpPr>
          <p:spPr>
            <a:xfrm>
              <a:off x="3892900" y="-2245776"/>
              <a:ext cx="74004" cy="90023"/>
            </a:xfrm>
            <a:custGeom>
              <a:avLst/>
              <a:gdLst>
                <a:gd name="connsiteX0" fmla="*/ 48291 w 74004"/>
                <a:gd name="connsiteY0" fmla="*/ 0 h 90023"/>
                <a:gd name="connsiteX1" fmla="*/ 61949 w 74004"/>
                <a:gd name="connsiteY1" fmla="*/ 6020 h 90023"/>
                <a:gd name="connsiteX2" fmla="*/ 70797 w 74004"/>
                <a:gd name="connsiteY2" fmla="*/ 19285 h 90023"/>
                <a:gd name="connsiteX3" fmla="*/ 65170 w 74004"/>
                <a:gd name="connsiteY3" fmla="*/ 41791 h 90023"/>
                <a:gd name="connsiteX4" fmla="*/ 74004 w 74004"/>
                <a:gd name="connsiteY4" fmla="*/ 64310 h 90023"/>
                <a:gd name="connsiteX5" fmla="*/ 64369 w 74004"/>
                <a:gd name="connsiteY5" fmla="*/ 77167 h 90023"/>
                <a:gd name="connsiteX6" fmla="*/ 54719 w 74004"/>
                <a:gd name="connsiteY6" fmla="*/ 90023 h 90023"/>
                <a:gd name="connsiteX7" fmla="*/ 32213 w 74004"/>
                <a:gd name="connsiteY7" fmla="*/ 79572 h 90023"/>
                <a:gd name="connsiteX8" fmla="*/ 9693 w 74004"/>
                <a:gd name="connsiteY8" fmla="*/ 73946 h 90023"/>
                <a:gd name="connsiteX9" fmla="*/ 860 w 74004"/>
                <a:gd name="connsiteY9" fmla="*/ 45420 h 90023"/>
                <a:gd name="connsiteX10" fmla="*/ 6486 w 74004"/>
                <a:gd name="connsiteY10" fmla="*/ 19285 h 90023"/>
                <a:gd name="connsiteX11" fmla="*/ 31004 w 74004"/>
                <a:gd name="connsiteY11" fmla="*/ 13250 h 90023"/>
                <a:gd name="connsiteX12" fmla="*/ 48291 w 74004"/>
                <a:gd name="connsiteY12" fmla="*/ 0 h 90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004" h="90023">
                  <a:moveTo>
                    <a:pt x="48291" y="0"/>
                  </a:moveTo>
                  <a:cubicBezTo>
                    <a:pt x="54452" y="197"/>
                    <a:pt x="59009" y="2208"/>
                    <a:pt x="61949" y="6020"/>
                  </a:cubicBezTo>
                  <a:cubicBezTo>
                    <a:pt x="64903" y="9846"/>
                    <a:pt x="67843" y="14263"/>
                    <a:pt x="70797" y="19285"/>
                  </a:cubicBezTo>
                  <a:cubicBezTo>
                    <a:pt x="67309" y="25980"/>
                    <a:pt x="65438" y="33491"/>
                    <a:pt x="65170" y="41791"/>
                  </a:cubicBezTo>
                  <a:cubicBezTo>
                    <a:pt x="64903" y="50104"/>
                    <a:pt x="67843" y="57601"/>
                    <a:pt x="74004" y="64310"/>
                  </a:cubicBezTo>
                  <a:cubicBezTo>
                    <a:pt x="70797" y="68995"/>
                    <a:pt x="67576" y="73285"/>
                    <a:pt x="64369" y="77167"/>
                  </a:cubicBezTo>
                  <a:cubicBezTo>
                    <a:pt x="61148" y="81049"/>
                    <a:pt x="57926" y="85339"/>
                    <a:pt x="54719" y="90023"/>
                  </a:cubicBezTo>
                  <a:cubicBezTo>
                    <a:pt x="45604" y="87745"/>
                    <a:pt x="38107" y="84270"/>
                    <a:pt x="32213" y="79572"/>
                  </a:cubicBezTo>
                  <a:cubicBezTo>
                    <a:pt x="26320" y="74888"/>
                    <a:pt x="18808" y="73017"/>
                    <a:pt x="9693" y="73946"/>
                  </a:cubicBezTo>
                  <a:cubicBezTo>
                    <a:pt x="5952" y="64240"/>
                    <a:pt x="2998" y="54731"/>
                    <a:pt x="860" y="45420"/>
                  </a:cubicBezTo>
                  <a:cubicBezTo>
                    <a:pt x="-1292" y="36108"/>
                    <a:pt x="593" y="27387"/>
                    <a:pt x="6486" y="19285"/>
                  </a:cubicBezTo>
                  <a:cubicBezTo>
                    <a:pt x="11241" y="14263"/>
                    <a:pt x="19413" y="12252"/>
                    <a:pt x="31004" y="13250"/>
                  </a:cubicBezTo>
                  <a:cubicBezTo>
                    <a:pt x="42594" y="14263"/>
                    <a:pt x="48347" y="9846"/>
                    <a:pt x="48291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39" name="文本框 238"/>
            <p:cNvSpPr txBox="1"/>
            <p:nvPr/>
          </p:nvSpPr>
          <p:spPr>
            <a:xfrm>
              <a:off x="3828647" y="-2047331"/>
              <a:ext cx="54662" cy="29849"/>
            </a:xfrm>
            <a:custGeom>
              <a:avLst/>
              <a:gdLst>
                <a:gd name="connsiteX0" fmla="*/ 16680 w 54662"/>
                <a:gd name="connsiteY0" fmla="*/ 8 h 29849"/>
                <a:gd name="connsiteX1" fmla="*/ 32156 w 54662"/>
                <a:gd name="connsiteY1" fmla="*/ 4924 h 29849"/>
                <a:gd name="connsiteX2" fmla="*/ 54662 w 54662"/>
                <a:gd name="connsiteY2" fmla="*/ 29849 h 29849"/>
                <a:gd name="connsiteX3" fmla="*/ 30946 w 54662"/>
                <a:gd name="connsiteY3" fmla="*/ 27444 h 29849"/>
                <a:gd name="connsiteX4" fmla="*/ 9636 w 54662"/>
                <a:gd name="connsiteY4" fmla="*/ 29849 h 29849"/>
                <a:gd name="connsiteX5" fmla="*/ 3615 w 54662"/>
                <a:gd name="connsiteY5" fmla="*/ 16993 h 29849"/>
                <a:gd name="connsiteX6" fmla="*/ 0 w 54662"/>
                <a:gd name="connsiteY6" fmla="*/ 4122 h 29849"/>
                <a:gd name="connsiteX7" fmla="*/ 16680 w 54662"/>
                <a:gd name="connsiteY7" fmla="*/ 8 h 29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662" h="29849">
                  <a:moveTo>
                    <a:pt x="16680" y="8"/>
                  </a:moveTo>
                  <a:cubicBezTo>
                    <a:pt x="22039" y="141"/>
                    <a:pt x="27197" y="1780"/>
                    <a:pt x="32156" y="4924"/>
                  </a:cubicBezTo>
                  <a:cubicBezTo>
                    <a:pt x="42058" y="11226"/>
                    <a:pt x="49570" y="19539"/>
                    <a:pt x="54662" y="29849"/>
                  </a:cubicBezTo>
                  <a:cubicBezTo>
                    <a:pt x="44140" y="28246"/>
                    <a:pt x="36235" y="27444"/>
                    <a:pt x="30946" y="27444"/>
                  </a:cubicBezTo>
                  <a:cubicBezTo>
                    <a:pt x="25657" y="27444"/>
                    <a:pt x="18554" y="28246"/>
                    <a:pt x="9636" y="29849"/>
                  </a:cubicBezTo>
                  <a:cubicBezTo>
                    <a:pt x="7835" y="25165"/>
                    <a:pt x="5824" y="20875"/>
                    <a:pt x="3615" y="16993"/>
                  </a:cubicBezTo>
                  <a:cubicBezTo>
                    <a:pt x="1407" y="13096"/>
                    <a:pt x="197" y="8820"/>
                    <a:pt x="0" y="4122"/>
                  </a:cubicBezTo>
                  <a:cubicBezTo>
                    <a:pt x="5760" y="1245"/>
                    <a:pt x="11320" y="-126"/>
                    <a:pt x="16680" y="8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38" name="文本框 237"/>
            <p:cNvSpPr txBox="1"/>
            <p:nvPr/>
          </p:nvSpPr>
          <p:spPr>
            <a:xfrm>
              <a:off x="4326210" y="-1757228"/>
              <a:ext cx="312748" cy="196349"/>
            </a:xfrm>
            <a:custGeom>
              <a:avLst/>
              <a:gdLst>
                <a:gd name="connsiteX0" fmla="*/ 231356 w 312748"/>
                <a:gd name="connsiteY0" fmla="*/ 361 h 196349"/>
                <a:gd name="connsiteX1" fmla="*/ 264516 w 312748"/>
                <a:gd name="connsiteY1" fmla="*/ 14276 h 196349"/>
                <a:gd name="connsiteX2" fmla="*/ 312748 w 312748"/>
                <a:gd name="connsiteY2" fmla="*/ 67727 h 196349"/>
                <a:gd name="connsiteX3" fmla="*/ 311947 w 312748"/>
                <a:gd name="connsiteY3" fmla="*/ 103104 h 196349"/>
                <a:gd name="connsiteX4" fmla="*/ 306320 w 312748"/>
                <a:gd name="connsiteY4" fmla="*/ 138466 h 196349"/>
                <a:gd name="connsiteX5" fmla="*/ 231558 w 312748"/>
                <a:gd name="connsiteY5" fmla="*/ 175052 h 196349"/>
                <a:gd name="connsiteX6" fmla="*/ 161621 w 312748"/>
                <a:gd name="connsiteY6" fmla="*/ 160986 h 196349"/>
                <a:gd name="connsiteX7" fmla="*/ 158400 w 312748"/>
                <a:gd name="connsiteY7" fmla="*/ 168216 h 196349"/>
                <a:gd name="connsiteX8" fmla="*/ 155179 w 312748"/>
                <a:gd name="connsiteY8" fmla="*/ 180271 h 196349"/>
                <a:gd name="connsiteX9" fmla="*/ 135093 w 312748"/>
                <a:gd name="connsiteY9" fmla="*/ 175854 h 196349"/>
                <a:gd name="connsiteX10" fmla="*/ 119817 w 312748"/>
                <a:gd name="connsiteY10" fmla="*/ 173843 h 196349"/>
                <a:gd name="connsiteX11" fmla="*/ 119015 w 312748"/>
                <a:gd name="connsiteY11" fmla="*/ 166205 h 196349"/>
                <a:gd name="connsiteX12" fmla="*/ 123024 w 312748"/>
                <a:gd name="connsiteY12" fmla="*/ 160986 h 196349"/>
                <a:gd name="connsiteX13" fmla="*/ 101320 w 312748"/>
                <a:gd name="connsiteY13" fmla="*/ 154558 h 196349"/>
                <a:gd name="connsiteX14" fmla="*/ 74791 w 312748"/>
                <a:gd name="connsiteY14" fmla="*/ 157765 h 196349"/>
                <a:gd name="connsiteX15" fmla="*/ 59923 w 312748"/>
                <a:gd name="connsiteY15" fmla="*/ 176262 h 196349"/>
                <a:gd name="connsiteX16" fmla="*/ 42635 w 312748"/>
                <a:gd name="connsiteY16" fmla="*/ 180271 h 196349"/>
                <a:gd name="connsiteX17" fmla="*/ 33802 w 312748"/>
                <a:gd name="connsiteY17" fmla="*/ 185897 h 196349"/>
                <a:gd name="connsiteX18" fmla="*/ 29779 w 312748"/>
                <a:gd name="connsiteY18" fmla="*/ 196349 h 196349"/>
                <a:gd name="connsiteX19" fmla="*/ 18526 w 312748"/>
                <a:gd name="connsiteY19" fmla="*/ 193943 h 196349"/>
                <a:gd name="connsiteX20" fmla="*/ 7273 w 312748"/>
                <a:gd name="connsiteY20" fmla="*/ 196349 h 196349"/>
                <a:gd name="connsiteX21" fmla="*/ 1647 w 312748"/>
                <a:gd name="connsiteY21" fmla="*/ 188317 h 196349"/>
                <a:gd name="connsiteX22" fmla="*/ 845 w 312748"/>
                <a:gd name="connsiteY22" fmla="*/ 180271 h 196349"/>
                <a:gd name="connsiteX23" fmla="*/ 21339 w 312748"/>
                <a:gd name="connsiteY23" fmla="*/ 152547 h 196349"/>
                <a:gd name="connsiteX24" fmla="*/ 58713 w 312748"/>
                <a:gd name="connsiteY24" fmla="*/ 141687 h 196349"/>
                <a:gd name="connsiteX25" fmla="*/ 75199 w 312748"/>
                <a:gd name="connsiteY25" fmla="*/ 98279 h 196349"/>
                <a:gd name="connsiteX26" fmla="*/ 113388 w 312748"/>
                <a:gd name="connsiteY26" fmla="*/ 74170 h 196349"/>
                <a:gd name="connsiteX27" fmla="*/ 110575 w 312748"/>
                <a:gd name="connsiteY27" fmla="*/ 64520 h 196349"/>
                <a:gd name="connsiteX28" fmla="*/ 110167 w 312748"/>
                <a:gd name="connsiteY28" fmla="*/ 54871 h 196349"/>
                <a:gd name="connsiteX29" fmla="*/ 120618 w 312748"/>
                <a:gd name="connsiteY29" fmla="*/ 49244 h 196349"/>
                <a:gd name="connsiteX30" fmla="*/ 135894 w 312748"/>
                <a:gd name="connsiteY30" fmla="*/ 48443 h 196349"/>
                <a:gd name="connsiteX31" fmla="*/ 132279 w 312748"/>
                <a:gd name="connsiteY31" fmla="*/ 32365 h 196349"/>
                <a:gd name="connsiteX32" fmla="*/ 126245 w 312748"/>
                <a:gd name="connsiteY32" fmla="*/ 25937 h 196349"/>
                <a:gd name="connsiteX33" fmla="*/ 155587 w 312748"/>
                <a:gd name="connsiteY33" fmla="*/ 10253 h 196349"/>
                <a:gd name="connsiteX34" fmla="*/ 196984 w 312748"/>
                <a:gd name="connsiteY34" fmla="*/ 6638 h 196349"/>
                <a:gd name="connsiteX35" fmla="*/ 231356 w 312748"/>
                <a:gd name="connsiteY35" fmla="*/ 361 h 196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12748" h="196349">
                  <a:moveTo>
                    <a:pt x="231356" y="361"/>
                  </a:moveTo>
                  <a:cubicBezTo>
                    <a:pt x="242611" y="1634"/>
                    <a:pt x="253663" y="6272"/>
                    <a:pt x="264516" y="14276"/>
                  </a:cubicBezTo>
                  <a:cubicBezTo>
                    <a:pt x="286220" y="30283"/>
                    <a:pt x="302297" y="48105"/>
                    <a:pt x="312748" y="67727"/>
                  </a:cubicBezTo>
                  <a:cubicBezTo>
                    <a:pt x="310470" y="79121"/>
                    <a:pt x="310203" y="90909"/>
                    <a:pt x="311947" y="103104"/>
                  </a:cubicBezTo>
                  <a:cubicBezTo>
                    <a:pt x="313691" y="115299"/>
                    <a:pt x="311806" y="127087"/>
                    <a:pt x="306320" y="138466"/>
                  </a:cubicBezTo>
                  <a:cubicBezTo>
                    <a:pt x="282999" y="148453"/>
                    <a:pt x="258087" y="160649"/>
                    <a:pt x="231558" y="175052"/>
                  </a:cubicBezTo>
                  <a:cubicBezTo>
                    <a:pt x="205030" y="189456"/>
                    <a:pt x="181708" y="184758"/>
                    <a:pt x="161621" y="160986"/>
                  </a:cubicBezTo>
                  <a:cubicBezTo>
                    <a:pt x="160144" y="162590"/>
                    <a:pt x="159075" y="164995"/>
                    <a:pt x="158400" y="168216"/>
                  </a:cubicBezTo>
                  <a:cubicBezTo>
                    <a:pt x="157725" y="171437"/>
                    <a:pt x="156656" y="175446"/>
                    <a:pt x="155179" y="180271"/>
                  </a:cubicBezTo>
                  <a:cubicBezTo>
                    <a:pt x="146078" y="178597"/>
                    <a:pt x="139369" y="177134"/>
                    <a:pt x="135093" y="175854"/>
                  </a:cubicBezTo>
                  <a:cubicBezTo>
                    <a:pt x="130802" y="174588"/>
                    <a:pt x="125710" y="173913"/>
                    <a:pt x="119817" y="173843"/>
                  </a:cubicBezTo>
                  <a:cubicBezTo>
                    <a:pt x="118340" y="170692"/>
                    <a:pt x="118072" y="168146"/>
                    <a:pt x="119015" y="166205"/>
                  </a:cubicBezTo>
                  <a:cubicBezTo>
                    <a:pt x="119943" y="164264"/>
                    <a:pt x="121294" y="162519"/>
                    <a:pt x="123024" y="160986"/>
                  </a:cubicBezTo>
                  <a:cubicBezTo>
                    <a:pt x="116595" y="155219"/>
                    <a:pt x="109365" y="153081"/>
                    <a:pt x="101320" y="154558"/>
                  </a:cubicBezTo>
                  <a:cubicBezTo>
                    <a:pt x="93288" y="156021"/>
                    <a:pt x="84440" y="157090"/>
                    <a:pt x="74791" y="157765"/>
                  </a:cubicBezTo>
                  <a:cubicBezTo>
                    <a:pt x="70036" y="162323"/>
                    <a:pt x="65085" y="168484"/>
                    <a:pt x="59923" y="176262"/>
                  </a:cubicBezTo>
                  <a:cubicBezTo>
                    <a:pt x="54760" y="184027"/>
                    <a:pt x="49007" y="185363"/>
                    <a:pt x="42635" y="180271"/>
                  </a:cubicBezTo>
                  <a:cubicBezTo>
                    <a:pt x="38092" y="180538"/>
                    <a:pt x="35138" y="182423"/>
                    <a:pt x="33802" y="185897"/>
                  </a:cubicBezTo>
                  <a:cubicBezTo>
                    <a:pt x="32466" y="189386"/>
                    <a:pt x="31115" y="192874"/>
                    <a:pt x="29779" y="196349"/>
                  </a:cubicBezTo>
                  <a:cubicBezTo>
                    <a:pt x="24012" y="194745"/>
                    <a:pt x="20270" y="193943"/>
                    <a:pt x="18526" y="193943"/>
                  </a:cubicBezTo>
                  <a:cubicBezTo>
                    <a:pt x="16782" y="193943"/>
                    <a:pt x="13026" y="194745"/>
                    <a:pt x="7273" y="196349"/>
                  </a:cubicBezTo>
                  <a:cubicBezTo>
                    <a:pt x="5402" y="193268"/>
                    <a:pt x="3517" y="190596"/>
                    <a:pt x="1647" y="188317"/>
                  </a:cubicBezTo>
                  <a:cubicBezTo>
                    <a:pt x="-238" y="186038"/>
                    <a:pt x="-506" y="183351"/>
                    <a:pt x="845" y="180271"/>
                  </a:cubicBezTo>
                  <a:cubicBezTo>
                    <a:pt x="6668" y="170031"/>
                    <a:pt x="13504" y="160775"/>
                    <a:pt x="21339" y="152547"/>
                  </a:cubicBezTo>
                  <a:cubicBezTo>
                    <a:pt x="29174" y="144304"/>
                    <a:pt x="41637" y="140689"/>
                    <a:pt x="58713" y="141687"/>
                  </a:cubicBezTo>
                  <a:cubicBezTo>
                    <a:pt x="61597" y="125216"/>
                    <a:pt x="67097" y="110742"/>
                    <a:pt x="75199" y="98279"/>
                  </a:cubicBezTo>
                  <a:cubicBezTo>
                    <a:pt x="83301" y="85817"/>
                    <a:pt x="96031" y="77785"/>
                    <a:pt x="113388" y="74170"/>
                  </a:cubicBezTo>
                  <a:cubicBezTo>
                    <a:pt x="113051" y="69739"/>
                    <a:pt x="112108" y="66532"/>
                    <a:pt x="110575" y="64520"/>
                  </a:cubicBezTo>
                  <a:cubicBezTo>
                    <a:pt x="109028" y="62509"/>
                    <a:pt x="108901" y="59288"/>
                    <a:pt x="110167" y="54871"/>
                  </a:cubicBezTo>
                  <a:cubicBezTo>
                    <a:pt x="114457" y="50581"/>
                    <a:pt x="117932" y="48710"/>
                    <a:pt x="120618" y="49244"/>
                  </a:cubicBezTo>
                  <a:cubicBezTo>
                    <a:pt x="123291" y="49779"/>
                    <a:pt x="128383" y="49512"/>
                    <a:pt x="135894" y="48443"/>
                  </a:cubicBezTo>
                  <a:cubicBezTo>
                    <a:pt x="135697" y="40664"/>
                    <a:pt x="134488" y="35305"/>
                    <a:pt x="132279" y="32365"/>
                  </a:cubicBezTo>
                  <a:cubicBezTo>
                    <a:pt x="130071" y="29411"/>
                    <a:pt x="128059" y="27273"/>
                    <a:pt x="126245" y="25937"/>
                  </a:cubicBezTo>
                  <a:cubicBezTo>
                    <a:pt x="133011" y="19298"/>
                    <a:pt x="142787" y="14079"/>
                    <a:pt x="155587" y="10253"/>
                  </a:cubicBezTo>
                  <a:cubicBezTo>
                    <a:pt x="168387" y="6441"/>
                    <a:pt x="182186" y="5231"/>
                    <a:pt x="196984" y="6638"/>
                  </a:cubicBezTo>
                  <a:cubicBezTo>
                    <a:pt x="208644" y="1180"/>
                    <a:pt x="220101" y="-912"/>
                    <a:pt x="231356" y="361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37" name="文本框 236"/>
            <p:cNvSpPr txBox="1"/>
            <p:nvPr/>
          </p:nvSpPr>
          <p:spPr>
            <a:xfrm>
              <a:off x="5677034" y="-1599885"/>
              <a:ext cx="227563" cy="212653"/>
            </a:xfrm>
            <a:custGeom>
              <a:avLst/>
              <a:gdLst>
                <a:gd name="connsiteX0" fmla="*/ 110170 w 227563"/>
                <a:gd name="connsiteY0" fmla="*/ 1477 h 212653"/>
                <a:gd name="connsiteX1" fmla="*/ 146847 w 227563"/>
                <a:gd name="connsiteY1" fmla="*/ 4037 h 212653"/>
                <a:gd name="connsiteX2" fmla="*/ 215983 w 227563"/>
                <a:gd name="connsiteY2" fmla="*/ 39006 h 212653"/>
                <a:gd name="connsiteX3" fmla="*/ 216784 w 227563"/>
                <a:gd name="connsiteY3" fmla="*/ 53072 h 212653"/>
                <a:gd name="connsiteX4" fmla="*/ 212761 w 227563"/>
                <a:gd name="connsiteY4" fmla="*/ 64733 h 212653"/>
                <a:gd name="connsiteX5" fmla="*/ 226434 w 227563"/>
                <a:gd name="connsiteY5" fmla="*/ 122207 h 212653"/>
                <a:gd name="connsiteX6" fmla="*/ 196684 w 227563"/>
                <a:gd name="connsiteY6" fmla="*/ 167627 h 212653"/>
                <a:gd name="connsiteX7" fmla="*/ 196684 w 227563"/>
                <a:gd name="connsiteY7" fmla="*/ 178880 h 212653"/>
                <a:gd name="connsiteX8" fmla="*/ 196684 w 227563"/>
                <a:gd name="connsiteY8" fmla="*/ 190147 h 212653"/>
                <a:gd name="connsiteX9" fmla="*/ 148451 w 227563"/>
                <a:gd name="connsiteY9" fmla="*/ 212653 h 212653"/>
                <a:gd name="connsiteX10" fmla="*/ 109065 w 227563"/>
                <a:gd name="connsiteY10" fmla="*/ 206618 h 212653"/>
                <a:gd name="connsiteX11" fmla="*/ 74491 w 227563"/>
                <a:gd name="connsiteY11" fmla="*/ 203003 h 212653"/>
                <a:gd name="connsiteX12" fmla="*/ 58413 w 227563"/>
                <a:gd name="connsiteY12" fmla="*/ 181299 h 212653"/>
                <a:gd name="connsiteX13" fmla="*/ 32700 w 227563"/>
                <a:gd name="connsiteY13" fmla="*/ 174069 h 212653"/>
                <a:gd name="connsiteX14" fmla="*/ 24260 w 227563"/>
                <a:gd name="connsiteY14" fmla="*/ 157584 h 212653"/>
                <a:gd name="connsiteX15" fmla="*/ 13401 w 227563"/>
                <a:gd name="connsiteY15" fmla="*/ 148342 h 212653"/>
                <a:gd name="connsiteX16" fmla="*/ 25864 w 227563"/>
                <a:gd name="connsiteY16" fmla="*/ 108943 h 212653"/>
                <a:gd name="connsiteX17" fmla="*/ 26258 w 227563"/>
                <a:gd name="connsiteY17" fmla="*/ 64733 h 212653"/>
                <a:gd name="connsiteX18" fmla="*/ 33094 w 227563"/>
                <a:gd name="connsiteY18" fmla="*/ 61512 h 212653"/>
                <a:gd name="connsiteX19" fmla="*/ 42335 w 227563"/>
                <a:gd name="connsiteY19" fmla="*/ 58304 h 212653"/>
                <a:gd name="connsiteX20" fmla="*/ 22643 w 227563"/>
                <a:gd name="connsiteY20" fmla="*/ 50259 h 212653"/>
                <a:gd name="connsiteX21" fmla="*/ 545 w 227563"/>
                <a:gd name="connsiteY21" fmla="*/ 42227 h 212653"/>
                <a:gd name="connsiteX22" fmla="*/ 2950 w 227563"/>
                <a:gd name="connsiteY22" fmla="*/ 28161 h 212653"/>
                <a:gd name="connsiteX23" fmla="*/ 10180 w 227563"/>
                <a:gd name="connsiteY23" fmla="*/ 16500 h 212653"/>
                <a:gd name="connsiteX24" fmla="*/ 42335 w 227563"/>
                <a:gd name="connsiteY24" fmla="*/ 19721 h 212653"/>
                <a:gd name="connsiteX25" fmla="*/ 64855 w 227563"/>
                <a:gd name="connsiteY25" fmla="*/ 13293 h 212653"/>
                <a:gd name="connsiteX26" fmla="*/ 77712 w 227563"/>
                <a:gd name="connsiteY26" fmla="*/ 19721 h 212653"/>
                <a:gd name="connsiteX27" fmla="*/ 110170 w 227563"/>
                <a:gd name="connsiteY27" fmla="*/ 1477 h 21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7563" h="212653">
                  <a:moveTo>
                    <a:pt x="110170" y="1477"/>
                  </a:moveTo>
                  <a:cubicBezTo>
                    <a:pt x="121693" y="-1136"/>
                    <a:pt x="133920" y="-282"/>
                    <a:pt x="146847" y="4037"/>
                  </a:cubicBezTo>
                  <a:cubicBezTo>
                    <a:pt x="172701" y="12688"/>
                    <a:pt x="195755" y="24335"/>
                    <a:pt x="215983" y="39006"/>
                  </a:cubicBezTo>
                  <a:cubicBezTo>
                    <a:pt x="216250" y="45110"/>
                    <a:pt x="216517" y="49794"/>
                    <a:pt x="216784" y="53072"/>
                  </a:cubicBezTo>
                  <a:cubicBezTo>
                    <a:pt x="217052" y="56363"/>
                    <a:pt x="215715" y="60246"/>
                    <a:pt x="212761" y="64733"/>
                  </a:cubicBezTo>
                  <a:cubicBezTo>
                    <a:pt x="225365" y="79671"/>
                    <a:pt x="229908" y="98829"/>
                    <a:pt x="226434" y="122207"/>
                  </a:cubicBezTo>
                  <a:cubicBezTo>
                    <a:pt x="222945" y="145585"/>
                    <a:pt x="213029" y="160734"/>
                    <a:pt x="196684" y="167627"/>
                  </a:cubicBezTo>
                  <a:cubicBezTo>
                    <a:pt x="196684" y="173394"/>
                    <a:pt x="196684" y="177150"/>
                    <a:pt x="196684" y="178880"/>
                  </a:cubicBezTo>
                  <a:cubicBezTo>
                    <a:pt x="196684" y="180624"/>
                    <a:pt x="196684" y="184380"/>
                    <a:pt x="196684" y="190147"/>
                  </a:cubicBezTo>
                  <a:cubicBezTo>
                    <a:pt x="174178" y="189598"/>
                    <a:pt x="158100" y="197110"/>
                    <a:pt x="148451" y="212653"/>
                  </a:cubicBezTo>
                  <a:cubicBezTo>
                    <a:pt x="136523" y="209629"/>
                    <a:pt x="123399" y="207631"/>
                    <a:pt x="109065" y="206618"/>
                  </a:cubicBezTo>
                  <a:cubicBezTo>
                    <a:pt x="94732" y="205620"/>
                    <a:pt x="83212" y="204410"/>
                    <a:pt x="74491" y="203003"/>
                  </a:cubicBezTo>
                  <a:cubicBezTo>
                    <a:pt x="68738" y="195773"/>
                    <a:pt x="63378" y="188529"/>
                    <a:pt x="58413" y="181299"/>
                  </a:cubicBezTo>
                  <a:cubicBezTo>
                    <a:pt x="53462" y="174069"/>
                    <a:pt x="44881" y="171650"/>
                    <a:pt x="32700" y="174069"/>
                  </a:cubicBezTo>
                  <a:cubicBezTo>
                    <a:pt x="30886" y="166361"/>
                    <a:pt x="28072" y="160861"/>
                    <a:pt x="24260" y="157584"/>
                  </a:cubicBezTo>
                  <a:cubicBezTo>
                    <a:pt x="20434" y="154306"/>
                    <a:pt x="16819" y="151212"/>
                    <a:pt x="13401" y="148342"/>
                  </a:cubicBezTo>
                  <a:cubicBezTo>
                    <a:pt x="20969" y="135612"/>
                    <a:pt x="25118" y="122474"/>
                    <a:pt x="25864" y="108943"/>
                  </a:cubicBezTo>
                  <a:cubicBezTo>
                    <a:pt x="26595" y="95411"/>
                    <a:pt x="26736" y="80684"/>
                    <a:pt x="26258" y="64733"/>
                  </a:cubicBezTo>
                  <a:cubicBezTo>
                    <a:pt x="27932" y="63256"/>
                    <a:pt x="30210" y="62187"/>
                    <a:pt x="33094" y="61512"/>
                  </a:cubicBezTo>
                  <a:cubicBezTo>
                    <a:pt x="35978" y="60850"/>
                    <a:pt x="39058" y="59781"/>
                    <a:pt x="42335" y="58304"/>
                  </a:cubicBezTo>
                  <a:cubicBezTo>
                    <a:pt x="35978" y="55224"/>
                    <a:pt x="29409" y="52537"/>
                    <a:pt x="22643" y="50259"/>
                  </a:cubicBezTo>
                  <a:cubicBezTo>
                    <a:pt x="15877" y="47980"/>
                    <a:pt x="8506" y="45307"/>
                    <a:pt x="545" y="42227"/>
                  </a:cubicBezTo>
                  <a:cubicBezTo>
                    <a:pt x="-665" y="36136"/>
                    <a:pt x="137" y="31438"/>
                    <a:pt x="2950" y="28161"/>
                  </a:cubicBezTo>
                  <a:cubicBezTo>
                    <a:pt x="5763" y="24869"/>
                    <a:pt x="8183" y="20987"/>
                    <a:pt x="10180" y="16500"/>
                  </a:cubicBezTo>
                  <a:cubicBezTo>
                    <a:pt x="19295" y="15965"/>
                    <a:pt x="30013" y="17034"/>
                    <a:pt x="42335" y="19721"/>
                  </a:cubicBezTo>
                  <a:cubicBezTo>
                    <a:pt x="54672" y="22393"/>
                    <a:pt x="62169" y="20255"/>
                    <a:pt x="64855" y="13293"/>
                  </a:cubicBezTo>
                  <a:cubicBezTo>
                    <a:pt x="67528" y="13827"/>
                    <a:pt x="71818" y="15965"/>
                    <a:pt x="77712" y="19721"/>
                  </a:cubicBezTo>
                  <a:cubicBezTo>
                    <a:pt x="87825" y="10170"/>
                    <a:pt x="98646" y="4090"/>
                    <a:pt x="110170" y="1477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36" name="文本框 235"/>
            <p:cNvSpPr txBox="1"/>
            <p:nvPr/>
          </p:nvSpPr>
          <p:spPr>
            <a:xfrm>
              <a:off x="4226812" y="-1551250"/>
              <a:ext cx="16646" cy="19319"/>
            </a:xfrm>
            <a:custGeom>
              <a:avLst/>
              <a:gdLst>
                <a:gd name="connsiteX0" fmla="*/ 16633 w 16646"/>
                <a:gd name="connsiteY0" fmla="*/ 20 h 19319"/>
                <a:gd name="connsiteX1" fmla="*/ 13412 w 16646"/>
                <a:gd name="connsiteY1" fmla="*/ 14494 h 19319"/>
                <a:gd name="connsiteX2" fmla="*/ 556 w 16646"/>
                <a:gd name="connsiteY2" fmla="*/ 19319 h 19319"/>
                <a:gd name="connsiteX3" fmla="*/ 3777 w 16646"/>
                <a:gd name="connsiteY3" fmla="*/ 3635 h 19319"/>
                <a:gd name="connsiteX4" fmla="*/ 16633 w 16646"/>
                <a:gd name="connsiteY4" fmla="*/ 20 h 19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46" h="19319">
                  <a:moveTo>
                    <a:pt x="16633" y="20"/>
                  </a:moveTo>
                  <a:cubicBezTo>
                    <a:pt x="16774" y="6448"/>
                    <a:pt x="15691" y="11273"/>
                    <a:pt x="13412" y="14494"/>
                  </a:cubicBezTo>
                  <a:cubicBezTo>
                    <a:pt x="11148" y="17701"/>
                    <a:pt x="6857" y="19319"/>
                    <a:pt x="556" y="19319"/>
                  </a:cubicBezTo>
                  <a:cubicBezTo>
                    <a:pt x="-781" y="11484"/>
                    <a:pt x="288" y="6251"/>
                    <a:pt x="3777" y="3635"/>
                  </a:cubicBezTo>
                  <a:cubicBezTo>
                    <a:pt x="7251" y="1033"/>
                    <a:pt x="11541" y="-177"/>
                    <a:pt x="16633" y="2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35" name="文本框 234"/>
            <p:cNvSpPr txBox="1"/>
            <p:nvPr/>
          </p:nvSpPr>
          <p:spPr>
            <a:xfrm>
              <a:off x="4239994" y="-1545125"/>
              <a:ext cx="42570" cy="83933"/>
            </a:xfrm>
            <a:custGeom>
              <a:avLst/>
              <a:gdLst>
                <a:gd name="connsiteX0" fmla="*/ 16308 w 42570"/>
                <a:gd name="connsiteY0" fmla="*/ 323 h 83933"/>
                <a:gd name="connsiteX1" fmla="*/ 27969 w 42570"/>
                <a:gd name="connsiteY1" fmla="*/ 3544 h 83933"/>
                <a:gd name="connsiteX2" fmla="*/ 42035 w 42570"/>
                <a:gd name="connsiteY2" fmla="*/ 6752 h 83933"/>
                <a:gd name="connsiteX3" fmla="*/ 40431 w 42570"/>
                <a:gd name="connsiteY3" fmla="*/ 47754 h 83933"/>
                <a:gd name="connsiteX4" fmla="*/ 38828 w 42570"/>
                <a:gd name="connsiteY4" fmla="*/ 83933 h 83933"/>
                <a:gd name="connsiteX5" fmla="*/ 17124 w 42570"/>
                <a:gd name="connsiteY5" fmla="*/ 69459 h 83933"/>
                <a:gd name="connsiteX6" fmla="*/ 230 w 42570"/>
                <a:gd name="connsiteY6" fmla="*/ 54999 h 83933"/>
                <a:gd name="connsiteX7" fmla="*/ 5857 w 42570"/>
                <a:gd name="connsiteY7" fmla="*/ 25249 h 83933"/>
                <a:gd name="connsiteX8" fmla="*/ 16308 w 42570"/>
                <a:gd name="connsiteY8" fmla="*/ 323 h 8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70" h="83933">
                  <a:moveTo>
                    <a:pt x="16308" y="323"/>
                  </a:moveTo>
                  <a:cubicBezTo>
                    <a:pt x="22005" y="-605"/>
                    <a:pt x="25887" y="464"/>
                    <a:pt x="27969" y="3544"/>
                  </a:cubicBezTo>
                  <a:cubicBezTo>
                    <a:pt x="30051" y="6625"/>
                    <a:pt x="34735" y="7694"/>
                    <a:pt x="42035" y="6752"/>
                  </a:cubicBezTo>
                  <a:cubicBezTo>
                    <a:pt x="43104" y="23645"/>
                    <a:pt x="42569" y="37303"/>
                    <a:pt x="40431" y="47754"/>
                  </a:cubicBezTo>
                  <a:cubicBezTo>
                    <a:pt x="38293" y="58206"/>
                    <a:pt x="37745" y="70260"/>
                    <a:pt x="38828" y="83933"/>
                  </a:cubicBezTo>
                  <a:cubicBezTo>
                    <a:pt x="28377" y="81513"/>
                    <a:pt x="21133" y="76703"/>
                    <a:pt x="17124" y="69459"/>
                  </a:cubicBezTo>
                  <a:cubicBezTo>
                    <a:pt x="13101" y="62229"/>
                    <a:pt x="7474" y="57404"/>
                    <a:pt x="230" y="54999"/>
                  </a:cubicBezTo>
                  <a:cubicBezTo>
                    <a:pt x="-698" y="41467"/>
                    <a:pt x="1173" y="31550"/>
                    <a:pt x="5857" y="25249"/>
                  </a:cubicBezTo>
                  <a:cubicBezTo>
                    <a:pt x="10555" y="18947"/>
                    <a:pt x="14043" y="10648"/>
                    <a:pt x="16308" y="323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34" name="文本框 233"/>
            <p:cNvSpPr txBox="1"/>
            <p:nvPr/>
          </p:nvSpPr>
          <p:spPr>
            <a:xfrm>
              <a:off x="5207238" y="-1539208"/>
              <a:ext cx="303121" cy="248442"/>
            </a:xfrm>
            <a:custGeom>
              <a:avLst/>
              <a:gdLst>
                <a:gd name="connsiteX0" fmla="*/ 59551 w 303121"/>
                <a:gd name="connsiteY0" fmla="*/ 33 h 248442"/>
                <a:gd name="connsiteX1" fmla="*/ 74827 w 303121"/>
                <a:gd name="connsiteY1" fmla="*/ 835 h 248442"/>
                <a:gd name="connsiteX2" fmla="*/ 68398 w 303121"/>
                <a:gd name="connsiteY2" fmla="*/ 25366 h 248442"/>
                <a:gd name="connsiteX3" fmla="*/ 81255 w 303121"/>
                <a:gd name="connsiteY3" fmla="*/ 52289 h 248442"/>
                <a:gd name="connsiteX4" fmla="*/ 121456 w 303121"/>
                <a:gd name="connsiteY4" fmla="*/ 33004 h 248442"/>
                <a:gd name="connsiteX5" fmla="*/ 151994 w 303121"/>
                <a:gd name="connsiteY5" fmla="*/ 4056 h 248442"/>
                <a:gd name="connsiteX6" fmla="*/ 160841 w 303121"/>
                <a:gd name="connsiteY6" fmla="*/ 7277 h 248442"/>
                <a:gd name="connsiteX7" fmla="*/ 164864 w 303121"/>
                <a:gd name="connsiteY7" fmla="*/ 20133 h 248442"/>
                <a:gd name="connsiteX8" fmla="*/ 192589 w 303121"/>
                <a:gd name="connsiteY8" fmla="*/ 14507 h 248442"/>
                <a:gd name="connsiteX9" fmla="*/ 213097 w 303121"/>
                <a:gd name="connsiteY9" fmla="*/ 33004 h 248442"/>
                <a:gd name="connsiteX10" fmla="*/ 225546 w 303121"/>
                <a:gd name="connsiteY10" fmla="*/ 30585 h 248442"/>
                <a:gd name="connsiteX11" fmla="*/ 235603 w 303121"/>
                <a:gd name="connsiteY11" fmla="*/ 33004 h 248442"/>
                <a:gd name="connsiteX12" fmla="*/ 237207 w 303121"/>
                <a:gd name="connsiteY12" fmla="*/ 41444 h 248442"/>
                <a:gd name="connsiteX13" fmla="*/ 238810 w 303121"/>
                <a:gd name="connsiteY13" fmla="*/ 52289 h 248442"/>
                <a:gd name="connsiteX14" fmla="*/ 265747 w 303121"/>
                <a:gd name="connsiteY14" fmla="*/ 57521 h 248442"/>
                <a:gd name="connsiteX15" fmla="*/ 290264 w 303121"/>
                <a:gd name="connsiteY15" fmla="*/ 65159 h 248442"/>
                <a:gd name="connsiteX16" fmla="*/ 303121 w 303121"/>
                <a:gd name="connsiteY16" fmla="*/ 84444 h 248442"/>
                <a:gd name="connsiteX17" fmla="*/ 291868 w 303121"/>
                <a:gd name="connsiteY17" fmla="*/ 96907 h 248442"/>
                <a:gd name="connsiteX18" fmla="*/ 270966 w 303121"/>
                <a:gd name="connsiteY18" fmla="*/ 97300 h 248442"/>
                <a:gd name="connsiteX19" fmla="*/ 276198 w 303121"/>
                <a:gd name="connsiteY19" fmla="*/ 110171 h 248442"/>
                <a:gd name="connsiteX20" fmla="*/ 283836 w 303121"/>
                <a:gd name="connsiteY20" fmla="*/ 123028 h 248442"/>
                <a:gd name="connsiteX21" fmla="*/ 269770 w 303121"/>
                <a:gd name="connsiteY21" fmla="*/ 135490 h 248442"/>
                <a:gd name="connsiteX22" fmla="*/ 277408 w 303121"/>
                <a:gd name="connsiteY22" fmla="*/ 155183 h 248442"/>
                <a:gd name="connsiteX23" fmla="*/ 262132 w 303121"/>
                <a:gd name="connsiteY23" fmla="*/ 178505 h 248442"/>
                <a:gd name="connsiteX24" fmla="*/ 242031 w 303121"/>
                <a:gd name="connsiteY24" fmla="*/ 196988 h 248442"/>
                <a:gd name="connsiteX25" fmla="*/ 242031 w 303121"/>
                <a:gd name="connsiteY25" fmla="*/ 213065 h 248442"/>
                <a:gd name="connsiteX26" fmla="*/ 227164 w 303121"/>
                <a:gd name="connsiteY26" fmla="*/ 217482 h 248442"/>
                <a:gd name="connsiteX27" fmla="*/ 219526 w 303121"/>
                <a:gd name="connsiteY27" fmla="*/ 229143 h 248442"/>
                <a:gd name="connsiteX28" fmla="*/ 167678 w 303121"/>
                <a:gd name="connsiteY28" fmla="*/ 225528 h 248442"/>
                <a:gd name="connsiteX29" fmla="*/ 123060 w 303121"/>
                <a:gd name="connsiteY29" fmla="*/ 219493 h 248442"/>
                <a:gd name="connsiteX30" fmla="*/ 117433 w 303121"/>
                <a:gd name="connsiteY30" fmla="*/ 230353 h 248442"/>
                <a:gd name="connsiteX31" fmla="*/ 116631 w 303121"/>
                <a:gd name="connsiteY31" fmla="*/ 248442 h 248442"/>
                <a:gd name="connsiteX32" fmla="*/ 100554 w 303121"/>
                <a:gd name="connsiteY32" fmla="*/ 242407 h 248442"/>
                <a:gd name="connsiteX33" fmla="*/ 94111 w 303121"/>
                <a:gd name="connsiteY33" fmla="*/ 229143 h 248442"/>
                <a:gd name="connsiteX34" fmla="*/ 36243 w 303121"/>
                <a:gd name="connsiteY34" fmla="*/ 211856 h 248442"/>
                <a:gd name="connsiteX35" fmla="*/ 7295 w 303121"/>
                <a:gd name="connsiteY35" fmla="*/ 168053 h 248442"/>
                <a:gd name="connsiteX36" fmla="*/ 13723 w 303121"/>
                <a:gd name="connsiteY36" fmla="*/ 163229 h 248442"/>
                <a:gd name="connsiteX37" fmla="*/ 20165 w 303121"/>
                <a:gd name="connsiteY37" fmla="*/ 158404 h 248442"/>
                <a:gd name="connsiteX38" fmla="*/ 6901 w 303121"/>
                <a:gd name="connsiteY38" fmla="*/ 141918 h 248442"/>
                <a:gd name="connsiteX39" fmla="*/ 867 w 303121"/>
                <a:gd name="connsiteY39" fmla="*/ 123028 h 248442"/>
                <a:gd name="connsiteX40" fmla="*/ 9714 w 303121"/>
                <a:gd name="connsiteY40" fmla="*/ 117401 h 248442"/>
                <a:gd name="connsiteX41" fmla="*/ 23373 w 303121"/>
                <a:gd name="connsiteY41" fmla="*/ 116599 h 248442"/>
                <a:gd name="connsiteX42" fmla="*/ 26186 w 303121"/>
                <a:gd name="connsiteY42" fmla="*/ 93685 h 248442"/>
                <a:gd name="connsiteX43" fmla="*/ 26594 w 303121"/>
                <a:gd name="connsiteY43" fmla="*/ 68366 h 248442"/>
                <a:gd name="connsiteX44" fmla="*/ 48692 w 303121"/>
                <a:gd name="connsiteY44" fmla="*/ 45860 h 248442"/>
                <a:gd name="connsiteX45" fmla="*/ 49100 w 303121"/>
                <a:gd name="connsiteY45" fmla="*/ 4056 h 248442"/>
                <a:gd name="connsiteX46" fmla="*/ 59551 w 303121"/>
                <a:gd name="connsiteY46" fmla="*/ 33 h 248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03121" h="248442">
                  <a:moveTo>
                    <a:pt x="59551" y="33"/>
                  </a:moveTo>
                  <a:cubicBezTo>
                    <a:pt x="64643" y="300"/>
                    <a:pt x="69735" y="567"/>
                    <a:pt x="74827" y="835"/>
                  </a:cubicBezTo>
                  <a:cubicBezTo>
                    <a:pt x="65051" y="10020"/>
                    <a:pt x="62899" y="18192"/>
                    <a:pt x="68398" y="25366"/>
                  </a:cubicBezTo>
                  <a:cubicBezTo>
                    <a:pt x="73884" y="32526"/>
                    <a:pt x="78174" y="41500"/>
                    <a:pt x="81255" y="52289"/>
                  </a:cubicBezTo>
                  <a:cubicBezTo>
                    <a:pt x="95856" y="47464"/>
                    <a:pt x="109261" y="41036"/>
                    <a:pt x="121456" y="33004"/>
                  </a:cubicBezTo>
                  <a:cubicBezTo>
                    <a:pt x="133637" y="24958"/>
                    <a:pt x="143821" y="15309"/>
                    <a:pt x="151994" y="4056"/>
                  </a:cubicBezTo>
                  <a:cubicBezTo>
                    <a:pt x="155342" y="3929"/>
                    <a:pt x="158295" y="4998"/>
                    <a:pt x="160841" y="7277"/>
                  </a:cubicBezTo>
                  <a:cubicBezTo>
                    <a:pt x="163387" y="9556"/>
                    <a:pt x="164724" y="13846"/>
                    <a:pt x="164864" y="20133"/>
                  </a:cubicBezTo>
                  <a:cubicBezTo>
                    <a:pt x="174711" y="17461"/>
                    <a:pt x="183952" y="15576"/>
                    <a:pt x="192589" y="14507"/>
                  </a:cubicBezTo>
                  <a:cubicBezTo>
                    <a:pt x="201240" y="13438"/>
                    <a:pt x="208062" y="19599"/>
                    <a:pt x="213097" y="33004"/>
                  </a:cubicBezTo>
                  <a:cubicBezTo>
                    <a:pt x="219061" y="32596"/>
                    <a:pt x="223211" y="31794"/>
                    <a:pt x="225546" y="30585"/>
                  </a:cubicBezTo>
                  <a:cubicBezTo>
                    <a:pt x="227895" y="29375"/>
                    <a:pt x="231243" y="30191"/>
                    <a:pt x="235603" y="33004"/>
                  </a:cubicBezTo>
                  <a:cubicBezTo>
                    <a:pt x="236940" y="37224"/>
                    <a:pt x="237474" y="40037"/>
                    <a:pt x="237207" y="41444"/>
                  </a:cubicBezTo>
                  <a:cubicBezTo>
                    <a:pt x="236940" y="42850"/>
                    <a:pt x="237474" y="46465"/>
                    <a:pt x="238810" y="52289"/>
                  </a:cubicBezTo>
                  <a:cubicBezTo>
                    <a:pt x="250809" y="49011"/>
                    <a:pt x="259783" y="50755"/>
                    <a:pt x="265747" y="57521"/>
                  </a:cubicBezTo>
                  <a:cubicBezTo>
                    <a:pt x="271711" y="64287"/>
                    <a:pt x="279884" y="66833"/>
                    <a:pt x="290264" y="65159"/>
                  </a:cubicBezTo>
                  <a:cubicBezTo>
                    <a:pt x="289730" y="71587"/>
                    <a:pt x="294020" y="78016"/>
                    <a:pt x="303121" y="84444"/>
                  </a:cubicBezTo>
                  <a:cubicBezTo>
                    <a:pt x="302586" y="92012"/>
                    <a:pt x="298845" y="96175"/>
                    <a:pt x="291868" y="96907"/>
                  </a:cubicBezTo>
                  <a:cubicBezTo>
                    <a:pt x="284905" y="97638"/>
                    <a:pt x="277942" y="97779"/>
                    <a:pt x="270966" y="97300"/>
                  </a:cubicBezTo>
                  <a:cubicBezTo>
                    <a:pt x="270108" y="104404"/>
                    <a:pt x="271838" y="108694"/>
                    <a:pt x="276198" y="110171"/>
                  </a:cubicBezTo>
                  <a:cubicBezTo>
                    <a:pt x="280545" y="111648"/>
                    <a:pt x="283091" y="115924"/>
                    <a:pt x="283836" y="123028"/>
                  </a:cubicBezTo>
                  <a:cubicBezTo>
                    <a:pt x="275734" y="122563"/>
                    <a:pt x="271036" y="126713"/>
                    <a:pt x="269770" y="135490"/>
                  </a:cubicBezTo>
                  <a:cubicBezTo>
                    <a:pt x="268490" y="144267"/>
                    <a:pt x="271036" y="150836"/>
                    <a:pt x="277408" y="155183"/>
                  </a:cubicBezTo>
                  <a:cubicBezTo>
                    <a:pt x="269095" y="159740"/>
                    <a:pt x="264003" y="167519"/>
                    <a:pt x="262132" y="178505"/>
                  </a:cubicBezTo>
                  <a:cubicBezTo>
                    <a:pt x="260247" y="189490"/>
                    <a:pt x="253552" y="195651"/>
                    <a:pt x="242031" y="196988"/>
                  </a:cubicBezTo>
                  <a:cubicBezTo>
                    <a:pt x="242031" y="200743"/>
                    <a:pt x="242031" y="206102"/>
                    <a:pt x="242031" y="213065"/>
                  </a:cubicBezTo>
                  <a:cubicBezTo>
                    <a:pt x="236869" y="214345"/>
                    <a:pt x="231918" y="215808"/>
                    <a:pt x="227164" y="217482"/>
                  </a:cubicBezTo>
                  <a:cubicBezTo>
                    <a:pt x="222409" y="219170"/>
                    <a:pt x="219863" y="223052"/>
                    <a:pt x="219526" y="229143"/>
                  </a:cubicBezTo>
                  <a:cubicBezTo>
                    <a:pt x="202843" y="219297"/>
                    <a:pt x="185556" y="218087"/>
                    <a:pt x="167678" y="225528"/>
                  </a:cubicBezTo>
                  <a:cubicBezTo>
                    <a:pt x="149785" y="232969"/>
                    <a:pt x="134917" y="230957"/>
                    <a:pt x="123060" y="219493"/>
                  </a:cubicBezTo>
                  <a:cubicBezTo>
                    <a:pt x="117560" y="221308"/>
                    <a:pt x="115689" y="224923"/>
                    <a:pt x="117433" y="230353"/>
                  </a:cubicBezTo>
                  <a:cubicBezTo>
                    <a:pt x="119177" y="235782"/>
                    <a:pt x="118910" y="241802"/>
                    <a:pt x="116631" y="248442"/>
                  </a:cubicBezTo>
                  <a:cubicBezTo>
                    <a:pt x="110062" y="247035"/>
                    <a:pt x="104703" y="245024"/>
                    <a:pt x="100554" y="242407"/>
                  </a:cubicBezTo>
                  <a:cubicBezTo>
                    <a:pt x="96390" y="239791"/>
                    <a:pt x="94252" y="235374"/>
                    <a:pt x="94111" y="229143"/>
                  </a:cubicBezTo>
                  <a:cubicBezTo>
                    <a:pt x="65177" y="232420"/>
                    <a:pt x="45878" y="226667"/>
                    <a:pt x="36243" y="211856"/>
                  </a:cubicBezTo>
                  <a:cubicBezTo>
                    <a:pt x="26594" y="197058"/>
                    <a:pt x="16944" y="182457"/>
                    <a:pt x="7295" y="168053"/>
                  </a:cubicBezTo>
                  <a:cubicBezTo>
                    <a:pt x="9039" y="166436"/>
                    <a:pt x="11177" y="164832"/>
                    <a:pt x="13723" y="163229"/>
                  </a:cubicBezTo>
                  <a:cubicBezTo>
                    <a:pt x="16269" y="161625"/>
                    <a:pt x="18421" y="160008"/>
                    <a:pt x="20165" y="158404"/>
                  </a:cubicBezTo>
                  <a:cubicBezTo>
                    <a:pt x="17549" y="149894"/>
                    <a:pt x="13132" y="144408"/>
                    <a:pt x="6901" y="141918"/>
                  </a:cubicBezTo>
                  <a:cubicBezTo>
                    <a:pt x="670" y="139443"/>
                    <a:pt x="-1342" y="133141"/>
                    <a:pt x="867" y="123028"/>
                  </a:cubicBezTo>
                  <a:cubicBezTo>
                    <a:pt x="3821" y="121157"/>
                    <a:pt x="6760" y="119286"/>
                    <a:pt x="9714" y="117401"/>
                  </a:cubicBezTo>
                  <a:cubicBezTo>
                    <a:pt x="12654" y="115530"/>
                    <a:pt x="17212" y="115263"/>
                    <a:pt x="23373" y="116599"/>
                  </a:cubicBezTo>
                  <a:cubicBezTo>
                    <a:pt x="23710" y="111170"/>
                    <a:pt x="24653" y="103532"/>
                    <a:pt x="26186" y="93685"/>
                  </a:cubicBezTo>
                  <a:cubicBezTo>
                    <a:pt x="27733" y="83839"/>
                    <a:pt x="27860" y="75399"/>
                    <a:pt x="26594" y="68366"/>
                  </a:cubicBezTo>
                  <a:cubicBezTo>
                    <a:pt x="40196" y="64878"/>
                    <a:pt x="47552" y="57381"/>
                    <a:pt x="48692" y="45860"/>
                  </a:cubicBezTo>
                  <a:cubicBezTo>
                    <a:pt x="49831" y="34340"/>
                    <a:pt x="49972" y="20401"/>
                    <a:pt x="49100" y="4056"/>
                  </a:cubicBezTo>
                  <a:cubicBezTo>
                    <a:pt x="50970" y="1116"/>
                    <a:pt x="54459" y="-234"/>
                    <a:pt x="59551" y="33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33" name="文本框 232"/>
            <p:cNvSpPr txBox="1"/>
            <p:nvPr/>
          </p:nvSpPr>
          <p:spPr>
            <a:xfrm>
              <a:off x="5535546" y="-1448336"/>
              <a:ext cx="125954" cy="131843"/>
            </a:xfrm>
            <a:custGeom>
              <a:avLst/>
              <a:gdLst>
                <a:gd name="connsiteX0" fmla="*/ 77721 w 125954"/>
                <a:gd name="connsiteY0" fmla="*/ 0 h 131843"/>
                <a:gd name="connsiteX1" fmla="*/ 81336 w 125954"/>
                <a:gd name="connsiteY1" fmla="*/ 6836 h 131843"/>
                <a:gd name="connsiteX2" fmla="*/ 87357 w 125954"/>
                <a:gd name="connsiteY2" fmla="*/ 16078 h 131843"/>
                <a:gd name="connsiteX3" fmla="*/ 97006 w 125954"/>
                <a:gd name="connsiteY3" fmla="*/ 13265 h 131843"/>
                <a:gd name="connsiteX4" fmla="*/ 106655 w 125954"/>
                <a:gd name="connsiteY4" fmla="*/ 12871 h 131843"/>
                <a:gd name="connsiteX5" fmla="*/ 111072 w 125954"/>
                <a:gd name="connsiteY5" fmla="*/ 23322 h 131843"/>
                <a:gd name="connsiteX6" fmla="*/ 122733 w 125954"/>
                <a:gd name="connsiteY6" fmla="*/ 28948 h 131843"/>
                <a:gd name="connsiteX7" fmla="*/ 119512 w 125954"/>
                <a:gd name="connsiteY7" fmla="*/ 35377 h 131843"/>
                <a:gd name="connsiteX8" fmla="*/ 116305 w 125954"/>
                <a:gd name="connsiteY8" fmla="*/ 41805 h 131843"/>
                <a:gd name="connsiteX9" fmla="*/ 121129 w 125954"/>
                <a:gd name="connsiteY9" fmla="*/ 45420 h 131843"/>
                <a:gd name="connsiteX10" fmla="*/ 125954 w 125954"/>
                <a:gd name="connsiteY10" fmla="*/ 51454 h 131843"/>
                <a:gd name="connsiteX11" fmla="*/ 111888 w 125954"/>
                <a:gd name="connsiteY11" fmla="*/ 96874 h 131843"/>
                <a:gd name="connsiteX12" fmla="*/ 80928 w 125954"/>
                <a:gd name="connsiteY12" fmla="*/ 115765 h 131843"/>
                <a:gd name="connsiteX13" fmla="*/ 64851 w 125954"/>
                <a:gd name="connsiteY13" fmla="*/ 131843 h 131843"/>
                <a:gd name="connsiteX14" fmla="*/ 45158 w 125954"/>
                <a:gd name="connsiteY14" fmla="*/ 124613 h 131843"/>
                <a:gd name="connsiteX15" fmla="*/ 32695 w 125954"/>
                <a:gd name="connsiteY15" fmla="*/ 112544 h 131843"/>
                <a:gd name="connsiteX16" fmla="*/ 24664 w 125954"/>
                <a:gd name="connsiteY16" fmla="*/ 114555 h 131843"/>
                <a:gd name="connsiteX17" fmla="*/ 16618 w 125954"/>
                <a:gd name="connsiteY17" fmla="*/ 118986 h 131843"/>
                <a:gd name="connsiteX18" fmla="*/ 16618 w 125954"/>
                <a:gd name="connsiteY18" fmla="*/ 106116 h 131843"/>
                <a:gd name="connsiteX19" fmla="*/ 146 w 125954"/>
                <a:gd name="connsiteY19" fmla="*/ 71555 h 131843"/>
                <a:gd name="connsiteX20" fmla="*/ 10189 w 125954"/>
                <a:gd name="connsiteY20" fmla="*/ 32156 h 131843"/>
                <a:gd name="connsiteX21" fmla="*/ 36718 w 125954"/>
                <a:gd name="connsiteY21" fmla="*/ 11253 h 131843"/>
                <a:gd name="connsiteX22" fmla="*/ 68072 w 125954"/>
                <a:gd name="connsiteY22" fmla="*/ 9650 h 131843"/>
                <a:gd name="connsiteX23" fmla="*/ 77721 w 125954"/>
                <a:gd name="connsiteY23" fmla="*/ 0 h 13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5954" h="131843">
                  <a:moveTo>
                    <a:pt x="77721" y="0"/>
                  </a:moveTo>
                  <a:cubicBezTo>
                    <a:pt x="79128" y="1674"/>
                    <a:pt x="80323" y="3953"/>
                    <a:pt x="81336" y="6836"/>
                  </a:cubicBezTo>
                  <a:cubicBezTo>
                    <a:pt x="82335" y="9720"/>
                    <a:pt x="84346" y="12800"/>
                    <a:pt x="87357" y="16078"/>
                  </a:cubicBezTo>
                  <a:cubicBezTo>
                    <a:pt x="91787" y="15740"/>
                    <a:pt x="94994" y="14812"/>
                    <a:pt x="97006" y="13265"/>
                  </a:cubicBezTo>
                  <a:cubicBezTo>
                    <a:pt x="99017" y="11731"/>
                    <a:pt x="102239" y="11591"/>
                    <a:pt x="106655" y="12871"/>
                  </a:cubicBezTo>
                  <a:cubicBezTo>
                    <a:pt x="106726" y="17555"/>
                    <a:pt x="108203" y="21043"/>
                    <a:pt x="111072" y="23322"/>
                  </a:cubicBezTo>
                  <a:cubicBezTo>
                    <a:pt x="113956" y="25601"/>
                    <a:pt x="117838" y="27471"/>
                    <a:pt x="122733" y="28948"/>
                  </a:cubicBezTo>
                  <a:cubicBezTo>
                    <a:pt x="122466" y="31888"/>
                    <a:pt x="121397" y="34040"/>
                    <a:pt x="119512" y="35377"/>
                  </a:cubicBezTo>
                  <a:cubicBezTo>
                    <a:pt x="117641" y="36713"/>
                    <a:pt x="116572" y="38865"/>
                    <a:pt x="116305" y="41805"/>
                  </a:cubicBezTo>
                  <a:cubicBezTo>
                    <a:pt x="116699" y="44421"/>
                    <a:pt x="118316" y="45631"/>
                    <a:pt x="121129" y="45420"/>
                  </a:cubicBezTo>
                  <a:cubicBezTo>
                    <a:pt x="123943" y="45223"/>
                    <a:pt x="125546" y="47234"/>
                    <a:pt x="125954" y="51454"/>
                  </a:cubicBezTo>
                  <a:cubicBezTo>
                    <a:pt x="124280" y="68404"/>
                    <a:pt x="119582" y="83539"/>
                    <a:pt x="111888" y="96874"/>
                  </a:cubicBezTo>
                  <a:cubicBezTo>
                    <a:pt x="104180" y="110209"/>
                    <a:pt x="93855" y="116496"/>
                    <a:pt x="80928" y="115765"/>
                  </a:cubicBezTo>
                  <a:cubicBezTo>
                    <a:pt x="70744" y="116299"/>
                    <a:pt x="65385" y="121659"/>
                    <a:pt x="64851" y="131843"/>
                  </a:cubicBezTo>
                  <a:cubicBezTo>
                    <a:pt x="58085" y="126610"/>
                    <a:pt x="51530" y="124205"/>
                    <a:pt x="45158" y="124613"/>
                  </a:cubicBezTo>
                  <a:cubicBezTo>
                    <a:pt x="38800" y="125006"/>
                    <a:pt x="34636" y="120984"/>
                    <a:pt x="32695" y="112544"/>
                  </a:cubicBezTo>
                  <a:cubicBezTo>
                    <a:pt x="28405" y="111404"/>
                    <a:pt x="25733" y="112080"/>
                    <a:pt x="24664" y="114555"/>
                  </a:cubicBezTo>
                  <a:cubicBezTo>
                    <a:pt x="23594" y="117031"/>
                    <a:pt x="20908" y="118508"/>
                    <a:pt x="16618" y="118986"/>
                  </a:cubicBezTo>
                  <a:cubicBezTo>
                    <a:pt x="16618" y="113078"/>
                    <a:pt x="16618" y="108802"/>
                    <a:pt x="16618" y="106116"/>
                  </a:cubicBezTo>
                  <a:cubicBezTo>
                    <a:pt x="4493" y="95003"/>
                    <a:pt x="-993" y="83469"/>
                    <a:pt x="146" y="71555"/>
                  </a:cubicBezTo>
                  <a:cubicBezTo>
                    <a:pt x="1286" y="59627"/>
                    <a:pt x="4633" y="46489"/>
                    <a:pt x="10189" y="32156"/>
                  </a:cubicBezTo>
                  <a:cubicBezTo>
                    <a:pt x="17026" y="25995"/>
                    <a:pt x="25859" y="19032"/>
                    <a:pt x="36718" y="11253"/>
                  </a:cubicBezTo>
                  <a:cubicBezTo>
                    <a:pt x="47577" y="3489"/>
                    <a:pt x="58014" y="2954"/>
                    <a:pt x="68072" y="9650"/>
                  </a:cubicBezTo>
                  <a:cubicBezTo>
                    <a:pt x="71279" y="6428"/>
                    <a:pt x="74500" y="3221"/>
                    <a:pt x="77721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31" name="文本框 230"/>
            <p:cNvSpPr txBox="1"/>
            <p:nvPr/>
          </p:nvSpPr>
          <p:spPr>
            <a:xfrm>
              <a:off x="5081087" y="-1332584"/>
              <a:ext cx="17698" cy="19298"/>
            </a:xfrm>
            <a:custGeom>
              <a:avLst/>
              <a:gdLst>
                <a:gd name="connsiteX0" fmla="*/ 4825 w 17698"/>
                <a:gd name="connsiteY0" fmla="*/ 13 h 19298"/>
                <a:gd name="connsiteX1" fmla="*/ 14882 w 17698"/>
                <a:gd name="connsiteY1" fmla="*/ 3234 h 19298"/>
                <a:gd name="connsiteX2" fmla="*/ 17695 w 17698"/>
                <a:gd name="connsiteY2" fmla="*/ 16091 h 19298"/>
                <a:gd name="connsiteX3" fmla="*/ 11253 w 17698"/>
                <a:gd name="connsiteY3" fmla="*/ 17694 h 19298"/>
                <a:gd name="connsiteX4" fmla="*/ 4825 w 17698"/>
                <a:gd name="connsiteY4" fmla="*/ 19298 h 19298"/>
                <a:gd name="connsiteX5" fmla="*/ 0 w 17698"/>
                <a:gd name="connsiteY5" fmla="*/ 8453 h 19298"/>
                <a:gd name="connsiteX6" fmla="*/ 4825 w 17698"/>
                <a:gd name="connsiteY6" fmla="*/ 13 h 19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98" h="19298">
                  <a:moveTo>
                    <a:pt x="4825" y="13"/>
                  </a:moveTo>
                  <a:cubicBezTo>
                    <a:pt x="9579" y="-128"/>
                    <a:pt x="12927" y="955"/>
                    <a:pt x="14882" y="3234"/>
                  </a:cubicBezTo>
                  <a:cubicBezTo>
                    <a:pt x="16823" y="5499"/>
                    <a:pt x="17751" y="9789"/>
                    <a:pt x="17695" y="16091"/>
                  </a:cubicBezTo>
                  <a:cubicBezTo>
                    <a:pt x="14741" y="16217"/>
                    <a:pt x="12603" y="16766"/>
                    <a:pt x="11253" y="17694"/>
                  </a:cubicBezTo>
                  <a:cubicBezTo>
                    <a:pt x="9917" y="18637"/>
                    <a:pt x="7779" y="19171"/>
                    <a:pt x="4825" y="19298"/>
                  </a:cubicBezTo>
                  <a:cubicBezTo>
                    <a:pt x="1618" y="15894"/>
                    <a:pt x="0" y="12265"/>
                    <a:pt x="0" y="8453"/>
                  </a:cubicBezTo>
                  <a:cubicBezTo>
                    <a:pt x="0" y="4641"/>
                    <a:pt x="1618" y="1813"/>
                    <a:pt x="4825" y="13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30" name="文本框 229"/>
            <p:cNvSpPr txBox="1"/>
            <p:nvPr/>
          </p:nvSpPr>
          <p:spPr>
            <a:xfrm>
              <a:off x="4110756" y="-1285715"/>
              <a:ext cx="33002" cy="30311"/>
            </a:xfrm>
            <a:custGeom>
              <a:avLst/>
              <a:gdLst>
                <a:gd name="connsiteX0" fmla="*/ 20395 w 33002"/>
                <a:gd name="connsiteY0" fmla="*/ 473 h 30311"/>
                <a:gd name="connsiteX1" fmla="*/ 33002 w 33002"/>
                <a:gd name="connsiteY1" fmla="*/ 11026 h 30311"/>
                <a:gd name="connsiteX2" fmla="*/ 23761 w 33002"/>
                <a:gd name="connsiteY2" fmla="*/ 24291 h 30311"/>
                <a:gd name="connsiteX3" fmla="*/ 7289 w 33002"/>
                <a:gd name="connsiteY3" fmla="*/ 30311 h 30311"/>
                <a:gd name="connsiteX4" fmla="*/ 6881 w 33002"/>
                <a:gd name="connsiteY4" fmla="*/ 3782 h 30311"/>
                <a:gd name="connsiteX5" fmla="*/ 20395 w 33002"/>
                <a:gd name="connsiteY5" fmla="*/ 473 h 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002" h="30310">
                  <a:moveTo>
                    <a:pt x="20395" y="473"/>
                  </a:moveTo>
                  <a:cubicBezTo>
                    <a:pt x="24749" y="1679"/>
                    <a:pt x="28951" y="5196"/>
                    <a:pt x="33002" y="11026"/>
                  </a:cubicBezTo>
                  <a:cubicBezTo>
                    <a:pt x="30133" y="16048"/>
                    <a:pt x="27052" y="20465"/>
                    <a:pt x="23761" y="24291"/>
                  </a:cubicBezTo>
                  <a:cubicBezTo>
                    <a:pt x="20483" y="28103"/>
                    <a:pt x="14983" y="30114"/>
                    <a:pt x="7289" y="30311"/>
                  </a:cubicBezTo>
                  <a:cubicBezTo>
                    <a:pt x="-2290" y="19466"/>
                    <a:pt x="-2430" y="10618"/>
                    <a:pt x="6881" y="3782"/>
                  </a:cubicBezTo>
                  <a:cubicBezTo>
                    <a:pt x="11537" y="371"/>
                    <a:pt x="16042" y="-733"/>
                    <a:pt x="20395" y="473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29" name="文本框 228"/>
            <p:cNvSpPr txBox="1"/>
            <p:nvPr/>
          </p:nvSpPr>
          <p:spPr>
            <a:xfrm>
              <a:off x="5312971" y="-1285222"/>
              <a:ext cx="26976" cy="33039"/>
            </a:xfrm>
            <a:custGeom>
              <a:avLst/>
              <a:gdLst>
                <a:gd name="connsiteX0" fmla="*/ 12755 w 26976"/>
                <a:gd name="connsiteY0" fmla="*/ 31 h 33039"/>
                <a:gd name="connsiteX1" fmla="*/ 26976 w 26976"/>
                <a:gd name="connsiteY1" fmla="*/ 7312 h 33039"/>
                <a:gd name="connsiteX2" fmla="*/ 14105 w 26976"/>
                <a:gd name="connsiteY2" fmla="*/ 33039 h 33039"/>
                <a:gd name="connsiteX3" fmla="*/ 2459 w 26976"/>
                <a:gd name="connsiteY3" fmla="*/ 9324 h 33039"/>
                <a:gd name="connsiteX4" fmla="*/ 12755 w 26976"/>
                <a:gd name="connsiteY4" fmla="*/ 31 h 33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76" h="33039">
                  <a:moveTo>
                    <a:pt x="12755" y="31"/>
                  </a:moveTo>
                  <a:cubicBezTo>
                    <a:pt x="16841" y="-305"/>
                    <a:pt x="21581" y="2122"/>
                    <a:pt x="26976" y="7312"/>
                  </a:cubicBezTo>
                  <a:cubicBezTo>
                    <a:pt x="24289" y="17496"/>
                    <a:pt x="19999" y="26076"/>
                    <a:pt x="14105" y="33039"/>
                  </a:cubicBezTo>
                  <a:cubicBezTo>
                    <a:pt x="785" y="28946"/>
                    <a:pt x="-3112" y="21041"/>
                    <a:pt x="2459" y="9324"/>
                  </a:cubicBezTo>
                  <a:cubicBezTo>
                    <a:pt x="5237" y="3465"/>
                    <a:pt x="8669" y="367"/>
                    <a:pt x="12755" y="31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28" name="文本框 227"/>
            <p:cNvSpPr txBox="1"/>
            <p:nvPr/>
          </p:nvSpPr>
          <p:spPr>
            <a:xfrm>
              <a:off x="5355586" y="-1277910"/>
              <a:ext cx="14673" cy="25727"/>
            </a:xfrm>
            <a:custGeom>
              <a:avLst/>
              <a:gdLst>
                <a:gd name="connsiteX0" fmla="*/ 6868 w 14673"/>
                <a:gd name="connsiteY0" fmla="*/ 0 h 25727"/>
                <a:gd name="connsiteX1" fmla="*/ 14506 w 14673"/>
                <a:gd name="connsiteY1" fmla="*/ 10451 h 25727"/>
                <a:gd name="connsiteX2" fmla="*/ 10075 w 14673"/>
                <a:gd name="connsiteY2" fmla="*/ 25727 h 25727"/>
                <a:gd name="connsiteX3" fmla="*/ 32 w 14673"/>
                <a:gd name="connsiteY3" fmla="*/ 12871 h 25727"/>
                <a:gd name="connsiteX4" fmla="*/ 6868 w 14673"/>
                <a:gd name="connsiteY4" fmla="*/ 0 h 2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2" h="25727">
                  <a:moveTo>
                    <a:pt x="6868" y="0"/>
                  </a:moveTo>
                  <a:cubicBezTo>
                    <a:pt x="12832" y="675"/>
                    <a:pt x="15378" y="4150"/>
                    <a:pt x="14506" y="10451"/>
                  </a:cubicBezTo>
                  <a:cubicBezTo>
                    <a:pt x="13634" y="16753"/>
                    <a:pt x="12157" y="21845"/>
                    <a:pt x="10075" y="25727"/>
                  </a:cubicBezTo>
                  <a:cubicBezTo>
                    <a:pt x="3717" y="22239"/>
                    <a:pt x="369" y="17949"/>
                    <a:pt x="32" y="12871"/>
                  </a:cubicBezTo>
                  <a:cubicBezTo>
                    <a:pt x="-306" y="7779"/>
                    <a:pt x="1973" y="3489"/>
                    <a:pt x="6868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27" name="文本框 226"/>
            <p:cNvSpPr txBox="1"/>
            <p:nvPr/>
          </p:nvSpPr>
          <p:spPr>
            <a:xfrm>
              <a:off x="5373659" y="-1223249"/>
              <a:ext cx="14504" cy="67532"/>
            </a:xfrm>
            <a:custGeom>
              <a:avLst/>
              <a:gdLst>
                <a:gd name="connsiteX0" fmla="*/ 11300 w 14504"/>
                <a:gd name="connsiteY0" fmla="*/ 0 h 67532"/>
                <a:gd name="connsiteX1" fmla="*/ 12510 w 14504"/>
                <a:gd name="connsiteY1" fmla="*/ 32564 h 67532"/>
                <a:gd name="connsiteX2" fmla="*/ 11300 w 14504"/>
                <a:gd name="connsiteY2" fmla="*/ 67532 h 67532"/>
                <a:gd name="connsiteX3" fmla="*/ 455 w 14504"/>
                <a:gd name="connsiteY3" fmla="*/ 33773 h 67532"/>
                <a:gd name="connsiteX4" fmla="*/ 11300 w 14504"/>
                <a:gd name="connsiteY4" fmla="*/ 0 h 6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04" h="67532">
                  <a:moveTo>
                    <a:pt x="11300" y="0"/>
                  </a:moveTo>
                  <a:cubicBezTo>
                    <a:pt x="15126" y="9847"/>
                    <a:pt x="15520" y="20706"/>
                    <a:pt x="12510" y="32564"/>
                  </a:cubicBezTo>
                  <a:cubicBezTo>
                    <a:pt x="9485" y="44421"/>
                    <a:pt x="9091" y="56082"/>
                    <a:pt x="11300" y="67532"/>
                  </a:cubicBezTo>
                  <a:cubicBezTo>
                    <a:pt x="2255" y="59894"/>
                    <a:pt x="-1360" y="48641"/>
                    <a:pt x="455" y="33773"/>
                  </a:cubicBezTo>
                  <a:cubicBezTo>
                    <a:pt x="2255" y="18891"/>
                    <a:pt x="5870" y="7638"/>
                    <a:pt x="11300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grpSp>
        <p:nvGrpSpPr>
          <p:cNvPr id="335" name="组合 334"/>
          <p:cNvGrpSpPr/>
          <p:nvPr/>
        </p:nvGrpSpPr>
        <p:grpSpPr>
          <a:xfrm>
            <a:off x="2330256" y="1647473"/>
            <a:ext cx="2017310" cy="751097"/>
            <a:chOff x="6850217" y="-1104790"/>
            <a:chExt cx="2017310" cy="751097"/>
          </a:xfrm>
        </p:grpSpPr>
        <p:sp>
          <p:nvSpPr>
            <p:cNvPr id="329" name="文本框 328"/>
            <p:cNvSpPr txBox="1"/>
            <p:nvPr/>
          </p:nvSpPr>
          <p:spPr>
            <a:xfrm>
              <a:off x="7728184" y="-1104790"/>
              <a:ext cx="11129" cy="11241"/>
            </a:xfrm>
            <a:custGeom>
              <a:avLst/>
              <a:gdLst>
                <a:gd name="connsiteX0" fmla="*/ 6292 w 11129"/>
                <a:gd name="connsiteY0" fmla="*/ 189 h 11241"/>
                <a:gd name="connsiteX1" fmla="*/ 11129 w 11129"/>
                <a:gd name="connsiteY1" fmla="*/ 3873 h 11241"/>
                <a:gd name="connsiteX2" fmla="*/ 7905 w 11129"/>
                <a:gd name="connsiteY2" fmla="*/ 8944 h 11241"/>
                <a:gd name="connsiteX3" fmla="*/ 1915 w 11129"/>
                <a:gd name="connsiteY3" fmla="*/ 11241 h 11241"/>
                <a:gd name="connsiteX4" fmla="*/ 77 w 11129"/>
                <a:gd name="connsiteY4" fmla="*/ 2027 h 11241"/>
                <a:gd name="connsiteX5" fmla="*/ 6292 w 11129"/>
                <a:gd name="connsiteY5" fmla="*/ 189 h 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29" h="11241">
                  <a:moveTo>
                    <a:pt x="6292" y="189"/>
                  </a:moveTo>
                  <a:cubicBezTo>
                    <a:pt x="7792" y="721"/>
                    <a:pt x="9404" y="1955"/>
                    <a:pt x="11129" y="3873"/>
                  </a:cubicBezTo>
                  <a:cubicBezTo>
                    <a:pt x="10291" y="5792"/>
                    <a:pt x="9210" y="7485"/>
                    <a:pt x="7905" y="8944"/>
                  </a:cubicBezTo>
                  <a:cubicBezTo>
                    <a:pt x="6599" y="10403"/>
                    <a:pt x="4608" y="11168"/>
                    <a:pt x="1915" y="11241"/>
                  </a:cubicBezTo>
                  <a:cubicBezTo>
                    <a:pt x="384" y="9097"/>
                    <a:pt x="-229" y="6026"/>
                    <a:pt x="77" y="2027"/>
                  </a:cubicBezTo>
                  <a:cubicBezTo>
                    <a:pt x="2721" y="262"/>
                    <a:pt x="4801" y="-351"/>
                    <a:pt x="6292" y="189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27" name="文本框 326"/>
            <p:cNvSpPr txBox="1"/>
            <p:nvPr/>
          </p:nvSpPr>
          <p:spPr>
            <a:xfrm>
              <a:off x="7396570" y="-1037445"/>
              <a:ext cx="22112" cy="28665"/>
            </a:xfrm>
            <a:custGeom>
              <a:avLst/>
              <a:gdLst>
                <a:gd name="connsiteX0" fmla="*/ 10367 w 22112"/>
                <a:gd name="connsiteY0" fmla="*/ 105 h 28665"/>
                <a:gd name="connsiteX1" fmla="*/ 22112 w 22112"/>
                <a:gd name="connsiteY1" fmla="*/ 4708 h 28665"/>
                <a:gd name="connsiteX2" fmla="*/ 22112 w 22112"/>
                <a:gd name="connsiteY2" fmla="*/ 28665 h 28665"/>
                <a:gd name="connsiteX3" fmla="*/ 6215 w 22112"/>
                <a:gd name="connsiteY3" fmla="*/ 21756 h 28665"/>
                <a:gd name="connsiteX4" fmla="*/ 0 w 22112"/>
                <a:gd name="connsiteY4" fmla="*/ 6554 h 28665"/>
                <a:gd name="connsiteX5" fmla="*/ 10367 w 22112"/>
                <a:gd name="connsiteY5" fmla="*/ 105 h 28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112" h="28665">
                  <a:moveTo>
                    <a:pt x="10367" y="105"/>
                  </a:moveTo>
                  <a:cubicBezTo>
                    <a:pt x="15090" y="-435"/>
                    <a:pt x="19000" y="1096"/>
                    <a:pt x="22112" y="4708"/>
                  </a:cubicBezTo>
                  <a:cubicBezTo>
                    <a:pt x="22112" y="11769"/>
                    <a:pt x="22112" y="19757"/>
                    <a:pt x="22112" y="28665"/>
                  </a:cubicBezTo>
                  <a:cubicBezTo>
                    <a:pt x="15550" y="27746"/>
                    <a:pt x="10246" y="25440"/>
                    <a:pt x="6215" y="21756"/>
                  </a:cubicBezTo>
                  <a:cubicBezTo>
                    <a:pt x="2185" y="18065"/>
                    <a:pt x="113" y="13002"/>
                    <a:pt x="0" y="6554"/>
                  </a:cubicBezTo>
                  <a:cubicBezTo>
                    <a:pt x="2185" y="2789"/>
                    <a:pt x="5643" y="637"/>
                    <a:pt x="10367" y="105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24" name="文本框 323"/>
            <p:cNvSpPr txBox="1"/>
            <p:nvPr/>
          </p:nvSpPr>
          <p:spPr>
            <a:xfrm>
              <a:off x="8820594" y="-953634"/>
              <a:ext cx="46933" cy="40458"/>
            </a:xfrm>
            <a:custGeom>
              <a:avLst/>
              <a:gdLst>
                <a:gd name="connsiteX0" fmla="*/ 15142 w 46933"/>
                <a:gd name="connsiteY0" fmla="*/ 135 h 40458"/>
                <a:gd name="connsiteX1" fmla="*/ 23896 w 46933"/>
                <a:gd name="connsiteY1" fmla="*/ 3360 h 40458"/>
                <a:gd name="connsiteX2" fmla="*/ 29885 w 46933"/>
                <a:gd name="connsiteY2" fmla="*/ 9349 h 40458"/>
                <a:gd name="connsiteX3" fmla="*/ 38180 w 46933"/>
                <a:gd name="connsiteY3" fmla="*/ 6125 h 40458"/>
                <a:gd name="connsiteX4" fmla="*/ 46474 w 46933"/>
                <a:gd name="connsiteY4" fmla="*/ 11195 h 40458"/>
                <a:gd name="connsiteX5" fmla="*/ 45322 w 46933"/>
                <a:gd name="connsiteY5" fmla="*/ 18329 h 40458"/>
                <a:gd name="connsiteX6" fmla="*/ 37261 w 46933"/>
                <a:gd name="connsiteY6" fmla="*/ 24093 h 40458"/>
                <a:gd name="connsiteX7" fmla="*/ 38414 w 46933"/>
                <a:gd name="connsiteY7" fmla="*/ 27543 h 40458"/>
                <a:gd name="connsiteX8" fmla="*/ 40945 w 46933"/>
                <a:gd name="connsiteY8" fmla="*/ 35144 h 40458"/>
                <a:gd name="connsiteX9" fmla="*/ 12385 w 46933"/>
                <a:gd name="connsiteY9" fmla="*/ 39521 h 40458"/>
                <a:gd name="connsiteX10" fmla="*/ 406 w 46933"/>
                <a:gd name="connsiteY10" fmla="*/ 14879 h 40458"/>
                <a:gd name="connsiteX11" fmla="*/ 6855 w 46933"/>
                <a:gd name="connsiteY11" fmla="*/ 13033 h 40458"/>
                <a:gd name="connsiteX12" fmla="*/ 13304 w 46933"/>
                <a:gd name="connsiteY12" fmla="*/ 11195 h 40458"/>
                <a:gd name="connsiteX13" fmla="*/ 12844 w 46933"/>
                <a:gd name="connsiteY13" fmla="*/ 4279 h 40458"/>
                <a:gd name="connsiteX14" fmla="*/ 15142 w 46933"/>
                <a:gd name="connsiteY14" fmla="*/ 135 h 40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933" h="40458">
                  <a:moveTo>
                    <a:pt x="15142" y="135"/>
                  </a:moveTo>
                  <a:cubicBezTo>
                    <a:pt x="19446" y="-405"/>
                    <a:pt x="22364" y="676"/>
                    <a:pt x="23896" y="3360"/>
                  </a:cubicBezTo>
                  <a:cubicBezTo>
                    <a:pt x="25436" y="6044"/>
                    <a:pt x="27427" y="8043"/>
                    <a:pt x="29885" y="9349"/>
                  </a:cubicBezTo>
                  <a:cubicBezTo>
                    <a:pt x="31957" y="5972"/>
                    <a:pt x="34722" y="4891"/>
                    <a:pt x="38180" y="6125"/>
                  </a:cubicBezTo>
                  <a:cubicBezTo>
                    <a:pt x="41638" y="7350"/>
                    <a:pt x="44395" y="9043"/>
                    <a:pt x="46474" y="11195"/>
                  </a:cubicBezTo>
                  <a:cubicBezTo>
                    <a:pt x="47353" y="12533"/>
                    <a:pt x="46974" y="14919"/>
                    <a:pt x="45322" y="18329"/>
                  </a:cubicBezTo>
                  <a:cubicBezTo>
                    <a:pt x="43670" y="21747"/>
                    <a:pt x="40985" y="23665"/>
                    <a:pt x="37261" y="24093"/>
                  </a:cubicBezTo>
                  <a:cubicBezTo>
                    <a:pt x="35222" y="24899"/>
                    <a:pt x="35608" y="26051"/>
                    <a:pt x="38414" y="27543"/>
                  </a:cubicBezTo>
                  <a:cubicBezTo>
                    <a:pt x="41211" y="29042"/>
                    <a:pt x="42057" y="31573"/>
                    <a:pt x="40945" y="35144"/>
                  </a:cubicBezTo>
                  <a:cubicBezTo>
                    <a:pt x="31650" y="40174"/>
                    <a:pt x="22130" y="41633"/>
                    <a:pt x="12385" y="39521"/>
                  </a:cubicBezTo>
                  <a:cubicBezTo>
                    <a:pt x="2631" y="37409"/>
                    <a:pt x="-1359" y="29195"/>
                    <a:pt x="406" y="14879"/>
                  </a:cubicBezTo>
                  <a:cubicBezTo>
                    <a:pt x="3010" y="14726"/>
                    <a:pt x="5162" y="14105"/>
                    <a:pt x="6855" y="13033"/>
                  </a:cubicBezTo>
                  <a:cubicBezTo>
                    <a:pt x="8540" y="11961"/>
                    <a:pt x="10692" y="11348"/>
                    <a:pt x="13304" y="11195"/>
                  </a:cubicBezTo>
                  <a:cubicBezTo>
                    <a:pt x="13151" y="7737"/>
                    <a:pt x="12998" y="5432"/>
                    <a:pt x="12844" y="4279"/>
                  </a:cubicBezTo>
                  <a:cubicBezTo>
                    <a:pt x="12691" y="3126"/>
                    <a:pt x="13457" y="1748"/>
                    <a:pt x="15142" y="135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22" name="文本框 321"/>
            <p:cNvSpPr txBox="1"/>
            <p:nvPr/>
          </p:nvSpPr>
          <p:spPr>
            <a:xfrm>
              <a:off x="7752217" y="-870576"/>
              <a:ext cx="136948" cy="83225"/>
            </a:xfrm>
            <a:custGeom>
              <a:avLst/>
              <a:gdLst>
                <a:gd name="connsiteX0" fmla="*/ 82923 w 136948"/>
                <a:gd name="connsiteY0" fmla="*/ 0 h 83225"/>
                <a:gd name="connsiteX1" fmla="*/ 99505 w 136948"/>
                <a:gd name="connsiteY1" fmla="*/ 6215 h 83225"/>
                <a:gd name="connsiteX2" fmla="*/ 116086 w 136948"/>
                <a:gd name="connsiteY2" fmla="*/ 5530 h 83225"/>
                <a:gd name="connsiteX3" fmla="*/ 118851 w 136948"/>
                <a:gd name="connsiteY3" fmla="*/ 10367 h 83225"/>
                <a:gd name="connsiteX4" fmla="*/ 127145 w 136948"/>
                <a:gd name="connsiteY4" fmla="*/ 11052 h 83225"/>
                <a:gd name="connsiteX5" fmla="*/ 135900 w 136948"/>
                <a:gd name="connsiteY5" fmla="*/ 41458 h 83225"/>
                <a:gd name="connsiteX6" fmla="*/ 119778 w 136948"/>
                <a:gd name="connsiteY6" fmla="*/ 71863 h 83225"/>
                <a:gd name="connsiteX7" fmla="*/ 105494 w 136948"/>
                <a:gd name="connsiteY7" fmla="*/ 78086 h 83225"/>
                <a:gd name="connsiteX8" fmla="*/ 88445 w 136948"/>
                <a:gd name="connsiteY8" fmla="*/ 82923 h 83225"/>
                <a:gd name="connsiteX9" fmla="*/ 88445 w 136948"/>
                <a:gd name="connsiteY9" fmla="*/ 77393 h 83225"/>
                <a:gd name="connsiteX10" fmla="*/ 66793 w 136948"/>
                <a:gd name="connsiteY10" fmla="*/ 79924 h 83225"/>
                <a:gd name="connsiteX11" fmla="*/ 42377 w 136948"/>
                <a:gd name="connsiteY11" fmla="*/ 81077 h 83225"/>
                <a:gd name="connsiteX12" fmla="*/ 44456 w 136948"/>
                <a:gd name="connsiteY12" fmla="*/ 75088 h 83225"/>
                <a:gd name="connsiteX13" fmla="*/ 47907 w 136948"/>
                <a:gd name="connsiteY13" fmla="*/ 71863 h 83225"/>
                <a:gd name="connsiteX14" fmla="*/ 42844 w 136948"/>
                <a:gd name="connsiteY14" fmla="*/ 72097 h 83225"/>
                <a:gd name="connsiteX15" fmla="*/ 35009 w 136948"/>
                <a:gd name="connsiteY15" fmla="*/ 73709 h 83225"/>
                <a:gd name="connsiteX16" fmla="*/ 28794 w 136948"/>
                <a:gd name="connsiteY16" fmla="*/ 67027 h 83225"/>
                <a:gd name="connsiteX17" fmla="*/ 18428 w 136948"/>
                <a:gd name="connsiteY17" fmla="*/ 70026 h 83225"/>
                <a:gd name="connsiteX18" fmla="*/ 9214 w 136948"/>
                <a:gd name="connsiteY18" fmla="*/ 60119 h 83225"/>
                <a:gd name="connsiteX19" fmla="*/ 0 w 136948"/>
                <a:gd name="connsiteY19" fmla="*/ 51598 h 83225"/>
                <a:gd name="connsiteX20" fmla="*/ 12898 w 136948"/>
                <a:gd name="connsiteY20" fmla="*/ 31559 h 83225"/>
                <a:gd name="connsiteX21" fmla="*/ 36855 w 136948"/>
                <a:gd name="connsiteY21" fmla="*/ 23957 h 83225"/>
                <a:gd name="connsiteX22" fmla="*/ 43989 w 136948"/>
                <a:gd name="connsiteY22" fmla="*/ 27875 h 83225"/>
                <a:gd name="connsiteX23" fmla="*/ 49752 w 136948"/>
                <a:gd name="connsiteY23" fmla="*/ 33171 h 83225"/>
                <a:gd name="connsiteX24" fmla="*/ 52284 w 136948"/>
                <a:gd name="connsiteY24" fmla="*/ 25569 h 83225"/>
                <a:gd name="connsiteX25" fmla="*/ 53436 w 136948"/>
                <a:gd name="connsiteY25" fmla="*/ 16582 h 83225"/>
                <a:gd name="connsiteX26" fmla="*/ 70251 w 136948"/>
                <a:gd name="connsiteY26" fmla="*/ 14510 h 83225"/>
                <a:gd name="connsiteX27" fmla="*/ 82923 w 136948"/>
                <a:gd name="connsiteY27" fmla="*/ 0 h 8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36948" h="83225">
                  <a:moveTo>
                    <a:pt x="82923" y="0"/>
                  </a:moveTo>
                  <a:cubicBezTo>
                    <a:pt x="88445" y="1500"/>
                    <a:pt x="93975" y="3571"/>
                    <a:pt x="99505" y="6215"/>
                  </a:cubicBezTo>
                  <a:cubicBezTo>
                    <a:pt x="105034" y="8867"/>
                    <a:pt x="110564" y="8642"/>
                    <a:pt x="116086" y="5530"/>
                  </a:cubicBezTo>
                  <a:cubicBezTo>
                    <a:pt x="115401" y="8174"/>
                    <a:pt x="116320" y="9786"/>
                    <a:pt x="118851" y="10367"/>
                  </a:cubicBezTo>
                  <a:cubicBezTo>
                    <a:pt x="121390" y="10939"/>
                    <a:pt x="124155" y="11173"/>
                    <a:pt x="127145" y="11052"/>
                  </a:cubicBezTo>
                  <a:cubicBezTo>
                    <a:pt x="135819" y="20499"/>
                    <a:pt x="138737" y="30632"/>
                    <a:pt x="135900" y="41458"/>
                  </a:cubicBezTo>
                  <a:cubicBezTo>
                    <a:pt x="133054" y="52283"/>
                    <a:pt x="127686" y="62424"/>
                    <a:pt x="119778" y="71863"/>
                  </a:cubicBezTo>
                  <a:cubicBezTo>
                    <a:pt x="113168" y="71751"/>
                    <a:pt x="108412" y="73822"/>
                    <a:pt x="105494" y="78086"/>
                  </a:cubicBezTo>
                  <a:cubicBezTo>
                    <a:pt x="102576" y="82351"/>
                    <a:pt x="96893" y="83955"/>
                    <a:pt x="88445" y="82923"/>
                  </a:cubicBezTo>
                  <a:cubicBezTo>
                    <a:pt x="88445" y="81077"/>
                    <a:pt x="88445" y="79239"/>
                    <a:pt x="88445" y="77393"/>
                  </a:cubicBezTo>
                  <a:cubicBezTo>
                    <a:pt x="81924" y="79046"/>
                    <a:pt x="74701" y="79892"/>
                    <a:pt x="66793" y="79924"/>
                  </a:cubicBezTo>
                  <a:cubicBezTo>
                    <a:pt x="58886" y="79965"/>
                    <a:pt x="50752" y="80352"/>
                    <a:pt x="42377" y="81077"/>
                  </a:cubicBezTo>
                  <a:cubicBezTo>
                    <a:pt x="41804" y="77700"/>
                    <a:pt x="42498" y="75708"/>
                    <a:pt x="44456" y="75088"/>
                  </a:cubicBezTo>
                  <a:cubicBezTo>
                    <a:pt x="46415" y="74475"/>
                    <a:pt x="47560" y="73403"/>
                    <a:pt x="47907" y="71863"/>
                  </a:cubicBezTo>
                  <a:cubicBezTo>
                    <a:pt x="46222" y="69751"/>
                    <a:pt x="44529" y="69832"/>
                    <a:pt x="42844" y="72097"/>
                  </a:cubicBezTo>
                  <a:cubicBezTo>
                    <a:pt x="41151" y="74362"/>
                    <a:pt x="38540" y="74902"/>
                    <a:pt x="35009" y="73709"/>
                  </a:cubicBezTo>
                  <a:cubicBezTo>
                    <a:pt x="35356" y="68607"/>
                    <a:pt x="33284" y="66374"/>
                    <a:pt x="28794" y="67027"/>
                  </a:cubicBezTo>
                  <a:cubicBezTo>
                    <a:pt x="24296" y="67680"/>
                    <a:pt x="20846" y="68679"/>
                    <a:pt x="18428" y="70026"/>
                  </a:cubicBezTo>
                  <a:cubicBezTo>
                    <a:pt x="14889" y="67067"/>
                    <a:pt x="11818" y="63762"/>
                    <a:pt x="9214" y="60119"/>
                  </a:cubicBezTo>
                  <a:cubicBezTo>
                    <a:pt x="6602" y="56475"/>
                    <a:pt x="3531" y="53630"/>
                    <a:pt x="0" y="51598"/>
                  </a:cubicBezTo>
                  <a:cubicBezTo>
                    <a:pt x="1992" y="42497"/>
                    <a:pt x="6296" y="35815"/>
                    <a:pt x="12898" y="31559"/>
                  </a:cubicBezTo>
                  <a:cubicBezTo>
                    <a:pt x="19500" y="27295"/>
                    <a:pt x="27488" y="24763"/>
                    <a:pt x="36855" y="23957"/>
                  </a:cubicBezTo>
                  <a:cubicBezTo>
                    <a:pt x="40273" y="24223"/>
                    <a:pt x="42651" y="25529"/>
                    <a:pt x="43989" y="27875"/>
                  </a:cubicBezTo>
                  <a:cubicBezTo>
                    <a:pt x="45335" y="30213"/>
                    <a:pt x="47254" y="31978"/>
                    <a:pt x="49752" y="33171"/>
                  </a:cubicBezTo>
                  <a:cubicBezTo>
                    <a:pt x="52783" y="31905"/>
                    <a:pt x="53630" y="29366"/>
                    <a:pt x="52284" y="25569"/>
                  </a:cubicBezTo>
                  <a:cubicBezTo>
                    <a:pt x="50937" y="21765"/>
                    <a:pt x="51324" y="18774"/>
                    <a:pt x="53436" y="16582"/>
                  </a:cubicBezTo>
                  <a:cubicBezTo>
                    <a:pt x="59160" y="19000"/>
                    <a:pt x="64762" y="18315"/>
                    <a:pt x="70251" y="14510"/>
                  </a:cubicBezTo>
                  <a:cubicBezTo>
                    <a:pt x="75741" y="10713"/>
                    <a:pt x="79965" y="5877"/>
                    <a:pt x="82923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21" name="文本框 320"/>
            <p:cNvSpPr txBox="1"/>
            <p:nvPr/>
          </p:nvSpPr>
          <p:spPr>
            <a:xfrm>
              <a:off x="7640861" y="-842482"/>
              <a:ext cx="63443" cy="40948"/>
            </a:xfrm>
            <a:custGeom>
              <a:avLst/>
              <a:gdLst>
                <a:gd name="connsiteX0" fmla="*/ 38334 w 63443"/>
                <a:gd name="connsiteY0" fmla="*/ 7 h 40948"/>
                <a:gd name="connsiteX1" fmla="*/ 63443 w 63443"/>
                <a:gd name="connsiteY1" fmla="*/ 23504 h 40948"/>
                <a:gd name="connsiteX2" fmla="*/ 38567 w 63443"/>
                <a:gd name="connsiteY2" fmla="*/ 40779 h 40948"/>
                <a:gd name="connsiteX3" fmla="*/ 2632 w 63443"/>
                <a:gd name="connsiteY3" fmla="*/ 34556 h 40948"/>
                <a:gd name="connsiteX4" fmla="*/ 1713 w 63443"/>
                <a:gd name="connsiteY4" fmla="*/ 24189 h 40948"/>
                <a:gd name="connsiteX5" fmla="*/ 794 w 63443"/>
                <a:gd name="connsiteY5" fmla="*/ 17974 h 40948"/>
                <a:gd name="connsiteX6" fmla="*/ 38334 w 63443"/>
                <a:gd name="connsiteY6" fmla="*/ 7 h 4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443" h="40948">
                  <a:moveTo>
                    <a:pt x="38334" y="7"/>
                  </a:moveTo>
                  <a:cubicBezTo>
                    <a:pt x="54883" y="240"/>
                    <a:pt x="63250" y="8068"/>
                    <a:pt x="63443" y="23504"/>
                  </a:cubicBezTo>
                  <a:cubicBezTo>
                    <a:pt x="60453" y="34209"/>
                    <a:pt x="52158" y="39973"/>
                    <a:pt x="38567" y="40779"/>
                  </a:cubicBezTo>
                  <a:cubicBezTo>
                    <a:pt x="24977" y="41585"/>
                    <a:pt x="12998" y="39513"/>
                    <a:pt x="2632" y="34556"/>
                  </a:cubicBezTo>
                  <a:cubicBezTo>
                    <a:pt x="3938" y="30066"/>
                    <a:pt x="3631" y="26616"/>
                    <a:pt x="1713" y="24189"/>
                  </a:cubicBezTo>
                  <a:cubicBezTo>
                    <a:pt x="-206" y="21771"/>
                    <a:pt x="-512" y="19699"/>
                    <a:pt x="794" y="17974"/>
                  </a:cubicBezTo>
                  <a:cubicBezTo>
                    <a:pt x="9274" y="5762"/>
                    <a:pt x="21793" y="-219"/>
                    <a:pt x="38334" y="7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20" name="文本框 319"/>
            <p:cNvSpPr txBox="1"/>
            <p:nvPr/>
          </p:nvSpPr>
          <p:spPr>
            <a:xfrm>
              <a:off x="7461065" y="-831763"/>
              <a:ext cx="154786" cy="61617"/>
            </a:xfrm>
            <a:custGeom>
              <a:avLst/>
              <a:gdLst>
                <a:gd name="connsiteX0" fmla="*/ 130113 w 154786"/>
                <a:gd name="connsiteY0" fmla="*/ 286 h 61617"/>
                <a:gd name="connsiteX1" fmla="*/ 145572 w 154786"/>
                <a:gd name="connsiteY1" fmla="*/ 7255 h 61617"/>
                <a:gd name="connsiteX2" fmla="*/ 148571 w 154786"/>
                <a:gd name="connsiteY2" fmla="*/ 4031 h 61617"/>
                <a:gd name="connsiteX3" fmla="*/ 152948 w 154786"/>
                <a:gd name="connsiteY3" fmla="*/ 3572 h 61617"/>
                <a:gd name="connsiteX4" fmla="*/ 154560 w 154786"/>
                <a:gd name="connsiteY4" fmla="*/ 13245 h 61617"/>
                <a:gd name="connsiteX5" fmla="*/ 154786 w 154786"/>
                <a:gd name="connsiteY5" fmla="*/ 25683 h 61617"/>
                <a:gd name="connsiteX6" fmla="*/ 124154 w 154786"/>
                <a:gd name="connsiteY6" fmla="*/ 40426 h 61617"/>
                <a:gd name="connsiteX7" fmla="*/ 86606 w 154786"/>
                <a:gd name="connsiteY7" fmla="*/ 38580 h 61617"/>
                <a:gd name="connsiteX8" fmla="*/ 79924 w 154786"/>
                <a:gd name="connsiteY8" fmla="*/ 40886 h 61617"/>
                <a:gd name="connsiteX9" fmla="*/ 71863 w 154786"/>
                <a:gd name="connsiteY9" fmla="*/ 45956 h 61617"/>
                <a:gd name="connsiteX10" fmla="*/ 57353 w 154786"/>
                <a:gd name="connsiteY10" fmla="*/ 47101 h 61617"/>
                <a:gd name="connsiteX11" fmla="*/ 44222 w 154786"/>
                <a:gd name="connsiteY11" fmla="*/ 49640 h 61617"/>
                <a:gd name="connsiteX12" fmla="*/ 23489 w 154786"/>
                <a:gd name="connsiteY12" fmla="*/ 59772 h 61617"/>
                <a:gd name="connsiteX13" fmla="*/ 0 w 154786"/>
                <a:gd name="connsiteY13" fmla="*/ 53324 h 61617"/>
                <a:gd name="connsiteX14" fmla="*/ 30631 w 154786"/>
                <a:gd name="connsiteY14" fmla="*/ 34203 h 61617"/>
                <a:gd name="connsiteX15" fmla="*/ 68179 w 154786"/>
                <a:gd name="connsiteY15" fmla="*/ 21999 h 61617"/>
                <a:gd name="connsiteX16" fmla="*/ 84760 w 154786"/>
                <a:gd name="connsiteY16" fmla="*/ 25683 h 61617"/>
                <a:gd name="connsiteX17" fmla="*/ 111716 w 154786"/>
                <a:gd name="connsiteY17" fmla="*/ 2645 h 61617"/>
                <a:gd name="connsiteX18" fmla="*/ 130113 w 154786"/>
                <a:gd name="connsiteY18" fmla="*/ 286 h 61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4786" h="61615">
                  <a:moveTo>
                    <a:pt x="130113" y="286"/>
                  </a:moveTo>
                  <a:cubicBezTo>
                    <a:pt x="135756" y="1055"/>
                    <a:pt x="140909" y="3378"/>
                    <a:pt x="145572" y="7255"/>
                  </a:cubicBezTo>
                  <a:cubicBezTo>
                    <a:pt x="147152" y="6183"/>
                    <a:pt x="148144" y="5103"/>
                    <a:pt x="148571" y="4031"/>
                  </a:cubicBezTo>
                  <a:cubicBezTo>
                    <a:pt x="148990" y="2959"/>
                    <a:pt x="150449" y="2806"/>
                    <a:pt x="152948" y="3572"/>
                  </a:cubicBezTo>
                  <a:cubicBezTo>
                    <a:pt x="154520" y="7022"/>
                    <a:pt x="155060" y="10246"/>
                    <a:pt x="154560" y="13245"/>
                  </a:cubicBezTo>
                  <a:cubicBezTo>
                    <a:pt x="154060" y="16235"/>
                    <a:pt x="154133" y="20387"/>
                    <a:pt x="154786" y="25683"/>
                  </a:cubicBezTo>
                  <a:cubicBezTo>
                    <a:pt x="146991" y="36589"/>
                    <a:pt x="136786" y="41498"/>
                    <a:pt x="124154" y="40426"/>
                  </a:cubicBezTo>
                  <a:cubicBezTo>
                    <a:pt x="111523" y="39346"/>
                    <a:pt x="99004" y="38733"/>
                    <a:pt x="86606" y="38580"/>
                  </a:cubicBezTo>
                  <a:cubicBezTo>
                    <a:pt x="84035" y="38661"/>
                    <a:pt x="81810" y="39427"/>
                    <a:pt x="79924" y="40886"/>
                  </a:cubicBezTo>
                  <a:cubicBezTo>
                    <a:pt x="78046" y="42345"/>
                    <a:pt x="75361" y="44029"/>
                    <a:pt x="71863" y="45956"/>
                  </a:cubicBezTo>
                  <a:cubicBezTo>
                    <a:pt x="67139" y="46681"/>
                    <a:pt x="62303" y="47068"/>
                    <a:pt x="57353" y="47101"/>
                  </a:cubicBezTo>
                  <a:cubicBezTo>
                    <a:pt x="52404" y="47141"/>
                    <a:pt x="48027" y="47987"/>
                    <a:pt x="44222" y="49640"/>
                  </a:cubicBezTo>
                  <a:cubicBezTo>
                    <a:pt x="37773" y="52558"/>
                    <a:pt x="30865" y="55935"/>
                    <a:pt x="23489" y="59772"/>
                  </a:cubicBezTo>
                  <a:cubicBezTo>
                    <a:pt x="16122" y="63609"/>
                    <a:pt x="8295" y="61465"/>
                    <a:pt x="0" y="53324"/>
                  </a:cubicBezTo>
                  <a:cubicBezTo>
                    <a:pt x="4337" y="41079"/>
                    <a:pt x="14550" y="34703"/>
                    <a:pt x="30631" y="34203"/>
                  </a:cubicBezTo>
                  <a:cubicBezTo>
                    <a:pt x="46721" y="33703"/>
                    <a:pt x="59232" y="29641"/>
                    <a:pt x="68179" y="21999"/>
                  </a:cubicBezTo>
                  <a:cubicBezTo>
                    <a:pt x="75547" y="20459"/>
                    <a:pt x="81077" y="21693"/>
                    <a:pt x="84760" y="25683"/>
                  </a:cubicBezTo>
                  <a:cubicBezTo>
                    <a:pt x="89484" y="15010"/>
                    <a:pt x="98472" y="7328"/>
                    <a:pt x="111716" y="2645"/>
                  </a:cubicBezTo>
                  <a:cubicBezTo>
                    <a:pt x="118338" y="303"/>
                    <a:pt x="124471" y="-483"/>
                    <a:pt x="130113" y="286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19" name="文本框 318"/>
            <p:cNvSpPr txBox="1"/>
            <p:nvPr/>
          </p:nvSpPr>
          <p:spPr>
            <a:xfrm>
              <a:off x="8117072" y="-822671"/>
              <a:ext cx="143735" cy="165854"/>
            </a:xfrm>
            <a:custGeom>
              <a:avLst/>
              <a:gdLst>
                <a:gd name="connsiteX0" fmla="*/ 103196 w 143735"/>
                <a:gd name="connsiteY0" fmla="*/ 0 h 165854"/>
                <a:gd name="connsiteX1" fmla="*/ 105502 w 143735"/>
                <a:gd name="connsiteY1" fmla="*/ 12906 h 165854"/>
                <a:gd name="connsiteX2" fmla="*/ 105042 w 143735"/>
                <a:gd name="connsiteY2" fmla="*/ 31333 h 165854"/>
                <a:gd name="connsiteX3" fmla="*/ 112176 w 143735"/>
                <a:gd name="connsiteY3" fmla="*/ 34558 h 165854"/>
                <a:gd name="connsiteX4" fmla="*/ 123469 w 143735"/>
                <a:gd name="connsiteY4" fmla="*/ 35017 h 165854"/>
                <a:gd name="connsiteX5" fmla="*/ 122542 w 143735"/>
                <a:gd name="connsiteY5" fmla="*/ 37089 h 165854"/>
                <a:gd name="connsiteX6" fmla="*/ 121623 w 143735"/>
                <a:gd name="connsiteY6" fmla="*/ 40547 h 165854"/>
                <a:gd name="connsiteX7" fmla="*/ 130603 w 143735"/>
                <a:gd name="connsiteY7" fmla="*/ 51373 h 165854"/>
                <a:gd name="connsiteX8" fmla="*/ 143735 w 143735"/>
                <a:gd name="connsiteY8" fmla="*/ 60812 h 165854"/>
                <a:gd name="connsiteX9" fmla="*/ 140510 w 143735"/>
                <a:gd name="connsiteY9" fmla="*/ 64270 h 165854"/>
                <a:gd name="connsiteX10" fmla="*/ 134521 w 143735"/>
                <a:gd name="connsiteY10" fmla="*/ 66342 h 165854"/>
                <a:gd name="connsiteX11" fmla="*/ 137060 w 143735"/>
                <a:gd name="connsiteY11" fmla="*/ 71638 h 165854"/>
                <a:gd name="connsiteX12" fmla="*/ 143735 w 143735"/>
                <a:gd name="connsiteY12" fmla="*/ 75555 h 165854"/>
                <a:gd name="connsiteX13" fmla="*/ 139357 w 143735"/>
                <a:gd name="connsiteY13" fmla="*/ 90065 h 165854"/>
                <a:gd name="connsiteX14" fmla="*/ 141897 w 143735"/>
                <a:gd name="connsiteY14" fmla="*/ 103196 h 165854"/>
                <a:gd name="connsiteX15" fmla="*/ 136367 w 143735"/>
                <a:gd name="connsiteY15" fmla="*/ 104349 h 165854"/>
                <a:gd name="connsiteX16" fmla="*/ 130837 w 143735"/>
                <a:gd name="connsiteY16" fmla="*/ 106880 h 165854"/>
                <a:gd name="connsiteX17" fmla="*/ 132683 w 143735"/>
                <a:gd name="connsiteY17" fmla="*/ 113329 h 165854"/>
                <a:gd name="connsiteX18" fmla="*/ 134521 w 143735"/>
                <a:gd name="connsiteY18" fmla="*/ 119786 h 165854"/>
                <a:gd name="connsiteX19" fmla="*/ 125767 w 143735"/>
                <a:gd name="connsiteY19" fmla="*/ 118859 h 165854"/>
                <a:gd name="connsiteX20" fmla="*/ 119777 w 143735"/>
                <a:gd name="connsiteY20" fmla="*/ 128999 h 165854"/>
                <a:gd name="connsiteX21" fmla="*/ 112644 w 143735"/>
                <a:gd name="connsiteY21" fmla="*/ 127613 h 165854"/>
                <a:gd name="connsiteX22" fmla="*/ 106880 w 143735"/>
                <a:gd name="connsiteY22" fmla="*/ 128999 h 165854"/>
                <a:gd name="connsiteX23" fmla="*/ 108492 w 143735"/>
                <a:gd name="connsiteY23" fmla="*/ 146040 h 165854"/>
                <a:gd name="connsiteX24" fmla="*/ 108726 w 143735"/>
                <a:gd name="connsiteY24" fmla="*/ 165854 h 165854"/>
                <a:gd name="connsiteX25" fmla="*/ 105502 w 143735"/>
                <a:gd name="connsiteY25" fmla="*/ 158244 h 165854"/>
                <a:gd name="connsiteX26" fmla="*/ 105042 w 143735"/>
                <a:gd name="connsiteY26" fmla="*/ 149264 h 165854"/>
                <a:gd name="connsiteX27" fmla="*/ 99512 w 143735"/>
                <a:gd name="connsiteY27" fmla="*/ 152948 h 165854"/>
                <a:gd name="connsiteX28" fmla="*/ 95828 w 143735"/>
                <a:gd name="connsiteY28" fmla="*/ 146959 h 165854"/>
                <a:gd name="connsiteX29" fmla="*/ 97666 w 143735"/>
                <a:gd name="connsiteY29" fmla="*/ 138213 h 165854"/>
                <a:gd name="connsiteX30" fmla="*/ 82238 w 143735"/>
                <a:gd name="connsiteY30" fmla="*/ 139358 h 165854"/>
                <a:gd name="connsiteX31" fmla="*/ 68187 w 143735"/>
                <a:gd name="connsiteY31" fmla="*/ 136367 h 165854"/>
                <a:gd name="connsiteX32" fmla="*/ 62658 w 143735"/>
                <a:gd name="connsiteY32" fmla="*/ 139358 h 165854"/>
                <a:gd name="connsiteX33" fmla="*/ 57128 w 143735"/>
                <a:gd name="connsiteY33" fmla="*/ 143735 h 165854"/>
                <a:gd name="connsiteX34" fmla="*/ 46762 w 143735"/>
                <a:gd name="connsiteY34" fmla="*/ 127847 h 165854"/>
                <a:gd name="connsiteX35" fmla="*/ 29487 w 143735"/>
                <a:gd name="connsiteY35" fmla="*/ 127153 h 165854"/>
                <a:gd name="connsiteX36" fmla="*/ 30180 w 143735"/>
                <a:gd name="connsiteY36" fmla="*/ 113563 h 165854"/>
                <a:gd name="connsiteX37" fmla="*/ 23957 w 143735"/>
                <a:gd name="connsiteY37" fmla="*/ 101350 h 165854"/>
                <a:gd name="connsiteX38" fmla="*/ 11979 w 143735"/>
                <a:gd name="connsiteY38" fmla="*/ 106195 h 165854"/>
                <a:gd name="connsiteX39" fmla="*/ 0 w 143735"/>
                <a:gd name="connsiteY39" fmla="*/ 112410 h 165854"/>
                <a:gd name="connsiteX40" fmla="*/ 7835 w 143735"/>
                <a:gd name="connsiteY40" fmla="*/ 102737 h 165854"/>
                <a:gd name="connsiteX41" fmla="*/ 18427 w 143735"/>
                <a:gd name="connsiteY41" fmla="*/ 95829 h 165854"/>
                <a:gd name="connsiteX42" fmla="*/ 17049 w 143735"/>
                <a:gd name="connsiteY42" fmla="*/ 85228 h 165854"/>
                <a:gd name="connsiteX43" fmla="*/ 18427 w 143735"/>
                <a:gd name="connsiteY43" fmla="*/ 77401 h 165854"/>
                <a:gd name="connsiteX44" fmla="*/ 13825 w 143735"/>
                <a:gd name="connsiteY44" fmla="*/ 73943 h 165854"/>
                <a:gd name="connsiteX45" fmla="*/ 9214 w 143735"/>
                <a:gd name="connsiteY45" fmla="*/ 71872 h 165854"/>
                <a:gd name="connsiteX46" fmla="*/ 17968 w 143735"/>
                <a:gd name="connsiteY46" fmla="*/ 61279 h 165854"/>
                <a:gd name="connsiteX47" fmla="*/ 29487 w 143735"/>
                <a:gd name="connsiteY47" fmla="*/ 53444 h 165854"/>
                <a:gd name="connsiteX48" fmla="*/ 29487 w 143735"/>
                <a:gd name="connsiteY48" fmla="*/ 42385 h 165854"/>
                <a:gd name="connsiteX49" fmla="*/ 35710 w 143735"/>
                <a:gd name="connsiteY49" fmla="*/ 41232 h 165854"/>
                <a:gd name="connsiteX50" fmla="*/ 35017 w 143735"/>
                <a:gd name="connsiteY50" fmla="*/ 33171 h 165854"/>
                <a:gd name="connsiteX51" fmla="*/ 49986 w 143735"/>
                <a:gd name="connsiteY51" fmla="*/ 34098 h 165854"/>
                <a:gd name="connsiteX52" fmla="*/ 66342 w 143735"/>
                <a:gd name="connsiteY52" fmla="*/ 29487 h 165854"/>
                <a:gd name="connsiteX53" fmla="*/ 63117 w 143735"/>
                <a:gd name="connsiteY53" fmla="*/ 22579 h 165854"/>
                <a:gd name="connsiteX54" fmla="*/ 62658 w 143735"/>
                <a:gd name="connsiteY54" fmla="*/ 18436 h 165854"/>
                <a:gd name="connsiteX55" fmla="*/ 66575 w 143735"/>
                <a:gd name="connsiteY55" fmla="*/ 21192 h 165854"/>
                <a:gd name="connsiteX56" fmla="*/ 71871 w 143735"/>
                <a:gd name="connsiteY56" fmla="*/ 23957 h 165854"/>
                <a:gd name="connsiteX57" fmla="*/ 73484 w 143735"/>
                <a:gd name="connsiteY57" fmla="*/ 20048 h 165854"/>
                <a:gd name="connsiteX58" fmla="*/ 73709 w 143735"/>
                <a:gd name="connsiteY58" fmla="*/ 14744 h 165854"/>
                <a:gd name="connsiteX59" fmla="*/ 83390 w 143735"/>
                <a:gd name="connsiteY59" fmla="*/ 22805 h 165854"/>
                <a:gd name="connsiteX60" fmla="*/ 95828 w 143735"/>
                <a:gd name="connsiteY60" fmla="*/ 29487 h 165854"/>
                <a:gd name="connsiteX61" fmla="*/ 101584 w 143735"/>
                <a:gd name="connsiteY61" fmla="*/ 16130 h 165854"/>
                <a:gd name="connsiteX62" fmla="*/ 103196 w 143735"/>
                <a:gd name="connsiteY62" fmla="*/ 0 h 16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43735" h="165854">
                  <a:moveTo>
                    <a:pt x="103196" y="0"/>
                  </a:moveTo>
                  <a:cubicBezTo>
                    <a:pt x="106267" y="2233"/>
                    <a:pt x="107033" y="6530"/>
                    <a:pt x="105502" y="12906"/>
                  </a:cubicBezTo>
                  <a:cubicBezTo>
                    <a:pt x="103962" y="19274"/>
                    <a:pt x="103809" y="25416"/>
                    <a:pt x="105042" y="31333"/>
                  </a:cubicBezTo>
                  <a:cubicBezTo>
                    <a:pt x="107533" y="33098"/>
                    <a:pt x="109911" y="34171"/>
                    <a:pt x="112176" y="34558"/>
                  </a:cubicBezTo>
                  <a:cubicBezTo>
                    <a:pt x="114441" y="34936"/>
                    <a:pt x="118206" y="35098"/>
                    <a:pt x="123469" y="35017"/>
                  </a:cubicBezTo>
                  <a:cubicBezTo>
                    <a:pt x="123389" y="35823"/>
                    <a:pt x="123082" y="36516"/>
                    <a:pt x="122542" y="37089"/>
                  </a:cubicBezTo>
                  <a:cubicBezTo>
                    <a:pt x="122010" y="37669"/>
                    <a:pt x="121704" y="38814"/>
                    <a:pt x="121623" y="40547"/>
                  </a:cubicBezTo>
                  <a:cubicBezTo>
                    <a:pt x="125654" y="42884"/>
                    <a:pt x="128653" y="46496"/>
                    <a:pt x="130603" y="51373"/>
                  </a:cubicBezTo>
                  <a:cubicBezTo>
                    <a:pt x="132562" y="56249"/>
                    <a:pt x="136939" y="59393"/>
                    <a:pt x="143735" y="60812"/>
                  </a:cubicBezTo>
                  <a:cubicBezTo>
                    <a:pt x="142888" y="61852"/>
                    <a:pt x="141816" y="63005"/>
                    <a:pt x="140510" y="64270"/>
                  </a:cubicBezTo>
                  <a:cubicBezTo>
                    <a:pt x="139204" y="65536"/>
                    <a:pt x="137213" y="66229"/>
                    <a:pt x="134521" y="66342"/>
                  </a:cubicBezTo>
                  <a:cubicBezTo>
                    <a:pt x="133868" y="68913"/>
                    <a:pt x="134714" y="70679"/>
                    <a:pt x="137060" y="71638"/>
                  </a:cubicBezTo>
                  <a:cubicBezTo>
                    <a:pt x="139398" y="72597"/>
                    <a:pt x="141623" y="73903"/>
                    <a:pt x="143735" y="75555"/>
                  </a:cubicBezTo>
                  <a:cubicBezTo>
                    <a:pt x="142396" y="80972"/>
                    <a:pt x="140937" y="85809"/>
                    <a:pt x="139357" y="90065"/>
                  </a:cubicBezTo>
                  <a:cubicBezTo>
                    <a:pt x="137786" y="94329"/>
                    <a:pt x="138632" y="98706"/>
                    <a:pt x="141897" y="103196"/>
                  </a:cubicBezTo>
                  <a:cubicBezTo>
                    <a:pt x="140744" y="103930"/>
                    <a:pt x="138898" y="104309"/>
                    <a:pt x="136367" y="104349"/>
                  </a:cubicBezTo>
                  <a:cubicBezTo>
                    <a:pt x="133828" y="104389"/>
                    <a:pt x="131990" y="105236"/>
                    <a:pt x="130837" y="106880"/>
                  </a:cubicBezTo>
                  <a:cubicBezTo>
                    <a:pt x="130297" y="110185"/>
                    <a:pt x="130918" y="112337"/>
                    <a:pt x="132683" y="113329"/>
                  </a:cubicBezTo>
                  <a:cubicBezTo>
                    <a:pt x="134448" y="114328"/>
                    <a:pt x="135061" y="116481"/>
                    <a:pt x="134521" y="119786"/>
                  </a:cubicBezTo>
                  <a:cubicBezTo>
                    <a:pt x="131603" y="118552"/>
                    <a:pt x="128685" y="118246"/>
                    <a:pt x="125767" y="118859"/>
                  </a:cubicBezTo>
                  <a:cubicBezTo>
                    <a:pt x="122849" y="119471"/>
                    <a:pt x="120858" y="122849"/>
                    <a:pt x="119777" y="128999"/>
                  </a:cubicBezTo>
                  <a:cubicBezTo>
                    <a:pt x="116368" y="128766"/>
                    <a:pt x="113982" y="128306"/>
                    <a:pt x="112644" y="127613"/>
                  </a:cubicBezTo>
                  <a:cubicBezTo>
                    <a:pt x="111297" y="126920"/>
                    <a:pt x="109379" y="127387"/>
                    <a:pt x="106880" y="128999"/>
                  </a:cubicBezTo>
                  <a:cubicBezTo>
                    <a:pt x="106380" y="134449"/>
                    <a:pt x="106920" y="140131"/>
                    <a:pt x="108492" y="146040"/>
                  </a:cubicBezTo>
                  <a:cubicBezTo>
                    <a:pt x="110072" y="151957"/>
                    <a:pt x="110145" y="158559"/>
                    <a:pt x="108726" y="165854"/>
                  </a:cubicBezTo>
                  <a:cubicBezTo>
                    <a:pt x="106961" y="163895"/>
                    <a:pt x="105880" y="161356"/>
                    <a:pt x="105502" y="158244"/>
                  </a:cubicBezTo>
                  <a:cubicBezTo>
                    <a:pt x="105115" y="155141"/>
                    <a:pt x="104961" y="152142"/>
                    <a:pt x="105042" y="149264"/>
                  </a:cubicBezTo>
                  <a:cubicBezTo>
                    <a:pt x="101350" y="147733"/>
                    <a:pt x="99512" y="148958"/>
                    <a:pt x="99512" y="152948"/>
                  </a:cubicBezTo>
                  <a:cubicBezTo>
                    <a:pt x="96207" y="151876"/>
                    <a:pt x="94982" y="149877"/>
                    <a:pt x="95828" y="146959"/>
                  </a:cubicBezTo>
                  <a:cubicBezTo>
                    <a:pt x="96667" y="144041"/>
                    <a:pt x="97287" y="141131"/>
                    <a:pt x="97666" y="138213"/>
                  </a:cubicBezTo>
                  <a:cubicBezTo>
                    <a:pt x="92177" y="138479"/>
                    <a:pt x="87034" y="138858"/>
                    <a:pt x="82238" y="139358"/>
                  </a:cubicBezTo>
                  <a:cubicBezTo>
                    <a:pt x="77433" y="139857"/>
                    <a:pt x="72750" y="138858"/>
                    <a:pt x="68187" y="136367"/>
                  </a:cubicBezTo>
                  <a:cubicBezTo>
                    <a:pt x="64963" y="135867"/>
                    <a:pt x="63117" y="136867"/>
                    <a:pt x="62658" y="139358"/>
                  </a:cubicBezTo>
                  <a:cubicBezTo>
                    <a:pt x="62198" y="141856"/>
                    <a:pt x="60352" y="143316"/>
                    <a:pt x="57128" y="143735"/>
                  </a:cubicBezTo>
                  <a:cubicBezTo>
                    <a:pt x="54476" y="137633"/>
                    <a:pt x="51026" y="132337"/>
                    <a:pt x="46762" y="127847"/>
                  </a:cubicBezTo>
                  <a:cubicBezTo>
                    <a:pt x="42505" y="123349"/>
                    <a:pt x="36742" y="123123"/>
                    <a:pt x="29487" y="127153"/>
                  </a:cubicBezTo>
                  <a:cubicBezTo>
                    <a:pt x="33292" y="120439"/>
                    <a:pt x="33517" y="115900"/>
                    <a:pt x="30180" y="113563"/>
                  </a:cubicBezTo>
                  <a:cubicBezTo>
                    <a:pt x="26835" y="111225"/>
                    <a:pt x="24763" y="107154"/>
                    <a:pt x="23957" y="101350"/>
                  </a:cubicBezTo>
                  <a:cubicBezTo>
                    <a:pt x="19508" y="102390"/>
                    <a:pt x="15509" y="104002"/>
                    <a:pt x="11979" y="106195"/>
                  </a:cubicBezTo>
                  <a:cubicBezTo>
                    <a:pt x="8448" y="108379"/>
                    <a:pt x="4458" y="110451"/>
                    <a:pt x="0" y="112410"/>
                  </a:cubicBezTo>
                  <a:cubicBezTo>
                    <a:pt x="1233" y="108033"/>
                    <a:pt x="3845" y="104808"/>
                    <a:pt x="7835" y="102737"/>
                  </a:cubicBezTo>
                  <a:cubicBezTo>
                    <a:pt x="11825" y="100665"/>
                    <a:pt x="15356" y="98360"/>
                    <a:pt x="18427" y="95829"/>
                  </a:cubicBezTo>
                  <a:cubicBezTo>
                    <a:pt x="18895" y="92064"/>
                    <a:pt x="18427" y="88533"/>
                    <a:pt x="17049" y="85228"/>
                  </a:cubicBezTo>
                  <a:cubicBezTo>
                    <a:pt x="15671" y="81932"/>
                    <a:pt x="16130" y="79320"/>
                    <a:pt x="18427" y="77401"/>
                  </a:cubicBezTo>
                  <a:cubicBezTo>
                    <a:pt x="18049" y="74983"/>
                    <a:pt x="16509" y="73830"/>
                    <a:pt x="13825" y="73943"/>
                  </a:cubicBezTo>
                  <a:cubicBezTo>
                    <a:pt x="11140" y="74056"/>
                    <a:pt x="9601" y="73371"/>
                    <a:pt x="9214" y="71872"/>
                  </a:cubicBezTo>
                  <a:cubicBezTo>
                    <a:pt x="12599" y="68800"/>
                    <a:pt x="15509" y="65270"/>
                    <a:pt x="17968" y="61279"/>
                  </a:cubicBezTo>
                  <a:cubicBezTo>
                    <a:pt x="20427" y="57281"/>
                    <a:pt x="24264" y="54670"/>
                    <a:pt x="29487" y="53444"/>
                  </a:cubicBezTo>
                  <a:cubicBezTo>
                    <a:pt x="29487" y="49760"/>
                    <a:pt x="29487" y="46069"/>
                    <a:pt x="29487" y="42385"/>
                  </a:cubicBezTo>
                  <a:cubicBezTo>
                    <a:pt x="33751" y="43271"/>
                    <a:pt x="35823" y="42884"/>
                    <a:pt x="35710" y="41232"/>
                  </a:cubicBezTo>
                  <a:cubicBezTo>
                    <a:pt x="35589" y="39588"/>
                    <a:pt x="35363" y="36895"/>
                    <a:pt x="35017" y="33171"/>
                  </a:cubicBezTo>
                  <a:cubicBezTo>
                    <a:pt x="39660" y="35557"/>
                    <a:pt x="44650" y="35863"/>
                    <a:pt x="49986" y="34098"/>
                  </a:cubicBezTo>
                  <a:cubicBezTo>
                    <a:pt x="55322" y="32333"/>
                    <a:pt x="60771" y="30793"/>
                    <a:pt x="66342" y="29487"/>
                  </a:cubicBezTo>
                  <a:cubicBezTo>
                    <a:pt x="66648" y="26037"/>
                    <a:pt x="65576" y="23732"/>
                    <a:pt x="63117" y="22579"/>
                  </a:cubicBezTo>
                  <a:cubicBezTo>
                    <a:pt x="60659" y="21426"/>
                    <a:pt x="60505" y="20048"/>
                    <a:pt x="62658" y="18436"/>
                  </a:cubicBezTo>
                  <a:cubicBezTo>
                    <a:pt x="64310" y="18661"/>
                    <a:pt x="65616" y="19580"/>
                    <a:pt x="66575" y="21192"/>
                  </a:cubicBezTo>
                  <a:cubicBezTo>
                    <a:pt x="67535" y="22805"/>
                    <a:pt x="69300" y="23732"/>
                    <a:pt x="71871" y="23957"/>
                  </a:cubicBezTo>
                  <a:cubicBezTo>
                    <a:pt x="73443" y="23691"/>
                    <a:pt x="73983" y="22386"/>
                    <a:pt x="73484" y="20048"/>
                  </a:cubicBezTo>
                  <a:cubicBezTo>
                    <a:pt x="72984" y="17702"/>
                    <a:pt x="73056" y="15937"/>
                    <a:pt x="73709" y="14744"/>
                  </a:cubicBezTo>
                  <a:cubicBezTo>
                    <a:pt x="75789" y="18242"/>
                    <a:pt x="79013" y="20926"/>
                    <a:pt x="83390" y="22805"/>
                  </a:cubicBezTo>
                  <a:cubicBezTo>
                    <a:pt x="87767" y="24691"/>
                    <a:pt x="91911" y="26916"/>
                    <a:pt x="95828" y="29487"/>
                  </a:cubicBezTo>
                  <a:cubicBezTo>
                    <a:pt x="99238" y="26416"/>
                    <a:pt x="101165" y="21966"/>
                    <a:pt x="101584" y="16130"/>
                  </a:cubicBezTo>
                  <a:cubicBezTo>
                    <a:pt x="102003" y="10294"/>
                    <a:pt x="102543" y="4917"/>
                    <a:pt x="103196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18" name="文本框 317"/>
            <p:cNvSpPr txBox="1"/>
            <p:nvPr/>
          </p:nvSpPr>
          <p:spPr>
            <a:xfrm>
              <a:off x="8152034" y="-798849"/>
              <a:ext cx="12952" cy="7648"/>
            </a:xfrm>
            <a:custGeom>
              <a:avLst/>
              <a:gdLst>
                <a:gd name="connsiteX0" fmla="*/ 5117 w 12952"/>
                <a:gd name="connsiteY0" fmla="*/ 370 h 7648"/>
                <a:gd name="connsiteX1" fmla="*/ 12952 w 12952"/>
                <a:gd name="connsiteY1" fmla="*/ 3828 h 7648"/>
                <a:gd name="connsiteX2" fmla="*/ 7197 w 12952"/>
                <a:gd name="connsiteY2" fmla="*/ 7278 h 7648"/>
                <a:gd name="connsiteX3" fmla="*/ 55 w 12952"/>
                <a:gd name="connsiteY3" fmla="*/ 3828 h 7648"/>
                <a:gd name="connsiteX4" fmla="*/ 5117 w 12952"/>
                <a:gd name="connsiteY4" fmla="*/ 370 h 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2" h="7648">
                  <a:moveTo>
                    <a:pt x="5117" y="370"/>
                  </a:moveTo>
                  <a:cubicBezTo>
                    <a:pt x="8881" y="1402"/>
                    <a:pt x="11493" y="2555"/>
                    <a:pt x="12952" y="3828"/>
                  </a:cubicBezTo>
                  <a:cubicBezTo>
                    <a:pt x="12533" y="7166"/>
                    <a:pt x="10615" y="8318"/>
                    <a:pt x="7197" y="7278"/>
                  </a:cubicBezTo>
                  <a:cubicBezTo>
                    <a:pt x="3779" y="6247"/>
                    <a:pt x="1401" y="5094"/>
                    <a:pt x="55" y="3828"/>
                  </a:cubicBezTo>
                  <a:cubicBezTo>
                    <a:pt x="-332" y="483"/>
                    <a:pt x="1361" y="-670"/>
                    <a:pt x="5117" y="37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17" name="文本框 316"/>
            <p:cNvSpPr txBox="1"/>
            <p:nvPr/>
          </p:nvSpPr>
          <p:spPr>
            <a:xfrm>
              <a:off x="7787227" y="-780285"/>
              <a:ext cx="22111" cy="12897"/>
            </a:xfrm>
            <a:custGeom>
              <a:avLst/>
              <a:gdLst>
                <a:gd name="connsiteX0" fmla="*/ 22111 w 22111"/>
                <a:gd name="connsiteY0" fmla="*/ 0 h 12897"/>
                <a:gd name="connsiteX1" fmla="*/ 11745 w 22111"/>
                <a:gd name="connsiteY1" fmla="*/ 9213 h 12897"/>
                <a:gd name="connsiteX2" fmla="*/ 0 w 22111"/>
                <a:gd name="connsiteY2" fmla="*/ 12897 h 12897"/>
                <a:gd name="connsiteX3" fmla="*/ 9673 w 22111"/>
                <a:gd name="connsiteY3" fmla="*/ 5070 h 12897"/>
                <a:gd name="connsiteX4" fmla="*/ 22111 w 22111"/>
                <a:gd name="connsiteY4" fmla="*/ 0 h 1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11" h="12897">
                  <a:moveTo>
                    <a:pt x="22111" y="0"/>
                  </a:moveTo>
                  <a:cubicBezTo>
                    <a:pt x="19927" y="3764"/>
                    <a:pt x="16469" y="6835"/>
                    <a:pt x="11745" y="9213"/>
                  </a:cubicBezTo>
                  <a:cubicBezTo>
                    <a:pt x="7029" y="11599"/>
                    <a:pt x="3112" y="12825"/>
                    <a:pt x="0" y="12897"/>
                  </a:cubicBezTo>
                  <a:cubicBezTo>
                    <a:pt x="2765" y="10060"/>
                    <a:pt x="5989" y="7448"/>
                    <a:pt x="9673" y="5070"/>
                  </a:cubicBezTo>
                  <a:cubicBezTo>
                    <a:pt x="13357" y="2692"/>
                    <a:pt x="17508" y="999"/>
                    <a:pt x="22111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16" name="文本框 315"/>
            <p:cNvSpPr txBox="1"/>
            <p:nvPr/>
          </p:nvSpPr>
          <p:spPr>
            <a:xfrm>
              <a:off x="7398408" y="-778909"/>
              <a:ext cx="44231" cy="22254"/>
            </a:xfrm>
            <a:custGeom>
              <a:avLst/>
              <a:gdLst>
                <a:gd name="connsiteX0" fmla="*/ 22119 w 44231"/>
                <a:gd name="connsiteY0" fmla="*/ 470 h 22254"/>
                <a:gd name="connsiteX1" fmla="*/ 35243 w 44231"/>
                <a:gd name="connsiteY1" fmla="*/ 1163 h 22254"/>
                <a:gd name="connsiteX2" fmla="*/ 44231 w 44231"/>
                <a:gd name="connsiteY2" fmla="*/ 5999 h 22254"/>
                <a:gd name="connsiteX3" fmla="*/ 25570 w 44231"/>
                <a:gd name="connsiteY3" fmla="*/ 22121 h 22254"/>
                <a:gd name="connsiteX4" fmla="*/ 0 w 44231"/>
                <a:gd name="connsiteY4" fmla="*/ 18897 h 22254"/>
                <a:gd name="connsiteX5" fmla="*/ 11060 w 44231"/>
                <a:gd name="connsiteY5" fmla="*/ 9683 h 22254"/>
                <a:gd name="connsiteX6" fmla="*/ 22119 w 44231"/>
                <a:gd name="connsiteY6" fmla="*/ 470 h 2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31" h="22254">
                  <a:moveTo>
                    <a:pt x="22119" y="470"/>
                  </a:moveTo>
                  <a:cubicBezTo>
                    <a:pt x="27528" y="-336"/>
                    <a:pt x="31905" y="-103"/>
                    <a:pt x="35243" y="1163"/>
                  </a:cubicBezTo>
                  <a:cubicBezTo>
                    <a:pt x="38588" y="2428"/>
                    <a:pt x="41579" y="4041"/>
                    <a:pt x="44231" y="5999"/>
                  </a:cubicBezTo>
                  <a:cubicBezTo>
                    <a:pt x="43650" y="17825"/>
                    <a:pt x="37435" y="23193"/>
                    <a:pt x="25570" y="22121"/>
                  </a:cubicBezTo>
                  <a:cubicBezTo>
                    <a:pt x="13712" y="21049"/>
                    <a:pt x="5183" y="19969"/>
                    <a:pt x="0" y="18897"/>
                  </a:cubicBezTo>
                  <a:cubicBezTo>
                    <a:pt x="927" y="13295"/>
                    <a:pt x="4611" y="10223"/>
                    <a:pt x="11060" y="9683"/>
                  </a:cubicBezTo>
                  <a:cubicBezTo>
                    <a:pt x="17509" y="9143"/>
                    <a:pt x="21192" y="6072"/>
                    <a:pt x="22119" y="47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15" name="文本框 314"/>
            <p:cNvSpPr txBox="1"/>
            <p:nvPr/>
          </p:nvSpPr>
          <p:spPr>
            <a:xfrm>
              <a:off x="7330229" y="-750054"/>
              <a:ext cx="44230" cy="19529"/>
            </a:xfrm>
            <a:custGeom>
              <a:avLst/>
              <a:gdLst>
                <a:gd name="connsiteX0" fmla="*/ 44230 w 44230"/>
                <a:gd name="connsiteY0" fmla="*/ 1101 h 19529"/>
                <a:gd name="connsiteX1" fmla="*/ 28334 w 44230"/>
                <a:gd name="connsiteY1" fmla="*/ 17223 h 19529"/>
                <a:gd name="connsiteX2" fmla="*/ 0 w 44230"/>
                <a:gd name="connsiteY2" fmla="*/ 19529 h 19529"/>
                <a:gd name="connsiteX3" fmla="*/ 17275 w 44230"/>
                <a:gd name="connsiteY3" fmla="*/ 2714 h 19529"/>
                <a:gd name="connsiteX4" fmla="*/ 44230 w 44230"/>
                <a:gd name="connsiteY4" fmla="*/ 1101 h 19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30" h="19529">
                  <a:moveTo>
                    <a:pt x="44230" y="1101"/>
                  </a:moveTo>
                  <a:cubicBezTo>
                    <a:pt x="42731" y="10621"/>
                    <a:pt x="37435" y="15990"/>
                    <a:pt x="28334" y="17223"/>
                  </a:cubicBezTo>
                  <a:cubicBezTo>
                    <a:pt x="19233" y="18449"/>
                    <a:pt x="9794" y="19214"/>
                    <a:pt x="0" y="19529"/>
                  </a:cubicBezTo>
                  <a:cubicBezTo>
                    <a:pt x="2418" y="11274"/>
                    <a:pt x="8182" y="5664"/>
                    <a:pt x="17275" y="2714"/>
                  </a:cubicBezTo>
                  <a:cubicBezTo>
                    <a:pt x="26375" y="-245"/>
                    <a:pt x="35363" y="-785"/>
                    <a:pt x="44230" y="1101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14" name="文本框 313"/>
            <p:cNvSpPr txBox="1"/>
            <p:nvPr/>
          </p:nvSpPr>
          <p:spPr>
            <a:xfrm>
              <a:off x="7235769" y="-725156"/>
              <a:ext cx="74194" cy="38853"/>
            </a:xfrm>
            <a:custGeom>
              <a:avLst/>
              <a:gdLst>
                <a:gd name="connsiteX0" fmla="*/ 57838 w 74194"/>
                <a:gd name="connsiteY0" fmla="*/ 1539 h 38853"/>
                <a:gd name="connsiteX1" fmla="*/ 74194 w 74194"/>
                <a:gd name="connsiteY1" fmla="*/ 5682 h 38853"/>
                <a:gd name="connsiteX2" fmla="*/ 53687 w 74194"/>
                <a:gd name="connsiteY2" fmla="*/ 19273 h 38853"/>
                <a:gd name="connsiteX3" fmla="*/ 31809 w 74194"/>
                <a:gd name="connsiteY3" fmla="*/ 31485 h 38853"/>
                <a:gd name="connsiteX4" fmla="*/ 4169 w 74194"/>
                <a:gd name="connsiteY4" fmla="*/ 38853 h 38853"/>
                <a:gd name="connsiteX5" fmla="*/ 944 w 74194"/>
                <a:gd name="connsiteY5" fmla="*/ 34016 h 38853"/>
                <a:gd name="connsiteX6" fmla="*/ 485 w 74194"/>
                <a:gd name="connsiteY6" fmla="*/ 27793 h 38853"/>
                <a:gd name="connsiteX7" fmla="*/ 19597 w 74194"/>
                <a:gd name="connsiteY7" fmla="*/ 19507 h 38853"/>
                <a:gd name="connsiteX8" fmla="*/ 42861 w 74194"/>
                <a:gd name="connsiteY8" fmla="*/ 11212 h 38853"/>
                <a:gd name="connsiteX9" fmla="*/ 57838 w 74194"/>
                <a:gd name="connsiteY9" fmla="*/ 1539 h 38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194" h="38853">
                  <a:moveTo>
                    <a:pt x="57838" y="1539"/>
                  </a:moveTo>
                  <a:cubicBezTo>
                    <a:pt x="63868" y="-1460"/>
                    <a:pt x="69317" y="-73"/>
                    <a:pt x="74194" y="5682"/>
                  </a:cubicBezTo>
                  <a:cubicBezTo>
                    <a:pt x="71848" y="15855"/>
                    <a:pt x="65012" y="20385"/>
                    <a:pt x="53687" y="19273"/>
                  </a:cubicBezTo>
                  <a:cubicBezTo>
                    <a:pt x="42369" y="18161"/>
                    <a:pt x="35074" y="22231"/>
                    <a:pt x="31809" y="31485"/>
                  </a:cubicBezTo>
                  <a:cubicBezTo>
                    <a:pt x="22596" y="33017"/>
                    <a:pt x="13382" y="35475"/>
                    <a:pt x="4169" y="38853"/>
                  </a:cubicBezTo>
                  <a:cubicBezTo>
                    <a:pt x="3088" y="37128"/>
                    <a:pt x="2016" y="35516"/>
                    <a:pt x="944" y="34016"/>
                  </a:cubicBezTo>
                  <a:cubicBezTo>
                    <a:pt x="-136" y="32517"/>
                    <a:pt x="-289" y="30445"/>
                    <a:pt x="485" y="27793"/>
                  </a:cubicBezTo>
                  <a:cubicBezTo>
                    <a:pt x="7433" y="27108"/>
                    <a:pt x="13801" y="24343"/>
                    <a:pt x="19597" y="19507"/>
                  </a:cubicBezTo>
                  <a:cubicBezTo>
                    <a:pt x="25401" y="14662"/>
                    <a:pt x="33156" y="11905"/>
                    <a:pt x="42861" y="11212"/>
                  </a:cubicBezTo>
                  <a:cubicBezTo>
                    <a:pt x="46819" y="7754"/>
                    <a:pt x="51809" y="4530"/>
                    <a:pt x="57838" y="1539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12" name="文本框 311"/>
            <p:cNvSpPr txBox="1"/>
            <p:nvPr/>
          </p:nvSpPr>
          <p:spPr>
            <a:xfrm>
              <a:off x="8106021" y="-712106"/>
              <a:ext cx="11051" cy="11060"/>
            </a:xfrm>
            <a:custGeom>
              <a:avLst/>
              <a:gdLst>
                <a:gd name="connsiteX0" fmla="*/ 3683 w 11051"/>
                <a:gd name="connsiteY0" fmla="*/ 0 h 11060"/>
                <a:gd name="connsiteX1" fmla="*/ 7367 w 11051"/>
                <a:gd name="connsiteY1" fmla="*/ 2080 h 11060"/>
                <a:gd name="connsiteX2" fmla="*/ 11051 w 11051"/>
                <a:gd name="connsiteY2" fmla="*/ 5530 h 11060"/>
                <a:gd name="connsiteX3" fmla="*/ 0 w 11051"/>
                <a:gd name="connsiteY3" fmla="*/ 11060 h 11060"/>
                <a:gd name="connsiteX4" fmla="*/ 1152 w 11051"/>
                <a:gd name="connsiteY4" fmla="*/ 4845 h 11060"/>
                <a:gd name="connsiteX5" fmla="*/ 3683 w 11051"/>
                <a:gd name="connsiteY5" fmla="*/ 0 h 11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51" h="11060">
                  <a:moveTo>
                    <a:pt x="3683" y="0"/>
                  </a:moveTo>
                  <a:cubicBezTo>
                    <a:pt x="5376" y="121"/>
                    <a:pt x="6601" y="814"/>
                    <a:pt x="7367" y="2080"/>
                  </a:cubicBezTo>
                  <a:cubicBezTo>
                    <a:pt x="8133" y="3345"/>
                    <a:pt x="9366" y="4498"/>
                    <a:pt x="11051" y="5530"/>
                  </a:cubicBezTo>
                  <a:cubicBezTo>
                    <a:pt x="9213" y="9222"/>
                    <a:pt x="5529" y="11060"/>
                    <a:pt x="0" y="11060"/>
                  </a:cubicBezTo>
                  <a:cubicBezTo>
                    <a:pt x="40" y="8408"/>
                    <a:pt x="419" y="6336"/>
                    <a:pt x="1152" y="4845"/>
                  </a:cubicBezTo>
                  <a:cubicBezTo>
                    <a:pt x="1878" y="3345"/>
                    <a:pt x="2724" y="1733"/>
                    <a:pt x="3683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11" name="文本框 310"/>
            <p:cNvSpPr txBox="1"/>
            <p:nvPr/>
          </p:nvSpPr>
          <p:spPr>
            <a:xfrm>
              <a:off x="7182708" y="-671560"/>
              <a:ext cx="14846" cy="8057"/>
            </a:xfrm>
            <a:custGeom>
              <a:avLst/>
              <a:gdLst>
                <a:gd name="connsiteX0" fmla="*/ 4714 w 14846"/>
                <a:gd name="connsiteY0" fmla="*/ 460 h 8057"/>
                <a:gd name="connsiteX1" fmla="*/ 14846 w 14846"/>
                <a:gd name="connsiteY1" fmla="*/ 1838 h 8057"/>
                <a:gd name="connsiteX2" fmla="*/ 8857 w 14846"/>
                <a:gd name="connsiteY2" fmla="*/ 7368 h 8057"/>
                <a:gd name="connsiteX3" fmla="*/ 103 w 14846"/>
                <a:gd name="connsiteY3" fmla="*/ 7368 h 8057"/>
                <a:gd name="connsiteX4" fmla="*/ 4714 w 14846"/>
                <a:gd name="connsiteY4" fmla="*/ 460 h 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46" h="8057">
                  <a:moveTo>
                    <a:pt x="4714" y="460"/>
                  </a:moveTo>
                  <a:cubicBezTo>
                    <a:pt x="8317" y="-459"/>
                    <a:pt x="11702" y="0"/>
                    <a:pt x="14846" y="1838"/>
                  </a:cubicBezTo>
                  <a:cubicBezTo>
                    <a:pt x="14459" y="4603"/>
                    <a:pt x="12468" y="6449"/>
                    <a:pt x="8857" y="7368"/>
                  </a:cubicBezTo>
                  <a:cubicBezTo>
                    <a:pt x="5246" y="8287"/>
                    <a:pt x="2328" y="8287"/>
                    <a:pt x="103" y="7368"/>
                  </a:cubicBezTo>
                  <a:cubicBezTo>
                    <a:pt x="-429" y="3684"/>
                    <a:pt x="1102" y="1379"/>
                    <a:pt x="4714" y="46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10" name="文本框 309"/>
            <p:cNvSpPr txBox="1"/>
            <p:nvPr/>
          </p:nvSpPr>
          <p:spPr>
            <a:xfrm>
              <a:off x="7136743" y="-661816"/>
              <a:ext cx="31324" cy="16110"/>
            </a:xfrm>
            <a:custGeom>
              <a:avLst/>
              <a:gdLst>
                <a:gd name="connsiteX0" fmla="*/ 13590 w 31324"/>
                <a:gd name="connsiteY0" fmla="*/ 1542 h 16110"/>
                <a:gd name="connsiteX1" fmla="*/ 31324 w 31324"/>
                <a:gd name="connsiteY1" fmla="*/ 5000 h 16110"/>
                <a:gd name="connsiteX2" fmla="*/ 18427 w 31324"/>
                <a:gd name="connsiteY2" fmla="*/ 14673 h 16110"/>
                <a:gd name="connsiteX3" fmla="*/ 0 w 31324"/>
                <a:gd name="connsiteY3" fmla="*/ 16051 h 16110"/>
                <a:gd name="connsiteX4" fmla="*/ 13590 w 31324"/>
                <a:gd name="connsiteY4" fmla="*/ 1542 h 16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24" h="16110">
                  <a:moveTo>
                    <a:pt x="13590" y="1542"/>
                  </a:moveTo>
                  <a:cubicBezTo>
                    <a:pt x="20998" y="-1336"/>
                    <a:pt x="26915" y="-183"/>
                    <a:pt x="31324" y="5000"/>
                  </a:cubicBezTo>
                  <a:cubicBezTo>
                    <a:pt x="29793" y="10296"/>
                    <a:pt x="25496" y="13520"/>
                    <a:pt x="18427" y="14673"/>
                  </a:cubicBezTo>
                  <a:cubicBezTo>
                    <a:pt x="11365" y="15826"/>
                    <a:pt x="5223" y="16285"/>
                    <a:pt x="0" y="16051"/>
                  </a:cubicBezTo>
                  <a:cubicBezTo>
                    <a:pt x="1652" y="9256"/>
                    <a:pt x="6182" y="4419"/>
                    <a:pt x="13590" y="1542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08" name="文本框 307"/>
            <p:cNvSpPr txBox="1"/>
            <p:nvPr/>
          </p:nvSpPr>
          <p:spPr>
            <a:xfrm>
              <a:off x="8596181" y="-644274"/>
              <a:ext cx="18748" cy="15091"/>
            </a:xfrm>
            <a:custGeom>
              <a:avLst/>
              <a:gdLst>
                <a:gd name="connsiteX0" fmla="*/ 11753 w 18748"/>
                <a:gd name="connsiteY0" fmla="*/ 581 h 15091"/>
                <a:gd name="connsiteX1" fmla="*/ 16589 w 18748"/>
                <a:gd name="connsiteY1" fmla="*/ 15091 h 15091"/>
                <a:gd name="connsiteX2" fmla="*/ 8295 w 18748"/>
                <a:gd name="connsiteY2" fmla="*/ 13019 h 15091"/>
                <a:gd name="connsiteX3" fmla="*/ 0 w 18748"/>
                <a:gd name="connsiteY3" fmla="*/ 9569 h 15091"/>
                <a:gd name="connsiteX4" fmla="*/ 11753 w 18748"/>
                <a:gd name="connsiteY4" fmla="*/ 581 h 1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48" h="15091">
                  <a:moveTo>
                    <a:pt x="11753" y="581"/>
                  </a:moveTo>
                  <a:cubicBezTo>
                    <a:pt x="19008" y="2540"/>
                    <a:pt x="20620" y="7376"/>
                    <a:pt x="16589" y="15091"/>
                  </a:cubicBezTo>
                  <a:cubicBezTo>
                    <a:pt x="13131" y="14293"/>
                    <a:pt x="10367" y="13599"/>
                    <a:pt x="8295" y="13019"/>
                  </a:cubicBezTo>
                  <a:cubicBezTo>
                    <a:pt x="6223" y="12447"/>
                    <a:pt x="3458" y="11294"/>
                    <a:pt x="0" y="9569"/>
                  </a:cubicBezTo>
                  <a:cubicBezTo>
                    <a:pt x="581" y="1621"/>
                    <a:pt x="4498" y="-1378"/>
                    <a:pt x="11753" y="581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07" name="文本框 306"/>
            <p:cNvSpPr txBox="1"/>
            <p:nvPr/>
          </p:nvSpPr>
          <p:spPr>
            <a:xfrm>
              <a:off x="6994854" y="-599461"/>
              <a:ext cx="44222" cy="19746"/>
            </a:xfrm>
            <a:custGeom>
              <a:avLst/>
              <a:gdLst>
                <a:gd name="connsiteX0" fmla="*/ 44222 w 44222"/>
                <a:gd name="connsiteY0" fmla="*/ 1611 h 19746"/>
                <a:gd name="connsiteX1" fmla="*/ 28334 w 44222"/>
                <a:gd name="connsiteY1" fmla="*/ 18192 h 19746"/>
                <a:gd name="connsiteX2" fmla="*/ 0 w 44222"/>
                <a:gd name="connsiteY2" fmla="*/ 18192 h 19746"/>
                <a:gd name="connsiteX3" fmla="*/ 15896 w 44222"/>
                <a:gd name="connsiteY3" fmla="*/ 2989 h 19746"/>
                <a:gd name="connsiteX4" fmla="*/ 44222 w 44222"/>
                <a:gd name="connsiteY4" fmla="*/ 1611 h 19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22" h="19746">
                  <a:moveTo>
                    <a:pt x="44222" y="1611"/>
                  </a:moveTo>
                  <a:cubicBezTo>
                    <a:pt x="42731" y="10590"/>
                    <a:pt x="37427" y="16120"/>
                    <a:pt x="28334" y="18192"/>
                  </a:cubicBezTo>
                  <a:cubicBezTo>
                    <a:pt x="19234" y="20264"/>
                    <a:pt x="9786" y="20264"/>
                    <a:pt x="0" y="18192"/>
                  </a:cubicBezTo>
                  <a:cubicBezTo>
                    <a:pt x="806" y="11509"/>
                    <a:pt x="6102" y="6447"/>
                    <a:pt x="15896" y="2989"/>
                  </a:cubicBezTo>
                  <a:cubicBezTo>
                    <a:pt x="25682" y="-461"/>
                    <a:pt x="35130" y="-929"/>
                    <a:pt x="44222" y="1611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00" name="文本框 299"/>
            <p:cNvSpPr txBox="1"/>
            <p:nvPr/>
          </p:nvSpPr>
          <p:spPr>
            <a:xfrm>
              <a:off x="6850217" y="-445692"/>
              <a:ext cx="18843" cy="19387"/>
            </a:xfrm>
            <a:custGeom>
              <a:avLst/>
              <a:gdLst>
                <a:gd name="connsiteX0" fmla="*/ 17492 w 18843"/>
                <a:gd name="connsiteY0" fmla="*/ 2627 h 19387"/>
                <a:gd name="connsiteX1" fmla="*/ 17258 w 18843"/>
                <a:gd name="connsiteY1" fmla="*/ 15065 h 19387"/>
                <a:gd name="connsiteX2" fmla="*/ 4587 w 18843"/>
                <a:gd name="connsiteY2" fmla="*/ 19217 h 19387"/>
                <a:gd name="connsiteX3" fmla="*/ 2055 w 18843"/>
                <a:gd name="connsiteY3" fmla="*/ 4014 h 19387"/>
                <a:gd name="connsiteX4" fmla="*/ 17492 w 18843"/>
                <a:gd name="connsiteY4" fmla="*/ 2627 h 19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3" h="19387">
                  <a:moveTo>
                    <a:pt x="17492" y="2627"/>
                  </a:moveTo>
                  <a:cubicBezTo>
                    <a:pt x="19370" y="7464"/>
                    <a:pt x="19290" y="11615"/>
                    <a:pt x="17258" y="15065"/>
                  </a:cubicBezTo>
                  <a:cubicBezTo>
                    <a:pt x="15227" y="18524"/>
                    <a:pt x="11003" y="19902"/>
                    <a:pt x="4587" y="19217"/>
                  </a:cubicBezTo>
                  <a:cubicBezTo>
                    <a:pt x="-516" y="13913"/>
                    <a:pt x="-1362" y="8850"/>
                    <a:pt x="2055" y="4014"/>
                  </a:cubicBezTo>
                  <a:cubicBezTo>
                    <a:pt x="5473" y="-823"/>
                    <a:pt x="10616" y="-1290"/>
                    <a:pt x="17492" y="2627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98" name="文本框 297"/>
            <p:cNvSpPr txBox="1"/>
            <p:nvPr/>
          </p:nvSpPr>
          <p:spPr>
            <a:xfrm>
              <a:off x="8686403" y="-426665"/>
              <a:ext cx="12974" cy="11241"/>
            </a:xfrm>
            <a:custGeom>
              <a:avLst/>
              <a:gdLst>
                <a:gd name="connsiteX0" fmla="*/ 7219 w 12974"/>
                <a:gd name="connsiteY0" fmla="*/ 190 h 11241"/>
                <a:gd name="connsiteX1" fmla="*/ 12974 w 12974"/>
                <a:gd name="connsiteY1" fmla="*/ 3874 h 11241"/>
                <a:gd name="connsiteX2" fmla="*/ 9516 w 12974"/>
                <a:gd name="connsiteY2" fmla="*/ 8936 h 11241"/>
                <a:gd name="connsiteX3" fmla="*/ 1915 w 12974"/>
                <a:gd name="connsiteY3" fmla="*/ 11241 h 11241"/>
                <a:gd name="connsiteX4" fmla="*/ 77 w 12974"/>
                <a:gd name="connsiteY4" fmla="*/ 2028 h 11241"/>
                <a:gd name="connsiteX5" fmla="*/ 7219 w 12974"/>
                <a:gd name="connsiteY5" fmla="*/ 190 h 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74" h="11241">
                  <a:moveTo>
                    <a:pt x="7219" y="190"/>
                  </a:moveTo>
                  <a:cubicBezTo>
                    <a:pt x="9943" y="722"/>
                    <a:pt x="11862" y="1955"/>
                    <a:pt x="12974" y="3874"/>
                  </a:cubicBezTo>
                  <a:cubicBezTo>
                    <a:pt x="12168" y="5792"/>
                    <a:pt x="11015" y="7477"/>
                    <a:pt x="9516" y="8936"/>
                  </a:cubicBezTo>
                  <a:cubicBezTo>
                    <a:pt x="8025" y="10395"/>
                    <a:pt x="5485" y="11169"/>
                    <a:pt x="1915" y="11241"/>
                  </a:cubicBezTo>
                  <a:cubicBezTo>
                    <a:pt x="383" y="9089"/>
                    <a:pt x="-230" y="6018"/>
                    <a:pt x="77" y="2028"/>
                  </a:cubicBezTo>
                  <a:cubicBezTo>
                    <a:pt x="2108" y="262"/>
                    <a:pt x="4494" y="-350"/>
                    <a:pt x="7219" y="19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97" name="文本框 296"/>
            <p:cNvSpPr txBox="1"/>
            <p:nvPr/>
          </p:nvSpPr>
          <p:spPr>
            <a:xfrm>
              <a:off x="8588671" y="-381035"/>
              <a:ext cx="24109" cy="18351"/>
            </a:xfrm>
            <a:custGeom>
              <a:avLst/>
              <a:gdLst>
                <a:gd name="connsiteX0" fmla="*/ 22253 w 24109"/>
                <a:gd name="connsiteY0" fmla="*/ 620 h 18351"/>
                <a:gd name="connsiteX1" fmla="*/ 23866 w 24109"/>
                <a:gd name="connsiteY1" fmla="*/ 6617 h 18351"/>
                <a:gd name="connsiteX2" fmla="*/ 24099 w 24109"/>
                <a:gd name="connsiteY2" fmla="*/ 15363 h 18351"/>
                <a:gd name="connsiteX3" fmla="*/ 12121 w 24109"/>
                <a:gd name="connsiteY3" fmla="*/ 18128 h 18351"/>
                <a:gd name="connsiteX4" fmla="*/ 143 w 24109"/>
                <a:gd name="connsiteY4" fmla="*/ 15363 h 18351"/>
                <a:gd name="connsiteX5" fmla="*/ 5672 w 24109"/>
                <a:gd name="connsiteY5" fmla="*/ 1773 h 18351"/>
                <a:gd name="connsiteX6" fmla="*/ 22253 w 24109"/>
                <a:gd name="connsiteY6" fmla="*/ 620 h 18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09" h="18351">
                  <a:moveTo>
                    <a:pt x="22253" y="620"/>
                  </a:moveTo>
                  <a:cubicBezTo>
                    <a:pt x="23140" y="2393"/>
                    <a:pt x="23672" y="4384"/>
                    <a:pt x="23866" y="6617"/>
                  </a:cubicBezTo>
                  <a:cubicBezTo>
                    <a:pt x="24059" y="8842"/>
                    <a:pt x="24140" y="11760"/>
                    <a:pt x="24099" y="15363"/>
                  </a:cubicBezTo>
                  <a:cubicBezTo>
                    <a:pt x="21028" y="16516"/>
                    <a:pt x="17038" y="17443"/>
                    <a:pt x="12121" y="18128"/>
                  </a:cubicBezTo>
                  <a:cubicBezTo>
                    <a:pt x="7204" y="18822"/>
                    <a:pt x="3214" y="17903"/>
                    <a:pt x="143" y="15363"/>
                  </a:cubicBezTo>
                  <a:cubicBezTo>
                    <a:pt x="-551" y="8189"/>
                    <a:pt x="1295" y="3659"/>
                    <a:pt x="5672" y="1773"/>
                  </a:cubicBezTo>
                  <a:cubicBezTo>
                    <a:pt x="10049" y="-106"/>
                    <a:pt x="15579" y="-492"/>
                    <a:pt x="22253" y="62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96" name="文本框 295"/>
            <p:cNvSpPr txBox="1"/>
            <p:nvPr/>
          </p:nvSpPr>
          <p:spPr>
            <a:xfrm>
              <a:off x="8547733" y="-372018"/>
              <a:ext cx="24506" cy="18325"/>
            </a:xfrm>
            <a:custGeom>
              <a:avLst/>
              <a:gdLst>
                <a:gd name="connsiteX0" fmla="*/ 22653 w 24506"/>
                <a:gd name="connsiteY0" fmla="*/ 817 h 18325"/>
                <a:gd name="connsiteX1" fmla="*/ 24265 w 24506"/>
                <a:gd name="connsiteY1" fmla="*/ 6814 h 18325"/>
                <a:gd name="connsiteX2" fmla="*/ 24499 w 24506"/>
                <a:gd name="connsiteY2" fmla="*/ 15560 h 18325"/>
                <a:gd name="connsiteX3" fmla="*/ 12521 w 24506"/>
                <a:gd name="connsiteY3" fmla="*/ 18325 h 18325"/>
                <a:gd name="connsiteX4" fmla="*/ 542 w 24506"/>
                <a:gd name="connsiteY4" fmla="*/ 15560 h 18325"/>
                <a:gd name="connsiteX5" fmla="*/ 5379 w 24506"/>
                <a:gd name="connsiteY5" fmla="*/ 1284 h 18325"/>
                <a:gd name="connsiteX6" fmla="*/ 22653 w 24506"/>
                <a:gd name="connsiteY6" fmla="*/ 817 h 1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06" h="18325">
                  <a:moveTo>
                    <a:pt x="22653" y="817"/>
                  </a:moveTo>
                  <a:cubicBezTo>
                    <a:pt x="23540" y="2590"/>
                    <a:pt x="24072" y="4581"/>
                    <a:pt x="24265" y="6814"/>
                  </a:cubicBezTo>
                  <a:cubicBezTo>
                    <a:pt x="24459" y="9039"/>
                    <a:pt x="24531" y="11957"/>
                    <a:pt x="24499" y="15560"/>
                  </a:cubicBezTo>
                  <a:cubicBezTo>
                    <a:pt x="20735" y="17406"/>
                    <a:pt x="16745" y="18325"/>
                    <a:pt x="12521" y="18325"/>
                  </a:cubicBezTo>
                  <a:cubicBezTo>
                    <a:pt x="8297" y="18325"/>
                    <a:pt x="4307" y="17406"/>
                    <a:pt x="542" y="15560"/>
                  </a:cubicBezTo>
                  <a:cubicBezTo>
                    <a:pt x="-957" y="7580"/>
                    <a:pt x="655" y="2816"/>
                    <a:pt x="5379" y="1284"/>
                  </a:cubicBezTo>
                  <a:cubicBezTo>
                    <a:pt x="10102" y="-256"/>
                    <a:pt x="15858" y="-409"/>
                    <a:pt x="22653" y="817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grpSp>
        <p:nvGrpSpPr>
          <p:cNvPr id="338" name="组合 337"/>
          <p:cNvGrpSpPr/>
          <p:nvPr/>
        </p:nvGrpSpPr>
        <p:grpSpPr>
          <a:xfrm>
            <a:off x="7656497" y="1957238"/>
            <a:ext cx="505242" cy="1105347"/>
            <a:chOff x="7713387" y="1428088"/>
            <a:chExt cx="505242" cy="1105347"/>
          </a:xfrm>
        </p:grpSpPr>
        <p:sp>
          <p:nvSpPr>
            <p:cNvPr id="309" name="文本框 308"/>
            <p:cNvSpPr txBox="1"/>
            <p:nvPr/>
          </p:nvSpPr>
          <p:spPr>
            <a:xfrm rot="20534368">
              <a:off x="7783016" y="1428088"/>
              <a:ext cx="14866" cy="18144"/>
            </a:xfrm>
            <a:custGeom>
              <a:avLst/>
              <a:gdLst>
                <a:gd name="connsiteX0" fmla="*/ 7213 w 14866"/>
                <a:gd name="connsiteY0" fmla="*/ 3 h 18144"/>
                <a:gd name="connsiteX1" fmla="*/ 14559 w 14866"/>
                <a:gd name="connsiteY1" fmla="*/ 5239 h 18144"/>
                <a:gd name="connsiteX2" fmla="*/ 13172 w 14866"/>
                <a:gd name="connsiteY2" fmla="*/ 13074 h 18144"/>
                <a:gd name="connsiteX3" fmla="*/ 9029 w 14866"/>
                <a:gd name="connsiteY3" fmla="*/ 18144 h 18144"/>
                <a:gd name="connsiteX4" fmla="*/ 1427 w 14866"/>
                <a:gd name="connsiteY4" fmla="*/ 4779 h 18144"/>
                <a:gd name="connsiteX5" fmla="*/ 7213 w 14866"/>
                <a:gd name="connsiteY5" fmla="*/ 3 h 1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65" h="18144">
                  <a:moveTo>
                    <a:pt x="7213" y="3"/>
                  </a:moveTo>
                  <a:cubicBezTo>
                    <a:pt x="9402" y="80"/>
                    <a:pt x="11851" y="1825"/>
                    <a:pt x="14559" y="5239"/>
                  </a:cubicBezTo>
                  <a:cubicBezTo>
                    <a:pt x="15244" y="8777"/>
                    <a:pt x="14785" y="11381"/>
                    <a:pt x="13172" y="13074"/>
                  </a:cubicBezTo>
                  <a:cubicBezTo>
                    <a:pt x="11560" y="14759"/>
                    <a:pt x="10182" y="16451"/>
                    <a:pt x="9029" y="18144"/>
                  </a:cubicBezTo>
                  <a:cubicBezTo>
                    <a:pt x="621" y="15758"/>
                    <a:pt x="-1918" y="11308"/>
                    <a:pt x="1427" y="4779"/>
                  </a:cubicBezTo>
                  <a:cubicBezTo>
                    <a:pt x="3096" y="1519"/>
                    <a:pt x="5025" y="-73"/>
                    <a:pt x="7213" y="3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06" name="文本框 305"/>
            <p:cNvSpPr txBox="1"/>
            <p:nvPr/>
          </p:nvSpPr>
          <p:spPr>
            <a:xfrm rot="20534368">
              <a:off x="7741774" y="1552357"/>
              <a:ext cx="26987" cy="34377"/>
            </a:xfrm>
            <a:custGeom>
              <a:avLst/>
              <a:gdLst>
                <a:gd name="connsiteX0" fmla="*/ 9101 w 26987"/>
                <a:gd name="connsiteY0" fmla="*/ 167 h 34377"/>
                <a:gd name="connsiteX1" fmla="*/ 20798 w 26987"/>
                <a:gd name="connsiteY1" fmla="*/ 5809 h 34377"/>
                <a:gd name="connsiteX2" fmla="*/ 18952 w 26987"/>
                <a:gd name="connsiteY2" fmla="*/ 34377 h 34377"/>
                <a:gd name="connsiteX3" fmla="*/ 4901 w 26987"/>
                <a:gd name="connsiteY3" fmla="*/ 24470 h 34377"/>
                <a:gd name="connsiteX4" fmla="*/ 525 w 26987"/>
                <a:gd name="connsiteY4" fmla="*/ 10420 h 34377"/>
                <a:gd name="connsiteX5" fmla="*/ 9101 w 26987"/>
                <a:gd name="connsiteY5" fmla="*/ 167 h 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87" h="34377">
                  <a:moveTo>
                    <a:pt x="9101" y="167"/>
                  </a:moveTo>
                  <a:cubicBezTo>
                    <a:pt x="12487" y="-599"/>
                    <a:pt x="16380" y="1279"/>
                    <a:pt x="20798" y="5809"/>
                  </a:cubicBezTo>
                  <a:cubicBezTo>
                    <a:pt x="29625" y="14870"/>
                    <a:pt x="29012" y="24398"/>
                    <a:pt x="18952" y="34377"/>
                  </a:cubicBezTo>
                  <a:cubicBezTo>
                    <a:pt x="13922" y="31653"/>
                    <a:pt x="9238" y="28348"/>
                    <a:pt x="4901" y="24470"/>
                  </a:cubicBezTo>
                  <a:cubicBezTo>
                    <a:pt x="565" y="20593"/>
                    <a:pt x="-894" y="15910"/>
                    <a:pt x="525" y="10420"/>
                  </a:cubicBezTo>
                  <a:cubicBezTo>
                    <a:pt x="2870" y="4350"/>
                    <a:pt x="5724" y="941"/>
                    <a:pt x="9101" y="167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05" name="文本框 304"/>
            <p:cNvSpPr txBox="1"/>
            <p:nvPr/>
          </p:nvSpPr>
          <p:spPr>
            <a:xfrm rot="20534368">
              <a:off x="7807025" y="1538315"/>
              <a:ext cx="38692" cy="29657"/>
            </a:xfrm>
            <a:custGeom>
              <a:avLst/>
              <a:gdLst>
                <a:gd name="connsiteX0" fmla="*/ 20039 w 38692"/>
                <a:gd name="connsiteY0" fmla="*/ 1072 h 29657"/>
                <a:gd name="connsiteX1" fmla="*/ 38692 w 38692"/>
                <a:gd name="connsiteY1" fmla="*/ 24102 h 29657"/>
                <a:gd name="connsiteX2" fmla="*/ 30172 w 38692"/>
                <a:gd name="connsiteY2" fmla="*/ 25489 h 29657"/>
                <a:gd name="connsiteX3" fmla="*/ 20265 w 38692"/>
                <a:gd name="connsiteY3" fmla="*/ 29632 h 29657"/>
                <a:gd name="connsiteX4" fmla="*/ 10826 w 38692"/>
                <a:gd name="connsiteY4" fmla="*/ 22490 h 29657"/>
                <a:gd name="connsiteX5" fmla="*/ 0 w 38692"/>
                <a:gd name="connsiteY5" fmla="*/ 16735 h 29657"/>
                <a:gd name="connsiteX6" fmla="*/ 20039 w 38692"/>
                <a:gd name="connsiteY6" fmla="*/ 1072 h 29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692" h="29656">
                  <a:moveTo>
                    <a:pt x="20039" y="1072"/>
                  </a:moveTo>
                  <a:cubicBezTo>
                    <a:pt x="32357" y="4603"/>
                    <a:pt x="38579" y="12277"/>
                    <a:pt x="38692" y="24102"/>
                  </a:cubicBezTo>
                  <a:cubicBezTo>
                    <a:pt x="34589" y="22031"/>
                    <a:pt x="31744" y="22490"/>
                    <a:pt x="30172" y="25489"/>
                  </a:cubicBezTo>
                  <a:cubicBezTo>
                    <a:pt x="28600" y="28479"/>
                    <a:pt x="25295" y="29866"/>
                    <a:pt x="20265" y="29632"/>
                  </a:cubicBezTo>
                  <a:cubicBezTo>
                    <a:pt x="16081" y="28286"/>
                    <a:pt x="12938" y="25908"/>
                    <a:pt x="10826" y="22490"/>
                  </a:cubicBezTo>
                  <a:cubicBezTo>
                    <a:pt x="8714" y="19072"/>
                    <a:pt x="5103" y="17154"/>
                    <a:pt x="0" y="16735"/>
                  </a:cubicBezTo>
                  <a:cubicBezTo>
                    <a:pt x="1032" y="2757"/>
                    <a:pt x="7714" y="-2466"/>
                    <a:pt x="20039" y="1072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04" name="文本框 303"/>
            <p:cNvSpPr txBox="1"/>
            <p:nvPr/>
          </p:nvSpPr>
          <p:spPr>
            <a:xfrm rot="20534368">
              <a:off x="7928763" y="1522920"/>
              <a:ext cx="16073" cy="23356"/>
            </a:xfrm>
            <a:custGeom>
              <a:avLst/>
              <a:gdLst>
                <a:gd name="connsiteX0" fmla="*/ 16073 w 16073"/>
                <a:gd name="connsiteY0" fmla="*/ 1244 h 23356"/>
                <a:gd name="connsiteX1" fmla="*/ 10309 w 16073"/>
                <a:gd name="connsiteY1" fmla="*/ 12989 h 23356"/>
                <a:gd name="connsiteX2" fmla="*/ 3167 w 16073"/>
                <a:gd name="connsiteY2" fmla="*/ 23356 h 23356"/>
                <a:gd name="connsiteX3" fmla="*/ 2707 w 16073"/>
                <a:gd name="connsiteY3" fmla="*/ 6774 h 23356"/>
                <a:gd name="connsiteX4" fmla="*/ 16073 w 16073"/>
                <a:gd name="connsiteY4" fmla="*/ 1244 h 23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3" h="23356">
                  <a:moveTo>
                    <a:pt x="16073" y="1244"/>
                  </a:moveTo>
                  <a:cubicBezTo>
                    <a:pt x="15645" y="6428"/>
                    <a:pt x="13727" y="10345"/>
                    <a:pt x="10309" y="12989"/>
                  </a:cubicBezTo>
                  <a:cubicBezTo>
                    <a:pt x="6891" y="15641"/>
                    <a:pt x="4513" y="19091"/>
                    <a:pt x="3167" y="23356"/>
                  </a:cubicBezTo>
                  <a:cubicBezTo>
                    <a:pt x="-896" y="18753"/>
                    <a:pt x="-1049" y="13223"/>
                    <a:pt x="2707" y="6774"/>
                  </a:cubicBezTo>
                  <a:cubicBezTo>
                    <a:pt x="6472" y="326"/>
                    <a:pt x="10921" y="-1520"/>
                    <a:pt x="16073" y="1244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03" name="文本框 302"/>
            <p:cNvSpPr txBox="1"/>
            <p:nvPr/>
          </p:nvSpPr>
          <p:spPr>
            <a:xfrm rot="20534368">
              <a:off x="7859924" y="1539753"/>
              <a:ext cx="67887" cy="71316"/>
            </a:xfrm>
            <a:custGeom>
              <a:avLst/>
              <a:gdLst>
                <a:gd name="connsiteX0" fmla="*/ 16536 w 67887"/>
                <a:gd name="connsiteY0" fmla="*/ 516 h 71316"/>
                <a:gd name="connsiteX1" fmla="*/ 25290 w 67887"/>
                <a:gd name="connsiteY1" fmla="*/ 16033 h 71316"/>
                <a:gd name="connsiteX2" fmla="*/ 33585 w 67887"/>
                <a:gd name="connsiteY2" fmla="*/ 11656 h 71316"/>
                <a:gd name="connsiteX3" fmla="*/ 41872 w 67887"/>
                <a:gd name="connsiteY3" fmla="*/ 8665 h 71316"/>
                <a:gd name="connsiteX4" fmla="*/ 67207 w 67887"/>
                <a:gd name="connsiteY4" fmla="*/ 29164 h 71316"/>
                <a:gd name="connsiteX5" fmla="*/ 62145 w 67887"/>
                <a:gd name="connsiteY5" fmla="*/ 67631 h 71316"/>
                <a:gd name="connsiteX6" fmla="*/ 56381 w 67887"/>
                <a:gd name="connsiteY6" fmla="*/ 65325 h 71316"/>
                <a:gd name="connsiteX7" fmla="*/ 54769 w 67887"/>
                <a:gd name="connsiteY7" fmla="*/ 71315 h 71316"/>
                <a:gd name="connsiteX8" fmla="*/ 25290 w 67887"/>
                <a:gd name="connsiteY8" fmla="*/ 62569 h 71316"/>
                <a:gd name="connsiteX9" fmla="*/ 12393 w 67887"/>
                <a:gd name="connsiteY9" fmla="*/ 34460 h 71316"/>
                <a:gd name="connsiteX10" fmla="*/ 5017 w 67887"/>
                <a:gd name="connsiteY10" fmla="*/ 6593 h 71316"/>
                <a:gd name="connsiteX11" fmla="*/ 16536 w 67887"/>
                <a:gd name="connsiteY11" fmla="*/ 516 h 7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887" h="71316">
                  <a:moveTo>
                    <a:pt x="16536" y="516"/>
                  </a:moveTo>
                  <a:cubicBezTo>
                    <a:pt x="19914" y="2087"/>
                    <a:pt x="22832" y="7263"/>
                    <a:pt x="25290" y="16033"/>
                  </a:cubicBezTo>
                  <a:cubicBezTo>
                    <a:pt x="28740" y="14920"/>
                    <a:pt x="31505" y="13461"/>
                    <a:pt x="33585" y="11656"/>
                  </a:cubicBezTo>
                  <a:cubicBezTo>
                    <a:pt x="35656" y="9858"/>
                    <a:pt x="38422" y="8859"/>
                    <a:pt x="41872" y="8665"/>
                  </a:cubicBezTo>
                  <a:cubicBezTo>
                    <a:pt x="57002" y="10318"/>
                    <a:pt x="65442" y="17145"/>
                    <a:pt x="67207" y="29164"/>
                  </a:cubicBezTo>
                  <a:cubicBezTo>
                    <a:pt x="68980" y="41183"/>
                    <a:pt x="67288" y="54000"/>
                    <a:pt x="62145" y="67631"/>
                  </a:cubicBezTo>
                  <a:cubicBezTo>
                    <a:pt x="60105" y="66406"/>
                    <a:pt x="58187" y="65640"/>
                    <a:pt x="56381" y="65325"/>
                  </a:cubicBezTo>
                  <a:cubicBezTo>
                    <a:pt x="54584" y="65019"/>
                    <a:pt x="54044" y="67018"/>
                    <a:pt x="54769" y="71315"/>
                  </a:cubicBezTo>
                  <a:cubicBezTo>
                    <a:pt x="43330" y="71395"/>
                    <a:pt x="33504" y="68477"/>
                    <a:pt x="25290" y="62569"/>
                  </a:cubicBezTo>
                  <a:cubicBezTo>
                    <a:pt x="17076" y="56652"/>
                    <a:pt x="12772" y="47285"/>
                    <a:pt x="12393" y="34460"/>
                  </a:cubicBezTo>
                  <a:cubicBezTo>
                    <a:pt x="-1126" y="27133"/>
                    <a:pt x="-3584" y="17838"/>
                    <a:pt x="5017" y="6593"/>
                  </a:cubicBezTo>
                  <a:cubicBezTo>
                    <a:pt x="9322" y="967"/>
                    <a:pt x="13158" y="-1056"/>
                    <a:pt x="16536" y="516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02" name="文本框 301"/>
            <p:cNvSpPr txBox="1"/>
            <p:nvPr/>
          </p:nvSpPr>
          <p:spPr>
            <a:xfrm rot="20534368">
              <a:off x="7908549" y="1588515"/>
              <a:ext cx="81196" cy="121623"/>
            </a:xfrm>
            <a:custGeom>
              <a:avLst/>
              <a:gdLst>
                <a:gd name="connsiteX0" fmla="*/ 58966 w 81196"/>
                <a:gd name="connsiteY0" fmla="*/ 0 h 121623"/>
                <a:gd name="connsiteX1" fmla="*/ 56209 w 81196"/>
                <a:gd name="connsiteY1" fmla="*/ 12906 h 121623"/>
                <a:gd name="connsiteX2" fmla="*/ 53444 w 81196"/>
                <a:gd name="connsiteY2" fmla="*/ 25803 h 121623"/>
                <a:gd name="connsiteX3" fmla="*/ 56668 w 81196"/>
                <a:gd name="connsiteY3" fmla="*/ 23731 h 121623"/>
                <a:gd name="connsiteX4" fmla="*/ 62658 w 81196"/>
                <a:gd name="connsiteY4" fmla="*/ 20273 h 121623"/>
                <a:gd name="connsiteX5" fmla="*/ 63577 w 81196"/>
                <a:gd name="connsiteY5" fmla="*/ 25569 h 121623"/>
                <a:gd name="connsiteX6" fmla="*/ 58966 w 81196"/>
                <a:gd name="connsiteY6" fmla="*/ 29487 h 121623"/>
                <a:gd name="connsiteX7" fmla="*/ 70026 w 81196"/>
                <a:gd name="connsiteY7" fmla="*/ 37548 h 121623"/>
                <a:gd name="connsiteX8" fmla="*/ 81085 w 81196"/>
                <a:gd name="connsiteY8" fmla="*/ 49760 h 121623"/>
                <a:gd name="connsiteX9" fmla="*/ 79699 w 81196"/>
                <a:gd name="connsiteY9" fmla="*/ 53210 h 121623"/>
                <a:gd name="connsiteX10" fmla="*/ 75555 w 81196"/>
                <a:gd name="connsiteY10" fmla="*/ 55282 h 121623"/>
                <a:gd name="connsiteX11" fmla="*/ 79006 w 81196"/>
                <a:gd name="connsiteY11" fmla="*/ 73483 h 121623"/>
                <a:gd name="connsiteX12" fmla="*/ 75555 w 81196"/>
                <a:gd name="connsiteY12" fmla="*/ 95828 h 121623"/>
                <a:gd name="connsiteX13" fmla="*/ 69566 w 81196"/>
                <a:gd name="connsiteY13" fmla="*/ 96288 h 121623"/>
                <a:gd name="connsiteX14" fmla="*/ 66342 w 81196"/>
                <a:gd name="connsiteY14" fmla="*/ 105042 h 121623"/>
                <a:gd name="connsiteX15" fmla="*/ 72790 w 81196"/>
                <a:gd name="connsiteY15" fmla="*/ 112635 h 121623"/>
                <a:gd name="connsiteX16" fmla="*/ 73709 w 81196"/>
                <a:gd name="connsiteY16" fmla="*/ 121623 h 121623"/>
                <a:gd name="connsiteX17" fmla="*/ 62658 w 81196"/>
                <a:gd name="connsiteY17" fmla="*/ 114256 h 121623"/>
                <a:gd name="connsiteX18" fmla="*/ 50446 w 81196"/>
                <a:gd name="connsiteY18" fmla="*/ 118399 h 121623"/>
                <a:gd name="connsiteX19" fmla="*/ 36855 w 81196"/>
                <a:gd name="connsiteY19" fmla="*/ 119777 h 121623"/>
                <a:gd name="connsiteX20" fmla="*/ 32712 w 81196"/>
                <a:gd name="connsiteY20" fmla="*/ 112176 h 121623"/>
                <a:gd name="connsiteX21" fmla="*/ 31325 w 81196"/>
                <a:gd name="connsiteY21" fmla="*/ 103196 h 121623"/>
                <a:gd name="connsiteX22" fmla="*/ 27641 w 81196"/>
                <a:gd name="connsiteY22" fmla="*/ 104349 h 121623"/>
                <a:gd name="connsiteX23" fmla="*/ 23957 w 81196"/>
                <a:gd name="connsiteY23" fmla="*/ 106880 h 121623"/>
                <a:gd name="connsiteX24" fmla="*/ 11286 w 81196"/>
                <a:gd name="connsiteY24" fmla="*/ 87534 h 121623"/>
                <a:gd name="connsiteX25" fmla="*/ 0 w 81196"/>
                <a:gd name="connsiteY25" fmla="*/ 68187 h 121623"/>
                <a:gd name="connsiteX26" fmla="*/ 3684 w 81196"/>
                <a:gd name="connsiteY26" fmla="*/ 69106 h 121623"/>
                <a:gd name="connsiteX27" fmla="*/ 7376 w 81196"/>
                <a:gd name="connsiteY27" fmla="*/ 70025 h 121623"/>
                <a:gd name="connsiteX28" fmla="*/ 7376 w 81196"/>
                <a:gd name="connsiteY28" fmla="*/ 56209 h 121623"/>
                <a:gd name="connsiteX29" fmla="*/ 1846 w 81196"/>
                <a:gd name="connsiteY29" fmla="*/ 47914 h 121623"/>
                <a:gd name="connsiteX30" fmla="*/ 14744 w 81196"/>
                <a:gd name="connsiteY30" fmla="*/ 27181 h 121623"/>
                <a:gd name="connsiteX31" fmla="*/ 38701 w 81196"/>
                <a:gd name="connsiteY31" fmla="*/ 25803 h 121623"/>
                <a:gd name="connsiteX32" fmla="*/ 42384 w 81196"/>
                <a:gd name="connsiteY32" fmla="*/ 15437 h 121623"/>
                <a:gd name="connsiteX33" fmla="*/ 51598 w 81196"/>
                <a:gd name="connsiteY33" fmla="*/ 14743 h 121623"/>
                <a:gd name="connsiteX34" fmla="*/ 49986 w 81196"/>
                <a:gd name="connsiteY34" fmla="*/ 9214 h 121623"/>
                <a:gd name="connsiteX35" fmla="*/ 49752 w 81196"/>
                <a:gd name="connsiteY35" fmla="*/ 3692 h 121623"/>
                <a:gd name="connsiteX36" fmla="*/ 53670 w 81196"/>
                <a:gd name="connsiteY36" fmla="*/ 1153 h 121623"/>
                <a:gd name="connsiteX37" fmla="*/ 58966 w 81196"/>
                <a:gd name="connsiteY37" fmla="*/ 0 h 121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81196" h="121623">
                  <a:moveTo>
                    <a:pt x="58966" y="0"/>
                  </a:moveTo>
                  <a:cubicBezTo>
                    <a:pt x="58740" y="5223"/>
                    <a:pt x="57821" y="9520"/>
                    <a:pt x="56209" y="12906"/>
                  </a:cubicBezTo>
                  <a:cubicBezTo>
                    <a:pt x="54589" y="16283"/>
                    <a:pt x="53670" y="20580"/>
                    <a:pt x="53444" y="25803"/>
                  </a:cubicBezTo>
                  <a:cubicBezTo>
                    <a:pt x="54976" y="27762"/>
                    <a:pt x="56048" y="27069"/>
                    <a:pt x="56668" y="23731"/>
                  </a:cubicBezTo>
                  <a:cubicBezTo>
                    <a:pt x="57281" y="20386"/>
                    <a:pt x="59280" y="19233"/>
                    <a:pt x="62658" y="20273"/>
                  </a:cubicBezTo>
                  <a:cubicBezTo>
                    <a:pt x="65729" y="22845"/>
                    <a:pt x="66035" y="24610"/>
                    <a:pt x="63577" y="25569"/>
                  </a:cubicBezTo>
                  <a:cubicBezTo>
                    <a:pt x="61118" y="26529"/>
                    <a:pt x="59586" y="27834"/>
                    <a:pt x="58966" y="29487"/>
                  </a:cubicBezTo>
                  <a:cubicBezTo>
                    <a:pt x="60578" y="33437"/>
                    <a:pt x="64270" y="36129"/>
                    <a:pt x="70026" y="37548"/>
                  </a:cubicBezTo>
                  <a:cubicBezTo>
                    <a:pt x="75781" y="38967"/>
                    <a:pt x="79473" y="43037"/>
                    <a:pt x="81085" y="49760"/>
                  </a:cubicBezTo>
                  <a:cubicBezTo>
                    <a:pt x="80392" y="50792"/>
                    <a:pt x="79932" y="51945"/>
                    <a:pt x="79699" y="53210"/>
                  </a:cubicBezTo>
                  <a:cubicBezTo>
                    <a:pt x="79473" y="54476"/>
                    <a:pt x="78086" y="55169"/>
                    <a:pt x="75555" y="55282"/>
                  </a:cubicBezTo>
                  <a:cubicBezTo>
                    <a:pt x="81658" y="60086"/>
                    <a:pt x="82810" y="66148"/>
                    <a:pt x="79006" y="73483"/>
                  </a:cubicBezTo>
                  <a:cubicBezTo>
                    <a:pt x="75209" y="80811"/>
                    <a:pt x="74056" y="88259"/>
                    <a:pt x="75555" y="95828"/>
                  </a:cubicBezTo>
                  <a:cubicBezTo>
                    <a:pt x="72863" y="93442"/>
                    <a:pt x="70872" y="93595"/>
                    <a:pt x="69566" y="96288"/>
                  </a:cubicBezTo>
                  <a:cubicBezTo>
                    <a:pt x="68260" y="98972"/>
                    <a:pt x="67188" y="101890"/>
                    <a:pt x="66342" y="105042"/>
                  </a:cubicBezTo>
                  <a:cubicBezTo>
                    <a:pt x="67108" y="108379"/>
                    <a:pt x="69260" y="110910"/>
                    <a:pt x="72790" y="112635"/>
                  </a:cubicBezTo>
                  <a:cubicBezTo>
                    <a:pt x="76321" y="114368"/>
                    <a:pt x="76628" y="117359"/>
                    <a:pt x="73709" y="121623"/>
                  </a:cubicBezTo>
                  <a:cubicBezTo>
                    <a:pt x="68180" y="120084"/>
                    <a:pt x="64496" y="117633"/>
                    <a:pt x="62658" y="114256"/>
                  </a:cubicBezTo>
                  <a:cubicBezTo>
                    <a:pt x="58934" y="116787"/>
                    <a:pt x="54863" y="118165"/>
                    <a:pt x="50446" y="118399"/>
                  </a:cubicBezTo>
                  <a:cubicBezTo>
                    <a:pt x="46028" y="118625"/>
                    <a:pt x="41498" y="119092"/>
                    <a:pt x="36855" y="119777"/>
                  </a:cubicBezTo>
                  <a:cubicBezTo>
                    <a:pt x="35702" y="116440"/>
                    <a:pt x="34324" y="113909"/>
                    <a:pt x="32712" y="112176"/>
                  </a:cubicBezTo>
                  <a:cubicBezTo>
                    <a:pt x="31099" y="110451"/>
                    <a:pt x="30640" y="107460"/>
                    <a:pt x="31325" y="103196"/>
                  </a:cubicBezTo>
                  <a:cubicBezTo>
                    <a:pt x="28947" y="101850"/>
                    <a:pt x="27722" y="102237"/>
                    <a:pt x="27641" y="104349"/>
                  </a:cubicBezTo>
                  <a:cubicBezTo>
                    <a:pt x="27568" y="106461"/>
                    <a:pt x="26335" y="107299"/>
                    <a:pt x="23957" y="106880"/>
                  </a:cubicBezTo>
                  <a:cubicBezTo>
                    <a:pt x="20080" y="99738"/>
                    <a:pt x="15856" y="93289"/>
                    <a:pt x="11286" y="87534"/>
                  </a:cubicBezTo>
                  <a:cubicBezTo>
                    <a:pt x="6723" y="81770"/>
                    <a:pt x="2958" y="75321"/>
                    <a:pt x="0" y="68187"/>
                  </a:cubicBezTo>
                  <a:cubicBezTo>
                    <a:pt x="1693" y="68260"/>
                    <a:pt x="2918" y="68566"/>
                    <a:pt x="3684" y="69106"/>
                  </a:cubicBezTo>
                  <a:cubicBezTo>
                    <a:pt x="4458" y="69646"/>
                    <a:pt x="5683" y="69953"/>
                    <a:pt x="7376" y="70025"/>
                  </a:cubicBezTo>
                  <a:cubicBezTo>
                    <a:pt x="7602" y="65189"/>
                    <a:pt x="7602" y="60586"/>
                    <a:pt x="7376" y="56209"/>
                  </a:cubicBezTo>
                  <a:cubicBezTo>
                    <a:pt x="7142" y="51832"/>
                    <a:pt x="5296" y="49067"/>
                    <a:pt x="1846" y="47914"/>
                  </a:cubicBezTo>
                  <a:cubicBezTo>
                    <a:pt x="3152" y="37782"/>
                    <a:pt x="7448" y="30865"/>
                    <a:pt x="14744" y="27181"/>
                  </a:cubicBezTo>
                  <a:cubicBezTo>
                    <a:pt x="22039" y="23498"/>
                    <a:pt x="30019" y="23038"/>
                    <a:pt x="38701" y="25803"/>
                  </a:cubicBezTo>
                  <a:cubicBezTo>
                    <a:pt x="39466" y="22458"/>
                    <a:pt x="40692" y="19008"/>
                    <a:pt x="42384" y="15437"/>
                  </a:cubicBezTo>
                  <a:cubicBezTo>
                    <a:pt x="44078" y="11866"/>
                    <a:pt x="47148" y="11632"/>
                    <a:pt x="51598" y="14743"/>
                  </a:cubicBezTo>
                  <a:cubicBezTo>
                    <a:pt x="51405" y="12212"/>
                    <a:pt x="50873" y="10366"/>
                    <a:pt x="49986" y="9214"/>
                  </a:cubicBezTo>
                  <a:cubicBezTo>
                    <a:pt x="49099" y="8061"/>
                    <a:pt x="49027" y="6223"/>
                    <a:pt x="49752" y="3692"/>
                  </a:cubicBezTo>
                  <a:cubicBezTo>
                    <a:pt x="51405" y="2725"/>
                    <a:pt x="52711" y="1886"/>
                    <a:pt x="53670" y="1153"/>
                  </a:cubicBezTo>
                  <a:cubicBezTo>
                    <a:pt x="54629" y="427"/>
                    <a:pt x="56394" y="40"/>
                    <a:pt x="58966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301" name="文本框 300"/>
            <p:cNvSpPr txBox="1"/>
            <p:nvPr/>
          </p:nvSpPr>
          <p:spPr>
            <a:xfrm rot="20534368">
              <a:off x="7713387" y="1659938"/>
              <a:ext cx="27228" cy="32678"/>
            </a:xfrm>
            <a:custGeom>
              <a:avLst/>
              <a:gdLst>
                <a:gd name="connsiteX0" fmla="*/ 11377 w 27228"/>
                <a:gd name="connsiteY0" fmla="*/ 1026 h 32678"/>
                <a:gd name="connsiteX1" fmla="*/ 25113 w 27228"/>
                <a:gd name="connsiteY1" fmla="*/ 1317 h 32678"/>
                <a:gd name="connsiteX2" fmla="*/ 23726 w 27228"/>
                <a:gd name="connsiteY2" fmla="*/ 23194 h 32678"/>
                <a:gd name="connsiteX3" fmla="*/ 8524 w 27228"/>
                <a:gd name="connsiteY3" fmla="*/ 32642 h 32678"/>
                <a:gd name="connsiteX4" fmla="*/ 2308 w 27228"/>
                <a:gd name="connsiteY4" fmla="*/ 10063 h 32678"/>
                <a:gd name="connsiteX5" fmla="*/ 11377 w 27228"/>
                <a:gd name="connsiteY5" fmla="*/ 1026 h 3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28" h="32677">
                  <a:moveTo>
                    <a:pt x="11377" y="1026"/>
                  </a:moveTo>
                  <a:cubicBezTo>
                    <a:pt x="15178" y="-432"/>
                    <a:pt x="19756" y="-335"/>
                    <a:pt x="25113" y="1317"/>
                  </a:cubicBezTo>
                  <a:cubicBezTo>
                    <a:pt x="28337" y="9184"/>
                    <a:pt x="27878" y="16480"/>
                    <a:pt x="23726" y="23194"/>
                  </a:cubicBezTo>
                  <a:cubicBezTo>
                    <a:pt x="19583" y="29917"/>
                    <a:pt x="14513" y="33061"/>
                    <a:pt x="8524" y="32642"/>
                  </a:cubicBezTo>
                  <a:cubicBezTo>
                    <a:pt x="-110" y="26725"/>
                    <a:pt x="-2190" y="19204"/>
                    <a:pt x="2308" y="10063"/>
                  </a:cubicBezTo>
                  <a:cubicBezTo>
                    <a:pt x="4553" y="5497"/>
                    <a:pt x="7576" y="2484"/>
                    <a:pt x="11377" y="1026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99" name="文本框 298"/>
            <p:cNvSpPr txBox="1"/>
            <p:nvPr/>
          </p:nvSpPr>
          <p:spPr>
            <a:xfrm rot="20534368">
              <a:off x="7960730" y="1595531"/>
              <a:ext cx="9673" cy="9612"/>
            </a:xfrm>
            <a:custGeom>
              <a:avLst/>
              <a:gdLst>
                <a:gd name="connsiteX0" fmla="*/ 0 w 9673"/>
                <a:gd name="connsiteY0" fmla="*/ 384 h 9612"/>
                <a:gd name="connsiteX1" fmla="*/ 9673 w 9673"/>
                <a:gd name="connsiteY1" fmla="*/ 4302 h 9612"/>
                <a:gd name="connsiteX2" fmla="*/ 0 w 9673"/>
                <a:gd name="connsiteY2" fmla="*/ 9598 h 9612"/>
                <a:gd name="connsiteX3" fmla="*/ 0 w 9673"/>
                <a:gd name="connsiteY3" fmla="*/ 384 h 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73" h="9612">
                  <a:moveTo>
                    <a:pt x="0" y="384"/>
                  </a:moveTo>
                  <a:cubicBezTo>
                    <a:pt x="6448" y="-728"/>
                    <a:pt x="9673" y="578"/>
                    <a:pt x="9673" y="4302"/>
                  </a:cubicBezTo>
                  <a:cubicBezTo>
                    <a:pt x="9673" y="8026"/>
                    <a:pt x="6448" y="9792"/>
                    <a:pt x="0" y="9598"/>
                  </a:cubicBezTo>
                  <a:cubicBezTo>
                    <a:pt x="0" y="5608"/>
                    <a:pt x="0" y="2537"/>
                    <a:pt x="0" y="384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94" name="文本框 293"/>
            <p:cNvSpPr txBox="1"/>
            <p:nvPr/>
          </p:nvSpPr>
          <p:spPr>
            <a:xfrm rot="20534368">
              <a:off x="7978466" y="1860581"/>
              <a:ext cx="7371" cy="49760"/>
            </a:xfrm>
            <a:custGeom>
              <a:avLst/>
              <a:gdLst>
                <a:gd name="connsiteX0" fmla="*/ 3 w 7371"/>
                <a:gd name="connsiteY0" fmla="*/ 0 h 49760"/>
                <a:gd name="connsiteX1" fmla="*/ 5074 w 7371"/>
                <a:gd name="connsiteY1" fmla="*/ 21426 h 49760"/>
                <a:gd name="connsiteX2" fmla="*/ 7371 w 7371"/>
                <a:gd name="connsiteY2" fmla="*/ 49760 h 49760"/>
                <a:gd name="connsiteX3" fmla="*/ 1615 w 7371"/>
                <a:gd name="connsiteY3" fmla="*/ 24884 h 49760"/>
                <a:gd name="connsiteX4" fmla="*/ 3 w 7371"/>
                <a:gd name="connsiteY4" fmla="*/ 0 h 4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71" h="49760">
                  <a:moveTo>
                    <a:pt x="3" y="0"/>
                  </a:moveTo>
                  <a:cubicBezTo>
                    <a:pt x="2615" y="4265"/>
                    <a:pt x="4300" y="11407"/>
                    <a:pt x="5074" y="21426"/>
                  </a:cubicBezTo>
                  <a:cubicBezTo>
                    <a:pt x="5839" y="31446"/>
                    <a:pt x="6605" y="40893"/>
                    <a:pt x="7371" y="49760"/>
                  </a:cubicBezTo>
                  <a:cubicBezTo>
                    <a:pt x="4647" y="42844"/>
                    <a:pt x="2728" y="34558"/>
                    <a:pt x="1615" y="24884"/>
                  </a:cubicBezTo>
                  <a:cubicBezTo>
                    <a:pt x="503" y="15211"/>
                    <a:pt x="-37" y="6917"/>
                    <a:pt x="3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92" name="文本框 291"/>
            <p:cNvSpPr txBox="1"/>
            <p:nvPr/>
          </p:nvSpPr>
          <p:spPr>
            <a:xfrm rot="20534368">
              <a:off x="7954304" y="1894990"/>
              <a:ext cx="171368" cy="154790"/>
            </a:xfrm>
            <a:custGeom>
              <a:avLst/>
              <a:gdLst>
                <a:gd name="connsiteX0" fmla="*/ 51590 w 171368"/>
                <a:gd name="connsiteY0" fmla="*/ 4 h 154790"/>
                <a:gd name="connsiteX1" fmla="*/ 54815 w 171368"/>
                <a:gd name="connsiteY1" fmla="*/ 6687 h 154790"/>
                <a:gd name="connsiteX2" fmla="*/ 55282 w 171368"/>
                <a:gd name="connsiteY2" fmla="*/ 14748 h 154790"/>
                <a:gd name="connsiteX3" fmla="*/ 59426 w 171368"/>
                <a:gd name="connsiteY3" fmla="*/ 10830 h 154790"/>
                <a:gd name="connsiteX4" fmla="*/ 60804 w 171368"/>
                <a:gd name="connsiteY4" fmla="*/ 5534 h 154790"/>
                <a:gd name="connsiteX5" fmla="*/ 65415 w 171368"/>
                <a:gd name="connsiteY5" fmla="*/ 10371 h 154790"/>
                <a:gd name="connsiteX6" fmla="*/ 70018 w 171368"/>
                <a:gd name="connsiteY6" fmla="*/ 16594 h 154790"/>
                <a:gd name="connsiteX7" fmla="*/ 76474 w 171368"/>
                <a:gd name="connsiteY7" fmla="*/ 7606 h 154790"/>
                <a:gd name="connsiteX8" fmla="*/ 82923 w 171368"/>
                <a:gd name="connsiteY8" fmla="*/ 4 h 154790"/>
                <a:gd name="connsiteX9" fmla="*/ 81770 w 171368"/>
                <a:gd name="connsiteY9" fmla="*/ 8065 h 154790"/>
                <a:gd name="connsiteX10" fmla="*/ 84761 w 171368"/>
                <a:gd name="connsiteY10" fmla="*/ 14748 h 154790"/>
                <a:gd name="connsiteX11" fmla="*/ 93975 w 171368"/>
                <a:gd name="connsiteY11" fmla="*/ 5760 h 154790"/>
                <a:gd name="connsiteX12" fmla="*/ 103188 w 171368"/>
                <a:gd name="connsiteY12" fmla="*/ 3688 h 154790"/>
                <a:gd name="connsiteX13" fmla="*/ 102729 w 171368"/>
                <a:gd name="connsiteY13" fmla="*/ 11749 h 154790"/>
                <a:gd name="connsiteX14" fmla="*/ 105034 w 171368"/>
                <a:gd name="connsiteY14" fmla="*/ 18432 h 154790"/>
                <a:gd name="connsiteX15" fmla="*/ 109871 w 171368"/>
                <a:gd name="connsiteY15" fmla="*/ 14055 h 154790"/>
                <a:gd name="connsiteX16" fmla="*/ 116086 w 171368"/>
                <a:gd name="connsiteY16" fmla="*/ 16594 h 154790"/>
                <a:gd name="connsiteX17" fmla="*/ 132675 w 171368"/>
                <a:gd name="connsiteY17" fmla="*/ 4 h 154790"/>
                <a:gd name="connsiteX18" fmla="*/ 129677 w 171368"/>
                <a:gd name="connsiteY18" fmla="*/ 10605 h 154790"/>
                <a:gd name="connsiteX19" fmla="*/ 125300 w 171368"/>
                <a:gd name="connsiteY19" fmla="*/ 23962 h 154790"/>
                <a:gd name="connsiteX20" fmla="*/ 126226 w 171368"/>
                <a:gd name="connsiteY20" fmla="*/ 25114 h 154790"/>
                <a:gd name="connsiteX21" fmla="*/ 127146 w 171368"/>
                <a:gd name="connsiteY21" fmla="*/ 27645 h 154790"/>
                <a:gd name="connsiteX22" fmla="*/ 135440 w 171368"/>
                <a:gd name="connsiteY22" fmla="*/ 23728 h 154790"/>
                <a:gd name="connsiteX23" fmla="*/ 143727 w 171368"/>
                <a:gd name="connsiteY23" fmla="*/ 23962 h 154790"/>
                <a:gd name="connsiteX24" fmla="*/ 142115 w 171368"/>
                <a:gd name="connsiteY24" fmla="*/ 29951 h 154790"/>
                <a:gd name="connsiteX25" fmla="*/ 136359 w 171368"/>
                <a:gd name="connsiteY25" fmla="*/ 33175 h 154790"/>
                <a:gd name="connsiteX26" fmla="*/ 142582 w 171368"/>
                <a:gd name="connsiteY26" fmla="*/ 37778 h 154790"/>
                <a:gd name="connsiteX27" fmla="*/ 147419 w 171368"/>
                <a:gd name="connsiteY27" fmla="*/ 47919 h 154790"/>
                <a:gd name="connsiteX28" fmla="*/ 158704 w 171368"/>
                <a:gd name="connsiteY28" fmla="*/ 43767 h 154790"/>
                <a:gd name="connsiteX29" fmla="*/ 171368 w 171368"/>
                <a:gd name="connsiteY29" fmla="*/ 42389 h 154790"/>
                <a:gd name="connsiteX30" fmla="*/ 162622 w 171368"/>
                <a:gd name="connsiteY30" fmla="*/ 49297 h 154790"/>
                <a:gd name="connsiteX31" fmla="*/ 151102 w 171368"/>
                <a:gd name="connsiteY31" fmla="*/ 53440 h 154790"/>
                <a:gd name="connsiteX32" fmla="*/ 155706 w 171368"/>
                <a:gd name="connsiteY32" fmla="*/ 62888 h 154790"/>
                <a:gd name="connsiteX33" fmla="*/ 160316 w 171368"/>
                <a:gd name="connsiteY33" fmla="*/ 73714 h 154790"/>
                <a:gd name="connsiteX34" fmla="*/ 155939 w 171368"/>
                <a:gd name="connsiteY34" fmla="*/ 79477 h 154790"/>
                <a:gd name="connsiteX35" fmla="*/ 152940 w 171368"/>
                <a:gd name="connsiteY35" fmla="*/ 86611 h 154790"/>
                <a:gd name="connsiteX36" fmla="*/ 156632 w 171368"/>
                <a:gd name="connsiteY36" fmla="*/ 87764 h 154790"/>
                <a:gd name="connsiteX37" fmla="*/ 160316 w 171368"/>
                <a:gd name="connsiteY37" fmla="*/ 90303 h 154790"/>
                <a:gd name="connsiteX38" fmla="*/ 159397 w 171368"/>
                <a:gd name="connsiteY38" fmla="*/ 95140 h 154790"/>
                <a:gd name="connsiteX39" fmla="*/ 152940 w 171368"/>
                <a:gd name="connsiteY39" fmla="*/ 95825 h 154790"/>
                <a:gd name="connsiteX40" fmla="*/ 158011 w 171368"/>
                <a:gd name="connsiteY40" fmla="*/ 99283 h 154790"/>
                <a:gd name="connsiteX41" fmla="*/ 160316 w 171368"/>
                <a:gd name="connsiteY41" fmla="*/ 106884 h 154790"/>
                <a:gd name="connsiteX42" fmla="*/ 152022 w 171368"/>
                <a:gd name="connsiteY42" fmla="*/ 107578 h 154790"/>
                <a:gd name="connsiteX43" fmla="*/ 149257 w 171368"/>
                <a:gd name="connsiteY43" fmla="*/ 117944 h 154790"/>
                <a:gd name="connsiteX44" fmla="*/ 142348 w 171368"/>
                <a:gd name="connsiteY44" fmla="*/ 115638 h 154790"/>
                <a:gd name="connsiteX45" fmla="*/ 138205 w 171368"/>
                <a:gd name="connsiteY45" fmla="*/ 116098 h 154790"/>
                <a:gd name="connsiteX46" fmla="*/ 141655 w 171368"/>
                <a:gd name="connsiteY46" fmla="*/ 122087 h 154790"/>
                <a:gd name="connsiteX47" fmla="*/ 143727 w 171368"/>
                <a:gd name="connsiteY47" fmla="*/ 130841 h 154790"/>
                <a:gd name="connsiteX48" fmla="*/ 123462 w 171368"/>
                <a:gd name="connsiteY48" fmla="*/ 140055 h 154790"/>
                <a:gd name="connsiteX49" fmla="*/ 116779 w 171368"/>
                <a:gd name="connsiteY49" fmla="*/ 138443 h 154790"/>
                <a:gd name="connsiteX50" fmla="*/ 108718 w 171368"/>
                <a:gd name="connsiteY50" fmla="*/ 138209 h 154790"/>
                <a:gd name="connsiteX51" fmla="*/ 112176 w 171368"/>
                <a:gd name="connsiteY51" fmla="*/ 145117 h 154790"/>
                <a:gd name="connsiteX52" fmla="*/ 114248 w 171368"/>
                <a:gd name="connsiteY52" fmla="*/ 154790 h 154790"/>
                <a:gd name="connsiteX53" fmla="*/ 108259 w 171368"/>
                <a:gd name="connsiteY53" fmla="*/ 150647 h 154790"/>
                <a:gd name="connsiteX54" fmla="*/ 105034 w 171368"/>
                <a:gd name="connsiteY54" fmla="*/ 143739 h 154790"/>
                <a:gd name="connsiteX55" fmla="*/ 94668 w 171368"/>
                <a:gd name="connsiteY55" fmla="*/ 146730 h 154790"/>
                <a:gd name="connsiteX56" fmla="*/ 82923 w 171368"/>
                <a:gd name="connsiteY56" fmla="*/ 145577 h 154790"/>
                <a:gd name="connsiteX57" fmla="*/ 81077 w 171368"/>
                <a:gd name="connsiteY57" fmla="*/ 149494 h 154790"/>
                <a:gd name="connsiteX58" fmla="*/ 79232 w 171368"/>
                <a:gd name="connsiteY58" fmla="*/ 154790 h 154790"/>
                <a:gd name="connsiteX59" fmla="*/ 71864 w 171368"/>
                <a:gd name="connsiteY59" fmla="*/ 146730 h 154790"/>
                <a:gd name="connsiteX60" fmla="*/ 64496 w 171368"/>
                <a:gd name="connsiteY60" fmla="*/ 140055 h 154790"/>
                <a:gd name="connsiteX61" fmla="*/ 61731 w 171368"/>
                <a:gd name="connsiteY61" fmla="*/ 142127 h 154790"/>
                <a:gd name="connsiteX62" fmla="*/ 58966 w 171368"/>
                <a:gd name="connsiteY62" fmla="*/ 145577 h 154790"/>
                <a:gd name="connsiteX63" fmla="*/ 53203 w 171368"/>
                <a:gd name="connsiteY63" fmla="*/ 142127 h 154790"/>
                <a:gd name="connsiteX64" fmla="*/ 51590 w 171368"/>
                <a:gd name="connsiteY64" fmla="*/ 134525 h 154790"/>
                <a:gd name="connsiteX65" fmla="*/ 46069 w 171368"/>
                <a:gd name="connsiteY65" fmla="*/ 137516 h 154790"/>
                <a:gd name="connsiteX66" fmla="*/ 40539 w 171368"/>
                <a:gd name="connsiteY66" fmla="*/ 141893 h 154790"/>
                <a:gd name="connsiteX67" fmla="*/ 40765 w 171368"/>
                <a:gd name="connsiteY67" fmla="*/ 132220 h 154790"/>
                <a:gd name="connsiteX68" fmla="*/ 36855 w 171368"/>
                <a:gd name="connsiteY68" fmla="*/ 125312 h 154790"/>
                <a:gd name="connsiteX69" fmla="*/ 31092 w 171368"/>
                <a:gd name="connsiteY69" fmla="*/ 130608 h 154790"/>
                <a:gd name="connsiteX70" fmla="*/ 23950 w 171368"/>
                <a:gd name="connsiteY70" fmla="*/ 134525 h 154790"/>
                <a:gd name="connsiteX71" fmla="*/ 25102 w 171368"/>
                <a:gd name="connsiteY71" fmla="*/ 127383 h 154790"/>
                <a:gd name="connsiteX72" fmla="*/ 27642 w 171368"/>
                <a:gd name="connsiteY72" fmla="*/ 121628 h 154790"/>
                <a:gd name="connsiteX73" fmla="*/ 24876 w 171368"/>
                <a:gd name="connsiteY73" fmla="*/ 119089 h 154790"/>
                <a:gd name="connsiteX74" fmla="*/ 22112 w 171368"/>
                <a:gd name="connsiteY74" fmla="*/ 123466 h 154790"/>
                <a:gd name="connsiteX75" fmla="*/ 19347 w 171368"/>
                <a:gd name="connsiteY75" fmla="*/ 113333 h 154790"/>
                <a:gd name="connsiteX76" fmla="*/ 22112 w 171368"/>
                <a:gd name="connsiteY76" fmla="*/ 103200 h 154790"/>
                <a:gd name="connsiteX77" fmla="*/ 17960 w 171368"/>
                <a:gd name="connsiteY77" fmla="*/ 97896 h 154790"/>
                <a:gd name="connsiteX78" fmla="*/ 11052 w 171368"/>
                <a:gd name="connsiteY78" fmla="*/ 99509 h 154790"/>
                <a:gd name="connsiteX79" fmla="*/ 13817 w 171368"/>
                <a:gd name="connsiteY79" fmla="*/ 93987 h 154790"/>
                <a:gd name="connsiteX80" fmla="*/ 16582 w 171368"/>
                <a:gd name="connsiteY80" fmla="*/ 88457 h 154790"/>
                <a:gd name="connsiteX81" fmla="*/ 11745 w 171368"/>
                <a:gd name="connsiteY81" fmla="*/ 87538 h 154790"/>
                <a:gd name="connsiteX82" fmla="*/ 5522 w 171368"/>
                <a:gd name="connsiteY82" fmla="*/ 86611 h 154790"/>
                <a:gd name="connsiteX83" fmla="*/ 8980 w 171368"/>
                <a:gd name="connsiteY83" fmla="*/ 81775 h 154790"/>
                <a:gd name="connsiteX84" fmla="*/ 16582 w 171368"/>
                <a:gd name="connsiteY84" fmla="*/ 81089 h 154790"/>
                <a:gd name="connsiteX85" fmla="*/ 10359 w 171368"/>
                <a:gd name="connsiteY85" fmla="*/ 71182 h 154790"/>
                <a:gd name="connsiteX86" fmla="*/ 0 w 171368"/>
                <a:gd name="connsiteY86" fmla="*/ 68184 h 154790"/>
                <a:gd name="connsiteX87" fmla="*/ 10133 w 171368"/>
                <a:gd name="connsiteY87" fmla="*/ 64040 h 154790"/>
                <a:gd name="connsiteX88" fmla="*/ 20266 w 171368"/>
                <a:gd name="connsiteY88" fmla="*/ 57132 h 154790"/>
                <a:gd name="connsiteX89" fmla="*/ 18887 w 171368"/>
                <a:gd name="connsiteY89" fmla="*/ 46992 h 154790"/>
                <a:gd name="connsiteX90" fmla="*/ 20266 w 171368"/>
                <a:gd name="connsiteY90" fmla="*/ 36859 h 154790"/>
                <a:gd name="connsiteX91" fmla="*/ 31092 w 171368"/>
                <a:gd name="connsiteY91" fmla="*/ 36859 h 154790"/>
                <a:gd name="connsiteX92" fmla="*/ 35009 w 171368"/>
                <a:gd name="connsiteY92" fmla="*/ 25807 h 154790"/>
                <a:gd name="connsiteX93" fmla="*/ 44456 w 171368"/>
                <a:gd name="connsiteY93" fmla="*/ 20503 h 154790"/>
                <a:gd name="connsiteX94" fmla="*/ 49752 w 171368"/>
                <a:gd name="connsiteY94" fmla="*/ 16594 h 154790"/>
                <a:gd name="connsiteX95" fmla="*/ 51365 w 171368"/>
                <a:gd name="connsiteY95" fmla="*/ 7606 h 154790"/>
                <a:gd name="connsiteX96" fmla="*/ 51590 w 171368"/>
                <a:gd name="connsiteY96" fmla="*/ 4 h 15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171368" h="154790">
                  <a:moveTo>
                    <a:pt x="51590" y="4"/>
                  </a:moveTo>
                  <a:cubicBezTo>
                    <a:pt x="54742" y="504"/>
                    <a:pt x="55814" y="2729"/>
                    <a:pt x="54815" y="6687"/>
                  </a:cubicBezTo>
                  <a:cubicBezTo>
                    <a:pt x="53823" y="10637"/>
                    <a:pt x="53976" y="13329"/>
                    <a:pt x="55282" y="14748"/>
                  </a:cubicBezTo>
                  <a:cubicBezTo>
                    <a:pt x="57814" y="14482"/>
                    <a:pt x="59192" y="13176"/>
                    <a:pt x="59426" y="10830"/>
                  </a:cubicBezTo>
                  <a:cubicBezTo>
                    <a:pt x="59660" y="8493"/>
                    <a:pt x="60119" y="6727"/>
                    <a:pt x="60804" y="5534"/>
                  </a:cubicBezTo>
                  <a:cubicBezTo>
                    <a:pt x="63263" y="5881"/>
                    <a:pt x="64802" y="7493"/>
                    <a:pt x="65415" y="10371"/>
                  </a:cubicBezTo>
                  <a:cubicBezTo>
                    <a:pt x="66028" y="13249"/>
                    <a:pt x="67567" y="15320"/>
                    <a:pt x="70018" y="16594"/>
                  </a:cubicBezTo>
                  <a:cubicBezTo>
                    <a:pt x="74701" y="15780"/>
                    <a:pt x="76854" y="12789"/>
                    <a:pt x="76474" y="7606"/>
                  </a:cubicBezTo>
                  <a:cubicBezTo>
                    <a:pt x="76088" y="2423"/>
                    <a:pt x="78240" y="-108"/>
                    <a:pt x="82923" y="4"/>
                  </a:cubicBezTo>
                  <a:cubicBezTo>
                    <a:pt x="82649" y="3495"/>
                    <a:pt x="82270" y="6187"/>
                    <a:pt x="81770" y="8065"/>
                  </a:cubicBezTo>
                  <a:cubicBezTo>
                    <a:pt x="81271" y="9952"/>
                    <a:pt x="82270" y="12176"/>
                    <a:pt x="84761" y="14748"/>
                  </a:cubicBezTo>
                  <a:cubicBezTo>
                    <a:pt x="87607" y="11636"/>
                    <a:pt x="90678" y="8646"/>
                    <a:pt x="93975" y="5760"/>
                  </a:cubicBezTo>
                  <a:cubicBezTo>
                    <a:pt x="97280" y="2882"/>
                    <a:pt x="100351" y="2197"/>
                    <a:pt x="103188" y="3688"/>
                  </a:cubicBezTo>
                  <a:cubicBezTo>
                    <a:pt x="103035" y="6494"/>
                    <a:pt x="102882" y="9178"/>
                    <a:pt x="102729" y="11749"/>
                  </a:cubicBezTo>
                  <a:cubicBezTo>
                    <a:pt x="102576" y="14321"/>
                    <a:pt x="103342" y="16554"/>
                    <a:pt x="105034" y="18432"/>
                  </a:cubicBezTo>
                  <a:cubicBezTo>
                    <a:pt x="106066" y="16400"/>
                    <a:pt x="107678" y="14941"/>
                    <a:pt x="109871" y="14055"/>
                  </a:cubicBezTo>
                  <a:cubicBezTo>
                    <a:pt x="112056" y="13176"/>
                    <a:pt x="114135" y="14014"/>
                    <a:pt x="116086" y="16594"/>
                  </a:cubicBezTo>
                  <a:cubicBezTo>
                    <a:pt x="121616" y="11064"/>
                    <a:pt x="127146" y="5534"/>
                    <a:pt x="132675" y="4"/>
                  </a:cubicBezTo>
                  <a:cubicBezTo>
                    <a:pt x="133175" y="2850"/>
                    <a:pt x="132176" y="6381"/>
                    <a:pt x="129677" y="10605"/>
                  </a:cubicBezTo>
                  <a:cubicBezTo>
                    <a:pt x="127186" y="14820"/>
                    <a:pt x="125727" y="19278"/>
                    <a:pt x="125300" y="23962"/>
                  </a:cubicBezTo>
                  <a:cubicBezTo>
                    <a:pt x="125380" y="24002"/>
                    <a:pt x="125686" y="24381"/>
                    <a:pt x="126226" y="25114"/>
                  </a:cubicBezTo>
                  <a:cubicBezTo>
                    <a:pt x="126758" y="25840"/>
                    <a:pt x="127065" y="26686"/>
                    <a:pt x="127146" y="27645"/>
                  </a:cubicBezTo>
                  <a:cubicBezTo>
                    <a:pt x="130604" y="27146"/>
                    <a:pt x="133368" y="25840"/>
                    <a:pt x="135440" y="23728"/>
                  </a:cubicBezTo>
                  <a:cubicBezTo>
                    <a:pt x="137512" y="21616"/>
                    <a:pt x="140277" y="21696"/>
                    <a:pt x="143727" y="23962"/>
                  </a:cubicBezTo>
                  <a:cubicBezTo>
                    <a:pt x="144460" y="26646"/>
                    <a:pt x="143920" y="28645"/>
                    <a:pt x="142115" y="29951"/>
                  </a:cubicBezTo>
                  <a:cubicBezTo>
                    <a:pt x="140317" y="31257"/>
                    <a:pt x="138390" y="32329"/>
                    <a:pt x="136359" y="33175"/>
                  </a:cubicBezTo>
                  <a:cubicBezTo>
                    <a:pt x="138318" y="34707"/>
                    <a:pt x="140390" y="36246"/>
                    <a:pt x="142582" y="37778"/>
                  </a:cubicBezTo>
                  <a:cubicBezTo>
                    <a:pt x="144767" y="39318"/>
                    <a:pt x="146379" y="42695"/>
                    <a:pt x="147419" y="47919"/>
                  </a:cubicBezTo>
                  <a:cubicBezTo>
                    <a:pt x="151756" y="46766"/>
                    <a:pt x="155520" y="45379"/>
                    <a:pt x="158704" y="43767"/>
                  </a:cubicBezTo>
                  <a:cubicBezTo>
                    <a:pt x="161888" y="42155"/>
                    <a:pt x="166112" y="41696"/>
                    <a:pt x="171368" y="42389"/>
                  </a:cubicBezTo>
                  <a:cubicBezTo>
                    <a:pt x="170062" y="46532"/>
                    <a:pt x="167152" y="48838"/>
                    <a:pt x="162622" y="49297"/>
                  </a:cubicBezTo>
                  <a:cubicBezTo>
                    <a:pt x="158092" y="49757"/>
                    <a:pt x="154246" y="51143"/>
                    <a:pt x="151102" y="53440"/>
                  </a:cubicBezTo>
                  <a:cubicBezTo>
                    <a:pt x="152175" y="56939"/>
                    <a:pt x="153714" y="60083"/>
                    <a:pt x="155706" y="62888"/>
                  </a:cubicBezTo>
                  <a:cubicBezTo>
                    <a:pt x="157704" y="65693"/>
                    <a:pt x="159236" y="69296"/>
                    <a:pt x="160316" y="73714"/>
                  </a:cubicBezTo>
                  <a:cubicBezTo>
                    <a:pt x="159889" y="76212"/>
                    <a:pt x="158430" y="78131"/>
                    <a:pt x="155939" y="79477"/>
                  </a:cubicBezTo>
                  <a:cubicBezTo>
                    <a:pt x="153440" y="80815"/>
                    <a:pt x="152441" y="83201"/>
                    <a:pt x="152940" y="86611"/>
                  </a:cubicBezTo>
                  <a:cubicBezTo>
                    <a:pt x="152562" y="88038"/>
                    <a:pt x="153787" y="88417"/>
                    <a:pt x="156632" y="87764"/>
                  </a:cubicBezTo>
                  <a:cubicBezTo>
                    <a:pt x="159470" y="87111"/>
                    <a:pt x="160695" y="87957"/>
                    <a:pt x="160316" y="90303"/>
                  </a:cubicBezTo>
                  <a:cubicBezTo>
                    <a:pt x="161163" y="92947"/>
                    <a:pt x="160848" y="94559"/>
                    <a:pt x="159397" y="95140"/>
                  </a:cubicBezTo>
                  <a:cubicBezTo>
                    <a:pt x="157938" y="95712"/>
                    <a:pt x="155786" y="95946"/>
                    <a:pt x="152940" y="95825"/>
                  </a:cubicBezTo>
                  <a:cubicBezTo>
                    <a:pt x="153480" y="98017"/>
                    <a:pt x="155173" y="99170"/>
                    <a:pt x="158011" y="99283"/>
                  </a:cubicBezTo>
                  <a:cubicBezTo>
                    <a:pt x="160848" y="99396"/>
                    <a:pt x="161622" y="101935"/>
                    <a:pt x="160316" y="106884"/>
                  </a:cubicBezTo>
                  <a:cubicBezTo>
                    <a:pt x="155246" y="104466"/>
                    <a:pt x="152481" y="104692"/>
                    <a:pt x="152022" y="107578"/>
                  </a:cubicBezTo>
                  <a:cubicBezTo>
                    <a:pt x="151562" y="110455"/>
                    <a:pt x="150643" y="113905"/>
                    <a:pt x="149257" y="117944"/>
                  </a:cubicBezTo>
                  <a:cubicBezTo>
                    <a:pt x="145806" y="118323"/>
                    <a:pt x="143501" y="117557"/>
                    <a:pt x="142348" y="115638"/>
                  </a:cubicBezTo>
                  <a:cubicBezTo>
                    <a:pt x="141196" y="113720"/>
                    <a:pt x="139817" y="113873"/>
                    <a:pt x="138205" y="116098"/>
                  </a:cubicBezTo>
                  <a:cubicBezTo>
                    <a:pt x="138544" y="118557"/>
                    <a:pt x="139696" y="120548"/>
                    <a:pt x="141655" y="122087"/>
                  </a:cubicBezTo>
                  <a:cubicBezTo>
                    <a:pt x="143614" y="123619"/>
                    <a:pt x="144307" y="126537"/>
                    <a:pt x="143727" y="130841"/>
                  </a:cubicBezTo>
                  <a:cubicBezTo>
                    <a:pt x="132369" y="129302"/>
                    <a:pt x="125614" y="132373"/>
                    <a:pt x="123462" y="140055"/>
                  </a:cubicBezTo>
                  <a:cubicBezTo>
                    <a:pt x="120890" y="139862"/>
                    <a:pt x="118666" y="139322"/>
                    <a:pt x="116779" y="138443"/>
                  </a:cubicBezTo>
                  <a:cubicBezTo>
                    <a:pt x="114901" y="137556"/>
                    <a:pt x="112209" y="137484"/>
                    <a:pt x="108718" y="138209"/>
                  </a:cubicBezTo>
                  <a:cubicBezTo>
                    <a:pt x="109065" y="140740"/>
                    <a:pt x="110218" y="143046"/>
                    <a:pt x="112176" y="145117"/>
                  </a:cubicBezTo>
                  <a:cubicBezTo>
                    <a:pt x="114135" y="147197"/>
                    <a:pt x="114820" y="150421"/>
                    <a:pt x="114248" y="154790"/>
                  </a:cubicBezTo>
                  <a:cubicBezTo>
                    <a:pt x="110870" y="154565"/>
                    <a:pt x="108872" y="153178"/>
                    <a:pt x="108259" y="150647"/>
                  </a:cubicBezTo>
                  <a:cubicBezTo>
                    <a:pt x="107646" y="148116"/>
                    <a:pt x="106566" y="145811"/>
                    <a:pt x="105034" y="143739"/>
                  </a:cubicBezTo>
                  <a:cubicBezTo>
                    <a:pt x="101464" y="145545"/>
                    <a:pt x="98005" y="146544"/>
                    <a:pt x="94668" y="146730"/>
                  </a:cubicBezTo>
                  <a:cubicBezTo>
                    <a:pt x="91331" y="146923"/>
                    <a:pt x="87413" y="146544"/>
                    <a:pt x="82923" y="145577"/>
                  </a:cubicBezTo>
                  <a:cubicBezTo>
                    <a:pt x="81384" y="145851"/>
                    <a:pt x="80771" y="147157"/>
                    <a:pt x="81077" y="149494"/>
                  </a:cubicBezTo>
                  <a:cubicBezTo>
                    <a:pt x="81384" y="151840"/>
                    <a:pt x="80771" y="153606"/>
                    <a:pt x="79232" y="154790"/>
                  </a:cubicBezTo>
                  <a:cubicBezTo>
                    <a:pt x="75854" y="152687"/>
                    <a:pt x="73403" y="149994"/>
                    <a:pt x="71864" y="146730"/>
                  </a:cubicBezTo>
                  <a:cubicBezTo>
                    <a:pt x="70324" y="143473"/>
                    <a:pt x="67874" y="141240"/>
                    <a:pt x="64496" y="140055"/>
                  </a:cubicBezTo>
                  <a:cubicBezTo>
                    <a:pt x="62884" y="139475"/>
                    <a:pt x="61957" y="140168"/>
                    <a:pt x="61731" y="142127"/>
                  </a:cubicBezTo>
                  <a:cubicBezTo>
                    <a:pt x="61497" y="144086"/>
                    <a:pt x="60578" y="145238"/>
                    <a:pt x="58966" y="145577"/>
                  </a:cubicBezTo>
                  <a:cubicBezTo>
                    <a:pt x="56242" y="145464"/>
                    <a:pt x="54323" y="144311"/>
                    <a:pt x="53203" y="142127"/>
                  </a:cubicBezTo>
                  <a:cubicBezTo>
                    <a:pt x="52090" y="139934"/>
                    <a:pt x="51558" y="137403"/>
                    <a:pt x="51590" y="134525"/>
                  </a:cubicBezTo>
                  <a:cubicBezTo>
                    <a:pt x="48366" y="134025"/>
                    <a:pt x="46528" y="135025"/>
                    <a:pt x="46069" y="137516"/>
                  </a:cubicBezTo>
                  <a:cubicBezTo>
                    <a:pt x="45601" y="140015"/>
                    <a:pt x="43763" y="141474"/>
                    <a:pt x="40539" y="141893"/>
                  </a:cubicBezTo>
                  <a:cubicBezTo>
                    <a:pt x="41418" y="137516"/>
                    <a:pt x="41498" y="134291"/>
                    <a:pt x="40765" y="132220"/>
                  </a:cubicBezTo>
                  <a:cubicBezTo>
                    <a:pt x="40039" y="130148"/>
                    <a:pt x="38733" y="127843"/>
                    <a:pt x="36855" y="125312"/>
                  </a:cubicBezTo>
                  <a:cubicBezTo>
                    <a:pt x="34356" y="126505"/>
                    <a:pt x="32438" y="128270"/>
                    <a:pt x="31092" y="130608"/>
                  </a:cubicBezTo>
                  <a:cubicBezTo>
                    <a:pt x="29754" y="132953"/>
                    <a:pt x="27367" y="134259"/>
                    <a:pt x="23950" y="134525"/>
                  </a:cubicBezTo>
                  <a:cubicBezTo>
                    <a:pt x="23296" y="131107"/>
                    <a:pt x="23684" y="128729"/>
                    <a:pt x="25102" y="127383"/>
                  </a:cubicBezTo>
                  <a:cubicBezTo>
                    <a:pt x="26529" y="126037"/>
                    <a:pt x="27367" y="124119"/>
                    <a:pt x="27642" y="121628"/>
                  </a:cubicBezTo>
                  <a:cubicBezTo>
                    <a:pt x="27408" y="119056"/>
                    <a:pt x="26489" y="118210"/>
                    <a:pt x="24876" y="119089"/>
                  </a:cubicBezTo>
                  <a:cubicBezTo>
                    <a:pt x="23264" y="119975"/>
                    <a:pt x="22337" y="121434"/>
                    <a:pt x="22112" y="123466"/>
                  </a:cubicBezTo>
                  <a:cubicBezTo>
                    <a:pt x="20959" y="119862"/>
                    <a:pt x="20040" y="116485"/>
                    <a:pt x="19347" y="113333"/>
                  </a:cubicBezTo>
                  <a:cubicBezTo>
                    <a:pt x="18654" y="110181"/>
                    <a:pt x="19572" y="106804"/>
                    <a:pt x="22112" y="103200"/>
                  </a:cubicBezTo>
                  <a:cubicBezTo>
                    <a:pt x="20500" y="99702"/>
                    <a:pt x="19113" y="97937"/>
                    <a:pt x="17960" y="97896"/>
                  </a:cubicBezTo>
                  <a:cubicBezTo>
                    <a:pt x="16816" y="97864"/>
                    <a:pt x="14510" y="98396"/>
                    <a:pt x="11052" y="99509"/>
                  </a:cubicBezTo>
                  <a:cubicBezTo>
                    <a:pt x="10592" y="96284"/>
                    <a:pt x="11512" y="94446"/>
                    <a:pt x="13817" y="93987"/>
                  </a:cubicBezTo>
                  <a:cubicBezTo>
                    <a:pt x="16122" y="93527"/>
                    <a:pt x="17041" y="91681"/>
                    <a:pt x="16582" y="88457"/>
                  </a:cubicBezTo>
                  <a:cubicBezTo>
                    <a:pt x="15542" y="86998"/>
                    <a:pt x="13930" y="86692"/>
                    <a:pt x="11745" y="87538"/>
                  </a:cubicBezTo>
                  <a:cubicBezTo>
                    <a:pt x="9553" y="88376"/>
                    <a:pt x="7481" y="88070"/>
                    <a:pt x="5522" y="86611"/>
                  </a:cubicBezTo>
                  <a:cubicBezTo>
                    <a:pt x="5643" y="83967"/>
                    <a:pt x="6796" y="82355"/>
                    <a:pt x="8980" y="81775"/>
                  </a:cubicBezTo>
                  <a:cubicBezTo>
                    <a:pt x="11173" y="81202"/>
                    <a:pt x="13704" y="80968"/>
                    <a:pt x="16582" y="81089"/>
                  </a:cubicBezTo>
                  <a:cubicBezTo>
                    <a:pt x="14857" y="77212"/>
                    <a:pt x="12785" y="73907"/>
                    <a:pt x="10359" y="71182"/>
                  </a:cubicBezTo>
                  <a:cubicBezTo>
                    <a:pt x="7940" y="68458"/>
                    <a:pt x="4490" y="67458"/>
                    <a:pt x="0" y="68184"/>
                  </a:cubicBezTo>
                  <a:cubicBezTo>
                    <a:pt x="2918" y="66572"/>
                    <a:pt x="6296" y="65193"/>
                    <a:pt x="10133" y="64040"/>
                  </a:cubicBezTo>
                  <a:cubicBezTo>
                    <a:pt x="13970" y="62888"/>
                    <a:pt x="17348" y="60582"/>
                    <a:pt x="20266" y="57132"/>
                  </a:cubicBezTo>
                  <a:cubicBezTo>
                    <a:pt x="17275" y="52143"/>
                    <a:pt x="16816" y="48765"/>
                    <a:pt x="18887" y="46992"/>
                  </a:cubicBezTo>
                  <a:cubicBezTo>
                    <a:pt x="20959" y="45226"/>
                    <a:pt x="21418" y="41849"/>
                    <a:pt x="20266" y="36859"/>
                  </a:cubicBezTo>
                  <a:cubicBezTo>
                    <a:pt x="24224" y="38705"/>
                    <a:pt x="27827" y="38705"/>
                    <a:pt x="31092" y="36859"/>
                  </a:cubicBezTo>
                  <a:cubicBezTo>
                    <a:pt x="34356" y="35021"/>
                    <a:pt x="35662" y="31329"/>
                    <a:pt x="35009" y="25807"/>
                  </a:cubicBezTo>
                  <a:cubicBezTo>
                    <a:pt x="39426" y="28073"/>
                    <a:pt x="42570" y="26299"/>
                    <a:pt x="44456" y="20503"/>
                  </a:cubicBezTo>
                  <a:cubicBezTo>
                    <a:pt x="46335" y="14708"/>
                    <a:pt x="48100" y="13402"/>
                    <a:pt x="49752" y="16594"/>
                  </a:cubicBezTo>
                  <a:cubicBezTo>
                    <a:pt x="52018" y="13708"/>
                    <a:pt x="52558" y="10717"/>
                    <a:pt x="51365" y="7606"/>
                  </a:cubicBezTo>
                  <a:cubicBezTo>
                    <a:pt x="50172" y="4494"/>
                    <a:pt x="50252" y="1963"/>
                    <a:pt x="51590" y="4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88" name="文本框 287"/>
            <p:cNvSpPr txBox="1"/>
            <p:nvPr/>
          </p:nvSpPr>
          <p:spPr>
            <a:xfrm rot="20534368">
              <a:off x="8170326" y="1957043"/>
              <a:ext cx="20400" cy="25803"/>
            </a:xfrm>
            <a:custGeom>
              <a:avLst/>
              <a:gdLst>
                <a:gd name="connsiteX0" fmla="*/ 5530 w 20400"/>
                <a:gd name="connsiteY0" fmla="*/ 0 h 25803"/>
                <a:gd name="connsiteX1" fmla="*/ 18661 w 20400"/>
                <a:gd name="connsiteY1" fmla="*/ 8755 h 25803"/>
                <a:gd name="connsiteX2" fmla="*/ 16582 w 20400"/>
                <a:gd name="connsiteY2" fmla="*/ 25803 h 25803"/>
                <a:gd name="connsiteX3" fmla="*/ 4837 w 20400"/>
                <a:gd name="connsiteY3" fmla="*/ 20040 h 25803"/>
                <a:gd name="connsiteX4" fmla="*/ 0 w 20400"/>
                <a:gd name="connsiteY4" fmla="*/ 7376 h 25803"/>
                <a:gd name="connsiteX5" fmla="*/ 4144 w 20400"/>
                <a:gd name="connsiteY5" fmla="*/ 5071 h 25803"/>
                <a:gd name="connsiteX6" fmla="*/ 5530 w 20400"/>
                <a:gd name="connsiteY6" fmla="*/ 0 h 2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00" h="25803">
                  <a:moveTo>
                    <a:pt x="5530" y="0"/>
                  </a:moveTo>
                  <a:cubicBezTo>
                    <a:pt x="11398" y="387"/>
                    <a:pt x="15776" y="3305"/>
                    <a:pt x="18661" y="8755"/>
                  </a:cubicBezTo>
                  <a:cubicBezTo>
                    <a:pt x="21539" y="14204"/>
                    <a:pt x="20846" y="19887"/>
                    <a:pt x="16582" y="25803"/>
                  </a:cubicBezTo>
                  <a:cubicBezTo>
                    <a:pt x="11866" y="24917"/>
                    <a:pt x="7948" y="22998"/>
                    <a:pt x="4837" y="20040"/>
                  </a:cubicBezTo>
                  <a:cubicBezTo>
                    <a:pt x="1725" y="17089"/>
                    <a:pt x="113" y="12866"/>
                    <a:pt x="0" y="7376"/>
                  </a:cubicBezTo>
                  <a:cubicBezTo>
                    <a:pt x="1153" y="6602"/>
                    <a:pt x="2532" y="5836"/>
                    <a:pt x="4144" y="5071"/>
                  </a:cubicBezTo>
                  <a:cubicBezTo>
                    <a:pt x="5756" y="4305"/>
                    <a:pt x="6223" y="2612"/>
                    <a:pt x="5530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87" name="文本框 286"/>
            <p:cNvSpPr txBox="1"/>
            <p:nvPr/>
          </p:nvSpPr>
          <p:spPr>
            <a:xfrm rot="20534368">
              <a:off x="8209256" y="1990853"/>
              <a:ext cx="9373" cy="10692"/>
            </a:xfrm>
            <a:custGeom>
              <a:avLst/>
              <a:gdLst>
                <a:gd name="connsiteX0" fmla="*/ 2456 w 9373"/>
                <a:gd name="connsiteY0" fmla="*/ 1245 h 10692"/>
                <a:gd name="connsiteX1" fmla="*/ 9373 w 9373"/>
                <a:gd name="connsiteY1" fmla="*/ 7000 h 10692"/>
                <a:gd name="connsiteX2" fmla="*/ 5915 w 9373"/>
                <a:gd name="connsiteY2" fmla="*/ 8153 h 10692"/>
                <a:gd name="connsiteX3" fmla="*/ 3843 w 9373"/>
                <a:gd name="connsiteY3" fmla="*/ 10692 h 10692"/>
                <a:gd name="connsiteX4" fmla="*/ 2456 w 9373"/>
                <a:gd name="connsiteY4" fmla="*/ 1245 h 10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73" h="10692">
                  <a:moveTo>
                    <a:pt x="2456" y="1245"/>
                  </a:moveTo>
                  <a:cubicBezTo>
                    <a:pt x="6148" y="-1552"/>
                    <a:pt x="8446" y="366"/>
                    <a:pt x="9373" y="7000"/>
                  </a:cubicBezTo>
                  <a:cubicBezTo>
                    <a:pt x="8333" y="7734"/>
                    <a:pt x="7180" y="8121"/>
                    <a:pt x="5915" y="8153"/>
                  </a:cubicBezTo>
                  <a:cubicBezTo>
                    <a:pt x="4649" y="8194"/>
                    <a:pt x="3956" y="9040"/>
                    <a:pt x="3843" y="10692"/>
                  </a:cubicBezTo>
                  <a:cubicBezTo>
                    <a:pt x="-768" y="7194"/>
                    <a:pt x="-1227" y="4050"/>
                    <a:pt x="2456" y="1245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83" name="文本框 282"/>
            <p:cNvSpPr txBox="1"/>
            <p:nvPr/>
          </p:nvSpPr>
          <p:spPr>
            <a:xfrm rot="20534368">
              <a:off x="7947546" y="2101648"/>
              <a:ext cx="14744" cy="13742"/>
            </a:xfrm>
            <a:custGeom>
              <a:avLst/>
              <a:gdLst>
                <a:gd name="connsiteX0" fmla="*/ 5990 w 14744"/>
                <a:gd name="connsiteY0" fmla="*/ 619 h 13742"/>
                <a:gd name="connsiteX1" fmla="*/ 14744 w 14744"/>
                <a:gd name="connsiteY1" fmla="*/ 2691 h 13742"/>
                <a:gd name="connsiteX2" fmla="*/ 9214 w 14744"/>
                <a:gd name="connsiteY2" fmla="*/ 13742 h 13742"/>
                <a:gd name="connsiteX3" fmla="*/ 3918 w 14744"/>
                <a:gd name="connsiteY3" fmla="*/ 10977 h 13742"/>
                <a:gd name="connsiteX4" fmla="*/ 0 w 14744"/>
                <a:gd name="connsiteY4" fmla="*/ 8220 h 13742"/>
                <a:gd name="connsiteX5" fmla="*/ 5990 w 14744"/>
                <a:gd name="connsiteY5" fmla="*/ 619 h 1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44" h="13742">
                  <a:moveTo>
                    <a:pt x="5990" y="619"/>
                  </a:moveTo>
                  <a:cubicBezTo>
                    <a:pt x="8908" y="-655"/>
                    <a:pt x="11826" y="39"/>
                    <a:pt x="14744" y="2691"/>
                  </a:cubicBezTo>
                  <a:cubicBezTo>
                    <a:pt x="14744" y="8220"/>
                    <a:pt x="12898" y="11904"/>
                    <a:pt x="9214" y="13742"/>
                  </a:cubicBezTo>
                  <a:cubicBezTo>
                    <a:pt x="6642" y="13516"/>
                    <a:pt x="4877" y="12589"/>
                    <a:pt x="3918" y="10977"/>
                  </a:cubicBezTo>
                  <a:cubicBezTo>
                    <a:pt x="2958" y="9365"/>
                    <a:pt x="1653" y="8446"/>
                    <a:pt x="0" y="8220"/>
                  </a:cubicBezTo>
                  <a:cubicBezTo>
                    <a:pt x="1080" y="4416"/>
                    <a:pt x="3072" y="1885"/>
                    <a:pt x="5990" y="619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81" name="文本框 280"/>
            <p:cNvSpPr txBox="1"/>
            <p:nvPr/>
          </p:nvSpPr>
          <p:spPr>
            <a:xfrm rot="20534368">
              <a:off x="7971899" y="2150494"/>
              <a:ext cx="13740" cy="13384"/>
            </a:xfrm>
            <a:custGeom>
              <a:avLst/>
              <a:gdLst>
                <a:gd name="connsiteX0" fmla="*/ 8678 w 13740"/>
                <a:gd name="connsiteY0" fmla="*/ 19 h 13384"/>
                <a:gd name="connsiteX1" fmla="*/ 13740 w 13740"/>
                <a:gd name="connsiteY1" fmla="*/ 2325 h 13384"/>
                <a:gd name="connsiteX2" fmla="*/ 8219 w 13740"/>
                <a:gd name="connsiteY2" fmla="*/ 13384 h 13384"/>
                <a:gd name="connsiteX3" fmla="*/ 4527 w 13740"/>
                <a:gd name="connsiteY3" fmla="*/ 11772 h 13384"/>
                <a:gd name="connsiteX4" fmla="*/ 843 w 13740"/>
                <a:gd name="connsiteY4" fmla="*/ 11538 h 13384"/>
                <a:gd name="connsiteX5" fmla="*/ 158 w 13740"/>
                <a:gd name="connsiteY5" fmla="*/ 6008 h 13384"/>
                <a:gd name="connsiteX6" fmla="*/ 843 w 13740"/>
                <a:gd name="connsiteY6" fmla="*/ 487 h 13384"/>
                <a:gd name="connsiteX7" fmla="*/ 8678 w 13740"/>
                <a:gd name="connsiteY7" fmla="*/ 19 h 1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740" h="13383">
                  <a:moveTo>
                    <a:pt x="8678" y="19"/>
                  </a:moveTo>
                  <a:cubicBezTo>
                    <a:pt x="11056" y="-134"/>
                    <a:pt x="12749" y="640"/>
                    <a:pt x="13740" y="2325"/>
                  </a:cubicBezTo>
                  <a:cubicBezTo>
                    <a:pt x="13740" y="7854"/>
                    <a:pt x="11903" y="11538"/>
                    <a:pt x="8219" y="13384"/>
                  </a:cubicBezTo>
                  <a:cubicBezTo>
                    <a:pt x="6526" y="13191"/>
                    <a:pt x="5301" y="12651"/>
                    <a:pt x="4527" y="11772"/>
                  </a:cubicBezTo>
                  <a:cubicBezTo>
                    <a:pt x="3761" y="10885"/>
                    <a:pt x="2536" y="10813"/>
                    <a:pt x="843" y="11538"/>
                  </a:cubicBezTo>
                  <a:cubicBezTo>
                    <a:pt x="37" y="9007"/>
                    <a:pt x="-189" y="7161"/>
                    <a:pt x="158" y="6008"/>
                  </a:cubicBezTo>
                  <a:cubicBezTo>
                    <a:pt x="496" y="4856"/>
                    <a:pt x="730" y="3018"/>
                    <a:pt x="843" y="487"/>
                  </a:cubicBezTo>
                  <a:cubicBezTo>
                    <a:pt x="3688" y="334"/>
                    <a:pt x="6300" y="172"/>
                    <a:pt x="8678" y="19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80" name="文本框 279"/>
            <p:cNvSpPr txBox="1"/>
            <p:nvPr/>
          </p:nvSpPr>
          <p:spPr>
            <a:xfrm rot="20534368">
              <a:off x="7918681" y="2183349"/>
              <a:ext cx="27724" cy="18427"/>
            </a:xfrm>
            <a:custGeom>
              <a:avLst/>
              <a:gdLst>
                <a:gd name="connsiteX0" fmla="*/ 25795 w 27724"/>
                <a:gd name="connsiteY0" fmla="*/ 0 h 18427"/>
                <a:gd name="connsiteX1" fmla="*/ 27408 w 27724"/>
                <a:gd name="connsiteY1" fmla="*/ 9907 h 18427"/>
                <a:gd name="connsiteX2" fmla="*/ 22112 w 27724"/>
                <a:gd name="connsiteY2" fmla="*/ 18427 h 18427"/>
                <a:gd name="connsiteX3" fmla="*/ 11745 w 27724"/>
                <a:gd name="connsiteY3" fmla="*/ 15203 h 18427"/>
                <a:gd name="connsiteX4" fmla="*/ 0 w 27724"/>
                <a:gd name="connsiteY4" fmla="*/ 14743 h 18427"/>
                <a:gd name="connsiteX5" fmla="*/ 9440 w 27724"/>
                <a:gd name="connsiteY5" fmla="*/ 3918 h 18427"/>
                <a:gd name="connsiteX6" fmla="*/ 25795 w 27724"/>
                <a:gd name="connsiteY6" fmla="*/ 0 h 18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724" h="18427">
                  <a:moveTo>
                    <a:pt x="25795" y="0"/>
                  </a:moveTo>
                  <a:cubicBezTo>
                    <a:pt x="27601" y="2265"/>
                    <a:pt x="28141" y="5562"/>
                    <a:pt x="27408" y="9907"/>
                  </a:cubicBezTo>
                  <a:cubicBezTo>
                    <a:pt x="26682" y="14244"/>
                    <a:pt x="24917" y="17081"/>
                    <a:pt x="22112" y="18427"/>
                  </a:cubicBezTo>
                  <a:cubicBezTo>
                    <a:pt x="17847" y="15275"/>
                    <a:pt x="14397" y="14203"/>
                    <a:pt x="11745" y="15203"/>
                  </a:cubicBezTo>
                  <a:cubicBezTo>
                    <a:pt x="9101" y="16202"/>
                    <a:pt x="5184" y="16049"/>
                    <a:pt x="0" y="14743"/>
                  </a:cubicBezTo>
                  <a:cubicBezTo>
                    <a:pt x="1185" y="8021"/>
                    <a:pt x="4337" y="4417"/>
                    <a:pt x="9440" y="3918"/>
                  </a:cubicBezTo>
                  <a:cubicBezTo>
                    <a:pt x="14550" y="3418"/>
                    <a:pt x="20000" y="2112"/>
                    <a:pt x="25795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79" name="文本框 278"/>
            <p:cNvSpPr txBox="1"/>
            <p:nvPr/>
          </p:nvSpPr>
          <p:spPr>
            <a:xfrm rot="20534368">
              <a:off x="8090346" y="2133672"/>
              <a:ext cx="16186" cy="16942"/>
            </a:xfrm>
            <a:custGeom>
              <a:avLst/>
              <a:gdLst>
                <a:gd name="connsiteX0" fmla="*/ 8876 w 16186"/>
                <a:gd name="connsiteY0" fmla="*/ 92 h 16942"/>
                <a:gd name="connsiteX1" fmla="*/ 16186 w 16186"/>
                <a:gd name="connsiteY1" fmla="*/ 7721 h 16942"/>
                <a:gd name="connsiteX2" fmla="*/ 14348 w 16186"/>
                <a:gd name="connsiteY2" fmla="*/ 11638 h 16942"/>
                <a:gd name="connsiteX3" fmla="*/ 12502 w 16186"/>
                <a:gd name="connsiteY3" fmla="*/ 16942 h 16942"/>
                <a:gd name="connsiteX4" fmla="*/ 1910 w 16186"/>
                <a:gd name="connsiteY4" fmla="*/ 4730 h 16942"/>
                <a:gd name="connsiteX5" fmla="*/ 8876 w 16186"/>
                <a:gd name="connsiteY5" fmla="*/ 92 h 16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6" h="16942">
                  <a:moveTo>
                    <a:pt x="8876" y="92"/>
                  </a:moveTo>
                  <a:cubicBezTo>
                    <a:pt x="11255" y="591"/>
                    <a:pt x="13691" y="3134"/>
                    <a:pt x="16186" y="7721"/>
                  </a:cubicBezTo>
                  <a:cubicBezTo>
                    <a:pt x="16033" y="9373"/>
                    <a:pt x="15420" y="10679"/>
                    <a:pt x="14348" y="11638"/>
                  </a:cubicBezTo>
                  <a:cubicBezTo>
                    <a:pt x="13267" y="12597"/>
                    <a:pt x="12655" y="14363"/>
                    <a:pt x="12502" y="16942"/>
                  </a:cubicBezTo>
                  <a:cubicBezTo>
                    <a:pt x="910" y="15975"/>
                    <a:pt x="-2621" y="11912"/>
                    <a:pt x="1910" y="4730"/>
                  </a:cubicBezTo>
                  <a:cubicBezTo>
                    <a:pt x="4175" y="1139"/>
                    <a:pt x="6497" y="-407"/>
                    <a:pt x="8876" y="92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78" name="文本框 277"/>
            <p:cNvSpPr txBox="1"/>
            <p:nvPr/>
          </p:nvSpPr>
          <p:spPr>
            <a:xfrm rot="20534368">
              <a:off x="8044653" y="2151323"/>
              <a:ext cx="13364" cy="14519"/>
            </a:xfrm>
            <a:custGeom>
              <a:avLst/>
              <a:gdLst>
                <a:gd name="connsiteX0" fmla="*/ 3845 w 13364"/>
                <a:gd name="connsiteY0" fmla="*/ 1078 h 14519"/>
                <a:gd name="connsiteX1" fmla="*/ 13059 w 13364"/>
                <a:gd name="connsiteY1" fmla="*/ 3384 h 14519"/>
                <a:gd name="connsiteX2" fmla="*/ 12132 w 13364"/>
                <a:gd name="connsiteY2" fmla="*/ 8913 h 14519"/>
                <a:gd name="connsiteX3" fmla="*/ 11213 w 13364"/>
                <a:gd name="connsiteY3" fmla="*/ 14443 h 14519"/>
                <a:gd name="connsiteX4" fmla="*/ 153 w 13364"/>
                <a:gd name="connsiteY4" fmla="*/ 12597 h 14519"/>
                <a:gd name="connsiteX5" fmla="*/ 3845 w 13364"/>
                <a:gd name="connsiteY5" fmla="*/ 1078 h 14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64" h="14519">
                  <a:moveTo>
                    <a:pt x="3845" y="1078"/>
                  </a:moveTo>
                  <a:cubicBezTo>
                    <a:pt x="6916" y="-913"/>
                    <a:pt x="9988" y="-147"/>
                    <a:pt x="13059" y="3384"/>
                  </a:cubicBezTo>
                  <a:cubicBezTo>
                    <a:pt x="13671" y="5915"/>
                    <a:pt x="13365" y="7761"/>
                    <a:pt x="12132" y="8913"/>
                  </a:cubicBezTo>
                  <a:cubicBezTo>
                    <a:pt x="10906" y="10066"/>
                    <a:pt x="10600" y="11904"/>
                    <a:pt x="11213" y="14443"/>
                  </a:cubicBezTo>
                  <a:cubicBezTo>
                    <a:pt x="5683" y="14750"/>
                    <a:pt x="1999" y="14129"/>
                    <a:pt x="153" y="12597"/>
                  </a:cubicBezTo>
                  <a:cubicBezTo>
                    <a:pt x="-460" y="6914"/>
                    <a:pt x="774" y="3077"/>
                    <a:pt x="3845" y="1078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75" name="文本框 274"/>
            <p:cNvSpPr txBox="1"/>
            <p:nvPr/>
          </p:nvSpPr>
          <p:spPr>
            <a:xfrm rot="20534368">
              <a:off x="8129809" y="2150700"/>
              <a:ext cx="12928" cy="14932"/>
            </a:xfrm>
            <a:custGeom>
              <a:avLst/>
              <a:gdLst>
                <a:gd name="connsiteX0" fmla="*/ 5759 w 12928"/>
                <a:gd name="connsiteY0" fmla="*/ 189 h 14932"/>
                <a:gd name="connsiteX1" fmla="*/ 12901 w 12928"/>
                <a:gd name="connsiteY1" fmla="*/ 2035 h 14932"/>
                <a:gd name="connsiteX2" fmla="*/ 12207 w 12928"/>
                <a:gd name="connsiteY2" fmla="*/ 9862 h 14932"/>
                <a:gd name="connsiteX3" fmla="*/ 7371 w 12928"/>
                <a:gd name="connsiteY3" fmla="*/ 14932 h 14932"/>
                <a:gd name="connsiteX4" fmla="*/ 1615 w 12928"/>
                <a:gd name="connsiteY4" fmla="*/ 11474 h 14932"/>
                <a:gd name="connsiteX5" fmla="*/ 3 w 12928"/>
                <a:gd name="connsiteY5" fmla="*/ 3873 h 14932"/>
                <a:gd name="connsiteX6" fmla="*/ 5759 w 12928"/>
                <a:gd name="connsiteY6" fmla="*/ 189 h 14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27" h="14931">
                  <a:moveTo>
                    <a:pt x="5759" y="189"/>
                  </a:moveTo>
                  <a:cubicBezTo>
                    <a:pt x="7798" y="-351"/>
                    <a:pt x="10176" y="269"/>
                    <a:pt x="12901" y="2035"/>
                  </a:cubicBezTo>
                  <a:cubicBezTo>
                    <a:pt x="13013" y="4872"/>
                    <a:pt x="12788" y="7484"/>
                    <a:pt x="12207" y="9862"/>
                  </a:cubicBezTo>
                  <a:cubicBezTo>
                    <a:pt x="11635" y="12248"/>
                    <a:pt x="10023" y="13933"/>
                    <a:pt x="7371" y="14932"/>
                  </a:cubicBezTo>
                  <a:cubicBezTo>
                    <a:pt x="4646" y="14819"/>
                    <a:pt x="2728" y="13667"/>
                    <a:pt x="1615" y="11474"/>
                  </a:cubicBezTo>
                  <a:cubicBezTo>
                    <a:pt x="503" y="9290"/>
                    <a:pt x="-37" y="6758"/>
                    <a:pt x="3" y="3873"/>
                  </a:cubicBezTo>
                  <a:cubicBezTo>
                    <a:pt x="1809" y="1954"/>
                    <a:pt x="3727" y="729"/>
                    <a:pt x="5759" y="189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74" name="文本框 273"/>
            <p:cNvSpPr txBox="1"/>
            <p:nvPr/>
          </p:nvSpPr>
          <p:spPr>
            <a:xfrm rot="20534368">
              <a:off x="8100742" y="2186405"/>
              <a:ext cx="12285" cy="13824"/>
            </a:xfrm>
            <a:custGeom>
              <a:avLst/>
              <a:gdLst>
                <a:gd name="connsiteX0" fmla="*/ 6140 w 12285"/>
                <a:gd name="connsiteY0" fmla="*/ 0 h 13824"/>
                <a:gd name="connsiteX1" fmla="*/ 10751 w 12285"/>
                <a:gd name="connsiteY1" fmla="*/ 13824 h 13824"/>
                <a:gd name="connsiteX2" fmla="*/ 6140 w 12285"/>
                <a:gd name="connsiteY2" fmla="*/ 13824 h 13824"/>
                <a:gd name="connsiteX3" fmla="*/ 1538 w 12285"/>
                <a:gd name="connsiteY3" fmla="*/ 13824 h 13824"/>
                <a:gd name="connsiteX4" fmla="*/ 6140 w 12285"/>
                <a:gd name="connsiteY4" fmla="*/ 0 h 1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85" h="13824">
                  <a:moveTo>
                    <a:pt x="6140" y="0"/>
                  </a:moveTo>
                  <a:cubicBezTo>
                    <a:pt x="12283" y="0"/>
                    <a:pt x="13822" y="4611"/>
                    <a:pt x="10751" y="13824"/>
                  </a:cubicBezTo>
                  <a:cubicBezTo>
                    <a:pt x="8986" y="13824"/>
                    <a:pt x="7446" y="13824"/>
                    <a:pt x="6140" y="13824"/>
                  </a:cubicBezTo>
                  <a:cubicBezTo>
                    <a:pt x="4834" y="13824"/>
                    <a:pt x="3303" y="13824"/>
                    <a:pt x="1538" y="13824"/>
                  </a:cubicBezTo>
                  <a:cubicBezTo>
                    <a:pt x="-1534" y="4611"/>
                    <a:pt x="-2" y="0"/>
                    <a:pt x="6140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73" name="文本框 272"/>
            <p:cNvSpPr txBox="1"/>
            <p:nvPr/>
          </p:nvSpPr>
          <p:spPr>
            <a:xfrm rot="20534368">
              <a:off x="8061581" y="2211648"/>
              <a:ext cx="11091" cy="11060"/>
            </a:xfrm>
            <a:custGeom>
              <a:avLst/>
              <a:gdLst>
                <a:gd name="connsiteX0" fmla="*/ 3697 w 11091"/>
                <a:gd name="connsiteY0" fmla="*/ 0 h 11060"/>
                <a:gd name="connsiteX1" fmla="*/ 11065 w 11091"/>
                <a:gd name="connsiteY1" fmla="*/ 11060 h 11060"/>
                <a:gd name="connsiteX2" fmla="*/ 6462 w 11091"/>
                <a:gd name="connsiteY2" fmla="*/ 9673 h 11060"/>
                <a:gd name="connsiteX3" fmla="*/ 1851 w 11091"/>
                <a:gd name="connsiteY3" fmla="*/ 11060 h 11060"/>
                <a:gd name="connsiteX4" fmla="*/ 13 w 11091"/>
                <a:gd name="connsiteY4" fmla="*/ 4152 h 11060"/>
                <a:gd name="connsiteX5" fmla="*/ 3697 w 11091"/>
                <a:gd name="connsiteY5" fmla="*/ 0 h 11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91" h="11060">
                  <a:moveTo>
                    <a:pt x="3697" y="0"/>
                  </a:moveTo>
                  <a:cubicBezTo>
                    <a:pt x="8920" y="0"/>
                    <a:pt x="11379" y="3684"/>
                    <a:pt x="11065" y="11060"/>
                  </a:cubicBezTo>
                  <a:cubicBezTo>
                    <a:pt x="9300" y="9448"/>
                    <a:pt x="7768" y="8988"/>
                    <a:pt x="6462" y="9673"/>
                  </a:cubicBezTo>
                  <a:cubicBezTo>
                    <a:pt x="5156" y="10367"/>
                    <a:pt x="3624" y="10826"/>
                    <a:pt x="1851" y="11060"/>
                  </a:cubicBezTo>
                  <a:cubicBezTo>
                    <a:pt x="779" y="8988"/>
                    <a:pt x="166" y="6683"/>
                    <a:pt x="13" y="4152"/>
                  </a:cubicBezTo>
                  <a:cubicBezTo>
                    <a:pt x="-140" y="1612"/>
                    <a:pt x="1086" y="234"/>
                    <a:pt x="3697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72" name="文本框 271"/>
            <p:cNvSpPr txBox="1"/>
            <p:nvPr/>
          </p:nvSpPr>
          <p:spPr>
            <a:xfrm rot="20534368">
              <a:off x="8171660" y="2192255"/>
              <a:ext cx="8690" cy="11051"/>
            </a:xfrm>
            <a:custGeom>
              <a:avLst/>
              <a:gdLst>
                <a:gd name="connsiteX0" fmla="*/ 3455 w 8690"/>
                <a:gd name="connsiteY0" fmla="*/ 0 h 11051"/>
                <a:gd name="connsiteX1" fmla="*/ 8066 w 8690"/>
                <a:gd name="connsiteY1" fmla="*/ 4143 h 11051"/>
                <a:gd name="connsiteX2" fmla="*/ 7139 w 8690"/>
                <a:gd name="connsiteY2" fmla="*/ 11051 h 11051"/>
                <a:gd name="connsiteX3" fmla="*/ 1609 w 8690"/>
                <a:gd name="connsiteY3" fmla="*/ 11051 h 11051"/>
                <a:gd name="connsiteX4" fmla="*/ 464 w 8690"/>
                <a:gd name="connsiteY4" fmla="*/ 4836 h 11051"/>
                <a:gd name="connsiteX5" fmla="*/ 3455 w 8690"/>
                <a:gd name="connsiteY5" fmla="*/ 0 h 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90" h="11051">
                  <a:moveTo>
                    <a:pt x="3455" y="0"/>
                  </a:moveTo>
                  <a:cubicBezTo>
                    <a:pt x="5454" y="225"/>
                    <a:pt x="6986" y="1612"/>
                    <a:pt x="8066" y="4143"/>
                  </a:cubicBezTo>
                  <a:cubicBezTo>
                    <a:pt x="9138" y="6682"/>
                    <a:pt x="8832" y="8980"/>
                    <a:pt x="7139" y="11051"/>
                  </a:cubicBezTo>
                  <a:cubicBezTo>
                    <a:pt x="5301" y="11051"/>
                    <a:pt x="3455" y="11051"/>
                    <a:pt x="1609" y="11051"/>
                  </a:cubicBezTo>
                  <a:cubicBezTo>
                    <a:pt x="-36" y="9101"/>
                    <a:pt x="-422" y="7029"/>
                    <a:pt x="464" y="4836"/>
                  </a:cubicBezTo>
                  <a:cubicBezTo>
                    <a:pt x="1343" y="2644"/>
                    <a:pt x="2342" y="1040"/>
                    <a:pt x="3455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68" name="文本框 267"/>
            <p:cNvSpPr txBox="1"/>
            <p:nvPr/>
          </p:nvSpPr>
          <p:spPr>
            <a:xfrm rot="20534368">
              <a:off x="7919677" y="2330624"/>
              <a:ext cx="11060" cy="10592"/>
            </a:xfrm>
            <a:custGeom>
              <a:avLst/>
              <a:gdLst>
                <a:gd name="connsiteX0" fmla="*/ 5530 w 11060"/>
                <a:gd name="connsiteY0" fmla="*/ 0 h 10592"/>
                <a:gd name="connsiteX1" fmla="*/ 9673 w 11060"/>
                <a:gd name="connsiteY1" fmla="*/ 3224 h 10592"/>
                <a:gd name="connsiteX2" fmla="*/ 11060 w 11060"/>
                <a:gd name="connsiteY2" fmla="*/ 9213 h 10592"/>
                <a:gd name="connsiteX3" fmla="*/ 5530 w 11060"/>
                <a:gd name="connsiteY3" fmla="*/ 10592 h 10592"/>
                <a:gd name="connsiteX4" fmla="*/ 0 w 11060"/>
                <a:gd name="connsiteY4" fmla="*/ 9213 h 10592"/>
                <a:gd name="connsiteX5" fmla="*/ 2072 w 11060"/>
                <a:gd name="connsiteY5" fmla="*/ 3224 h 10592"/>
                <a:gd name="connsiteX6" fmla="*/ 5530 w 11060"/>
                <a:gd name="connsiteY6" fmla="*/ 0 h 10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60" h="10592">
                  <a:moveTo>
                    <a:pt x="5530" y="0"/>
                  </a:moveTo>
                  <a:cubicBezTo>
                    <a:pt x="7368" y="846"/>
                    <a:pt x="8754" y="1918"/>
                    <a:pt x="9673" y="3224"/>
                  </a:cubicBezTo>
                  <a:cubicBezTo>
                    <a:pt x="10592" y="4530"/>
                    <a:pt x="11060" y="6529"/>
                    <a:pt x="11060" y="9213"/>
                  </a:cubicBezTo>
                  <a:cubicBezTo>
                    <a:pt x="9907" y="10132"/>
                    <a:pt x="8061" y="10592"/>
                    <a:pt x="5530" y="10592"/>
                  </a:cubicBezTo>
                  <a:cubicBezTo>
                    <a:pt x="2999" y="10592"/>
                    <a:pt x="1153" y="10132"/>
                    <a:pt x="0" y="9213"/>
                  </a:cubicBezTo>
                  <a:cubicBezTo>
                    <a:pt x="113" y="6529"/>
                    <a:pt x="806" y="4530"/>
                    <a:pt x="2072" y="3224"/>
                  </a:cubicBezTo>
                  <a:cubicBezTo>
                    <a:pt x="3337" y="1918"/>
                    <a:pt x="4490" y="846"/>
                    <a:pt x="5530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65" name="文本框 264"/>
            <p:cNvSpPr txBox="1"/>
            <p:nvPr/>
          </p:nvSpPr>
          <p:spPr>
            <a:xfrm rot="20534368">
              <a:off x="7808319" y="2464828"/>
              <a:ext cx="12335" cy="13214"/>
            </a:xfrm>
            <a:custGeom>
              <a:avLst/>
              <a:gdLst>
                <a:gd name="connsiteX0" fmla="*/ 0 w 12335"/>
                <a:gd name="connsiteY0" fmla="*/ 11 h 13214"/>
                <a:gd name="connsiteX1" fmla="*/ 6223 w 12335"/>
                <a:gd name="connsiteY1" fmla="*/ 237 h 13214"/>
                <a:gd name="connsiteX2" fmla="*/ 11059 w 12335"/>
                <a:gd name="connsiteY2" fmla="*/ 1849 h 13214"/>
                <a:gd name="connsiteX3" fmla="*/ 11519 w 12335"/>
                <a:gd name="connsiteY3" fmla="*/ 6685 h 13214"/>
                <a:gd name="connsiteX4" fmla="*/ 9214 w 12335"/>
                <a:gd name="connsiteY4" fmla="*/ 12908 h 13214"/>
                <a:gd name="connsiteX5" fmla="*/ 3917 w 12335"/>
                <a:gd name="connsiteY5" fmla="*/ 11981 h 13214"/>
                <a:gd name="connsiteX6" fmla="*/ 0 w 12335"/>
                <a:gd name="connsiteY6" fmla="*/ 11062 h 13214"/>
                <a:gd name="connsiteX7" fmla="*/ 0 w 12335"/>
                <a:gd name="connsiteY7" fmla="*/ 11 h 1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35" h="13213">
                  <a:moveTo>
                    <a:pt x="0" y="11"/>
                  </a:moveTo>
                  <a:cubicBezTo>
                    <a:pt x="1958" y="-29"/>
                    <a:pt x="4030" y="43"/>
                    <a:pt x="6223" y="237"/>
                  </a:cubicBezTo>
                  <a:cubicBezTo>
                    <a:pt x="8407" y="430"/>
                    <a:pt x="10020" y="970"/>
                    <a:pt x="11059" y="1849"/>
                  </a:cubicBezTo>
                  <a:cubicBezTo>
                    <a:pt x="12591" y="4267"/>
                    <a:pt x="12744" y="5879"/>
                    <a:pt x="11519" y="6685"/>
                  </a:cubicBezTo>
                  <a:cubicBezTo>
                    <a:pt x="10286" y="7491"/>
                    <a:pt x="9520" y="9563"/>
                    <a:pt x="9214" y="12908"/>
                  </a:cubicBezTo>
                  <a:cubicBezTo>
                    <a:pt x="6642" y="13521"/>
                    <a:pt x="4876" y="13215"/>
                    <a:pt x="3917" y="11981"/>
                  </a:cubicBezTo>
                  <a:cubicBezTo>
                    <a:pt x="2958" y="10756"/>
                    <a:pt x="1652" y="10450"/>
                    <a:pt x="0" y="11062"/>
                  </a:cubicBezTo>
                  <a:cubicBezTo>
                    <a:pt x="0" y="7379"/>
                    <a:pt x="0" y="3695"/>
                    <a:pt x="0" y="11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63" name="文本框 262"/>
            <p:cNvSpPr txBox="1"/>
            <p:nvPr/>
          </p:nvSpPr>
          <p:spPr>
            <a:xfrm rot="20534368">
              <a:off x="7826819" y="2518692"/>
              <a:ext cx="13824" cy="14743"/>
            </a:xfrm>
            <a:custGeom>
              <a:avLst/>
              <a:gdLst>
                <a:gd name="connsiteX0" fmla="*/ 2765 w 13824"/>
                <a:gd name="connsiteY0" fmla="*/ 0 h 14743"/>
                <a:gd name="connsiteX1" fmla="*/ 6449 w 13824"/>
                <a:gd name="connsiteY1" fmla="*/ 0 h 14743"/>
                <a:gd name="connsiteX2" fmla="*/ 10140 w 13824"/>
                <a:gd name="connsiteY2" fmla="*/ 0 h 14743"/>
                <a:gd name="connsiteX3" fmla="*/ 12671 w 13824"/>
                <a:gd name="connsiteY3" fmla="*/ 4836 h 14743"/>
                <a:gd name="connsiteX4" fmla="*/ 13824 w 13824"/>
                <a:gd name="connsiteY4" fmla="*/ 11059 h 14743"/>
                <a:gd name="connsiteX5" fmla="*/ 8988 w 13824"/>
                <a:gd name="connsiteY5" fmla="*/ 13590 h 14743"/>
                <a:gd name="connsiteX6" fmla="*/ 2765 w 13824"/>
                <a:gd name="connsiteY6" fmla="*/ 14743 h 14743"/>
                <a:gd name="connsiteX7" fmla="*/ 0 w 13824"/>
                <a:gd name="connsiteY7" fmla="*/ 6682 h 14743"/>
                <a:gd name="connsiteX8" fmla="*/ 2765 w 13824"/>
                <a:gd name="connsiteY8" fmla="*/ 0 h 14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24" h="14743">
                  <a:moveTo>
                    <a:pt x="2765" y="0"/>
                  </a:moveTo>
                  <a:cubicBezTo>
                    <a:pt x="3764" y="0"/>
                    <a:pt x="4989" y="0"/>
                    <a:pt x="6449" y="0"/>
                  </a:cubicBezTo>
                  <a:cubicBezTo>
                    <a:pt x="7907" y="0"/>
                    <a:pt x="9141" y="0"/>
                    <a:pt x="10140" y="0"/>
                  </a:cubicBezTo>
                  <a:cubicBezTo>
                    <a:pt x="11099" y="1725"/>
                    <a:pt x="11938" y="3337"/>
                    <a:pt x="12671" y="4836"/>
                  </a:cubicBezTo>
                  <a:cubicBezTo>
                    <a:pt x="13397" y="6336"/>
                    <a:pt x="13784" y="8407"/>
                    <a:pt x="13824" y="11059"/>
                  </a:cubicBezTo>
                  <a:cubicBezTo>
                    <a:pt x="12099" y="12018"/>
                    <a:pt x="10479" y="12865"/>
                    <a:pt x="8988" y="13590"/>
                  </a:cubicBezTo>
                  <a:cubicBezTo>
                    <a:pt x="7488" y="14316"/>
                    <a:pt x="5417" y="14703"/>
                    <a:pt x="2765" y="14743"/>
                  </a:cubicBezTo>
                  <a:cubicBezTo>
                    <a:pt x="927" y="12631"/>
                    <a:pt x="0" y="9947"/>
                    <a:pt x="0" y="6682"/>
                  </a:cubicBezTo>
                  <a:cubicBezTo>
                    <a:pt x="0" y="3417"/>
                    <a:pt x="927" y="1193"/>
                    <a:pt x="2765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48000">
                  <a:srgbClr val="8185E8">
                    <a:lumMod val="50000"/>
                  </a:srgbClr>
                </a:gs>
                <a:gs pos="0">
                  <a:srgbClr val="8185E8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91" name="文本框 190"/>
          <p:cNvSpPr txBox="1"/>
          <p:nvPr/>
        </p:nvSpPr>
        <p:spPr>
          <a:xfrm>
            <a:off x="4268978" y="1644757"/>
            <a:ext cx="35363" cy="12856"/>
          </a:xfrm>
          <a:custGeom>
            <a:avLst/>
            <a:gdLst>
              <a:gd name="connsiteX0" fmla="*/ 35363 w 35363"/>
              <a:gd name="connsiteY0" fmla="*/ 0 h 12856"/>
              <a:gd name="connsiteX1" fmla="*/ 20087 w 35363"/>
              <a:gd name="connsiteY1" fmla="*/ 8833 h 12856"/>
              <a:gd name="connsiteX2" fmla="*/ 0 w 35363"/>
              <a:gd name="connsiteY2" fmla="*/ 12856 h 12856"/>
              <a:gd name="connsiteX3" fmla="*/ 14067 w 35363"/>
              <a:gd name="connsiteY3" fmla="*/ 2813 h 12856"/>
              <a:gd name="connsiteX4" fmla="*/ 35363 w 35363"/>
              <a:gd name="connsiteY4" fmla="*/ 0 h 1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63" h="12856">
                <a:moveTo>
                  <a:pt x="35363" y="0"/>
                </a:moveTo>
                <a:cubicBezTo>
                  <a:pt x="30679" y="3348"/>
                  <a:pt x="25587" y="6287"/>
                  <a:pt x="20087" y="8833"/>
                </a:cubicBezTo>
                <a:cubicBezTo>
                  <a:pt x="14601" y="11379"/>
                  <a:pt x="7906" y="12730"/>
                  <a:pt x="0" y="12856"/>
                </a:cubicBezTo>
                <a:cubicBezTo>
                  <a:pt x="2068" y="6892"/>
                  <a:pt x="6766" y="3544"/>
                  <a:pt x="14067" y="2813"/>
                </a:cubicBezTo>
                <a:cubicBezTo>
                  <a:pt x="21367" y="2068"/>
                  <a:pt x="28470" y="1139"/>
                  <a:pt x="35363" y="0"/>
                </a:cubicBezTo>
                <a:close/>
              </a:path>
            </a:pathLst>
          </a:custGeom>
          <a:gradFill>
            <a:gsLst>
              <a:gs pos="100000">
                <a:srgbClr val="8185E8">
                  <a:lumMod val="80000"/>
                  <a:lumOff val="20000"/>
                </a:srgbClr>
              </a:gs>
              <a:gs pos="48000">
                <a:srgbClr val="8185E8">
                  <a:lumMod val="50000"/>
                </a:srgbClr>
              </a:gs>
              <a:gs pos="0">
                <a:srgbClr val="8185E8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6600" kern="1200">
                <a:gradFill>
                  <a:gsLst>
                    <a:gs pos="100000">
                      <a:schemeClr val="accent2">
                        <a:lumMod val="80000"/>
                        <a:lumOff val="20000"/>
                      </a:schemeClr>
                    </a:gs>
                    <a:gs pos="48000">
                      <a:schemeClr val="accent1">
                        <a:lumMod val="50000"/>
                      </a:schemeClr>
                    </a:gs>
                    <a:gs pos="0">
                      <a:schemeClr val="accent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atin typeface="庞门正道粗书体" panose="02010600030101010101" pitchFamily="2" charset="-122"/>
                <a:ea typeface="庞门正道粗书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pSp>
        <p:nvGrpSpPr>
          <p:cNvPr id="242" name="组合 241"/>
          <p:cNvGrpSpPr/>
          <p:nvPr/>
        </p:nvGrpSpPr>
        <p:grpSpPr>
          <a:xfrm>
            <a:off x="8995114" y="4353429"/>
            <a:ext cx="621795" cy="452557"/>
            <a:chOff x="7186492" y="-711873"/>
            <a:chExt cx="1086839" cy="791026"/>
          </a:xfrm>
        </p:grpSpPr>
        <p:sp>
          <p:nvSpPr>
            <p:cNvPr id="200" name="文本框 199"/>
            <p:cNvSpPr txBox="1"/>
            <p:nvPr/>
          </p:nvSpPr>
          <p:spPr>
            <a:xfrm>
              <a:off x="7253070" y="-711873"/>
              <a:ext cx="13957" cy="22610"/>
            </a:xfrm>
            <a:custGeom>
              <a:avLst/>
              <a:gdLst>
                <a:gd name="connsiteX0" fmla="*/ 10590 w 13957"/>
                <a:gd name="connsiteY0" fmla="*/ 0 h 22610"/>
                <a:gd name="connsiteX1" fmla="*/ 13403 w 13957"/>
                <a:gd name="connsiteY1" fmla="*/ 13672 h 22610"/>
                <a:gd name="connsiteX2" fmla="*/ 4162 w 13957"/>
                <a:gd name="connsiteY2" fmla="*/ 22520 h 22610"/>
                <a:gd name="connsiteX3" fmla="*/ 1349 w 13957"/>
                <a:gd name="connsiteY3" fmla="*/ 8848 h 22610"/>
                <a:gd name="connsiteX4" fmla="*/ 10590 w 13957"/>
                <a:gd name="connsiteY4" fmla="*/ 0 h 2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57" h="22610">
                  <a:moveTo>
                    <a:pt x="10590" y="0"/>
                  </a:moveTo>
                  <a:cubicBezTo>
                    <a:pt x="13741" y="2546"/>
                    <a:pt x="14684" y="7103"/>
                    <a:pt x="13403" y="13672"/>
                  </a:cubicBezTo>
                  <a:cubicBezTo>
                    <a:pt x="12138" y="20241"/>
                    <a:pt x="9057" y="23181"/>
                    <a:pt x="4162" y="22520"/>
                  </a:cubicBezTo>
                  <a:cubicBezTo>
                    <a:pt x="-199" y="17555"/>
                    <a:pt x="-1127" y="12997"/>
                    <a:pt x="1349" y="8848"/>
                  </a:cubicBezTo>
                  <a:cubicBezTo>
                    <a:pt x="3824" y="4698"/>
                    <a:pt x="6905" y="1744"/>
                    <a:pt x="10590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98" name="文本框 197"/>
            <p:cNvSpPr txBox="1"/>
            <p:nvPr/>
          </p:nvSpPr>
          <p:spPr>
            <a:xfrm>
              <a:off x="7186492" y="-650769"/>
              <a:ext cx="28934" cy="20688"/>
            </a:xfrm>
            <a:custGeom>
              <a:avLst/>
              <a:gdLst>
                <a:gd name="connsiteX0" fmla="*/ 3207 w 28934"/>
                <a:gd name="connsiteY0" fmla="*/ 0 h 20688"/>
                <a:gd name="connsiteX1" fmla="*/ 16078 w 28934"/>
                <a:gd name="connsiteY1" fmla="*/ 7230 h 20688"/>
                <a:gd name="connsiteX2" fmla="*/ 28934 w 28934"/>
                <a:gd name="connsiteY2" fmla="*/ 19284 h 20688"/>
                <a:gd name="connsiteX3" fmla="*/ 15670 w 28934"/>
                <a:gd name="connsiteY3" fmla="*/ 18089 h 20688"/>
                <a:gd name="connsiteX4" fmla="*/ 0 w 28934"/>
                <a:gd name="connsiteY4" fmla="*/ 19284 h 20688"/>
                <a:gd name="connsiteX5" fmla="*/ 1604 w 28934"/>
                <a:gd name="connsiteY5" fmla="*/ 9649 h 20688"/>
                <a:gd name="connsiteX6" fmla="*/ 3207 w 28934"/>
                <a:gd name="connsiteY6" fmla="*/ 0 h 2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934" h="20688">
                  <a:moveTo>
                    <a:pt x="3207" y="0"/>
                  </a:moveTo>
                  <a:cubicBezTo>
                    <a:pt x="9101" y="393"/>
                    <a:pt x="13391" y="2813"/>
                    <a:pt x="16078" y="7230"/>
                  </a:cubicBezTo>
                  <a:cubicBezTo>
                    <a:pt x="18750" y="11646"/>
                    <a:pt x="23041" y="15669"/>
                    <a:pt x="28934" y="19284"/>
                  </a:cubicBezTo>
                  <a:cubicBezTo>
                    <a:pt x="24306" y="21493"/>
                    <a:pt x="19890" y="21099"/>
                    <a:pt x="15670" y="18089"/>
                  </a:cubicBezTo>
                  <a:cubicBezTo>
                    <a:pt x="11450" y="15064"/>
                    <a:pt x="6231" y="15472"/>
                    <a:pt x="0" y="19284"/>
                  </a:cubicBezTo>
                  <a:cubicBezTo>
                    <a:pt x="127" y="14867"/>
                    <a:pt x="661" y="11646"/>
                    <a:pt x="1604" y="9649"/>
                  </a:cubicBezTo>
                  <a:cubicBezTo>
                    <a:pt x="2546" y="7637"/>
                    <a:pt x="3081" y="4416"/>
                    <a:pt x="3207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97" name="文本框 196"/>
            <p:cNvSpPr txBox="1"/>
            <p:nvPr/>
          </p:nvSpPr>
          <p:spPr>
            <a:xfrm>
              <a:off x="7499545" y="-451593"/>
              <a:ext cx="14928" cy="25911"/>
            </a:xfrm>
            <a:custGeom>
              <a:avLst/>
              <a:gdLst>
                <a:gd name="connsiteX0" fmla="*/ 2058 w 14928"/>
                <a:gd name="connsiteY0" fmla="*/ 184 h 25911"/>
                <a:gd name="connsiteX1" fmla="*/ 10905 w 14928"/>
                <a:gd name="connsiteY1" fmla="*/ 8215 h 25911"/>
                <a:gd name="connsiteX2" fmla="*/ 14928 w 14928"/>
                <a:gd name="connsiteY2" fmla="*/ 25911 h 25911"/>
                <a:gd name="connsiteX3" fmla="*/ 2466 w 14928"/>
                <a:gd name="connsiteY3" fmla="*/ 14250 h 25911"/>
                <a:gd name="connsiteX4" fmla="*/ 2058 w 14928"/>
                <a:gd name="connsiteY4" fmla="*/ 184 h 2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28" h="25911">
                  <a:moveTo>
                    <a:pt x="2058" y="184"/>
                  </a:moveTo>
                  <a:cubicBezTo>
                    <a:pt x="7825" y="-759"/>
                    <a:pt x="10779" y="1928"/>
                    <a:pt x="10905" y="8215"/>
                  </a:cubicBezTo>
                  <a:cubicBezTo>
                    <a:pt x="11046" y="14517"/>
                    <a:pt x="12382" y="20411"/>
                    <a:pt x="14928" y="25911"/>
                  </a:cubicBezTo>
                  <a:cubicBezTo>
                    <a:pt x="9766" y="23829"/>
                    <a:pt x="5617" y="19947"/>
                    <a:pt x="2466" y="14250"/>
                  </a:cubicBezTo>
                  <a:cubicBezTo>
                    <a:pt x="-685" y="8553"/>
                    <a:pt x="-812" y="3869"/>
                    <a:pt x="2058" y="184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96" name="文本框 195"/>
            <p:cNvSpPr txBox="1"/>
            <p:nvPr/>
          </p:nvSpPr>
          <p:spPr>
            <a:xfrm>
              <a:off x="7909988" y="-449992"/>
              <a:ext cx="22505" cy="20687"/>
            </a:xfrm>
            <a:custGeom>
              <a:avLst/>
              <a:gdLst>
                <a:gd name="connsiteX0" fmla="*/ 11253 w 22505"/>
                <a:gd name="connsiteY0" fmla="*/ 594 h 20687"/>
                <a:gd name="connsiteX1" fmla="*/ 22505 w 22505"/>
                <a:gd name="connsiteY1" fmla="*/ 8232 h 20687"/>
                <a:gd name="connsiteX2" fmla="*/ 22505 w 22505"/>
                <a:gd name="connsiteY2" fmla="*/ 14660 h 20687"/>
                <a:gd name="connsiteX3" fmla="*/ 11253 w 22505"/>
                <a:gd name="connsiteY3" fmla="*/ 19879 h 20687"/>
                <a:gd name="connsiteX4" fmla="*/ 0 w 22505"/>
                <a:gd name="connsiteY4" fmla="*/ 17881 h 20687"/>
                <a:gd name="connsiteX5" fmla="*/ 0 w 22505"/>
                <a:gd name="connsiteY5" fmla="*/ 5011 h 20687"/>
                <a:gd name="connsiteX6" fmla="*/ 11253 w 22505"/>
                <a:gd name="connsiteY6" fmla="*/ 594 h 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05" h="20687">
                  <a:moveTo>
                    <a:pt x="11253" y="594"/>
                  </a:moveTo>
                  <a:cubicBezTo>
                    <a:pt x="15402" y="2127"/>
                    <a:pt x="19158" y="4673"/>
                    <a:pt x="22505" y="8232"/>
                  </a:cubicBezTo>
                  <a:cubicBezTo>
                    <a:pt x="22505" y="8767"/>
                    <a:pt x="22505" y="10905"/>
                    <a:pt x="22505" y="14660"/>
                  </a:cubicBezTo>
                  <a:cubicBezTo>
                    <a:pt x="19158" y="16601"/>
                    <a:pt x="15402" y="18346"/>
                    <a:pt x="11253" y="19879"/>
                  </a:cubicBezTo>
                  <a:cubicBezTo>
                    <a:pt x="7089" y="21426"/>
                    <a:pt x="3347" y="20751"/>
                    <a:pt x="0" y="17881"/>
                  </a:cubicBezTo>
                  <a:cubicBezTo>
                    <a:pt x="0" y="11974"/>
                    <a:pt x="0" y="7697"/>
                    <a:pt x="0" y="5011"/>
                  </a:cubicBezTo>
                  <a:cubicBezTo>
                    <a:pt x="3347" y="524"/>
                    <a:pt x="7089" y="-953"/>
                    <a:pt x="11253" y="594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95" name="文本框 194"/>
            <p:cNvSpPr txBox="1"/>
            <p:nvPr/>
          </p:nvSpPr>
          <p:spPr>
            <a:xfrm>
              <a:off x="7520514" y="-352474"/>
              <a:ext cx="19686" cy="16815"/>
            </a:xfrm>
            <a:custGeom>
              <a:avLst/>
              <a:gdLst>
                <a:gd name="connsiteX0" fmla="*/ 5212 w 19686"/>
                <a:gd name="connsiteY0" fmla="*/ 1947 h 16815"/>
                <a:gd name="connsiteX1" fmla="*/ 19686 w 19686"/>
                <a:gd name="connsiteY1" fmla="*/ 3959 h 16815"/>
                <a:gd name="connsiteX2" fmla="*/ 16873 w 19686"/>
                <a:gd name="connsiteY2" fmla="*/ 9191 h 16815"/>
                <a:gd name="connsiteX3" fmla="*/ 16465 w 19686"/>
                <a:gd name="connsiteY3" fmla="*/ 16815 h 16815"/>
                <a:gd name="connsiteX4" fmla="*/ 388 w 19686"/>
                <a:gd name="connsiteY4" fmla="*/ 16815 h 16815"/>
                <a:gd name="connsiteX5" fmla="*/ 5212 w 19686"/>
                <a:gd name="connsiteY5" fmla="*/ 1947 h 1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86" h="16815">
                  <a:moveTo>
                    <a:pt x="5212" y="1947"/>
                  </a:moveTo>
                  <a:cubicBezTo>
                    <a:pt x="9629" y="-1204"/>
                    <a:pt x="14454" y="-528"/>
                    <a:pt x="19686" y="3959"/>
                  </a:cubicBezTo>
                  <a:cubicBezTo>
                    <a:pt x="19349" y="5506"/>
                    <a:pt x="18406" y="7236"/>
                    <a:pt x="16873" y="9191"/>
                  </a:cubicBezTo>
                  <a:cubicBezTo>
                    <a:pt x="15326" y="11133"/>
                    <a:pt x="15199" y="13678"/>
                    <a:pt x="16465" y="16815"/>
                  </a:cubicBezTo>
                  <a:cubicBezTo>
                    <a:pt x="9503" y="16815"/>
                    <a:pt x="4143" y="16815"/>
                    <a:pt x="388" y="16815"/>
                  </a:cubicBezTo>
                  <a:cubicBezTo>
                    <a:pt x="-822" y="10063"/>
                    <a:pt x="796" y="5098"/>
                    <a:pt x="5212" y="1947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94" name="文本框 193"/>
            <p:cNvSpPr txBox="1"/>
            <p:nvPr/>
          </p:nvSpPr>
          <p:spPr>
            <a:xfrm>
              <a:off x="7549395" y="-348526"/>
              <a:ext cx="19744" cy="16388"/>
            </a:xfrm>
            <a:custGeom>
              <a:avLst/>
              <a:gdLst>
                <a:gd name="connsiteX0" fmla="*/ 6883 w 19744"/>
                <a:gd name="connsiteY0" fmla="*/ 11 h 16388"/>
                <a:gd name="connsiteX1" fmla="*/ 16926 w 19744"/>
                <a:gd name="connsiteY1" fmla="*/ 3232 h 16388"/>
                <a:gd name="connsiteX2" fmla="*/ 19740 w 19744"/>
                <a:gd name="connsiteY2" fmla="*/ 16088 h 16388"/>
                <a:gd name="connsiteX3" fmla="*/ 8079 w 19744"/>
                <a:gd name="connsiteY3" fmla="*/ 13683 h 16388"/>
                <a:gd name="connsiteX4" fmla="*/ 3662 w 19744"/>
                <a:gd name="connsiteY4" fmla="*/ 16088 h 16388"/>
                <a:gd name="connsiteX5" fmla="*/ 1651 w 19744"/>
                <a:gd name="connsiteY5" fmla="*/ 9252 h 16388"/>
                <a:gd name="connsiteX6" fmla="*/ 6883 w 19744"/>
                <a:gd name="connsiteY6" fmla="*/ 11 h 1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44" h="16388">
                  <a:moveTo>
                    <a:pt x="6883" y="11"/>
                  </a:moveTo>
                  <a:cubicBezTo>
                    <a:pt x="11638" y="-116"/>
                    <a:pt x="14985" y="953"/>
                    <a:pt x="16926" y="3232"/>
                  </a:cubicBezTo>
                  <a:cubicBezTo>
                    <a:pt x="18868" y="5511"/>
                    <a:pt x="19810" y="9787"/>
                    <a:pt x="19740" y="16088"/>
                  </a:cubicBezTo>
                  <a:cubicBezTo>
                    <a:pt x="14845" y="16890"/>
                    <a:pt x="10962" y="16088"/>
                    <a:pt x="8079" y="13683"/>
                  </a:cubicBezTo>
                  <a:cubicBezTo>
                    <a:pt x="5209" y="11264"/>
                    <a:pt x="3732" y="12065"/>
                    <a:pt x="3662" y="16088"/>
                  </a:cubicBezTo>
                  <a:cubicBezTo>
                    <a:pt x="-417" y="14415"/>
                    <a:pt x="-1092" y="12136"/>
                    <a:pt x="1651" y="9252"/>
                  </a:cubicBezTo>
                  <a:cubicBezTo>
                    <a:pt x="4393" y="6383"/>
                    <a:pt x="6138" y="3288"/>
                    <a:pt x="6883" y="11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93" name="文本框 192"/>
            <p:cNvSpPr txBox="1"/>
            <p:nvPr/>
          </p:nvSpPr>
          <p:spPr>
            <a:xfrm>
              <a:off x="8048244" y="-345445"/>
              <a:ext cx="225087" cy="218810"/>
            </a:xfrm>
            <a:custGeom>
              <a:avLst/>
              <a:gdLst>
                <a:gd name="connsiteX0" fmla="*/ 170426 w 225087"/>
                <a:gd name="connsiteY0" fmla="*/ 151 h 218810"/>
                <a:gd name="connsiteX1" fmla="*/ 161185 w 225087"/>
                <a:gd name="connsiteY1" fmla="*/ 8591 h 218810"/>
                <a:gd name="connsiteX2" fmla="*/ 154348 w 225087"/>
                <a:gd name="connsiteY2" fmla="*/ 19436 h 218810"/>
                <a:gd name="connsiteX3" fmla="*/ 155966 w 225087"/>
                <a:gd name="connsiteY3" fmla="*/ 21447 h 218810"/>
                <a:gd name="connsiteX4" fmla="*/ 157570 w 225087"/>
                <a:gd name="connsiteY4" fmla="*/ 25864 h 218810"/>
                <a:gd name="connsiteX5" fmla="*/ 162788 w 225087"/>
                <a:gd name="connsiteY5" fmla="*/ 21447 h 218810"/>
                <a:gd name="connsiteX6" fmla="*/ 170426 w 225087"/>
                <a:gd name="connsiteY6" fmla="*/ 19436 h 218810"/>
                <a:gd name="connsiteX7" fmla="*/ 177262 w 225087"/>
                <a:gd name="connsiteY7" fmla="*/ 35921 h 218810"/>
                <a:gd name="connsiteX8" fmla="*/ 196153 w 225087"/>
                <a:gd name="connsiteY8" fmla="*/ 45163 h 218810"/>
                <a:gd name="connsiteX9" fmla="*/ 194943 w 225087"/>
                <a:gd name="connsiteY9" fmla="*/ 59229 h 218810"/>
                <a:gd name="connsiteX10" fmla="*/ 196153 w 225087"/>
                <a:gd name="connsiteY10" fmla="*/ 70890 h 218810"/>
                <a:gd name="connsiteX11" fmla="*/ 210219 w 225087"/>
                <a:gd name="connsiteY11" fmla="*/ 64054 h 218810"/>
                <a:gd name="connsiteX12" fmla="*/ 221880 w 225087"/>
                <a:gd name="connsiteY12" fmla="*/ 74111 h 218810"/>
                <a:gd name="connsiteX13" fmla="*/ 209010 w 225087"/>
                <a:gd name="connsiteY13" fmla="*/ 74111 h 218810"/>
                <a:gd name="connsiteX14" fmla="*/ 211021 w 225087"/>
                <a:gd name="connsiteY14" fmla="*/ 92594 h 218810"/>
                <a:gd name="connsiteX15" fmla="*/ 205803 w 225087"/>
                <a:gd name="connsiteY15" fmla="*/ 106252 h 218810"/>
                <a:gd name="connsiteX16" fmla="*/ 211823 w 225087"/>
                <a:gd name="connsiteY16" fmla="*/ 123146 h 218810"/>
                <a:gd name="connsiteX17" fmla="*/ 225087 w 225087"/>
                <a:gd name="connsiteY17" fmla="*/ 135200 h 218810"/>
                <a:gd name="connsiteX18" fmla="*/ 211823 w 225087"/>
                <a:gd name="connsiteY18" fmla="*/ 144442 h 218810"/>
                <a:gd name="connsiteX19" fmla="*/ 196153 w 225087"/>
                <a:gd name="connsiteY19" fmla="*/ 151278 h 218810"/>
                <a:gd name="connsiteX20" fmla="*/ 198165 w 225087"/>
                <a:gd name="connsiteY20" fmla="*/ 162531 h 218810"/>
                <a:gd name="connsiteX21" fmla="*/ 202581 w 225087"/>
                <a:gd name="connsiteY21" fmla="*/ 173784 h 218810"/>
                <a:gd name="connsiteX22" fmla="*/ 183297 w 225087"/>
                <a:gd name="connsiteY22" fmla="*/ 173784 h 218810"/>
                <a:gd name="connsiteX23" fmla="*/ 188515 w 225087"/>
                <a:gd name="connsiteY23" fmla="*/ 189862 h 218810"/>
                <a:gd name="connsiteX24" fmla="*/ 196153 w 225087"/>
                <a:gd name="connsiteY24" fmla="*/ 205939 h 218810"/>
                <a:gd name="connsiteX25" fmla="*/ 182481 w 225087"/>
                <a:gd name="connsiteY25" fmla="*/ 194292 h 218810"/>
                <a:gd name="connsiteX26" fmla="*/ 173647 w 225087"/>
                <a:gd name="connsiteY26" fmla="*/ 180212 h 218810"/>
                <a:gd name="connsiteX27" fmla="*/ 167613 w 225087"/>
                <a:gd name="connsiteY27" fmla="*/ 187048 h 218810"/>
                <a:gd name="connsiteX28" fmla="*/ 163998 w 225087"/>
                <a:gd name="connsiteY28" fmla="*/ 196290 h 218810"/>
                <a:gd name="connsiteX29" fmla="*/ 167219 w 225087"/>
                <a:gd name="connsiteY29" fmla="*/ 207543 h 218810"/>
                <a:gd name="connsiteX30" fmla="*/ 170426 w 225087"/>
                <a:gd name="connsiteY30" fmla="*/ 218810 h 218810"/>
                <a:gd name="connsiteX31" fmla="*/ 157570 w 225087"/>
                <a:gd name="connsiteY31" fmla="*/ 206741 h 218810"/>
                <a:gd name="connsiteX32" fmla="*/ 144699 w 225087"/>
                <a:gd name="connsiteY32" fmla="*/ 199511 h 218810"/>
                <a:gd name="connsiteX33" fmla="*/ 129029 w 225087"/>
                <a:gd name="connsiteY33" fmla="*/ 206347 h 218810"/>
                <a:gd name="connsiteX34" fmla="*/ 115765 w 225087"/>
                <a:gd name="connsiteY34" fmla="*/ 215589 h 218810"/>
                <a:gd name="connsiteX35" fmla="*/ 97282 w 225087"/>
                <a:gd name="connsiteY35" fmla="*/ 209160 h 218810"/>
                <a:gd name="connsiteX36" fmla="*/ 83610 w 225087"/>
                <a:gd name="connsiteY36" fmla="*/ 202718 h 218810"/>
                <a:gd name="connsiteX37" fmla="*/ 71147 w 225087"/>
                <a:gd name="connsiteY37" fmla="*/ 206347 h 218810"/>
                <a:gd name="connsiteX38" fmla="*/ 61104 w 225087"/>
                <a:gd name="connsiteY38" fmla="*/ 212367 h 218810"/>
                <a:gd name="connsiteX39" fmla="*/ 61498 w 225087"/>
                <a:gd name="connsiteY39" fmla="*/ 203126 h 218810"/>
                <a:gd name="connsiteX40" fmla="*/ 64311 w 225087"/>
                <a:gd name="connsiteY40" fmla="*/ 196290 h 218810"/>
                <a:gd name="connsiteX41" fmla="*/ 44618 w 225087"/>
                <a:gd name="connsiteY41" fmla="*/ 177399 h 218810"/>
                <a:gd name="connsiteX42" fmla="*/ 22520 w 225087"/>
                <a:gd name="connsiteY42" fmla="*/ 170563 h 218810"/>
                <a:gd name="connsiteX43" fmla="*/ 24124 w 225087"/>
                <a:gd name="connsiteY43" fmla="*/ 150476 h 218810"/>
                <a:gd name="connsiteX44" fmla="*/ 6442 w 225087"/>
                <a:gd name="connsiteY44" fmla="*/ 144850 h 218810"/>
                <a:gd name="connsiteX45" fmla="*/ 12069 w 225087"/>
                <a:gd name="connsiteY45" fmla="*/ 137606 h 218810"/>
                <a:gd name="connsiteX46" fmla="*/ 22520 w 225087"/>
                <a:gd name="connsiteY46" fmla="*/ 135200 h 218810"/>
                <a:gd name="connsiteX47" fmla="*/ 12463 w 225087"/>
                <a:gd name="connsiteY47" fmla="*/ 123540 h 218810"/>
                <a:gd name="connsiteX48" fmla="*/ 0 w 225087"/>
                <a:gd name="connsiteY48" fmla="*/ 119123 h 218810"/>
                <a:gd name="connsiteX49" fmla="*/ 10859 w 225087"/>
                <a:gd name="connsiteY49" fmla="*/ 110275 h 218810"/>
                <a:gd name="connsiteX50" fmla="*/ 19299 w 225087"/>
                <a:gd name="connsiteY50" fmla="*/ 96617 h 218810"/>
                <a:gd name="connsiteX51" fmla="*/ 10451 w 225087"/>
                <a:gd name="connsiteY51" fmla="*/ 91384 h 218810"/>
                <a:gd name="connsiteX52" fmla="*/ 6442 w 225087"/>
                <a:gd name="connsiteY52" fmla="*/ 83746 h 218810"/>
                <a:gd name="connsiteX53" fmla="*/ 20101 w 225087"/>
                <a:gd name="connsiteY53" fmla="*/ 84154 h 218810"/>
                <a:gd name="connsiteX54" fmla="*/ 28948 w 225087"/>
                <a:gd name="connsiteY54" fmla="*/ 77318 h 218810"/>
                <a:gd name="connsiteX55" fmla="*/ 16486 w 225087"/>
                <a:gd name="connsiteY55" fmla="*/ 72901 h 218810"/>
                <a:gd name="connsiteX56" fmla="*/ 6442 w 225087"/>
                <a:gd name="connsiteY56" fmla="*/ 70890 h 218810"/>
                <a:gd name="connsiteX57" fmla="*/ 32155 w 225087"/>
                <a:gd name="connsiteY57" fmla="*/ 64462 h 218810"/>
                <a:gd name="connsiteX58" fmla="*/ 34575 w 225087"/>
                <a:gd name="connsiteY58" fmla="*/ 44361 h 218810"/>
                <a:gd name="connsiteX59" fmla="*/ 41805 w 225087"/>
                <a:gd name="connsiteY59" fmla="*/ 29085 h 218810"/>
                <a:gd name="connsiteX60" fmla="*/ 48233 w 225087"/>
                <a:gd name="connsiteY60" fmla="*/ 31097 h 218810"/>
                <a:gd name="connsiteX61" fmla="*/ 54675 w 225087"/>
                <a:gd name="connsiteY61" fmla="*/ 35513 h 218810"/>
                <a:gd name="connsiteX62" fmla="*/ 55477 w 225087"/>
                <a:gd name="connsiteY62" fmla="*/ 25470 h 218810"/>
                <a:gd name="connsiteX63" fmla="*/ 51454 w 225087"/>
                <a:gd name="connsiteY63" fmla="*/ 13007 h 218810"/>
                <a:gd name="connsiteX64" fmla="*/ 59500 w 225087"/>
                <a:gd name="connsiteY64" fmla="*/ 15427 h 218810"/>
                <a:gd name="connsiteX65" fmla="*/ 67532 w 225087"/>
                <a:gd name="connsiteY65" fmla="*/ 22657 h 218810"/>
                <a:gd name="connsiteX66" fmla="*/ 72765 w 225087"/>
                <a:gd name="connsiteY66" fmla="*/ 19844 h 218810"/>
                <a:gd name="connsiteX67" fmla="*/ 80388 w 225087"/>
                <a:gd name="connsiteY67" fmla="*/ 19436 h 218810"/>
                <a:gd name="connsiteX68" fmla="*/ 77575 w 225087"/>
                <a:gd name="connsiteY68" fmla="*/ 13007 h 218810"/>
                <a:gd name="connsiteX69" fmla="*/ 77181 w 225087"/>
                <a:gd name="connsiteY69" fmla="*/ 6579 h 218810"/>
                <a:gd name="connsiteX70" fmla="*/ 97282 w 225087"/>
                <a:gd name="connsiteY70" fmla="*/ 13809 h 218810"/>
                <a:gd name="connsiteX71" fmla="*/ 112544 w 225087"/>
                <a:gd name="connsiteY71" fmla="*/ 6579 h 218810"/>
                <a:gd name="connsiteX72" fmla="*/ 122995 w 225087"/>
                <a:gd name="connsiteY72" fmla="*/ 13007 h 218810"/>
                <a:gd name="connsiteX73" fmla="*/ 138271 w 225087"/>
                <a:gd name="connsiteY73" fmla="*/ 19436 h 218810"/>
                <a:gd name="connsiteX74" fmla="*/ 151943 w 225087"/>
                <a:gd name="connsiteY74" fmla="*/ 7381 h 218810"/>
                <a:gd name="connsiteX75" fmla="*/ 170426 w 225087"/>
                <a:gd name="connsiteY75" fmla="*/ 151 h 218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25087" h="218810">
                  <a:moveTo>
                    <a:pt x="170426" y="151"/>
                  </a:moveTo>
                  <a:cubicBezTo>
                    <a:pt x="168358" y="4371"/>
                    <a:pt x="165278" y="7184"/>
                    <a:pt x="161185" y="8591"/>
                  </a:cubicBezTo>
                  <a:cubicBezTo>
                    <a:pt x="157091" y="9997"/>
                    <a:pt x="154827" y="13612"/>
                    <a:pt x="154348" y="19436"/>
                  </a:cubicBezTo>
                  <a:cubicBezTo>
                    <a:pt x="154489" y="19506"/>
                    <a:pt x="155024" y="20181"/>
                    <a:pt x="155966" y="21447"/>
                  </a:cubicBezTo>
                  <a:cubicBezTo>
                    <a:pt x="156894" y="22727"/>
                    <a:pt x="157429" y="24204"/>
                    <a:pt x="157570" y="25864"/>
                  </a:cubicBezTo>
                  <a:cubicBezTo>
                    <a:pt x="161522" y="26609"/>
                    <a:pt x="163266" y="25132"/>
                    <a:pt x="162788" y="21447"/>
                  </a:cubicBezTo>
                  <a:cubicBezTo>
                    <a:pt x="162324" y="17762"/>
                    <a:pt x="164870" y="17101"/>
                    <a:pt x="170426" y="19436"/>
                  </a:cubicBezTo>
                  <a:cubicBezTo>
                    <a:pt x="169287" y="27144"/>
                    <a:pt x="171565" y="32644"/>
                    <a:pt x="177262" y="35921"/>
                  </a:cubicBezTo>
                  <a:cubicBezTo>
                    <a:pt x="182959" y="39199"/>
                    <a:pt x="189261" y="42279"/>
                    <a:pt x="196153" y="45163"/>
                  </a:cubicBezTo>
                  <a:cubicBezTo>
                    <a:pt x="197152" y="50058"/>
                    <a:pt x="196758" y="54742"/>
                    <a:pt x="194943" y="59229"/>
                  </a:cubicBezTo>
                  <a:cubicBezTo>
                    <a:pt x="193143" y="63716"/>
                    <a:pt x="193537" y="67612"/>
                    <a:pt x="196153" y="70890"/>
                  </a:cubicBezTo>
                  <a:cubicBezTo>
                    <a:pt x="199839" y="68414"/>
                    <a:pt x="204523" y="66135"/>
                    <a:pt x="210219" y="64054"/>
                  </a:cubicBezTo>
                  <a:cubicBezTo>
                    <a:pt x="215916" y="61986"/>
                    <a:pt x="219798" y="65334"/>
                    <a:pt x="221880" y="74111"/>
                  </a:cubicBezTo>
                  <a:cubicBezTo>
                    <a:pt x="215987" y="67669"/>
                    <a:pt x="211696" y="67669"/>
                    <a:pt x="209010" y="74111"/>
                  </a:cubicBezTo>
                  <a:cubicBezTo>
                    <a:pt x="208278" y="80666"/>
                    <a:pt x="208953" y="86827"/>
                    <a:pt x="211021" y="92594"/>
                  </a:cubicBezTo>
                  <a:cubicBezTo>
                    <a:pt x="213103" y="98361"/>
                    <a:pt x="211359" y="102904"/>
                    <a:pt x="205803" y="106252"/>
                  </a:cubicBezTo>
                  <a:cubicBezTo>
                    <a:pt x="208419" y="112694"/>
                    <a:pt x="210416" y="118321"/>
                    <a:pt x="211823" y="123146"/>
                  </a:cubicBezTo>
                  <a:cubicBezTo>
                    <a:pt x="213230" y="127970"/>
                    <a:pt x="217660" y="131979"/>
                    <a:pt x="225087" y="135200"/>
                  </a:cubicBezTo>
                  <a:cubicBezTo>
                    <a:pt x="220474" y="138478"/>
                    <a:pt x="216057" y="141558"/>
                    <a:pt x="211823" y="144442"/>
                  </a:cubicBezTo>
                  <a:cubicBezTo>
                    <a:pt x="207603" y="147325"/>
                    <a:pt x="202385" y="149604"/>
                    <a:pt x="196153" y="151278"/>
                  </a:cubicBezTo>
                  <a:cubicBezTo>
                    <a:pt x="193804" y="157045"/>
                    <a:pt x="194479" y="160787"/>
                    <a:pt x="198165" y="162531"/>
                  </a:cubicBezTo>
                  <a:cubicBezTo>
                    <a:pt x="201850" y="164275"/>
                    <a:pt x="203327" y="168017"/>
                    <a:pt x="202581" y="173784"/>
                  </a:cubicBezTo>
                  <a:cubicBezTo>
                    <a:pt x="196153" y="173784"/>
                    <a:pt x="189725" y="173784"/>
                    <a:pt x="183297" y="173784"/>
                  </a:cubicBezTo>
                  <a:cubicBezTo>
                    <a:pt x="183620" y="179945"/>
                    <a:pt x="185364" y="185304"/>
                    <a:pt x="188515" y="189862"/>
                  </a:cubicBezTo>
                  <a:cubicBezTo>
                    <a:pt x="191666" y="194419"/>
                    <a:pt x="194212" y="199778"/>
                    <a:pt x="196153" y="205939"/>
                  </a:cubicBezTo>
                  <a:cubicBezTo>
                    <a:pt x="189992" y="202662"/>
                    <a:pt x="185435" y="198780"/>
                    <a:pt x="182481" y="194292"/>
                  </a:cubicBezTo>
                  <a:cubicBezTo>
                    <a:pt x="179541" y="189791"/>
                    <a:pt x="176587" y="185107"/>
                    <a:pt x="173647" y="180212"/>
                  </a:cubicBezTo>
                  <a:cubicBezTo>
                    <a:pt x="170637" y="181886"/>
                    <a:pt x="168626" y="184165"/>
                    <a:pt x="167613" y="187048"/>
                  </a:cubicBezTo>
                  <a:cubicBezTo>
                    <a:pt x="166614" y="189932"/>
                    <a:pt x="165404" y="193012"/>
                    <a:pt x="163998" y="196290"/>
                  </a:cubicBezTo>
                  <a:cubicBezTo>
                    <a:pt x="163055" y="202057"/>
                    <a:pt x="164139" y="205813"/>
                    <a:pt x="167219" y="207543"/>
                  </a:cubicBezTo>
                  <a:cubicBezTo>
                    <a:pt x="170300" y="209287"/>
                    <a:pt x="171369" y="213043"/>
                    <a:pt x="170426" y="218810"/>
                  </a:cubicBezTo>
                  <a:cubicBezTo>
                    <a:pt x="166952" y="212775"/>
                    <a:pt x="162662" y="208752"/>
                    <a:pt x="157570" y="206741"/>
                  </a:cubicBezTo>
                  <a:cubicBezTo>
                    <a:pt x="152478" y="204730"/>
                    <a:pt x="148187" y="202324"/>
                    <a:pt x="144699" y="199511"/>
                  </a:cubicBezTo>
                  <a:cubicBezTo>
                    <a:pt x="138482" y="203590"/>
                    <a:pt x="133249" y="205869"/>
                    <a:pt x="129029" y="206347"/>
                  </a:cubicBezTo>
                  <a:cubicBezTo>
                    <a:pt x="124809" y="206811"/>
                    <a:pt x="120393" y="209892"/>
                    <a:pt x="115765" y="215589"/>
                  </a:cubicBezTo>
                  <a:cubicBezTo>
                    <a:pt x="108000" y="209020"/>
                    <a:pt x="101825" y="206882"/>
                    <a:pt x="97282" y="209160"/>
                  </a:cubicBezTo>
                  <a:cubicBezTo>
                    <a:pt x="92724" y="211439"/>
                    <a:pt x="88167" y="209287"/>
                    <a:pt x="83610" y="202718"/>
                  </a:cubicBezTo>
                  <a:cubicBezTo>
                    <a:pt x="76436" y="200510"/>
                    <a:pt x="72286" y="201719"/>
                    <a:pt x="71147" y="206347"/>
                  </a:cubicBezTo>
                  <a:cubicBezTo>
                    <a:pt x="70008" y="210961"/>
                    <a:pt x="66660" y="212972"/>
                    <a:pt x="61104" y="212367"/>
                  </a:cubicBezTo>
                  <a:cubicBezTo>
                    <a:pt x="59824" y="207880"/>
                    <a:pt x="59964" y="204800"/>
                    <a:pt x="61498" y="203126"/>
                  </a:cubicBezTo>
                  <a:cubicBezTo>
                    <a:pt x="63045" y="201452"/>
                    <a:pt x="63987" y="199173"/>
                    <a:pt x="64311" y="196290"/>
                  </a:cubicBezTo>
                  <a:cubicBezTo>
                    <a:pt x="53128" y="191803"/>
                    <a:pt x="46559" y="185515"/>
                    <a:pt x="44618" y="177399"/>
                  </a:cubicBezTo>
                  <a:cubicBezTo>
                    <a:pt x="42677" y="169297"/>
                    <a:pt x="35306" y="167018"/>
                    <a:pt x="22520" y="170563"/>
                  </a:cubicBezTo>
                  <a:cubicBezTo>
                    <a:pt x="25868" y="163473"/>
                    <a:pt x="26402" y="156764"/>
                    <a:pt x="24124" y="150476"/>
                  </a:cubicBezTo>
                  <a:cubicBezTo>
                    <a:pt x="21845" y="144175"/>
                    <a:pt x="15951" y="142304"/>
                    <a:pt x="6442" y="144850"/>
                  </a:cubicBezTo>
                  <a:cubicBezTo>
                    <a:pt x="5500" y="139223"/>
                    <a:pt x="7371" y="136804"/>
                    <a:pt x="12069" y="137606"/>
                  </a:cubicBezTo>
                  <a:cubicBezTo>
                    <a:pt x="16753" y="138422"/>
                    <a:pt x="20241" y="137606"/>
                    <a:pt x="22520" y="135200"/>
                  </a:cubicBezTo>
                  <a:cubicBezTo>
                    <a:pt x="20565" y="129110"/>
                    <a:pt x="17217" y="125213"/>
                    <a:pt x="12463" y="123540"/>
                  </a:cubicBezTo>
                  <a:cubicBezTo>
                    <a:pt x="7708" y="121866"/>
                    <a:pt x="3559" y="120389"/>
                    <a:pt x="0" y="119123"/>
                  </a:cubicBezTo>
                  <a:cubicBezTo>
                    <a:pt x="1013" y="113764"/>
                    <a:pt x="4628" y="110810"/>
                    <a:pt x="10859" y="110275"/>
                  </a:cubicBezTo>
                  <a:cubicBezTo>
                    <a:pt x="17091" y="109741"/>
                    <a:pt x="19904" y="105183"/>
                    <a:pt x="19299" y="96617"/>
                  </a:cubicBezTo>
                  <a:cubicBezTo>
                    <a:pt x="17161" y="93860"/>
                    <a:pt x="14207" y="92130"/>
                    <a:pt x="10451" y="91384"/>
                  </a:cubicBezTo>
                  <a:cubicBezTo>
                    <a:pt x="6710" y="90653"/>
                    <a:pt x="5359" y="88107"/>
                    <a:pt x="6442" y="83746"/>
                  </a:cubicBezTo>
                  <a:cubicBezTo>
                    <a:pt x="12603" y="84084"/>
                    <a:pt x="17161" y="84225"/>
                    <a:pt x="20101" y="84154"/>
                  </a:cubicBezTo>
                  <a:cubicBezTo>
                    <a:pt x="23055" y="84084"/>
                    <a:pt x="25994" y="81805"/>
                    <a:pt x="28948" y="77318"/>
                  </a:cubicBezTo>
                  <a:cubicBezTo>
                    <a:pt x="25390" y="74434"/>
                    <a:pt x="21240" y="72972"/>
                    <a:pt x="16486" y="72901"/>
                  </a:cubicBezTo>
                  <a:cubicBezTo>
                    <a:pt x="11731" y="72831"/>
                    <a:pt x="8384" y="72156"/>
                    <a:pt x="6442" y="70890"/>
                  </a:cubicBezTo>
                  <a:cubicBezTo>
                    <a:pt x="10184" y="63927"/>
                    <a:pt x="18764" y="61775"/>
                    <a:pt x="32155" y="64462"/>
                  </a:cubicBezTo>
                  <a:cubicBezTo>
                    <a:pt x="29750" y="54137"/>
                    <a:pt x="30552" y="47441"/>
                    <a:pt x="34575" y="44361"/>
                  </a:cubicBezTo>
                  <a:cubicBezTo>
                    <a:pt x="38598" y="41280"/>
                    <a:pt x="41003" y="36188"/>
                    <a:pt x="41805" y="29085"/>
                  </a:cubicBezTo>
                  <a:cubicBezTo>
                    <a:pt x="44759" y="27946"/>
                    <a:pt x="46897" y="28621"/>
                    <a:pt x="48233" y="31097"/>
                  </a:cubicBezTo>
                  <a:cubicBezTo>
                    <a:pt x="49583" y="33572"/>
                    <a:pt x="51722" y="35049"/>
                    <a:pt x="54675" y="35513"/>
                  </a:cubicBezTo>
                  <a:cubicBezTo>
                    <a:pt x="58558" y="31167"/>
                    <a:pt x="58825" y="27819"/>
                    <a:pt x="55477" y="25470"/>
                  </a:cubicBezTo>
                  <a:cubicBezTo>
                    <a:pt x="52129" y="23121"/>
                    <a:pt x="50779" y="18971"/>
                    <a:pt x="51454" y="13007"/>
                  </a:cubicBezTo>
                  <a:cubicBezTo>
                    <a:pt x="55744" y="11798"/>
                    <a:pt x="58417" y="12614"/>
                    <a:pt x="59500" y="15427"/>
                  </a:cubicBezTo>
                  <a:cubicBezTo>
                    <a:pt x="60569" y="18240"/>
                    <a:pt x="63242" y="20645"/>
                    <a:pt x="67532" y="22657"/>
                  </a:cubicBezTo>
                  <a:cubicBezTo>
                    <a:pt x="69079" y="22319"/>
                    <a:pt x="70809" y="21377"/>
                    <a:pt x="72765" y="19844"/>
                  </a:cubicBezTo>
                  <a:cubicBezTo>
                    <a:pt x="74706" y="18296"/>
                    <a:pt x="77252" y="18170"/>
                    <a:pt x="80388" y="19436"/>
                  </a:cubicBezTo>
                  <a:cubicBezTo>
                    <a:pt x="80065" y="16496"/>
                    <a:pt x="79122" y="14344"/>
                    <a:pt x="77575" y="13007"/>
                  </a:cubicBezTo>
                  <a:cubicBezTo>
                    <a:pt x="76042" y="11671"/>
                    <a:pt x="75901" y="9519"/>
                    <a:pt x="77181" y="6579"/>
                  </a:cubicBezTo>
                  <a:cubicBezTo>
                    <a:pt x="82667" y="6579"/>
                    <a:pt x="89377" y="8984"/>
                    <a:pt x="97282" y="13809"/>
                  </a:cubicBezTo>
                  <a:cubicBezTo>
                    <a:pt x="105187" y="18634"/>
                    <a:pt x="110279" y="16229"/>
                    <a:pt x="112544" y="6579"/>
                  </a:cubicBezTo>
                  <a:cubicBezTo>
                    <a:pt x="115638" y="8323"/>
                    <a:pt x="119113" y="10461"/>
                    <a:pt x="122995" y="13007"/>
                  </a:cubicBezTo>
                  <a:cubicBezTo>
                    <a:pt x="126891" y="15553"/>
                    <a:pt x="131983" y="17706"/>
                    <a:pt x="138271" y="19436"/>
                  </a:cubicBezTo>
                  <a:cubicBezTo>
                    <a:pt x="144038" y="17030"/>
                    <a:pt x="148595" y="13007"/>
                    <a:pt x="151943" y="7381"/>
                  </a:cubicBezTo>
                  <a:cubicBezTo>
                    <a:pt x="155291" y="1754"/>
                    <a:pt x="161452" y="-651"/>
                    <a:pt x="170426" y="151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92" name="文本框 191"/>
            <p:cNvSpPr txBox="1"/>
            <p:nvPr/>
          </p:nvSpPr>
          <p:spPr>
            <a:xfrm>
              <a:off x="7495175" y="-342087"/>
              <a:ext cx="221880" cy="156585"/>
            </a:xfrm>
            <a:custGeom>
              <a:avLst/>
              <a:gdLst>
                <a:gd name="connsiteX0" fmla="*/ 86816 w 221880"/>
                <a:gd name="connsiteY0" fmla="*/ 0 h 156585"/>
                <a:gd name="connsiteX1" fmla="*/ 109730 w 221880"/>
                <a:gd name="connsiteY1" fmla="*/ 10859 h 156585"/>
                <a:gd name="connsiteX2" fmla="*/ 135049 w 221880"/>
                <a:gd name="connsiteY2" fmla="*/ 0 h 156585"/>
                <a:gd name="connsiteX3" fmla="*/ 152336 w 221880"/>
                <a:gd name="connsiteY3" fmla="*/ 4825 h 156585"/>
                <a:gd name="connsiteX4" fmla="*/ 167204 w 221880"/>
                <a:gd name="connsiteY4" fmla="*/ 0 h 156585"/>
                <a:gd name="connsiteX5" fmla="*/ 175250 w 221880"/>
                <a:gd name="connsiteY5" fmla="*/ 7244 h 156585"/>
                <a:gd name="connsiteX6" fmla="*/ 183282 w 221880"/>
                <a:gd name="connsiteY6" fmla="*/ 19299 h 156585"/>
                <a:gd name="connsiteX7" fmla="*/ 190526 w 221880"/>
                <a:gd name="connsiteY7" fmla="*/ 15276 h 156585"/>
                <a:gd name="connsiteX8" fmla="*/ 202581 w 221880"/>
                <a:gd name="connsiteY8" fmla="*/ 16078 h 156585"/>
                <a:gd name="connsiteX9" fmla="*/ 202581 w 221880"/>
                <a:gd name="connsiteY9" fmla="*/ 30960 h 156585"/>
                <a:gd name="connsiteX10" fmla="*/ 212230 w 221880"/>
                <a:gd name="connsiteY10" fmla="*/ 38598 h 156585"/>
                <a:gd name="connsiteX11" fmla="*/ 209811 w 221880"/>
                <a:gd name="connsiteY11" fmla="*/ 51862 h 156585"/>
                <a:gd name="connsiteX12" fmla="*/ 221880 w 221880"/>
                <a:gd name="connsiteY12" fmla="*/ 57882 h 156585"/>
                <a:gd name="connsiteX13" fmla="*/ 215845 w 221880"/>
                <a:gd name="connsiteY13" fmla="*/ 71147 h 156585"/>
                <a:gd name="connsiteX14" fmla="*/ 221880 w 221880"/>
                <a:gd name="connsiteY14" fmla="*/ 86817 h 156585"/>
                <a:gd name="connsiteX15" fmla="*/ 212624 w 221880"/>
                <a:gd name="connsiteY15" fmla="*/ 94454 h 156585"/>
                <a:gd name="connsiteX16" fmla="*/ 215437 w 221880"/>
                <a:gd name="connsiteY16" fmla="*/ 109336 h 156585"/>
                <a:gd name="connsiteX17" fmla="*/ 204184 w 221880"/>
                <a:gd name="connsiteY17" fmla="*/ 107325 h 156585"/>
                <a:gd name="connsiteX18" fmla="*/ 202581 w 221880"/>
                <a:gd name="connsiteY18" fmla="*/ 122193 h 156585"/>
                <a:gd name="connsiteX19" fmla="*/ 191328 w 221880"/>
                <a:gd name="connsiteY19" fmla="*/ 124204 h 156585"/>
                <a:gd name="connsiteX20" fmla="*/ 189724 w 221880"/>
                <a:gd name="connsiteY20" fmla="*/ 138271 h 156585"/>
                <a:gd name="connsiteX21" fmla="*/ 180877 w 221880"/>
                <a:gd name="connsiteY21" fmla="*/ 134656 h 156585"/>
                <a:gd name="connsiteX22" fmla="*/ 176854 w 221880"/>
                <a:gd name="connsiteY22" fmla="*/ 128621 h 156585"/>
                <a:gd name="connsiteX23" fmla="*/ 166403 w 221880"/>
                <a:gd name="connsiteY23" fmla="*/ 135457 h 156585"/>
                <a:gd name="connsiteX24" fmla="*/ 160776 w 221880"/>
                <a:gd name="connsiteY24" fmla="*/ 144699 h 156585"/>
                <a:gd name="connsiteX25" fmla="*/ 137061 w 221880"/>
                <a:gd name="connsiteY25" fmla="*/ 139480 h 156585"/>
                <a:gd name="connsiteX26" fmla="*/ 115764 w 221880"/>
                <a:gd name="connsiteY26" fmla="*/ 151141 h 156585"/>
                <a:gd name="connsiteX27" fmla="*/ 113345 w 221880"/>
                <a:gd name="connsiteY27" fmla="*/ 135064 h 156585"/>
                <a:gd name="connsiteX28" fmla="*/ 96466 w 221880"/>
                <a:gd name="connsiteY28" fmla="*/ 128621 h 156585"/>
                <a:gd name="connsiteX29" fmla="*/ 86014 w 221880"/>
                <a:gd name="connsiteY29" fmla="*/ 139480 h 156585"/>
                <a:gd name="connsiteX30" fmla="*/ 70738 w 221880"/>
                <a:gd name="connsiteY30" fmla="*/ 138271 h 156585"/>
                <a:gd name="connsiteX31" fmla="*/ 68333 w 221880"/>
                <a:gd name="connsiteY31" fmla="*/ 142687 h 156585"/>
                <a:gd name="connsiteX32" fmla="*/ 70738 w 221880"/>
                <a:gd name="connsiteY32" fmla="*/ 154348 h 156585"/>
                <a:gd name="connsiteX33" fmla="*/ 58290 w 221880"/>
                <a:gd name="connsiteY33" fmla="*/ 155150 h 156585"/>
                <a:gd name="connsiteX34" fmla="*/ 48233 w 221880"/>
                <a:gd name="connsiteY34" fmla="*/ 151141 h 156585"/>
                <a:gd name="connsiteX35" fmla="*/ 57080 w 221880"/>
                <a:gd name="connsiteY35" fmla="*/ 132250 h 156585"/>
                <a:gd name="connsiteX36" fmla="*/ 70738 w 221880"/>
                <a:gd name="connsiteY36" fmla="*/ 125414 h 156585"/>
                <a:gd name="connsiteX37" fmla="*/ 58290 w 221880"/>
                <a:gd name="connsiteY37" fmla="*/ 96466 h 156585"/>
                <a:gd name="connsiteX38" fmla="*/ 48233 w 221880"/>
                <a:gd name="connsiteY38" fmla="*/ 67532 h 156585"/>
                <a:gd name="connsiteX39" fmla="*/ 25727 w 221880"/>
                <a:gd name="connsiteY39" fmla="*/ 73960 h 156585"/>
                <a:gd name="connsiteX40" fmla="*/ 18891 w 221880"/>
                <a:gd name="connsiteY40" fmla="*/ 95664 h 156585"/>
                <a:gd name="connsiteX41" fmla="*/ 0 w 221880"/>
                <a:gd name="connsiteY41" fmla="*/ 102894 h 156585"/>
                <a:gd name="connsiteX42" fmla="*/ 18089 w 221880"/>
                <a:gd name="connsiteY42" fmla="*/ 70345 h 156585"/>
                <a:gd name="connsiteX43" fmla="*/ 9649 w 221880"/>
                <a:gd name="connsiteY43" fmla="*/ 35376 h 156585"/>
                <a:gd name="connsiteX44" fmla="*/ 24925 w 221880"/>
                <a:gd name="connsiteY44" fmla="*/ 41805 h 156585"/>
                <a:gd name="connsiteX45" fmla="*/ 45025 w 221880"/>
                <a:gd name="connsiteY45" fmla="*/ 48233 h 156585"/>
                <a:gd name="connsiteX46" fmla="*/ 35770 w 221880"/>
                <a:gd name="connsiteY46" fmla="*/ 51862 h 156585"/>
                <a:gd name="connsiteX47" fmla="*/ 28948 w 221880"/>
                <a:gd name="connsiteY47" fmla="*/ 57882 h 156585"/>
                <a:gd name="connsiteX48" fmla="*/ 35770 w 221880"/>
                <a:gd name="connsiteY48" fmla="*/ 59894 h 156585"/>
                <a:gd name="connsiteX49" fmla="*/ 45025 w 221880"/>
                <a:gd name="connsiteY49" fmla="*/ 64311 h 156585"/>
                <a:gd name="connsiteX50" fmla="*/ 57882 w 221880"/>
                <a:gd name="connsiteY50" fmla="*/ 41805 h 156585"/>
                <a:gd name="connsiteX51" fmla="*/ 80388 w 221880"/>
                <a:gd name="connsiteY51" fmla="*/ 28948 h 156585"/>
                <a:gd name="connsiteX52" fmla="*/ 76365 w 221880"/>
                <a:gd name="connsiteY52" fmla="*/ 10859 h 156585"/>
                <a:gd name="connsiteX53" fmla="*/ 86816 w 221880"/>
                <a:gd name="connsiteY53" fmla="*/ 0 h 156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21880" h="156585">
                  <a:moveTo>
                    <a:pt x="86816" y="0"/>
                  </a:moveTo>
                  <a:cubicBezTo>
                    <a:pt x="92246" y="7849"/>
                    <a:pt x="99884" y="11464"/>
                    <a:pt x="109730" y="10859"/>
                  </a:cubicBezTo>
                  <a:cubicBezTo>
                    <a:pt x="119576" y="10254"/>
                    <a:pt x="128016" y="6639"/>
                    <a:pt x="135049" y="0"/>
                  </a:cubicBezTo>
                  <a:cubicBezTo>
                    <a:pt x="141421" y="2011"/>
                    <a:pt x="147174" y="3615"/>
                    <a:pt x="152336" y="4825"/>
                  </a:cubicBezTo>
                  <a:cubicBezTo>
                    <a:pt x="157499" y="6034"/>
                    <a:pt x="162450" y="4431"/>
                    <a:pt x="167204" y="0"/>
                  </a:cubicBezTo>
                  <a:cubicBezTo>
                    <a:pt x="171495" y="408"/>
                    <a:pt x="174181" y="2813"/>
                    <a:pt x="175250" y="7244"/>
                  </a:cubicBezTo>
                  <a:cubicBezTo>
                    <a:pt x="176319" y="11661"/>
                    <a:pt x="179006" y="15684"/>
                    <a:pt x="183282" y="19299"/>
                  </a:cubicBezTo>
                  <a:cubicBezTo>
                    <a:pt x="184900" y="16345"/>
                    <a:pt x="187305" y="15009"/>
                    <a:pt x="190526" y="15276"/>
                  </a:cubicBezTo>
                  <a:cubicBezTo>
                    <a:pt x="193733" y="15543"/>
                    <a:pt x="197756" y="15810"/>
                    <a:pt x="202581" y="16078"/>
                  </a:cubicBezTo>
                  <a:cubicBezTo>
                    <a:pt x="202173" y="21240"/>
                    <a:pt x="202173" y="26205"/>
                    <a:pt x="202581" y="30960"/>
                  </a:cubicBezTo>
                  <a:cubicBezTo>
                    <a:pt x="202989" y="35714"/>
                    <a:pt x="206196" y="38260"/>
                    <a:pt x="212230" y="38598"/>
                  </a:cubicBezTo>
                  <a:cubicBezTo>
                    <a:pt x="207814" y="44815"/>
                    <a:pt x="206998" y="49246"/>
                    <a:pt x="209811" y="51862"/>
                  </a:cubicBezTo>
                  <a:cubicBezTo>
                    <a:pt x="212624" y="54464"/>
                    <a:pt x="216647" y="56476"/>
                    <a:pt x="221880" y="57882"/>
                  </a:cubicBezTo>
                  <a:cubicBezTo>
                    <a:pt x="217252" y="62510"/>
                    <a:pt x="215240" y="66927"/>
                    <a:pt x="215845" y="71147"/>
                  </a:cubicBezTo>
                  <a:cubicBezTo>
                    <a:pt x="216450" y="75367"/>
                    <a:pt x="218462" y="80599"/>
                    <a:pt x="221880" y="86817"/>
                  </a:cubicBezTo>
                  <a:cubicBezTo>
                    <a:pt x="215775" y="88364"/>
                    <a:pt x="212694" y="90910"/>
                    <a:pt x="212624" y="94454"/>
                  </a:cubicBezTo>
                  <a:cubicBezTo>
                    <a:pt x="212568" y="98013"/>
                    <a:pt x="213496" y="102964"/>
                    <a:pt x="215437" y="109336"/>
                  </a:cubicBezTo>
                  <a:cubicBezTo>
                    <a:pt x="208081" y="103640"/>
                    <a:pt x="204325" y="102964"/>
                    <a:pt x="204184" y="107325"/>
                  </a:cubicBezTo>
                  <a:cubicBezTo>
                    <a:pt x="204058" y="111671"/>
                    <a:pt x="203523" y="116637"/>
                    <a:pt x="202581" y="122193"/>
                  </a:cubicBezTo>
                  <a:cubicBezTo>
                    <a:pt x="200035" y="121855"/>
                    <a:pt x="196279" y="122531"/>
                    <a:pt x="191328" y="124204"/>
                  </a:cubicBezTo>
                  <a:cubicBezTo>
                    <a:pt x="186377" y="125878"/>
                    <a:pt x="185828" y="130562"/>
                    <a:pt x="189724" y="138271"/>
                  </a:cubicBezTo>
                  <a:cubicBezTo>
                    <a:pt x="183957" y="139283"/>
                    <a:pt x="181017" y="138074"/>
                    <a:pt x="180877" y="134656"/>
                  </a:cubicBezTo>
                  <a:cubicBezTo>
                    <a:pt x="180736" y="131238"/>
                    <a:pt x="179400" y="129226"/>
                    <a:pt x="176854" y="128621"/>
                  </a:cubicBezTo>
                  <a:cubicBezTo>
                    <a:pt x="170960" y="129099"/>
                    <a:pt x="167472" y="131378"/>
                    <a:pt x="166403" y="135457"/>
                  </a:cubicBezTo>
                  <a:cubicBezTo>
                    <a:pt x="165334" y="139551"/>
                    <a:pt x="163463" y="142631"/>
                    <a:pt x="160776" y="144699"/>
                  </a:cubicBezTo>
                  <a:cubicBezTo>
                    <a:pt x="153884" y="138749"/>
                    <a:pt x="145979" y="137005"/>
                    <a:pt x="137061" y="139480"/>
                  </a:cubicBezTo>
                  <a:cubicBezTo>
                    <a:pt x="128157" y="141956"/>
                    <a:pt x="121053" y="145838"/>
                    <a:pt x="115764" y="151141"/>
                  </a:cubicBezTo>
                  <a:cubicBezTo>
                    <a:pt x="120983" y="142153"/>
                    <a:pt x="120181" y="136794"/>
                    <a:pt x="113345" y="135064"/>
                  </a:cubicBezTo>
                  <a:cubicBezTo>
                    <a:pt x="106523" y="133319"/>
                    <a:pt x="100896" y="131167"/>
                    <a:pt x="96466" y="128621"/>
                  </a:cubicBezTo>
                  <a:cubicBezTo>
                    <a:pt x="93385" y="133643"/>
                    <a:pt x="89911" y="137272"/>
                    <a:pt x="86014" y="139480"/>
                  </a:cubicBezTo>
                  <a:cubicBezTo>
                    <a:pt x="82132" y="141689"/>
                    <a:pt x="77040" y="141281"/>
                    <a:pt x="70738" y="138271"/>
                  </a:cubicBezTo>
                  <a:cubicBezTo>
                    <a:pt x="66730" y="138341"/>
                    <a:pt x="65928" y="139818"/>
                    <a:pt x="68333" y="142687"/>
                  </a:cubicBezTo>
                  <a:cubicBezTo>
                    <a:pt x="70738" y="145571"/>
                    <a:pt x="71554" y="149453"/>
                    <a:pt x="70738" y="154348"/>
                  </a:cubicBezTo>
                  <a:cubicBezTo>
                    <a:pt x="64788" y="157035"/>
                    <a:pt x="60625" y="157302"/>
                    <a:pt x="58290" y="155150"/>
                  </a:cubicBezTo>
                  <a:cubicBezTo>
                    <a:pt x="55941" y="153012"/>
                    <a:pt x="52593" y="151676"/>
                    <a:pt x="48233" y="151141"/>
                  </a:cubicBezTo>
                  <a:cubicBezTo>
                    <a:pt x="49977" y="145444"/>
                    <a:pt x="52931" y="139143"/>
                    <a:pt x="57080" y="132250"/>
                  </a:cubicBezTo>
                  <a:cubicBezTo>
                    <a:pt x="61230" y="125344"/>
                    <a:pt x="65787" y="123065"/>
                    <a:pt x="70738" y="125414"/>
                  </a:cubicBezTo>
                  <a:cubicBezTo>
                    <a:pt x="69599" y="112150"/>
                    <a:pt x="65450" y="102500"/>
                    <a:pt x="58290" y="96466"/>
                  </a:cubicBezTo>
                  <a:cubicBezTo>
                    <a:pt x="51116" y="90446"/>
                    <a:pt x="47768" y="80796"/>
                    <a:pt x="48233" y="67532"/>
                  </a:cubicBezTo>
                  <a:cubicBezTo>
                    <a:pt x="39132" y="68066"/>
                    <a:pt x="31620" y="70204"/>
                    <a:pt x="25727" y="73960"/>
                  </a:cubicBezTo>
                  <a:cubicBezTo>
                    <a:pt x="28076" y="82400"/>
                    <a:pt x="25797" y="89644"/>
                    <a:pt x="18891" y="95664"/>
                  </a:cubicBezTo>
                  <a:cubicBezTo>
                    <a:pt x="11998" y="101699"/>
                    <a:pt x="5696" y="104104"/>
                    <a:pt x="0" y="102894"/>
                  </a:cubicBezTo>
                  <a:cubicBezTo>
                    <a:pt x="8650" y="96677"/>
                    <a:pt x="14671" y="85818"/>
                    <a:pt x="18089" y="70345"/>
                  </a:cubicBezTo>
                  <a:cubicBezTo>
                    <a:pt x="21507" y="54872"/>
                    <a:pt x="18694" y="43211"/>
                    <a:pt x="9649" y="35376"/>
                  </a:cubicBezTo>
                  <a:cubicBezTo>
                    <a:pt x="14333" y="34701"/>
                    <a:pt x="19425" y="36853"/>
                    <a:pt x="24925" y="41805"/>
                  </a:cubicBezTo>
                  <a:cubicBezTo>
                    <a:pt x="30411" y="46770"/>
                    <a:pt x="37120" y="48908"/>
                    <a:pt x="45025" y="48233"/>
                  </a:cubicBezTo>
                  <a:cubicBezTo>
                    <a:pt x="42944" y="53255"/>
                    <a:pt x="39863" y="54464"/>
                    <a:pt x="35770" y="51862"/>
                  </a:cubicBezTo>
                  <a:cubicBezTo>
                    <a:pt x="31691" y="49246"/>
                    <a:pt x="29412" y="51257"/>
                    <a:pt x="28948" y="57882"/>
                  </a:cubicBezTo>
                  <a:cubicBezTo>
                    <a:pt x="28202" y="60358"/>
                    <a:pt x="30481" y="61033"/>
                    <a:pt x="35770" y="59894"/>
                  </a:cubicBezTo>
                  <a:cubicBezTo>
                    <a:pt x="41073" y="58754"/>
                    <a:pt x="44153" y="60231"/>
                    <a:pt x="45025" y="64311"/>
                  </a:cubicBezTo>
                  <a:cubicBezTo>
                    <a:pt x="48106" y="56012"/>
                    <a:pt x="52396" y="48500"/>
                    <a:pt x="57882" y="41805"/>
                  </a:cubicBezTo>
                  <a:cubicBezTo>
                    <a:pt x="63382" y="35109"/>
                    <a:pt x="70879" y="30819"/>
                    <a:pt x="80388" y="28948"/>
                  </a:cubicBezTo>
                  <a:cubicBezTo>
                    <a:pt x="77040" y="21113"/>
                    <a:pt x="75704" y="15079"/>
                    <a:pt x="76365" y="10859"/>
                  </a:cubicBezTo>
                  <a:cubicBezTo>
                    <a:pt x="77040" y="6639"/>
                    <a:pt x="80529" y="3024"/>
                    <a:pt x="86816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90" name="文本框 189"/>
            <p:cNvSpPr txBox="1"/>
            <p:nvPr/>
          </p:nvSpPr>
          <p:spPr>
            <a:xfrm>
              <a:off x="7517682" y="-197772"/>
              <a:ext cx="22519" cy="21746"/>
            </a:xfrm>
            <a:custGeom>
              <a:avLst/>
              <a:gdLst>
                <a:gd name="connsiteX0" fmla="*/ 19298 w 22519"/>
                <a:gd name="connsiteY0" fmla="*/ 384 h 21746"/>
                <a:gd name="connsiteX1" fmla="*/ 18497 w 22519"/>
                <a:gd name="connsiteY1" fmla="*/ 3605 h 21746"/>
                <a:gd name="connsiteX2" fmla="*/ 22519 w 22519"/>
                <a:gd name="connsiteY2" fmla="*/ 6826 h 21746"/>
                <a:gd name="connsiteX3" fmla="*/ 12462 w 22519"/>
                <a:gd name="connsiteY3" fmla="*/ 19275 h 21746"/>
                <a:gd name="connsiteX4" fmla="*/ 0 w 22519"/>
                <a:gd name="connsiteY4" fmla="*/ 19683 h 21746"/>
                <a:gd name="connsiteX5" fmla="*/ 4824 w 22519"/>
                <a:gd name="connsiteY5" fmla="*/ 5209 h 21746"/>
                <a:gd name="connsiteX6" fmla="*/ 19298 w 22519"/>
                <a:gd name="connsiteY6" fmla="*/ 384 h 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19" h="21746">
                  <a:moveTo>
                    <a:pt x="19298" y="384"/>
                  </a:moveTo>
                  <a:cubicBezTo>
                    <a:pt x="17821" y="1861"/>
                    <a:pt x="17554" y="2930"/>
                    <a:pt x="18497" y="3605"/>
                  </a:cubicBezTo>
                  <a:cubicBezTo>
                    <a:pt x="19439" y="4266"/>
                    <a:pt x="20775" y="5349"/>
                    <a:pt x="22519" y="6826"/>
                  </a:cubicBezTo>
                  <a:cubicBezTo>
                    <a:pt x="20578" y="11974"/>
                    <a:pt x="17217" y="16138"/>
                    <a:pt x="12462" y="19275"/>
                  </a:cubicBezTo>
                  <a:cubicBezTo>
                    <a:pt x="7708" y="22426"/>
                    <a:pt x="3558" y="22566"/>
                    <a:pt x="0" y="19683"/>
                  </a:cubicBezTo>
                  <a:cubicBezTo>
                    <a:pt x="1209" y="14450"/>
                    <a:pt x="2813" y="9639"/>
                    <a:pt x="4824" y="5209"/>
                  </a:cubicBezTo>
                  <a:cubicBezTo>
                    <a:pt x="6836" y="792"/>
                    <a:pt x="11660" y="-812"/>
                    <a:pt x="19298" y="384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89" name="文本框 188"/>
            <p:cNvSpPr txBox="1"/>
            <p:nvPr/>
          </p:nvSpPr>
          <p:spPr>
            <a:xfrm>
              <a:off x="7747855" y="-72810"/>
              <a:ext cx="20640" cy="20121"/>
            </a:xfrm>
            <a:custGeom>
              <a:avLst/>
              <a:gdLst>
                <a:gd name="connsiteX0" fmla="*/ 8585 w 20640"/>
                <a:gd name="connsiteY0" fmla="*/ 34 h 20121"/>
                <a:gd name="connsiteX1" fmla="*/ 20640 w 20640"/>
                <a:gd name="connsiteY1" fmla="*/ 836 h 20121"/>
                <a:gd name="connsiteX2" fmla="*/ 20640 w 20640"/>
                <a:gd name="connsiteY2" fmla="*/ 20121 h 20121"/>
                <a:gd name="connsiteX3" fmla="*/ 4562 w 20640"/>
                <a:gd name="connsiteY3" fmla="*/ 20121 h 20121"/>
                <a:gd name="connsiteX4" fmla="*/ 539 w 20640"/>
                <a:gd name="connsiteY4" fmla="*/ 12089 h 20121"/>
                <a:gd name="connsiteX5" fmla="*/ 1355 w 20640"/>
                <a:gd name="connsiteY5" fmla="*/ 4043 h 20121"/>
                <a:gd name="connsiteX6" fmla="*/ 8585 w 20640"/>
                <a:gd name="connsiteY6" fmla="*/ 34 h 2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40" h="20121">
                  <a:moveTo>
                    <a:pt x="8585" y="34"/>
                  </a:moveTo>
                  <a:cubicBezTo>
                    <a:pt x="11806" y="301"/>
                    <a:pt x="15815" y="569"/>
                    <a:pt x="20640" y="836"/>
                  </a:cubicBezTo>
                  <a:cubicBezTo>
                    <a:pt x="20640" y="7264"/>
                    <a:pt x="20640" y="13692"/>
                    <a:pt x="20640" y="20121"/>
                  </a:cubicBezTo>
                  <a:cubicBezTo>
                    <a:pt x="13677" y="20121"/>
                    <a:pt x="8318" y="20121"/>
                    <a:pt x="4562" y="20121"/>
                  </a:cubicBezTo>
                  <a:cubicBezTo>
                    <a:pt x="2818" y="17040"/>
                    <a:pt x="1482" y="14368"/>
                    <a:pt x="539" y="12089"/>
                  </a:cubicBezTo>
                  <a:cubicBezTo>
                    <a:pt x="-389" y="9810"/>
                    <a:pt x="-122" y="7124"/>
                    <a:pt x="1355" y="4043"/>
                  </a:cubicBezTo>
                  <a:cubicBezTo>
                    <a:pt x="2959" y="1103"/>
                    <a:pt x="5364" y="-233"/>
                    <a:pt x="8585" y="34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88" name="文本框 187"/>
            <p:cNvSpPr txBox="1"/>
            <p:nvPr/>
          </p:nvSpPr>
          <p:spPr>
            <a:xfrm>
              <a:off x="8204647" y="53426"/>
              <a:ext cx="25418" cy="25727"/>
            </a:xfrm>
            <a:custGeom>
              <a:avLst/>
              <a:gdLst>
                <a:gd name="connsiteX0" fmla="*/ 1166 w 25418"/>
                <a:gd name="connsiteY0" fmla="*/ 0 h 25727"/>
                <a:gd name="connsiteX1" fmla="*/ 23672 w 25418"/>
                <a:gd name="connsiteY1" fmla="*/ 0 h 25727"/>
                <a:gd name="connsiteX2" fmla="*/ 24881 w 25418"/>
                <a:gd name="connsiteY2" fmla="*/ 16486 h 25727"/>
                <a:gd name="connsiteX3" fmla="*/ 14022 w 25418"/>
                <a:gd name="connsiteY3" fmla="*/ 25727 h 25727"/>
                <a:gd name="connsiteX4" fmla="*/ 1559 w 25418"/>
                <a:gd name="connsiteY4" fmla="*/ 17681 h 25727"/>
                <a:gd name="connsiteX5" fmla="*/ 1166 w 25418"/>
                <a:gd name="connsiteY5" fmla="*/ 0 h 2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418" h="25727">
                  <a:moveTo>
                    <a:pt x="1166" y="0"/>
                  </a:moveTo>
                  <a:cubicBezTo>
                    <a:pt x="7059" y="0"/>
                    <a:pt x="14557" y="0"/>
                    <a:pt x="23672" y="0"/>
                  </a:cubicBezTo>
                  <a:cubicBezTo>
                    <a:pt x="25486" y="5289"/>
                    <a:pt x="25880" y="10789"/>
                    <a:pt x="24881" y="16486"/>
                  </a:cubicBezTo>
                  <a:cubicBezTo>
                    <a:pt x="23868" y="22182"/>
                    <a:pt x="20253" y="25263"/>
                    <a:pt x="14022" y="25727"/>
                  </a:cubicBezTo>
                  <a:cubicBezTo>
                    <a:pt x="7664" y="25460"/>
                    <a:pt x="3515" y="22773"/>
                    <a:pt x="1559" y="17681"/>
                  </a:cubicBezTo>
                  <a:cubicBezTo>
                    <a:pt x="-382" y="12603"/>
                    <a:pt x="-508" y="6696"/>
                    <a:pt x="1166" y="0"/>
                  </a:cubicBezTo>
                  <a:close/>
                </a:path>
              </a:pathLst>
            </a:custGeom>
            <a:gradFill>
              <a:gsLst>
                <a:gs pos="100000">
                  <a:srgbClr val="8185E8">
                    <a:lumMod val="80000"/>
                    <a:lumOff val="20000"/>
                  </a:srgbClr>
                </a:gs>
                <a:gs pos="0">
                  <a:srgbClr val="8185E8">
                    <a:lumMod val="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6600" kern="1200">
                  <a:gradFill>
                    <a:gsLst>
                      <a:gs pos="100000">
                        <a:schemeClr val="accent2">
                          <a:lumMod val="80000"/>
                          <a:lumOff val="20000"/>
                        </a:schemeClr>
                      </a:gs>
                      <a:gs pos="48000">
                        <a:schemeClr val="accent1">
                          <a:lumMod val="50000"/>
                        </a:schemeClr>
                      </a:gs>
                      <a:gs pos="0">
                        <a:schemeClr val="accent1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atin typeface="庞门正道粗书体" panose="02010600030101010101" pitchFamily="2" charset="-122"/>
                  <a:ea typeface="庞门正道粗书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2" name="文本框 1"/>
          <p:cNvSpPr txBox="1"/>
          <p:nvPr/>
        </p:nvSpPr>
        <p:spPr>
          <a:xfrm>
            <a:off x="2898721" y="5276850"/>
            <a:ext cx="6926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XXXXXXXXXXXXXXXXXXXXXX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FILL_FORE_SCHEMECOLOR_INDEX" val="5"/>
  <p:tag name="KSO_WM_UNIT_FILL_TYPE" val="1"/>
  <p:tag name="KSO_WM_UNIT_ID" val="diagram20181268_3*l_i*1_1"/>
  <p:tag name="KSO_WM_UNIT_INDEX" val="1_1"/>
  <p:tag name="KSO_WM_UNIT_LAYERLEVEL" val="1_1"/>
  <p:tag name="KSO_WM_UNIT_TEXT_FILL_FORE_SCHEMECOLOR_INDEX" val="2"/>
  <p:tag name="KSO_WM_UNIT_TEXT_FILL_TYPE" val="1"/>
  <p:tag name="KSO_WM_UNIT_TYPE" val="l_i"/>
</p:tagLst>
</file>

<file path=ppt/tags/tag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FILL_FORE_SCHEMECOLOR_INDEX" val="5"/>
  <p:tag name="KSO_WM_UNIT_FILL_TYPE" val="1"/>
  <p:tag name="KSO_WM_UNIT_ID" val="diagram20181268_3*l_i*1_2"/>
  <p:tag name="KSO_WM_UNIT_INDEX" val="1_2"/>
  <p:tag name="KSO_WM_UNIT_LAYERLEVEL" val="1_1"/>
  <p:tag name="KSO_WM_UNIT_TEXT_FILL_FORE_SCHEMECOLOR_INDEX" val="2"/>
  <p:tag name="KSO_WM_UNIT_TEXT_FILL_TYPE" val="1"/>
  <p:tag name="KSO_WM_UNIT_TYPE" val="l_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181268"/>
  <p:tag name="KSO_WM_UNIT_CLEAR" val="0"/>
  <p:tag name="KSO_WM_UNIT_COMPATIBLE" val="0"/>
  <p:tag name="KSO_WM_UNIT_HIGHLIGHT" val="0"/>
  <p:tag name="KSO_WM_UNIT_ID" val="diagram20181268_3*a*1"/>
  <p:tag name="KSO_WM_UNIT_INDEX" val="1"/>
  <p:tag name="KSO_WM_UNIT_ISCONTENTSTITLE" val="0"/>
  <p:tag name="KSO_WM_UNIT_LAYERLEVEL" val="1"/>
  <p:tag name="KSO_WM_UNIT_PRESET_TEXT" val="目录"/>
  <p:tag name="KSO_WM_UNIT_TYPE" val="a"/>
  <p:tag name="KSO_WM_UNIT_VALUE" val="2"/>
</p:tagLst>
</file>

<file path=ppt/tags/tag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FILL_FORE_SCHEMECOLOR_INDEX" val="5"/>
  <p:tag name="KSO_WM_UNIT_FILL_TYPE" val="1"/>
  <p:tag name="KSO_WM_UNIT_ID" val="diagram20181268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FILL_FORE_SCHEMECOLOR_INDEX" val="5"/>
  <p:tag name="KSO_WM_UNIT_FILL_TYPE" val="1"/>
  <p:tag name="KSO_WM_UNIT_ID" val="diagram20181268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FILL_FORE_SCHEMECOLOR_INDEX" val="5"/>
  <p:tag name="KSO_WM_UNIT_FILL_TYPE" val="1"/>
  <p:tag name="KSO_WM_UNIT_ID" val="diagram20181268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FILL_FORE_SCHEMECOLOR_INDEX" val="5"/>
  <p:tag name="KSO_WM_UNIT_FILL_TYPE" val="1"/>
  <p:tag name="KSO_WM_UNIT_ID" val="diagram20181268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</p:tagLst>
</file>

<file path=ppt/tags/tag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FILL_FORE_SCHEMECOLOR_INDEX" val="5"/>
  <p:tag name="KSO_WM_UNIT_FILL_TYPE" val="1"/>
  <p:tag name="KSO_WM_UNIT_ID" val="diagram20181268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</p:tagLst>
</file>

<file path=ppt/tags/tag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FILL_FORE_SCHEMECOLOR_INDEX" val="5"/>
  <p:tag name="KSO_WM_UNIT_FILL_TYPE" val="1"/>
  <p:tag name="KSO_WM_UNIT_ID" val="diagram20181268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</p:tagLst>
</file>

<file path=ppt/tags/tag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FILL_FORE_SCHEMECOLOR_INDEX" val="5"/>
  <p:tag name="KSO_WM_UNIT_FILL_TYPE" val="1"/>
  <p:tag name="KSO_WM_UNIT_ID" val="diagram20181268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FILL_FORE_SCHEMECOLOR_INDEX" val="5"/>
  <p:tag name="KSO_WM_UNIT_FILL_TYPE" val="1"/>
  <p:tag name="KSO_WM_UNIT_ID" val="diagram20181268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</p:tagLst>
</file>

<file path=ppt/tags/tag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CLEAR" val="0"/>
  <p:tag name="KSO_WM_UNIT_COMPATIBLE" val="0"/>
  <p:tag name="KSO_WM_UNIT_HIGHLIGHT" val="0"/>
  <p:tag name="KSO_WM_UNIT_ID" val="diagram20181268_3*l_h_a*1_1_1"/>
  <p:tag name="KSO_WM_UNIT_INDEX" val="1_1_1"/>
  <p:tag name="KSO_WM_UNIT_LAYERLEVEL" val="1_1_1"/>
  <p:tag name="KSO_WM_UNIT_PRESET_TEXT" val="点击输入标题文本内容"/>
  <p:tag name="KSO_WM_UNIT_TEXT_FILL_FORE_SCHEMECOLOR_INDEX" val="13"/>
  <p:tag name="KSO_WM_UNIT_TEXT_FILL_TYPE" val="1"/>
  <p:tag name="KSO_WM_UNIT_TYPE" val="l_h_a"/>
  <p:tag name="KSO_WM_UNIT_VALUE" val="11"/>
</p:tagLst>
</file>

<file path=ppt/tags/tag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CLEAR" val="0"/>
  <p:tag name="KSO_WM_UNIT_COMPATIBLE" val="0"/>
  <p:tag name="KSO_WM_UNIT_HIGHLIGHT" val="0"/>
  <p:tag name="KSO_WM_UNIT_ID" val="diagram20181268_3*l_h_a*1_2_1"/>
  <p:tag name="KSO_WM_UNIT_INDEX" val="1_2_1"/>
  <p:tag name="KSO_WM_UNIT_LAYERLEVEL" val="1_1_1"/>
  <p:tag name="KSO_WM_UNIT_PRESET_TEXT" val="点击输入标题文本内容"/>
  <p:tag name="KSO_WM_UNIT_TEXT_FILL_FORE_SCHEMECOLOR_INDEX" val="13"/>
  <p:tag name="KSO_WM_UNIT_TEXT_FILL_TYPE" val="1"/>
  <p:tag name="KSO_WM_UNIT_TYPE" val="l_h_a"/>
  <p:tag name="KSO_WM_UNIT_VALUE" val="11"/>
</p:tagLst>
</file>

<file path=ppt/tags/tag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CLEAR" val="0"/>
  <p:tag name="KSO_WM_UNIT_COMPATIBLE" val="0"/>
  <p:tag name="KSO_WM_UNIT_HIGHLIGHT" val="0"/>
  <p:tag name="KSO_WM_UNIT_ID" val="diagram20181268_3*l_h_a*1_3_1"/>
  <p:tag name="KSO_WM_UNIT_INDEX" val="1_3_1"/>
  <p:tag name="KSO_WM_UNIT_LAYERLEVEL" val="1_1_1"/>
  <p:tag name="KSO_WM_UNIT_PRESET_TEXT" val="点击输入标题文本内容"/>
  <p:tag name="KSO_WM_UNIT_TEXT_FILL_FORE_SCHEMECOLOR_INDEX" val="13"/>
  <p:tag name="KSO_WM_UNIT_TEXT_FILL_TYPE" val="1"/>
  <p:tag name="KSO_WM_UNIT_TYPE" val="l_h_a"/>
  <p:tag name="KSO_WM_UNIT_VALUE" val="11"/>
</p:tagLst>
</file>

<file path=ppt/tags/tag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1268"/>
  <p:tag name="KSO_WM_UNIT_CLEAR" val="0"/>
  <p:tag name="KSO_WM_UNIT_COMPATIBLE" val="0"/>
  <p:tag name="KSO_WM_UNIT_HIGHLIGHT" val="0"/>
  <p:tag name="KSO_WM_UNIT_ID" val="diagram20181268_3*l_h_a*1_4_1"/>
  <p:tag name="KSO_WM_UNIT_INDEX" val="1_4_1"/>
  <p:tag name="KSO_WM_UNIT_LAYERLEVEL" val="1_1_1"/>
  <p:tag name="KSO_WM_UNIT_PRESET_TEXT" val="点击输入标题文本内容"/>
  <p:tag name="KSO_WM_UNIT_TEXT_FILL_FORE_SCHEMECOLOR_INDEX" val="13"/>
  <p:tag name="KSO_WM_UNIT_TEXT_FILL_TYPE" val="1"/>
  <p:tag name="KSO_WM_UNIT_TYPE" val="l_h_a"/>
  <p:tag name="KSO_WM_UNIT_VALUE" val="11"/>
</p:tagLst>
</file>

<file path=ppt/tags/tag16.xml><?xml version="1.0" encoding="utf-8"?>
<p:tagLst xmlns:p="http://schemas.openxmlformats.org/presentationml/2006/main">
  <p:tag name="AS_NET" val="4.0.30319.42000"/>
  <p:tag name="AS_OS" val="Microsoft Windows NT 6.2.9200.0"/>
  <p:tag name="AS_RELEASE_DATE" val="2017.10.11"/>
  <p:tag name="AS_TITLE" val="Aspose.Slides for .NET 2.0"/>
  <p:tag name="AS_VERSION" val="17.9.1"/>
  <p:tag name="commondata" val="eyJoZGlkIjoiZGU3MjQwNzY2YTY4M2YxMDc4NjQ3MGFmZjYwODk5Mz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oujoru3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2972</Words>
  <Application>WPS 演示</Application>
  <PresentationFormat>全屏显示(4:3)</PresentationFormat>
  <Paragraphs>378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55" baseType="lpstr">
      <vt:lpstr>Arial</vt:lpstr>
      <vt:lpstr>宋体</vt:lpstr>
      <vt:lpstr>Wingdings</vt:lpstr>
      <vt:lpstr>微软雅黑</vt:lpstr>
      <vt:lpstr>Arial</vt:lpstr>
      <vt:lpstr>义启小魏楷</vt:lpstr>
      <vt:lpstr>Calibri</vt:lpstr>
      <vt:lpstr>字魂35号-经典雅黑</vt:lpstr>
      <vt:lpstr>黑体</vt:lpstr>
      <vt:lpstr>字魂100号-方方先锋体</vt:lpstr>
      <vt:lpstr>Segoe UI Semilight</vt:lpstr>
      <vt:lpstr>Calibri</vt:lpstr>
      <vt:lpstr>等线 Light</vt:lpstr>
      <vt:lpstr>Arial Unicode MS</vt:lpstr>
      <vt:lpstr>等线</vt:lpstr>
      <vt:lpstr>幼圆</vt:lpstr>
      <vt:lpstr>Open Sans Light</vt:lpstr>
      <vt:lpstr>Times New Roman</vt:lpstr>
      <vt:lpstr>Open Sans</vt:lpstr>
      <vt:lpstr>Segoe Print</vt:lpstr>
      <vt:lpstr>Open Sans</vt:lpstr>
      <vt:lpstr>字由点字典黑 45J</vt:lpstr>
      <vt:lpstr>思源黑体-粗体 2 Bold</vt:lpstr>
      <vt:lpstr>思源黑体 1 Bold</vt:lpstr>
      <vt:lpstr>阿里巴巴普惠体 B</vt:lpstr>
      <vt:lpstr>庞门正道粗书体</vt:lpstr>
      <vt:lpstr>Office Theme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强尼</cp:lastModifiedBy>
  <cp:revision>2</cp:revision>
  <dcterms:created xsi:type="dcterms:W3CDTF">2024-10-29T00:14:00Z</dcterms:created>
  <dcterms:modified xsi:type="dcterms:W3CDTF">2024-10-29T00:19:10Z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198D5A8791ED4E70BA7C2BEB8C81FCBB_12</vt:lpwstr>
  </property>
  <property fmtid="{D5CDD505-2E9C-101B-9397-08002B2CF9AE}" pid="3" name="KSOProductBuildVer">
    <vt:lpwstr>2052-12.1.0.18608</vt:lpwstr>
  </property>
</Properties>
</file>