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93" r:id="rId1"/>
    <p:sldMasterId id="2147499530" r:id="rId2"/>
  </p:sldMasterIdLst>
  <p:notesMasterIdLst>
    <p:notesMasterId r:id="rId3"/>
  </p:notesMasterIdLst>
  <p:sldIdLst>
    <p:sldId id="7678" r:id="rId4"/>
    <p:sldId id="7682" r:id="rId5"/>
    <p:sldId id="7685" r:id="rId6"/>
    <p:sldId id="7688" r:id="rId7"/>
    <p:sldId id="7694" r:id="rId9"/>
    <p:sldId id="7697" r:id="rId10"/>
    <p:sldId id="7700" r:id="rId11"/>
    <p:sldId id="7703" r:id="rId12"/>
    <p:sldId id="7706" r:id="rId13"/>
    <p:sldId id="7712" r:id="rId15"/>
    <p:sldId id="7715" r:id="rId16"/>
    <p:sldId id="7718" r:id="rId17"/>
    <p:sldId id="7721" r:id="rId18"/>
    <p:sldId id="7725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94" r:id="rId1"/>
    <p:sldLayoutId id="2147499495" r:id="rId2"/>
    <p:sldLayoutId id="2147499496" r:id="rId3"/>
    <p:sldLayoutId id="2147499497" r:id="rId4"/>
    <p:sldLayoutId id="2147499498" r:id="rId5"/>
    <p:sldLayoutId id="2147499499" r:id="rId6"/>
    <p:sldLayoutId id="2147499500" r:id="rId7"/>
    <p:sldLayoutId id="2147499501" r:id="rId8"/>
    <p:sldLayoutId id="2147499502" r:id="rId9"/>
    <p:sldLayoutId id="2147499503" r:id="rId10"/>
    <p:sldLayoutId id="21474995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531" r:id="rId1"/>
    <p:sldLayoutId id="2147499532" r:id="rId2"/>
    <p:sldLayoutId id="2147499533" r:id="rId3"/>
    <p:sldLayoutId id="2147499534" r:id="rId4"/>
    <p:sldLayoutId id="2147499535" r:id="rId5"/>
    <p:sldLayoutId id="2147499536" r:id="rId6"/>
    <p:sldLayoutId id="2147499537" r:id="rId7"/>
    <p:sldLayoutId id="2147499538" r:id="rId8"/>
    <p:sldLayoutId id="2147499539" r:id="rId9"/>
    <p:sldLayoutId id="2147499540" r:id="rId10"/>
    <p:sldLayoutId id="21474995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tags" Target="../tags/tag204.xml"/><Relationship Id="rId31" Type="http://schemas.openxmlformats.org/officeDocument/2006/relationships/tags" Target="../tags/tag205.xml"/><Relationship Id="rId3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医学行业工作总结与展望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医学行业概述</a:t>
            </a:r>
            <a:endParaRPr altLang="en-US" lang="zh-CN"/>
          </a:p>
        </p:txBody>
      </p:sp>
      <p:sp>
        <p:nvSpPr>
          <p:cNvPr id="10489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医学行业的主要工作领域和职责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医学行业的定义、分类和发展历程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医学行业在社会发展中的重要性和地位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医学行业的未来发展趋势和前景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医学行业发展趋势</a:t>
            </a:r>
            <a:endParaRPr altLang="en-US" lang="zh-CN"/>
          </a:p>
        </p:txBody>
      </p:sp>
      <p:sp>
        <p:nvSpPr>
          <p:cNvPr id="10489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医疗技术不断进步，为患者提供更好的治疗手段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人工智能等新技术在医疗领域的应用日益广泛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医疗行业与互联网的融合，推动医疗服务的便捷化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医学教育不断创新，为行业培养更多优秀人才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医学行业工作现状</a:t>
            </a:r>
            <a:endParaRPr altLang="en-US" lang="zh-CN"/>
          </a:p>
        </p:txBody>
      </p:sp>
      <p:sp>
        <p:nvSpPr>
          <p:cNvPr id="104903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医学行业的发展趋势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医学行业的工作挑战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医学行业的就业前景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医学行业的工作内容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医学行业工作挑战</a:t>
            </a:r>
            <a:endParaRPr altLang="en-US" lang="zh-CN"/>
          </a:p>
        </p:txBody>
      </p:sp>
      <p:sp>
        <p:nvSpPr>
          <p:cNvPr id="1049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医学行业的工作环境和挑战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医学行业的工作压力和挑战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医学行业的发展趋势和挑战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医学行业的工作特点和挑战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</a:t>
            </a:r>
            <a:endParaRPr altLang="en-US" dirty="0" lang="zh-CN"/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医学行业未来发展趋势</a:t>
            </a:r>
            <a:endParaRPr altLang="en-US" lang="zh-CN"/>
          </a:p>
        </p:txBody>
      </p:sp>
      <p:sp>
        <p:nvSpPr>
          <p:cNvPr id="10492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医学教育与培训的创新与变革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生物技术对医学行业的推动作用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精准医疗与个性化治疗的发展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人工智能与大数据在医学领域的应用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医学行业工作机遇与挑战</a:t>
            </a:r>
            <a:endParaRPr altLang="en-US" lang="zh-CN"/>
          </a:p>
        </p:txBody>
      </p:sp>
      <p:sp>
        <p:nvSpPr>
          <p:cNvPr id="1049264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66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70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机遇：随着医疗技术的不断进步，医学行业将有更多的发展机会，如新的治疗方法、药物研发等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2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4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76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80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挑战：医学行业的发展也面临着一些挑战，如医疗资源的分配、医疗技术的普及等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2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84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86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90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机遇与挑战并存：医学行业的发展既有机遇也有挑战，需要我们共同努力，推动医学事业的进步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2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4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96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00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展望未来：随着科技的不断进步和社会的不断发展，医学行业将会有更多的机遇和挑战，需要我们不断学习和创新，为人类的健康事业做出更大的贡献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2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医学行业工作创新与突破</a:t>
            </a:r>
            <a:endParaRPr altLang="en-US" lang="zh-CN"/>
          </a:p>
        </p:txBody>
      </p:sp>
      <p:sp>
        <p:nvSpPr>
          <p:cNvPr id="10493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生物技术对医学行业的推动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医学伦理与法律问题的探讨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人工智能与大数据在医学领域的应用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精准医疗与个性化治疗的发展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医学行业工作未来展望</a:t>
            </a:r>
            <a:endParaRPr altLang="en-US" lang="zh-CN"/>
          </a:p>
        </p:txBody>
      </p:sp>
      <p:sp>
        <p:nvSpPr>
          <p:cNvPr id="10493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医学技术创新：不断推动医学技术进步，提高诊疗水平和治疗效果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健康管理普及：加强健康管理普及，提高公众健康意识和自我保健能力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医疗模式创新：探索新的医疗模式，提高医疗服务效率和质量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人工智能与大数据应用：利用人工智能和大数据技术，实现精准医疗和个性化治疗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医疗资源优化：优化医疗资源配置，提高基层医疗服务能力，实现医疗资源均等化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医学教育改革：加强医学教育改革，培养更多高素质医学人才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7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48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0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2023-12-17T14:54:30Z</dcterms:created>
  <dcterms:modified xsi:type="dcterms:W3CDTF">2023-12-17T14:54:30Z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b87a10cae25a4ec39816060cac06d779_21</vt:lpwstr>
  </property>
</Properties>
</file>