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234" r:id="rId1"/>
    <p:sldMasterId id="2147486271" r:id="rId2"/>
  </p:sldMasterIdLst>
  <p:notesMasterIdLst>
    <p:notesMasterId r:id="rId3"/>
  </p:notesMasterIdLst>
  <p:sldIdLst>
    <p:sldId id="1361" r:id="rId4"/>
    <p:sldId id="1366" r:id="rId5"/>
    <p:sldId id="1370" r:id="rId6"/>
    <p:sldId id="1373" r:id="rId7"/>
    <p:sldId id="1376" r:id="rId8"/>
    <p:sldId id="1379" r:id="rId9"/>
    <p:sldId id="1382" r:id="rId10"/>
    <p:sldId id="1385" r:id="rId11"/>
    <p:sldId id="1388" r:id="rId12"/>
    <p:sldId id="1391" r:id="rId13"/>
    <p:sldId id="1394" r:id="rId14"/>
    <p:sldId id="1397" r:id="rId15"/>
    <p:sldId id="1400" r:id="rId16"/>
    <p:sldId id="1403" r:id="rId17"/>
    <p:sldId id="1406" r:id="rId18"/>
    <p:sldId id="1409" r:id="rId19"/>
    <p:sldId id="1412" r:id="rId20"/>
    <p:sldId id="1415" r:id="rId21"/>
    <p:sldId id="1418" r:id="rId22"/>
    <p:sldId id="1421" r:id="rId23"/>
    <p:sldId id="1424" r:id="rId24"/>
    <p:sldId id="1427" r:id="rId25"/>
    <p:sldId id="1430" r:id="rId26"/>
    <p:sldId id="1433" r:id="rId27"/>
    <p:sldId id="1436" r:id="rId28"/>
    <p:sldId id="1439" r:id="rId29"/>
    <p:sldId id="1442" r:id="rId30"/>
    <p:sldId id="144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35" r:id="rId1"/>
    <p:sldLayoutId id="2147486236" r:id="rId2"/>
    <p:sldLayoutId id="2147486237" r:id="rId3"/>
    <p:sldLayoutId id="2147486238" r:id="rId4"/>
    <p:sldLayoutId id="2147486239" r:id="rId5"/>
    <p:sldLayoutId id="2147486240" r:id="rId6"/>
    <p:sldLayoutId id="2147486241" r:id="rId7"/>
    <p:sldLayoutId id="2147486242" r:id="rId8"/>
    <p:sldLayoutId id="2147486243" r:id="rId9"/>
    <p:sldLayoutId id="2147486244" r:id="rId10"/>
    <p:sldLayoutId id="21474862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72" r:id="rId1"/>
    <p:sldLayoutId id="2147486273" r:id="rId2"/>
    <p:sldLayoutId id="2147486274" r:id="rId3"/>
    <p:sldLayoutId id="2147486275" r:id="rId4"/>
    <p:sldLayoutId id="2147486276" r:id="rId5"/>
    <p:sldLayoutId id="2147486277" r:id="rId6"/>
    <p:sldLayoutId id="2147486278" r:id="rId7"/>
    <p:sldLayoutId id="2147486279" r:id="rId8"/>
    <p:sldLayoutId id="2147486280" r:id="rId9"/>
    <p:sldLayoutId id="2147486281" r:id="rId10"/>
    <p:sldLayoutId id="214748628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tags" Target="../tags/tag742.xml"/><Relationship Id="rId17" Type="http://schemas.openxmlformats.org/officeDocument/2006/relationships/tags" Target="../tags/tag743.xml"/><Relationship Id="rId18" Type="http://schemas.openxmlformats.org/officeDocument/2006/relationships/tags" Target="../tags/tag744.xml"/><Relationship Id="rId19" Type="http://schemas.openxmlformats.org/officeDocument/2006/relationships/tags" Target="../tags/tag745.xml"/><Relationship Id="rId20" Type="http://schemas.openxmlformats.org/officeDocument/2006/relationships/tags" Target="../tags/tag746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tags" Target="../tags/tag759.xml"/><Relationship Id="rId14" Type="http://schemas.openxmlformats.org/officeDocument/2006/relationships/tags" Target="../tags/tag760.xml"/><Relationship Id="rId15" Type="http://schemas.openxmlformats.org/officeDocument/2006/relationships/tags" Target="../tags/tag761.xml"/><Relationship Id="rId16" Type="http://schemas.openxmlformats.org/officeDocument/2006/relationships/tags" Target="../tags/tag76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9.xml"/><Relationship Id="rId2" Type="http://schemas.openxmlformats.org/officeDocument/2006/relationships/tags" Target="../tags/tag780.xml"/><Relationship Id="rId3" Type="http://schemas.openxmlformats.org/officeDocument/2006/relationships/tags" Target="../tags/tag78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tags" Target="../tags/tag798.xml"/><Relationship Id="rId14" Type="http://schemas.openxmlformats.org/officeDocument/2006/relationships/tags" Target="../tags/tag799.xml"/><Relationship Id="rId15" Type="http://schemas.openxmlformats.org/officeDocument/2006/relationships/tags" Target="../tags/tag800.xml"/><Relationship Id="rId16" Type="http://schemas.openxmlformats.org/officeDocument/2006/relationships/tags" Target="../tags/tag801.xml"/><Relationship Id="rId17" Type="http://schemas.openxmlformats.org/officeDocument/2006/relationships/tags" Target="../tags/tag802.xml"/><Relationship Id="rId18" Type="http://schemas.openxmlformats.org/officeDocument/2006/relationships/tags" Target="../tags/tag803.xml"/><Relationship Id="rId19" Type="http://schemas.openxmlformats.org/officeDocument/2006/relationships/tags" Target="../tags/tag804.xml"/><Relationship Id="rId20" Type="http://schemas.openxmlformats.org/officeDocument/2006/relationships/tags" Target="../tags/tag8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tags" Target="../tags/tag818.xml"/><Relationship Id="rId14" Type="http://schemas.openxmlformats.org/officeDocument/2006/relationships/tags" Target="../tags/tag819.xml"/><Relationship Id="rId15" Type="http://schemas.openxmlformats.org/officeDocument/2006/relationships/tags" Target="../tags/tag820.xml"/><Relationship Id="rId16" Type="http://schemas.openxmlformats.org/officeDocument/2006/relationships/tags" Target="../tags/tag821.xml"/><Relationship Id="rId17" Type="http://schemas.openxmlformats.org/officeDocument/2006/relationships/tags" Target="../tags/tag822.xml"/><Relationship Id="rId18" Type="http://schemas.openxmlformats.org/officeDocument/2006/relationships/tags" Target="../tags/tag823.xml"/><Relationship Id="rId19" Type="http://schemas.openxmlformats.org/officeDocument/2006/relationships/tags" Target="../tags/tag824.xml"/><Relationship Id="rId20" Type="http://schemas.openxmlformats.org/officeDocument/2006/relationships/tags" Target="../tags/tag82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tags" Target="../tags/tag830.xml"/><Relationship Id="rId6" Type="http://schemas.openxmlformats.org/officeDocument/2006/relationships/tags" Target="../tags/tag831.xml"/><Relationship Id="rId7" Type="http://schemas.openxmlformats.org/officeDocument/2006/relationships/tags" Target="../tags/tag832.xml"/><Relationship Id="rId8" Type="http://schemas.openxmlformats.org/officeDocument/2006/relationships/tags" Target="../tags/tag833.xml"/><Relationship Id="rId9" Type="http://schemas.openxmlformats.org/officeDocument/2006/relationships/tags" Target="../tags/tag834.xml"/><Relationship Id="rId10" Type="http://schemas.openxmlformats.org/officeDocument/2006/relationships/tags" Target="../tags/tag835.xml"/><Relationship Id="rId11" Type="http://schemas.openxmlformats.org/officeDocument/2006/relationships/tags" Target="../tags/tag836.xml"/><Relationship Id="rId12" Type="http://schemas.openxmlformats.org/officeDocument/2006/relationships/tags" Target="../tags/tag83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tags" Target="../tags/tag853.xml"/><Relationship Id="rId14" Type="http://schemas.openxmlformats.org/officeDocument/2006/relationships/tags" Target="../tags/tag854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tags" Target="../tags/tag863.xml"/><Relationship Id="rId10" Type="http://schemas.openxmlformats.org/officeDocument/2006/relationships/tags" Target="../tags/tag864.xml"/><Relationship Id="rId11" Type="http://schemas.openxmlformats.org/officeDocument/2006/relationships/tags" Target="../tags/tag865.xml"/><Relationship Id="rId12" Type="http://schemas.openxmlformats.org/officeDocument/2006/relationships/tags" Target="../tags/tag8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tags" Target="../tags/tag898.xml"/><Relationship Id="rId10" Type="http://schemas.openxmlformats.org/officeDocument/2006/relationships/tags" Target="../tags/tag899.xml"/><Relationship Id="rId11" Type="http://schemas.openxmlformats.org/officeDocument/2006/relationships/tags" Target="../tags/tag900.xml"/><Relationship Id="rId12" Type="http://schemas.openxmlformats.org/officeDocument/2006/relationships/tags" Target="../tags/tag90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tags" Target="../tags/tag914.xml"/><Relationship Id="rId6" Type="http://schemas.openxmlformats.org/officeDocument/2006/relationships/tags" Target="../tags/tag915.xml"/><Relationship Id="rId7" Type="http://schemas.openxmlformats.org/officeDocument/2006/relationships/tags" Target="../tags/tag916.xml"/><Relationship Id="rId8" Type="http://schemas.openxmlformats.org/officeDocument/2006/relationships/tags" Target="../tags/tag917.xml"/><Relationship Id="rId9" Type="http://schemas.openxmlformats.org/officeDocument/2006/relationships/tags" Target="../tags/tag918.xml"/><Relationship Id="rId10" Type="http://schemas.openxmlformats.org/officeDocument/2006/relationships/tags" Target="../tags/tag919.xml"/><Relationship Id="rId11" Type="http://schemas.openxmlformats.org/officeDocument/2006/relationships/tags" Target="../tags/tag920.xml"/><Relationship Id="rId12" Type="http://schemas.openxmlformats.org/officeDocument/2006/relationships/tags" Target="../tags/tag9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2.xml"/><Relationship Id="rId2" Type="http://schemas.openxmlformats.org/officeDocument/2006/relationships/tags" Target="../tags/tag923.xml"/><Relationship Id="rId3" Type="http://schemas.openxmlformats.org/officeDocument/2006/relationships/tags" Target="../tags/tag924.xml"/><Relationship Id="rId4" Type="http://schemas.openxmlformats.org/officeDocument/2006/relationships/tags" Target="../tags/tag925.xml"/><Relationship Id="rId5" Type="http://schemas.openxmlformats.org/officeDocument/2006/relationships/tags" Target="../tags/tag926.xml"/><Relationship Id="rId6" Type="http://schemas.openxmlformats.org/officeDocument/2006/relationships/tags" Target="../tags/tag927.xml"/><Relationship Id="rId7" Type="http://schemas.openxmlformats.org/officeDocument/2006/relationships/tags" Target="../tags/tag928.xml"/><Relationship Id="rId8" Type="http://schemas.openxmlformats.org/officeDocument/2006/relationships/tags" Target="../tags/tag929.xml"/><Relationship Id="rId9" Type="http://schemas.openxmlformats.org/officeDocument/2006/relationships/tags" Target="../tags/tag930.xml"/><Relationship Id="rId10" Type="http://schemas.openxmlformats.org/officeDocument/2006/relationships/tags" Target="../tags/tag931.xml"/><Relationship Id="rId11" Type="http://schemas.openxmlformats.org/officeDocument/2006/relationships/tags" Target="../tags/tag932.xml"/><Relationship Id="rId12" Type="http://schemas.openxmlformats.org/officeDocument/2006/relationships/tags" Target="../tags/tag9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tags" Target="../tags/tag945.xml"/><Relationship Id="rId10" Type="http://schemas.openxmlformats.org/officeDocument/2006/relationships/tags" Target="../tags/tag946.xml"/><Relationship Id="rId11" Type="http://schemas.openxmlformats.org/officeDocument/2006/relationships/tags" Target="../tags/tag947.xml"/><Relationship Id="rId12" Type="http://schemas.openxmlformats.org/officeDocument/2006/relationships/tags" Target="../tags/tag948.xml"/><Relationship Id="rId13" Type="http://schemas.openxmlformats.org/officeDocument/2006/relationships/tags" Target="../tags/tag949.xml"/><Relationship Id="rId14" Type="http://schemas.openxmlformats.org/officeDocument/2006/relationships/tags" Target="../tags/tag950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tags" Target="../tags/tag963.xml"/><Relationship Id="rId14" Type="http://schemas.openxmlformats.org/officeDocument/2006/relationships/tags" Target="../tags/tag964.xml"/><Relationship Id="rId15" Type="http://schemas.openxmlformats.org/officeDocument/2006/relationships/tags" Target="../tags/tag965.xml"/><Relationship Id="rId16" Type="http://schemas.openxmlformats.org/officeDocument/2006/relationships/tags" Target="../tags/tag96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tags" Target="../tags/tag970.xml"/><Relationship Id="rId5" Type="http://schemas.openxmlformats.org/officeDocument/2006/relationships/tags" Target="../tags/tag971.xml"/><Relationship Id="rId6" Type="http://schemas.openxmlformats.org/officeDocument/2006/relationships/tags" Target="../tags/tag972.xml"/><Relationship Id="rId7" Type="http://schemas.openxmlformats.org/officeDocument/2006/relationships/tags" Target="../tags/tag973.xml"/><Relationship Id="rId8" Type="http://schemas.openxmlformats.org/officeDocument/2006/relationships/tags" Target="../tags/tag974.xml"/><Relationship Id="rId9" Type="http://schemas.openxmlformats.org/officeDocument/2006/relationships/tags" Target="../tags/tag975.xml"/><Relationship Id="rId10" Type="http://schemas.openxmlformats.org/officeDocument/2006/relationships/tags" Target="../tags/tag976.xml"/><Relationship Id="rId11" Type="http://schemas.openxmlformats.org/officeDocument/2006/relationships/tags" Target="../tags/tag977.xml"/><Relationship Id="rId12" Type="http://schemas.openxmlformats.org/officeDocument/2006/relationships/tags" Target="../tags/tag9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9.xml"/><Relationship Id="rId2" Type="http://schemas.openxmlformats.org/officeDocument/2006/relationships/tags" Target="../tags/tag980.xml"/><Relationship Id="rId3" Type="http://schemas.openxmlformats.org/officeDocument/2006/relationships/tags" Target="../tags/tag981.xml"/><Relationship Id="rId4" Type="http://schemas.openxmlformats.org/officeDocument/2006/relationships/tags" Target="../tags/tag982.xml"/><Relationship Id="rId5" Type="http://schemas.openxmlformats.org/officeDocument/2006/relationships/tags" Target="../tags/tag983.xml"/><Relationship Id="rId6" Type="http://schemas.openxmlformats.org/officeDocument/2006/relationships/tags" Target="../tags/tag984.xml"/><Relationship Id="rId7" Type="http://schemas.openxmlformats.org/officeDocument/2006/relationships/tags" Target="../tags/tag985.xml"/><Relationship Id="rId8" Type="http://schemas.openxmlformats.org/officeDocument/2006/relationships/tags" Target="../tags/tag986.xml"/><Relationship Id="rId9" Type="http://schemas.openxmlformats.org/officeDocument/2006/relationships/tags" Target="../tags/tag987.xml"/><Relationship Id="rId10" Type="http://schemas.openxmlformats.org/officeDocument/2006/relationships/tags" Target="../tags/tag988.xml"/><Relationship Id="rId11" Type="http://schemas.openxmlformats.org/officeDocument/2006/relationships/tags" Target="../tags/tag989.xml"/><Relationship Id="rId12" Type="http://schemas.openxmlformats.org/officeDocument/2006/relationships/tags" Target="../tags/tag990.xml"/><Relationship Id="rId13" Type="http://schemas.openxmlformats.org/officeDocument/2006/relationships/tags" Target="../tags/tag991.xml"/><Relationship Id="rId14" Type="http://schemas.openxmlformats.org/officeDocument/2006/relationships/tags" Target="../tags/tag992.xml"/><Relationship Id="rId15" Type="http://schemas.openxmlformats.org/officeDocument/2006/relationships/tags" Target="../tags/tag993.xml"/><Relationship Id="rId16" Type="http://schemas.openxmlformats.org/officeDocument/2006/relationships/tags" Target="../tags/tag99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95.xml"/><Relationship Id="rId2" Type="http://schemas.openxmlformats.org/officeDocument/2006/relationships/tags" Target="../tags/tag996.xml"/><Relationship Id="rId3" Type="http://schemas.openxmlformats.org/officeDocument/2006/relationships/tags" Target="../tags/tag9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学校双减背景下的教师队伍与发展规划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教师队伍现状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教师角色与职责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发展规划与目标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实施策略与措施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保障措施与建议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教师队伍现状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教师数量与结构</a:t>
            </a:r>
            <a:endParaRPr altLang="en-US" lang="zh-CN"/>
          </a:p>
        </p:txBody>
      </p:sp>
      <p:sp>
        <p:nvSpPr>
          <p:cNvPr id="1051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教师总数量：XXXX人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年龄结构：XX-XX岁教师占比XX%，XX-XX岁教师占比XX%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学历结构：本科及以上学历占比XX%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性别结构：女性教师占比XX%，男性教师占比XX%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教师专业素质与能力</a:t>
            </a:r>
            <a:endParaRPr altLang="en-US" lang="zh-CN"/>
          </a:p>
        </p:txBody>
      </p:sp>
      <p:sp>
        <p:nvSpPr>
          <p:cNvPr id="10513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具备高度的责任心和职业道德，能够关注学生的全面发展，积极引导学生树立正确的人生观和价值观。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具备扎实的学科知识基础，能够为学生提供高质量的教学内容。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具备良好的教育教学方法和技能，能够根据学生的特点和需求进行差异化教学。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具备创新意识和团队协作精神，能够积极参与学校的教育教学改革，为学校的发展贡献力量。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教师培训与成长</a:t>
            </a:r>
            <a:endParaRPr altLang="en-US" lang="zh-CN"/>
          </a:p>
        </p:txBody>
      </p:sp>
      <p:sp>
        <p:nvSpPr>
          <p:cNvPr id="10516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学校定期组织教师参加培训，提升教学水平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学校鼓励教师进行学术研究，提高学术素养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学校为教师提供多种成长平台，促进个人发展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教师培训与成长是学校发展的重要支撑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教师激励与评价</a:t>
            </a:r>
            <a:endParaRPr altLang="en-US" lang="zh-CN"/>
          </a:p>
        </p:txBody>
      </p:sp>
      <p:sp>
        <p:nvSpPr>
          <p:cNvPr id="10519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激励制度：学校应建立完善的教师激励机制，提高教师工作积极性。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评价机制：定期对教师进行综合评价，以促进教师专业成长。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培训与发展：为教师提供更多的培训和发展机会，提高教师教育教学水平。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沟通与交流：加强教师之间的沟通与交流，共同探讨教育教学问题。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教师角色与职责</a:t>
            </a:r>
            <a:endParaRPr altLang="en-US" lang="zh-CN"/>
          </a:p>
        </p:txBody>
      </p:sp>
      <p:sp>
        <p:nvSpPr>
          <p:cNvPr id="10522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落实双减政策</a:t>
            </a:r>
            <a:endParaRPr altLang="en-US" lang="zh-CN"/>
          </a:p>
        </p:txBody>
      </p:sp>
      <p:sp>
        <p:nvSpPr>
          <p:cNvPr id="10527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教师是双减政策的执行者，需要认真落实政策要求，减轻学生负担。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教师需要转变观念，从单纯的知识传授者转变为引导学生全面发展的教育者。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教师需要提高课堂教学质量，优化作业设计，减少考试次数，营造良好的教育生态。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教师需要不断提升自身的专业素养和教育能力，以更好地适应双减政策下的教育需求。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提高教学质量</a:t>
            </a:r>
            <a:endParaRPr altLang="en-US" lang="zh-CN"/>
          </a:p>
        </p:txBody>
      </p:sp>
      <p:sp>
        <p:nvSpPr>
          <p:cNvPr id="10530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精心备课，确保教学内容准确无误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关注学生反馈，及时调整教学策略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积极参与教师培训，提升自身教学水平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创新教学方法，激发学生的学习兴趣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关注学生个性化需求</a:t>
            </a:r>
            <a:endParaRPr altLang="en-US" lang="zh-CN"/>
          </a:p>
        </p:txBody>
      </p:sp>
      <p:sp>
        <p:nvSpPr>
          <p:cNvPr id="10533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教师需了解学生的兴趣、特长和需求，制定个性化的教学计划和方案。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教师需尊重学生的个性差异，采用多样化的教学方式和手段，满足不同学生的需求。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教师需鼓励学生发挥自己的特长和优势，培养学生的自主性和创造性。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教师需关注学生的心理健康和情感需求，提供心理支持和情感关怀。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家校沟通与合作</a:t>
            </a:r>
            <a:endParaRPr altLang="en-US" lang="zh-CN"/>
          </a:p>
        </p:txBody>
      </p:sp>
      <p:sp>
        <p:nvSpPr>
          <p:cNvPr id="10536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教师作为沟通的桥梁，需要与家长建立良好的沟通机制，及时反馈学生的学习情况，共同促进学生的成长。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教师需要了解家长的需求和期望，与家长共同制定合适的学习计划，提高学生的学习效果。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教师需要积极参与家长会等活动，与家长共同探讨学生的发展问题，为学生的未来规划提供有益的建议。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教师需要关注家长的教育理念，与家长共同推进教育改革，提高教育质量。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发展规划与目标</a:t>
            </a:r>
            <a:endParaRPr altLang="en-US" lang="zh-CN"/>
          </a:p>
        </p:txBody>
      </p:sp>
      <p:sp>
        <p:nvSpPr>
          <p:cNvPr id="10539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教师队伍建设的目标与任务</a:t>
            </a:r>
            <a:endParaRPr altLang="en-US" lang="zh-CN"/>
          </a:p>
        </p:txBody>
      </p:sp>
      <p:sp>
        <p:nvSpPr>
          <p:cNvPr id="105442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培养教师创新能力和实践精神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43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促进教师专业发展与成长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加强教师师德师风建设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45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5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5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提升教师专业素养的途径与方法</a:t>
            </a:r>
            <a:endParaRPr altLang="en-US" lang="zh-CN"/>
          </a:p>
        </p:txBody>
      </p:sp>
      <p:sp>
        <p:nvSpPr>
          <p:cNvPr id="10547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鼓励教师参与课题研究，提升学术素养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建立完善的教师评价体系，激励教师自我提升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定期开展教师培训，提高教育教学水平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加强教师之间的交流与合作，共同成长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教师职业发展通道与晋升机制</a:t>
            </a:r>
            <a:endParaRPr altLang="en-US" lang="zh-CN"/>
          </a:p>
        </p:txBody>
      </p:sp>
      <p:sp>
        <p:nvSpPr>
          <p:cNvPr id="10550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0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中级职称：具备丰富教学经验，能够指导学生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初级职称：具备基本教育能力，完成教学任务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高级职称：具备卓越教学能力，能够引领学科发展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职称晋升条件：教学成果、学术研究、社会服务等多方面综合评价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教师评价与激励机制的完善</a:t>
            </a:r>
            <a:endParaRPr altLang="en-US" lang="zh-CN"/>
          </a:p>
        </p:txBody>
      </p:sp>
      <p:sp>
        <p:nvSpPr>
          <p:cNvPr id="10553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3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建立科学的教师评价体系，注重师德、教育教学能力和业绩的综合评价。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3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完善激励机制，通过奖励、晋升、培训等方式激发教师的工作热情和创新精神。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3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关注教师专业发展，提供个性化培训和进修机会，提升教师队伍的整体素质。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3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3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建立学生参与的教师评价机制，促进师生互动，提高教学质量。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实施策略与措施</a:t>
            </a:r>
            <a:endParaRPr altLang="en-US" lang="zh-CN"/>
          </a:p>
        </p:txBody>
      </p:sp>
      <p:sp>
        <p:nvSpPr>
          <p:cNvPr id="10556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优化教师资源配置</a:t>
            </a:r>
            <a:endParaRPr altLang="en-US" lang="zh-CN"/>
          </a:p>
        </p:txBody>
      </p:sp>
      <p:sp>
        <p:nvSpPr>
          <p:cNvPr id="10561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实施教师轮岗制度，促进优质教育资源共享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加强教师培训，提升教育教学水平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建立教师激励机制，激发教师工作积极性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优化教师评价机制，促进教师专业发展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加强教师培训与研修</a:t>
            </a:r>
            <a:endParaRPr altLang="en-US" lang="zh-CN"/>
          </a:p>
        </p:txBody>
      </p:sp>
      <p:sp>
        <p:nvSpPr>
          <p:cNvPr id="10564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加强教师研修，鼓励教师进行教学创新与实践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定期组织教师参加专业培训，提高教育教学水平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建立教师发展档案，对教师进行个性化培养与指导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开展教师交流活动，促进教师之间的合作与共同进步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推进教师专业发展共同体建设</a:t>
            </a:r>
            <a:endParaRPr altLang="en-US" lang="zh-CN"/>
          </a:p>
        </p:txBody>
      </p:sp>
      <p:sp>
        <p:nvSpPr>
          <p:cNvPr id="10567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7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建立教师专业发展共同体，促进教师之间的交流与合作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7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开展教师专业培训，提高教师的教育教学水平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7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鼓励教师进行教学创新，探索新的教学方法和手段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7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建立教师专业发展评价体系，对教师的专业发展进行科学评估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鼓励教师创新与实践</a:t>
            </a:r>
            <a:endParaRPr altLang="en-US" lang="zh-CN"/>
          </a:p>
        </p:txBody>
      </p:sp>
      <p:sp>
        <p:nvSpPr>
          <p:cNvPr id="10570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鼓励教师开展教育教学研究，探索适合双减背景下的教学方法和模式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支持教师参加专业培训和学习，提高教育教学水平和创新能力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建立教师创新实践平台，提供必要的资源和支持，促进教师之间的交流与合作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建立激励机制，对在双减背景下表现优秀的教师给予表彰和奖励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保障措施与建议</a:t>
            </a:r>
            <a:endParaRPr altLang="en-US" lang="zh-CN"/>
          </a:p>
        </p:txBody>
      </p:sp>
      <p:sp>
        <p:nvSpPr>
          <p:cNvPr id="10573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完善教师管理制度与政策体系</a:t>
            </a:r>
            <a:endParaRPr altLang="en-US" lang="zh-CN"/>
          </a:p>
        </p:txBody>
      </p:sp>
      <p:sp>
        <p:nvSpPr>
          <p:cNvPr id="105781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1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2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2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2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制定优惠政策，吸引优秀人才从事教育工作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782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2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3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完善教师评价机制，建立科学的评价标准和程序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3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3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3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加强教师培训，提高教师专业素质和教学能力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783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4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4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制定教师专业标准，明确教师职责和要求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加强学校领导班子建设</a:t>
            </a:r>
            <a:endParaRPr altLang="en-US" lang="zh-CN"/>
          </a:p>
        </p:txBody>
      </p:sp>
      <p:sp>
        <p:nvSpPr>
          <p:cNvPr id="10581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建立健全学校领导班子的考核评价机制，激励其发挥领导作用，推动学校发展。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选拔优秀人才担任学校领导职务，注重领导班子的专业素养和团队配合能力。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加强学校领导班子的培训和学习，提高其教育理念、管理能力和创新思维。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注重学校领导班子的团结协作，形成良好的工作氛围和合作关系。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强化学校文化建设与氛围营造</a:t>
            </a:r>
            <a:endParaRPr altLang="en-US" lang="zh-CN"/>
          </a:p>
        </p:txBody>
      </p:sp>
      <p:sp>
        <p:nvSpPr>
          <p:cNvPr id="10584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建设积极向上的学校文化，弘扬师德师风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4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营造和谐、关爱、合作的学校氛围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4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鼓励教师参与学校管理，增强归属感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4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4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举办丰富多彩的文化活动，提升教师综合素质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建立多元参与的教师队伍建设机制</a:t>
            </a:r>
            <a:endParaRPr altLang="en-US" lang="zh-CN"/>
          </a:p>
        </p:txBody>
      </p:sp>
      <p:sp>
        <p:nvSpPr>
          <p:cNvPr id="10587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鼓励教师跨学科、跨领域交流与合作，提高教师综合素质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引入社会力量参与教师培训和评价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加强与高校、研究机构的合作，共同培养优秀教师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7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建立教师专业发展共同体，促进教师之间的合作与共同成长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7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4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7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2024-01-05T07:05:47Z</dcterms:created>
  <dcterms:modified xsi:type="dcterms:W3CDTF">2024-01-05T07:05:47Z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4b3d04a1e7774231b865f962bb9130ad_21</vt:lpwstr>
  </property>
</Properties>
</file>