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1091" r:id="rId1"/>
    <p:sldMasterId id="2147511128" r:id="rId2"/>
  </p:sldMasterIdLst>
  <p:notesMasterIdLst>
    <p:notesMasterId r:id="rId3"/>
  </p:notesMasterIdLst>
  <p:sldIdLst>
    <p:sldId id="12941" r:id="rId4"/>
    <p:sldId id="12946" r:id="rId5"/>
    <p:sldId id="12950" r:id="rId6"/>
    <p:sldId id="12953" r:id="rId7"/>
    <p:sldId id="12956" r:id="rId8"/>
    <p:sldId id="12959" r:id="rId9"/>
    <p:sldId id="12962" r:id="rId10"/>
    <p:sldId id="12965" r:id="rId11"/>
    <p:sldId id="12968" r:id="rId12"/>
    <p:sldId id="12971" r:id="rId13"/>
    <p:sldId id="12974" r:id="rId14"/>
    <p:sldId id="12977" r:id="rId15"/>
    <p:sldId id="12980" r:id="rId16"/>
    <p:sldId id="12983" r:id="rId17"/>
    <p:sldId id="12986" r:id="rId18"/>
    <p:sldId id="12989" r:id="rId19"/>
    <p:sldId id="12992" r:id="rId20"/>
    <p:sldId id="12995" r:id="rId21"/>
    <p:sldId id="12998" r:id="rId22"/>
    <p:sldId id="13001" r:id="rId23"/>
    <p:sldId id="13004" r:id="rId24"/>
    <p:sldId id="13007" r:id="rId25"/>
    <p:sldId id="13010" r:id="rId26"/>
    <p:sldId id="13013" r:id="rId27"/>
    <p:sldId id="13016" r:id="rId28"/>
    <p:sldId id="1301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092" r:id="rId1"/>
    <p:sldLayoutId id="2147511093" r:id="rId2"/>
    <p:sldLayoutId id="2147511094" r:id="rId3"/>
    <p:sldLayoutId id="2147511095" r:id="rId4"/>
    <p:sldLayoutId id="2147511096" r:id="rId5"/>
    <p:sldLayoutId id="2147511097" r:id="rId6"/>
    <p:sldLayoutId id="2147511098" r:id="rId7"/>
    <p:sldLayoutId id="2147511099" r:id="rId8"/>
    <p:sldLayoutId id="2147511100" r:id="rId9"/>
    <p:sldLayoutId id="2147511101" r:id="rId10"/>
    <p:sldLayoutId id="21475111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129" r:id="rId1"/>
    <p:sldLayoutId id="2147511130" r:id="rId2"/>
    <p:sldLayoutId id="2147511131" r:id="rId3"/>
    <p:sldLayoutId id="2147511132" r:id="rId4"/>
    <p:sldLayoutId id="2147511133" r:id="rId5"/>
    <p:sldLayoutId id="2147511134" r:id="rId6"/>
    <p:sldLayoutId id="2147511135" r:id="rId7"/>
    <p:sldLayoutId id="2147511136" r:id="rId8"/>
    <p:sldLayoutId id="2147511137" r:id="rId9"/>
    <p:sldLayoutId id="2147511138" r:id="rId10"/>
    <p:sldLayoutId id="214751113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tags" Target="../tags/tag735.xml"/><Relationship Id="rId10" Type="http://schemas.openxmlformats.org/officeDocument/2006/relationships/tags" Target="../tags/tag736.xml"/><Relationship Id="rId11" Type="http://schemas.openxmlformats.org/officeDocument/2006/relationships/tags" Target="../tags/tag737.xml"/><Relationship Id="rId12" Type="http://schemas.openxmlformats.org/officeDocument/2006/relationships/tags" Target="../tags/tag7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9.xml"/><Relationship Id="rId2" Type="http://schemas.openxmlformats.org/officeDocument/2006/relationships/tags" Target="../tags/tag740.xml"/><Relationship Id="rId3" Type="http://schemas.openxmlformats.org/officeDocument/2006/relationships/tags" Target="../tags/tag741.xml"/><Relationship Id="rId4" Type="http://schemas.openxmlformats.org/officeDocument/2006/relationships/tags" Target="../tags/tag742.xml"/><Relationship Id="rId5" Type="http://schemas.openxmlformats.org/officeDocument/2006/relationships/tags" Target="../tags/tag743.xml"/><Relationship Id="rId6" Type="http://schemas.openxmlformats.org/officeDocument/2006/relationships/tags" Target="../tags/tag744.xml"/><Relationship Id="rId7" Type="http://schemas.openxmlformats.org/officeDocument/2006/relationships/tags" Target="../tags/tag745.xml"/><Relationship Id="rId8" Type="http://schemas.openxmlformats.org/officeDocument/2006/relationships/tags" Target="../tags/tag746.xml"/><Relationship Id="rId9" Type="http://schemas.openxmlformats.org/officeDocument/2006/relationships/tags" Target="../tags/tag747.xml"/><Relationship Id="rId10" Type="http://schemas.openxmlformats.org/officeDocument/2006/relationships/tags" Target="../tags/tag748.xml"/><Relationship Id="rId11" Type="http://schemas.openxmlformats.org/officeDocument/2006/relationships/tags" Target="../tags/tag749.xml"/><Relationship Id="rId12" Type="http://schemas.openxmlformats.org/officeDocument/2006/relationships/tags" Target="../tags/tag7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tags" Target="../tags/tag755.xml"/><Relationship Id="rId6" Type="http://schemas.openxmlformats.org/officeDocument/2006/relationships/tags" Target="../tags/tag756.xml"/><Relationship Id="rId7" Type="http://schemas.openxmlformats.org/officeDocument/2006/relationships/tags" Target="../tags/tag757.xml"/><Relationship Id="rId8" Type="http://schemas.openxmlformats.org/officeDocument/2006/relationships/tags" Target="../tags/tag758.xml"/><Relationship Id="rId9" Type="http://schemas.openxmlformats.org/officeDocument/2006/relationships/tags" Target="../tags/tag759.xml"/><Relationship Id="rId10" Type="http://schemas.openxmlformats.org/officeDocument/2006/relationships/tags" Target="../tags/tag760.xml"/><Relationship Id="rId11" Type="http://schemas.openxmlformats.org/officeDocument/2006/relationships/tags" Target="../tags/tag761.xml"/><Relationship Id="rId12" Type="http://schemas.openxmlformats.org/officeDocument/2006/relationships/tags" Target="../tags/tag762.xml"/><Relationship Id="rId13" Type="http://schemas.openxmlformats.org/officeDocument/2006/relationships/tags" Target="../tags/tag763.xml"/><Relationship Id="rId14" Type="http://schemas.openxmlformats.org/officeDocument/2006/relationships/tags" Target="../tags/tag764.xml"/><Relationship Id="rId15" Type="http://schemas.openxmlformats.org/officeDocument/2006/relationships/tags" Target="../tags/tag765.xml"/><Relationship Id="rId16" Type="http://schemas.openxmlformats.org/officeDocument/2006/relationships/tags" Target="../tags/tag766.xml"/><Relationship Id="rId17" Type="http://schemas.openxmlformats.org/officeDocument/2006/relationships/tags" Target="../tags/tag767.xml"/><Relationship Id="rId18" Type="http://schemas.openxmlformats.org/officeDocument/2006/relationships/tags" Target="../tags/tag768.xml"/><Relationship Id="rId19" Type="http://schemas.openxmlformats.org/officeDocument/2006/relationships/tags" Target="../tags/tag769.xml"/><Relationship Id="rId20" Type="http://schemas.openxmlformats.org/officeDocument/2006/relationships/tags" Target="../tags/tag77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1.xml"/><Relationship Id="rId2" Type="http://schemas.openxmlformats.org/officeDocument/2006/relationships/tags" Target="../tags/tag772.xml"/><Relationship Id="rId3" Type="http://schemas.openxmlformats.org/officeDocument/2006/relationships/tags" Target="../tags/tag773.xml"/><Relationship Id="rId4" Type="http://schemas.openxmlformats.org/officeDocument/2006/relationships/tags" Target="../tags/tag774.xml"/><Relationship Id="rId5" Type="http://schemas.openxmlformats.org/officeDocument/2006/relationships/tags" Target="../tags/tag775.xml"/><Relationship Id="rId6" Type="http://schemas.openxmlformats.org/officeDocument/2006/relationships/tags" Target="../tags/tag776.xml"/><Relationship Id="rId7" Type="http://schemas.openxmlformats.org/officeDocument/2006/relationships/tags" Target="../tags/tag777.xml"/><Relationship Id="rId8" Type="http://schemas.openxmlformats.org/officeDocument/2006/relationships/tags" Target="../tags/tag778.xml"/><Relationship Id="rId9" Type="http://schemas.openxmlformats.org/officeDocument/2006/relationships/tags" Target="../tags/tag779.xml"/><Relationship Id="rId10" Type="http://schemas.openxmlformats.org/officeDocument/2006/relationships/tags" Target="../tags/tag780.xml"/><Relationship Id="rId11" Type="http://schemas.openxmlformats.org/officeDocument/2006/relationships/tags" Target="../tags/tag781.xml"/><Relationship Id="rId12" Type="http://schemas.openxmlformats.org/officeDocument/2006/relationships/tags" Target="../tags/tag78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tags" Target="../tags/tag79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tags" Target="../tags/tag802.xml"/><Relationship Id="rId10" Type="http://schemas.openxmlformats.org/officeDocument/2006/relationships/tags" Target="../tags/tag803.xml"/><Relationship Id="rId11" Type="http://schemas.openxmlformats.org/officeDocument/2006/relationships/tags" Target="../tags/tag804.xml"/><Relationship Id="rId12" Type="http://schemas.openxmlformats.org/officeDocument/2006/relationships/tags" Target="../tags/tag80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tags" Target="../tags/tag818.xml"/><Relationship Id="rId14" Type="http://schemas.openxmlformats.org/officeDocument/2006/relationships/tags" Target="../tags/tag819.xml"/><Relationship Id="rId15" Type="http://schemas.openxmlformats.org/officeDocument/2006/relationships/tags" Target="../tags/tag820.xml"/><Relationship Id="rId16" Type="http://schemas.openxmlformats.org/officeDocument/2006/relationships/tags" Target="../tags/tag821.xml"/><Relationship Id="rId17" Type="http://schemas.openxmlformats.org/officeDocument/2006/relationships/tags" Target="../tags/tag822.xml"/><Relationship Id="rId18" Type="http://schemas.openxmlformats.org/officeDocument/2006/relationships/tags" Target="../tags/tag823.xml"/><Relationship Id="rId19" Type="http://schemas.openxmlformats.org/officeDocument/2006/relationships/tags" Target="../tags/tag824.xml"/><Relationship Id="rId20" Type="http://schemas.openxmlformats.org/officeDocument/2006/relationships/tags" Target="../tags/tag82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tags" Target="../tags/tag845.xml"/><Relationship Id="rId6" Type="http://schemas.openxmlformats.org/officeDocument/2006/relationships/tags" Target="../tags/tag846.xml"/><Relationship Id="rId7" Type="http://schemas.openxmlformats.org/officeDocument/2006/relationships/tags" Target="../tags/tag847.xml"/><Relationship Id="rId8" Type="http://schemas.openxmlformats.org/officeDocument/2006/relationships/tags" Target="../tags/tag848.xml"/><Relationship Id="rId9" Type="http://schemas.openxmlformats.org/officeDocument/2006/relationships/tags" Target="../tags/tag849.xml"/><Relationship Id="rId10" Type="http://schemas.openxmlformats.org/officeDocument/2006/relationships/tags" Target="../tags/tag850.xml"/><Relationship Id="rId11" Type="http://schemas.openxmlformats.org/officeDocument/2006/relationships/tags" Target="../tags/tag851.xml"/><Relationship Id="rId12" Type="http://schemas.openxmlformats.org/officeDocument/2006/relationships/tags" Target="../tags/tag852.xml"/><Relationship Id="rId13" Type="http://schemas.openxmlformats.org/officeDocument/2006/relationships/tags" Target="../tags/tag853.xml"/><Relationship Id="rId14" Type="http://schemas.openxmlformats.org/officeDocument/2006/relationships/tags" Target="../tags/tag854.xml"/><Relationship Id="rId15" Type="http://schemas.openxmlformats.org/officeDocument/2006/relationships/tags" Target="../tags/tag855.xml"/><Relationship Id="rId16" Type="http://schemas.openxmlformats.org/officeDocument/2006/relationships/tags" Target="../tags/tag85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tags" Target="../tags/tag864.xml"/><Relationship Id="rId6" Type="http://schemas.openxmlformats.org/officeDocument/2006/relationships/tags" Target="../tags/tag865.xml"/><Relationship Id="rId7" Type="http://schemas.openxmlformats.org/officeDocument/2006/relationships/tags" Target="../tags/tag866.xml"/><Relationship Id="rId8" Type="http://schemas.openxmlformats.org/officeDocument/2006/relationships/tags" Target="../tags/tag867.xml"/><Relationship Id="rId9" Type="http://schemas.openxmlformats.org/officeDocument/2006/relationships/tags" Target="../tags/tag868.xml"/><Relationship Id="rId10" Type="http://schemas.openxmlformats.org/officeDocument/2006/relationships/tags" Target="../tags/tag869.xml"/><Relationship Id="rId11" Type="http://schemas.openxmlformats.org/officeDocument/2006/relationships/tags" Target="../tags/tag870.xml"/><Relationship Id="rId12" Type="http://schemas.openxmlformats.org/officeDocument/2006/relationships/tags" Target="../tags/tag8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tags" Target="../tags/tag879.xml"/><Relationship Id="rId5" Type="http://schemas.openxmlformats.org/officeDocument/2006/relationships/tags" Target="../tags/tag880.xml"/><Relationship Id="rId6" Type="http://schemas.openxmlformats.org/officeDocument/2006/relationships/tags" Target="../tags/tag881.xml"/><Relationship Id="rId7" Type="http://schemas.openxmlformats.org/officeDocument/2006/relationships/tags" Target="../tags/tag882.xml"/><Relationship Id="rId8" Type="http://schemas.openxmlformats.org/officeDocument/2006/relationships/tags" Target="../tags/tag883.xml"/><Relationship Id="rId9" Type="http://schemas.openxmlformats.org/officeDocument/2006/relationships/tags" Target="../tags/tag884.xml"/><Relationship Id="rId10" Type="http://schemas.openxmlformats.org/officeDocument/2006/relationships/tags" Target="../tags/tag885.xml"/><Relationship Id="rId11" Type="http://schemas.openxmlformats.org/officeDocument/2006/relationships/tags" Target="../tags/tag886.xml"/><Relationship Id="rId12" Type="http://schemas.openxmlformats.org/officeDocument/2006/relationships/tags" Target="../tags/tag887.xml"/><Relationship Id="rId13" Type="http://schemas.openxmlformats.org/officeDocument/2006/relationships/tags" Target="../tags/tag888.xml"/><Relationship Id="rId14" Type="http://schemas.openxmlformats.org/officeDocument/2006/relationships/tags" Target="../tags/tag889.xml"/><Relationship Id="rId15" Type="http://schemas.openxmlformats.org/officeDocument/2006/relationships/tags" Target="../tags/tag890.xml"/><Relationship Id="rId16" Type="http://schemas.openxmlformats.org/officeDocument/2006/relationships/tags" Target="../tags/tag891.xml"/><Relationship Id="rId17" Type="http://schemas.openxmlformats.org/officeDocument/2006/relationships/tags" Target="../tags/tag892.xml"/><Relationship Id="rId18" Type="http://schemas.openxmlformats.org/officeDocument/2006/relationships/tags" Target="../tags/tag893.xml"/><Relationship Id="rId19" Type="http://schemas.openxmlformats.org/officeDocument/2006/relationships/tags" Target="../tags/tag894.xml"/><Relationship Id="rId20" Type="http://schemas.openxmlformats.org/officeDocument/2006/relationships/tags" Target="../tags/tag89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tags" Target="../tags/tag899.xml"/><Relationship Id="rId5" Type="http://schemas.openxmlformats.org/officeDocument/2006/relationships/tags" Target="../tags/tag900.xml"/><Relationship Id="rId6" Type="http://schemas.openxmlformats.org/officeDocument/2006/relationships/tags" Target="../tags/tag901.xml"/><Relationship Id="rId7" Type="http://schemas.openxmlformats.org/officeDocument/2006/relationships/tags" Target="../tags/tag902.xml"/><Relationship Id="rId8" Type="http://schemas.openxmlformats.org/officeDocument/2006/relationships/tags" Target="../tags/tag90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7.xml"/><Relationship Id="rId2" Type="http://schemas.openxmlformats.org/officeDocument/2006/relationships/tags" Target="../tags/tag908.xml"/><Relationship Id="rId3" Type="http://schemas.openxmlformats.org/officeDocument/2006/relationships/tags" Target="../tags/tag909.xml"/><Relationship Id="rId4" Type="http://schemas.openxmlformats.org/officeDocument/2006/relationships/tags" Target="../tags/tag910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1.xml"/><Relationship Id="rId2" Type="http://schemas.openxmlformats.org/officeDocument/2006/relationships/tags" Target="../tags/tag912.xml"/><Relationship Id="rId3" Type="http://schemas.openxmlformats.org/officeDocument/2006/relationships/tags" Target="../tags/tag913.xml"/><Relationship Id="rId4" Type="http://schemas.openxmlformats.org/officeDocument/2006/relationships/tags" Target="../tags/tag914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tags" Target="../tags/tag919.xml"/><Relationship Id="rId6" Type="http://schemas.openxmlformats.org/officeDocument/2006/relationships/tags" Target="../tags/tag920.xml"/><Relationship Id="rId7" Type="http://schemas.openxmlformats.org/officeDocument/2006/relationships/tags" Target="../tags/tag921.xml"/><Relationship Id="rId8" Type="http://schemas.openxmlformats.org/officeDocument/2006/relationships/tags" Target="../tags/tag922.xml"/><Relationship Id="rId9" Type="http://schemas.openxmlformats.org/officeDocument/2006/relationships/tags" Target="../tags/tag923.xml"/><Relationship Id="rId10" Type="http://schemas.openxmlformats.org/officeDocument/2006/relationships/tags" Target="../tags/tag924.xml"/><Relationship Id="rId11" Type="http://schemas.openxmlformats.org/officeDocument/2006/relationships/tags" Target="../tags/tag925.xml"/><Relationship Id="rId12" Type="http://schemas.openxmlformats.org/officeDocument/2006/relationships/tags" Target="../tags/tag92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tags" Target="../tags/tag930.xml"/><Relationship Id="rId5" Type="http://schemas.openxmlformats.org/officeDocument/2006/relationships/tags" Target="../tags/tag931.xml"/><Relationship Id="rId6" Type="http://schemas.openxmlformats.org/officeDocument/2006/relationships/tags" Target="../tags/tag932.xml"/><Relationship Id="rId7" Type="http://schemas.openxmlformats.org/officeDocument/2006/relationships/tags" Target="../tags/tag933.xml"/><Relationship Id="rId8" Type="http://schemas.openxmlformats.org/officeDocument/2006/relationships/tags" Target="../tags/tag934.xml"/><Relationship Id="rId9" Type="http://schemas.openxmlformats.org/officeDocument/2006/relationships/tags" Target="../tags/tag935.xml"/><Relationship Id="rId10" Type="http://schemas.openxmlformats.org/officeDocument/2006/relationships/tags" Target="../tags/tag936.xml"/><Relationship Id="rId11" Type="http://schemas.openxmlformats.org/officeDocument/2006/relationships/tags" Target="../tags/tag937.xml"/><Relationship Id="rId12" Type="http://schemas.openxmlformats.org/officeDocument/2006/relationships/tags" Target="../tags/tag93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2024年农业行业农产品加工与销售战略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农产品加工行业现状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农产品销售市场分析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农产品加工与销售战略规划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农产品加工与销售战略实施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农产品加工与销售战略的预期成果与影响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农产品加工行业现状</a:t>
            </a:r>
            <a:endParaRPr altLang="en-US" lang="zh-CN"/>
          </a:p>
        </p:txBody>
      </p:sp>
      <p:sp>
        <p:nvSpPr>
          <p:cNvPr id="10505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农产品加工行业概况</a:t>
            </a:r>
            <a:endParaRPr altLang="en-US" lang="zh-CN"/>
          </a:p>
        </p:txBody>
      </p:sp>
      <p:sp>
        <p:nvSpPr>
          <p:cNvPr id="10510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农产品加工行业现状：随着人们生活水平的提高和消费结构的升级，农产品加工行业得到了快速发展，市场规模不断扩大，产品种类日益丰富。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农产品加工行业发展趋势：随着科技的不断进步和消费需求的不断变化，农产品加工行业将朝着绿色化、智能化、品牌化等方向发展。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农产品加工行业定义：将农业生产的原材料进行加工，生产出可供人类食用的产品。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农产品加工行业分类：根据加工方式和产品的不同，可以分为多种类型，如食品加工、饮料制造、饲料加工等。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农产品加工行业发展趋势</a:t>
            </a:r>
            <a:endParaRPr altLang="en-US" lang="zh-CN"/>
          </a:p>
        </p:txBody>
      </p:sp>
      <p:sp>
        <p:nvSpPr>
          <p:cNvPr id="10513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智能化：随着科技的不断进步，农产品加工行业将逐渐实现智能化，提高生产效率和产品质量。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绿色化：随着消费者对健康和环保的关注度不断提高，农产品加工行业将更加注重绿色生产，减少对环境的污染。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品牌化：品牌化是农产品加工行业未来发展的重要趋势，通过打造知名品牌，提高产品附加值和市场竞争力。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多元化：随着消费者需求的多样化，农产品加工行业将不断开发新产品，满足不同消费者的需求。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农产品加工行业竞争格局</a:t>
            </a:r>
            <a:endParaRPr altLang="en-US" lang="zh-CN"/>
          </a:p>
        </p:txBody>
      </p:sp>
      <p:sp>
        <p:nvSpPr>
          <p:cNvPr id="10516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大型企业数量少，但市场份额占比大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行业集中度逐渐提高，竞争格局趋向稳定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加工技术水平不断提高，企业差异化竞争加剧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中小型企业数量众多，但市场份额较小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农产品加工行业存在的问题</a:t>
            </a:r>
            <a:endParaRPr altLang="en-US" lang="zh-CN"/>
          </a:p>
        </p:txBody>
      </p:sp>
      <p:sp>
        <p:nvSpPr>
          <p:cNvPr id="10519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9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技术水平较低，产品附加值不高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9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9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缺乏统一的质量标准，产品质量参差不齐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9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9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产业链不完整，上下游配套不完善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9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9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缺乏品牌意识和市场营销策略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农产品销售市场分析</a:t>
            </a:r>
            <a:endParaRPr altLang="en-US" lang="zh-CN"/>
          </a:p>
        </p:txBody>
      </p:sp>
      <p:sp>
        <p:nvSpPr>
          <p:cNvPr id="10522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农产品销售市场概况</a:t>
            </a:r>
            <a:endParaRPr altLang="en-US" lang="zh-CN"/>
          </a:p>
        </p:txBody>
      </p:sp>
      <p:sp>
        <p:nvSpPr>
          <p:cNvPr id="105272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农产品销售市场现状：包括市场规模、销售渠道、主要农产品类型等。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农产品销售市场发展趋势：如电商平台的兴起、绿色有机农产品的需求增长等。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农产品销售市场竞争格局：主要竞争对手、市场份额分布等。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农产品销售市场面临的挑战与机遇：如食品安全问题、消费者需求多样化等。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农产品销售市场发展趋势</a:t>
            </a:r>
            <a:endParaRPr altLang="en-US" lang="zh-CN"/>
          </a:p>
        </p:txBody>
      </p:sp>
      <p:sp>
        <p:nvSpPr>
          <p:cNvPr id="10530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线上销售渠道的崛起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农产品品牌化与标准化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消费者对健康食品的需求增加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农产品跨境电商的兴起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农产品销售市场竞争格局</a:t>
            </a:r>
            <a:endParaRPr altLang="en-US" lang="zh-CN"/>
          </a:p>
        </p:txBody>
      </p:sp>
      <p:sp>
        <p:nvSpPr>
          <p:cNvPr id="10533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农产品销售市场现状：市场规模不断扩大，竞争日益激烈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主要竞争对手分析：分析主要竞争对手的优势和劣势，以及市场占有率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农产品销售市场发展趋势：未来几年农产品销售市场的发展方向和趋势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应对市场竞争的策略：提出应对市场竞争的策略和措施，提高农产品销售市场的竞争力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农产品销售市场存在的问题</a:t>
            </a:r>
            <a:endParaRPr altLang="en-US" lang="zh-CN"/>
          </a:p>
        </p:txBody>
      </p:sp>
      <p:sp>
        <p:nvSpPr>
          <p:cNvPr id="10536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农产品质量安全问题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农产品价格波动大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农产品品牌建设不足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农产品销售渠道不畅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农产品加工与销售战略规划</a:t>
            </a:r>
            <a:endParaRPr altLang="en-US" lang="zh-CN"/>
          </a:p>
        </p:txBody>
      </p:sp>
      <p:sp>
        <p:nvSpPr>
          <p:cNvPr id="10539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农产品加工战略规划</a:t>
            </a:r>
            <a:endParaRPr altLang="en-US" lang="zh-CN"/>
          </a:p>
        </p:txBody>
      </p:sp>
      <p:sp>
        <p:nvSpPr>
          <p:cNvPr id="10544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农产品加工技术升级：提高加工效率和产品质量，满足市场需求。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农产品品牌建设：加强品牌宣传和推广，提升品牌知名度和美誉度。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农产品销售渠道拓展：开拓线上和线下销售渠道，扩大销售网络和市场份额。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农产品产业链整合：加强产业链上下游合作，实现资源共享和优势互补。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农产品销售战略规划</a:t>
            </a:r>
            <a:endParaRPr altLang="en-US" lang="zh-CN"/>
          </a:p>
        </p:txBody>
      </p:sp>
      <p:sp>
        <p:nvSpPr>
          <p:cNvPr id="10547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渠道拓展：利用线上线下多种渠道，扩大农产品销售网络，提高市场占有率。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目标市场定位：根据农产品特点，确定目标客户群体，进行精准营销。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品牌建设：提升农产品品牌知名度和美誉度，增强消费者忠诚度。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价格策略：根据市场需求和竞争情况，制定合理的农产品价格，提高竞争力。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农产品加工与销售战略实施</a:t>
            </a:r>
            <a:endParaRPr altLang="en-US" lang="zh-CN"/>
          </a:p>
        </p:txBody>
      </p:sp>
      <p:sp>
        <p:nvSpPr>
          <p:cNvPr id="105503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政策支持与保障措施</a:t>
            </a:r>
            <a:endParaRPr altLang="en-US" lang="zh-CN"/>
          </a:p>
        </p:txBody>
      </p:sp>
      <p:sp>
        <p:nvSpPr>
          <p:cNvPr id="10554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政策支持：政府出台相关政策，为农产品加工与销售提供政策支持，促进农业行业的发展。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资金保障：政府设立专项资金，为农产品加工与销售提供资金支持，降低企业的资金压力。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技术支持：政府组织技术推广和培训，提高农产品加工与销售的技术水平，提升企业的竞争力。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市场开拓：政府协助企业开拓市场，扩大农产品销售渠道，提高农产品的市场占有率。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加强行业协作与交流</a:t>
            </a:r>
            <a:endParaRPr altLang="en-US" lang="zh-CN"/>
          </a:p>
        </p:txBody>
      </p:sp>
      <p:sp>
        <p:nvSpPr>
          <p:cNvPr id="10558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建立农产品加工与销售战略联盟，实现资源共享和优势互补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加强行业内的信息交流，及时了解市场动态和新技术进展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开展多种形式的合作项目，共同研发新产品和开拓新市场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定期举办行业交流活动，促进企业间的沟通和合作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推进科技创新与人才培养</a:t>
            </a:r>
            <a:endParaRPr altLang="en-US" lang="zh-CN"/>
          </a:p>
        </p:txBody>
      </p:sp>
      <p:sp>
        <p:nvSpPr>
          <p:cNvPr id="10560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0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培养农业科技人才，提高农产品加工与销售战略实施的专业水平。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建立农业科技研发平台，鼓励企业与科研机构合作，提升农产品加工与销售的技术含量。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1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6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完善人才培养机制，提高农业从业人员的素质和能力，为农产品加工与销售战略实施提供人才保障。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6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加强科技创新，推动农产品加工与销售技术的升级和革新。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优化产业布局与资源配置</a:t>
            </a:r>
            <a:endParaRPr altLang="en-US" lang="zh-CN"/>
          </a:p>
        </p:txBody>
      </p:sp>
      <p:sp>
        <p:nvSpPr>
          <p:cNvPr id="10564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4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资源配置：通过优化资源配置，提高农产品加工与销售产业的效率和竞争力。包括技术、资金、人才、土地等资源的合理配置和使用。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优化产业布局：根据市场需求和地区资源优势，合理规划农产品加工与销售产业的布局，提高产业集聚度和协同效应。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产业链整合：加强农产品加工与销售产业链的整合，实现产业链的协同发展和良性互动，提高整个产业链的效率和效益。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政策支持：政府应加大对农产品加工与销售产业的支持力度，制定相关政策和措施，优化营商环境，吸引更多的优质资源和社会资本投入该领域。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农产品加工与销售战略的预期成果与影响</a:t>
            </a:r>
            <a:endParaRPr altLang="en-US" lang="zh-CN"/>
          </a:p>
        </p:txBody>
      </p:sp>
      <p:sp>
        <p:nvSpPr>
          <p:cNvPr id="1056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提高农产品附加值与农民收入</a:t>
            </a:r>
            <a:endParaRPr altLang="en-US" lang="zh-CN"/>
          </a:p>
        </p:txBody>
      </p:sp>
      <p:sp>
        <p:nvSpPr>
          <p:cNvPr id="10571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农产品加工：通过深加工提高产品附加值，增加农民收入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销售战略：制定有效的销售策略，扩大农产品市场占有率，提高农民收入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品牌建设：加强农产品品牌建设，提升产品知名度和美誉度，增加附加值和农民收入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科技创新：引入先进的农业技术和管理经验，提高生产效率和产品质量，增加附加值和农民收入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促进农业产业链的完善与发展</a:t>
            </a:r>
            <a:endParaRPr altLang="en-US" lang="zh-CN"/>
          </a:p>
        </p:txBody>
      </p:sp>
      <p:sp>
        <p:nvSpPr>
          <p:cNvPr id="10574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农产品加工与销售战略将促进农业产业链的完善，提高农产品附加值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农产品加工与销售战略将推动农业产业链的升级，提升农业整体效益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农产品加工与销售战略将促进农业产业链的可持续发展，增强农业竞争力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农产品加工与销售战略将促进农业产业链的信息化和智能化，提升农业现代化水平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提升我国农产品国际竞争力</a:t>
            </a:r>
            <a:endParaRPr altLang="en-US" lang="zh-CN"/>
          </a:p>
        </p:txBody>
      </p:sp>
      <p:sp>
        <p:nvSpPr>
          <p:cNvPr id="10577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7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农产品加工与销售战略将促进农业产业链升级，提高农产品附加值。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通过战略实施，我国农产品在国际市场上的知名度和美誉度将得到提升。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农产品加工与销售战略将推动农业科技创新，提升农业产业的整体竞争力。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7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7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战略实施将促进农业产业绿色发展，提升我国农产品的环保形象。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对社会经济发展的贡献与影响</a:t>
            </a:r>
            <a:endParaRPr altLang="en-US" lang="zh-CN"/>
          </a:p>
        </p:txBody>
      </p:sp>
      <p:sp>
        <p:nvSpPr>
          <p:cNvPr id="10580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0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0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带动相关产业发展，创造更多就业机会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优化农产品结构，满足市场需求，促进消费升级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增加农产品附加值，提高农民收入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促进农业产业链升级，提高农业整体效益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9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39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2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8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5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5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4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2024-01-05T11:22:05Z</dcterms:created>
  <dcterms:modified xsi:type="dcterms:W3CDTF">2024-01-05T11:22:05Z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bfb6ca20aa8345218f8191b43fc1e99c_21</vt:lpwstr>
  </property>
</Properties>
</file>