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896" r:id="rId1"/>
    <p:sldMasterId id="2147485933" r:id="rId2"/>
  </p:sldMasterIdLst>
  <p:notesMasterIdLst>
    <p:notesMasterId r:id="rId3"/>
  </p:notesMasterIdLst>
  <p:sldIdLst>
    <p:sldId id="1247" r:id="rId4"/>
    <p:sldId id="1250" r:id="rId5"/>
    <p:sldId id="1253" r:id="rId6"/>
    <p:sldId id="1256" r:id="rId7"/>
    <p:sldId id="1262" r:id="rId9"/>
    <p:sldId id="1265" r:id="rId10"/>
    <p:sldId id="1268" r:id="rId11"/>
    <p:sldId id="1271" r:id="rId12"/>
    <p:sldId id="1277" r:id="rId14"/>
    <p:sldId id="1280" r:id="rId15"/>
    <p:sldId id="1283" r:id="rId16"/>
    <p:sldId id="1286" r:id="rId17"/>
    <p:sldId id="1289" r:id="rId18"/>
    <p:sldId id="1295" r:id="rId20"/>
    <p:sldId id="1298" r:id="rId21"/>
    <p:sldId id="1301" r:id="rId22"/>
    <p:sldId id="1304" r:id="rId23"/>
    <p:sldId id="1307" r:id="rId24"/>
    <p:sldId id="1313" r:id="rId26"/>
    <p:sldId id="1316" r:id="rId27"/>
    <p:sldId id="1319" r:id="rId28"/>
    <p:sldId id="1322" r:id="rId29"/>
    <p:sldId id="1325" r:id="rId30"/>
    <p:sldId id="1328" r:id="rId31"/>
    <p:sldId id="1334" r:id="rId33"/>
    <p:sldId id="1337" r:id="rId34"/>
    <p:sldId id="1340" r:id="rId35"/>
    <p:sldId id="1343" r:id="rId36"/>
    <p:sldId id="1346"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tags" Target="../tags/tag23.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tags" Target="../tags/tag25.xml"/><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tags" Target="../tags/tag39.xml"/><Relationship Id="rId12" Type="http://schemas.openxmlformats.org/officeDocument/2006/relationships/tags" Target="../tags/tag40.xml"/><Relationship Id="rId13" Type="http://schemas.openxmlformats.org/officeDocument/2006/relationships/tags" Target="../tags/tag41.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tags" Target="../tags/tag48.xml"/><Relationship Id="rId8" Type="http://schemas.openxmlformats.org/officeDocument/2006/relationships/tags" Target="../tags/tag49.xml"/><Relationship Id="rId9" Type="http://schemas.openxmlformats.org/officeDocument/2006/relationships/tags" Target="../tags/tag50.xml"/><Relationship Id="rId10" Type="http://schemas.openxmlformats.org/officeDocument/2006/relationships/tags" Target="../tags/tag51.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tags" Target="../tags/tag58.xml"/><Relationship Id="rId8" Type="http://schemas.openxmlformats.org/officeDocument/2006/relationships/tags" Target="../tags/tag59.xml"/><Relationship Id="rId9" Type="http://schemas.openxmlformats.org/officeDocument/2006/relationships/tags" Target="../tags/tag60.xml"/><Relationship Id="rId10" Type="http://schemas.openxmlformats.org/officeDocument/2006/relationships/tags" Target="../tags/tag61.xml"/><Relationship Id="rId11" Type="http://schemas.openxmlformats.org/officeDocument/2006/relationships/tags" Target="../tags/tag62.xml"/><Relationship Id="rId12" Type="http://schemas.openxmlformats.org/officeDocument/2006/relationships/tags" Target="../tags/tag63.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tags" Target="../tags/tag71.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 Id="rId9" Type="http://schemas.openxmlformats.org/officeDocument/2006/relationships/tags" Target="../tags/tag102.xml"/><Relationship Id="rId10" Type="http://schemas.openxmlformats.org/officeDocument/2006/relationships/tags" Target="../tags/tag103.xml"/><Relationship Id="rId11" Type="http://schemas.openxmlformats.org/officeDocument/2006/relationships/tags" Target="../tags/tag104.xml"/><Relationship Id="rId12" Type="http://schemas.openxmlformats.org/officeDocument/2006/relationships/tags" Target="../tags/tag105.xml"/><Relationship Id="rId13" Type="http://schemas.openxmlformats.org/officeDocument/2006/relationships/tags" Target="../tags/tag106.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2"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4"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6"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31" name="直接连接符 28"/>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678" name="任意多边形 12"/>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0" name="任意多边形 11"/>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2" name="任意多边形 10"/>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684" name="任意多边形 9"/>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6" name="署名"/>
          <p:cNvSpPr txBox="1">
            <a:spLocks noGrp="1"/>
          </p:cNvSpPr>
          <p:nvPr>
            <p:ph type="body" idx="3"/>
            <p:custDataLst>
              <p:tags r:id="rId9"/>
            </p:custDataLst>
          </p:nvPr>
        </p:nvSpPr>
        <p:spPr>
          <a:xfrm>
            <a:off x="1774190" y="4248785"/>
            <a:ext cx="837311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688" name="副标题"/>
          <p:cNvSpPr txBox="1">
            <a:spLocks noGrp="1"/>
          </p:cNvSpPr>
          <p:nvPr>
            <p:ph type="body" idx="2" hasCustomPrompt="1"/>
            <p:custDataLst>
              <p:tags r:id="rId10"/>
            </p:custDataLst>
          </p:nvPr>
        </p:nvSpPr>
        <p:spPr>
          <a:xfrm>
            <a:off x="1474102" y="3021026"/>
            <a:ext cx="8673198" cy="950657"/>
          </a:xfrm>
          <a:prstGeom prst="rect"/>
          <a:noFill/>
        </p:spPr>
        <p:txBody>
          <a:bodyPr anchor="t"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800" i="0" kern="1200" kumimoji="0" lang="en-US" noProof="1" normalizeH="0" spc="0" err="1" strike="noStrike" u="none">
                <a:solidFill>
                  <a:schemeClr val="tx1"/>
                </a:solidFill>
                <a:latin typeface="+mn-ea"/>
                <a:ea typeface="+mn-ea"/>
                <a:cs typeface="MiSans Normal" panose="00000500000000000000" charset="-122"/>
              </a:defRPr>
            </a:lvl1pPr>
          </a:lstStyle>
          <a:p>
            <a:pPr algn="l" lvl="0">
              <a:lnSpc>
                <a:spcPct val="100000"/>
              </a:lnSpc>
            </a:pPr>
            <a:r>
              <a:rPr>
                <a:sym typeface="+mn-ea"/>
              </a:rPr>
              <a:t>单击此处编辑母版副标题样式</a:t>
            </a:r>
            <a:endParaRPr>
              <a:sym typeface="+mn-ea"/>
            </a:endParaRPr>
          </a:p>
        </p:txBody>
      </p:sp>
      <p:sp>
        <p:nvSpPr>
          <p:cNvPr id="1048690" name="标题"/>
          <p:cNvSpPr txBox="1">
            <a:spLocks noGrp="1"/>
          </p:cNvSpPr>
          <p:nvPr>
            <p:ph type="title" idx="1" hasCustomPrompt="1"/>
            <p:custDataLst>
              <p:tags r:id="rId11"/>
            </p:custDataLst>
          </p:nvPr>
        </p:nvSpPr>
        <p:spPr>
          <a:xfrm>
            <a:off x="1474102" y="1932606"/>
            <a:ext cx="8673198" cy="1009493"/>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单击此处编辑标题</a:t>
            </a:r>
            <a:endParaRPr dirty="0">
              <a:sym typeface="+mn-ea"/>
            </a:endParaRPr>
          </a:p>
        </p:txBody>
      </p:sp>
      <p:sp>
        <p:nvSpPr>
          <p:cNvPr id="1048692" name="日期占位符 3"/>
          <p:cNvSpPr>
            <a:spLocks noGrp="1"/>
          </p:cNvSpPr>
          <p:nvPr>
            <p:ph type="dt" sz="half" idx="10"/>
            <p:custDataLst>
              <p:tags r:id="rId12"/>
            </p:custDataLst>
          </p:nvPr>
        </p:nvSpPr>
        <p:spPr>
          <a:xfrm>
            <a:off x="838200" y="6356350"/>
            <a:ext cx="2743200" cy="365125"/>
          </a:xfrm>
        </p:spPr>
        <p:txBody>
          <a:bodyPr/>
          <a:lstStyle>
            <a:lvl1pPr>
              <a:defRPr>
                <a:solidFill>
                  <a:schemeClr val="tx1"/>
                </a:solidFill>
              </a:defRPr>
            </a:lvl1pPr>
          </a:lstStyle>
          <a:p>
            <a:fld id="{297C79FE-DCC0-4620-A566-16CA7A0CE41F}" type="datetimeFigureOut">
              <a:rPr altLang="en-US" lang="zh-CN" smtClean="0"/>
            </a:fld>
            <a:endParaRPr altLang="en-US" lang="zh-CN"/>
          </a:p>
        </p:txBody>
      </p:sp>
      <p:sp>
        <p:nvSpPr>
          <p:cNvPr id="1048694" name="页脚占位符 4"/>
          <p:cNvSpPr>
            <a:spLocks noGrp="1"/>
          </p:cNvSpPr>
          <p:nvPr>
            <p:ph type="ftr" sz="quarter" idx="11"/>
            <p:custDataLst>
              <p:tags r:id="rId13"/>
            </p:custDataLst>
          </p:nvPr>
        </p:nvSpPr>
        <p:spPr>
          <a:xfrm>
            <a:off x="4038600" y="6356350"/>
            <a:ext cx="4114800" cy="365125"/>
          </a:xfrm>
        </p:spPr>
        <p:txBody>
          <a:bodyPr/>
          <a:lstStyle>
            <a:lvl1pPr>
              <a:defRPr>
                <a:solidFill>
                  <a:schemeClr val="tx1"/>
                </a:solidFill>
              </a:defRPr>
            </a:lvl1pPr>
          </a:lstStyle>
          <a:p>
            <a:endParaRPr altLang="en-US" dirty="0" lang="zh-CN"/>
          </a:p>
        </p:txBody>
      </p:sp>
      <p:sp>
        <p:nvSpPr>
          <p:cNvPr id="1048696" name="灯片编号占位符 5"/>
          <p:cNvSpPr>
            <a:spLocks noGrp="1"/>
          </p:cNvSpPr>
          <p:nvPr>
            <p:ph type="sldNum" sz="quarter" idx="12"/>
            <p:custDataLst>
              <p:tags r:id="rId14"/>
            </p:custDataLst>
          </p:nvPr>
        </p:nvSpPr>
        <p:spPr>
          <a:xfrm>
            <a:off x="8610600" y="6356350"/>
            <a:ext cx="2743200" cy="365125"/>
          </a:xfrm>
        </p:spPr>
        <p:txBody>
          <a:bodyPr/>
          <a:lstStyle>
            <a:lvl1pPr>
              <a:defRPr>
                <a:solidFill>
                  <a:schemeClr val="tx1"/>
                </a:solidFill>
              </a:defRPr>
            </a:lvl1pPr>
          </a:lstStyle>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98" name="正文"/>
          <p:cNvSpPr txBox="1">
            <a:spLocks noGrp="1"/>
          </p:cNvSpPr>
          <p:nvPr>
            <p:ph idx="6"/>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700" name="标题"/>
          <p:cNvSpPr txBox="1">
            <a:spLocks noGrp="1"/>
          </p:cNvSpPr>
          <p:nvPr>
            <p:ph type="title" idx="5"/>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3" name="直接连接符 9"/>
          <p:cNvCxnSpPr>
            <a:cxnSpLocks/>
          </p:cNvCxnSpPr>
          <p:nvPr>
            <p:custDataLst>
              <p:tags r:id="rId3"/>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02" name="圆: 空心 3"/>
          <p:cNvSpPr/>
          <p:nvPr>
            <p:custDataLst>
              <p:tags r:id="rId4"/>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4" name="圆: 空心 4"/>
          <p:cNvSpPr/>
          <p:nvPr>
            <p:custDataLst>
              <p:tags r:id="rId5"/>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6" name="圆: 空心 5"/>
          <p:cNvSpPr/>
          <p:nvPr>
            <p:custDataLst>
              <p:tags r:id="rId6"/>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14" name="副标题"/>
          <p:cNvSpPr txBox="1">
            <a:spLocks noGrp="1"/>
          </p:cNvSpPr>
          <p:nvPr>
            <p:ph type="body" idx="2" hasCustomPrompt="1"/>
            <p:custDataLst>
              <p:tags r:id="rId1"/>
            </p:custDataLst>
          </p:nvPr>
        </p:nvSpPr>
        <p:spPr>
          <a:xfrm>
            <a:off x="461552" y="5230415"/>
            <a:ext cx="3913224" cy="34933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400" i="0" kern="1200" kumimoji="0" lang="en-US" noProof="1" normalizeH="0" spc="800" strike="noStrike" u="none">
                <a:solidFill>
                  <a:schemeClr val="tx1"/>
                </a:solidFill>
                <a:latin typeface="+mn-ea"/>
                <a:ea typeface="+mn-ea"/>
                <a:cs typeface="MiSans Normal" panose="00000500000000000000" charset="-122"/>
              </a:defRPr>
            </a:lvl1pPr>
          </a:lstStyle>
          <a:p>
            <a:pPr lvl="0"/>
            <a:r>
              <a:rPr dirty="0" err="1">
                <a:sym typeface="+mn-ea"/>
              </a:rPr>
              <a:t>单击编辑副标题</a:t>
            </a:r>
            <a:endParaRPr dirty="0">
              <a:sym typeface="+mn-ea"/>
            </a:endParaRPr>
          </a:p>
        </p:txBody>
      </p:sp>
      <p:sp>
        <p:nvSpPr>
          <p:cNvPr id="1048716" name="标题"/>
          <p:cNvSpPr txBox="1">
            <a:spLocks noGrp="1"/>
          </p:cNvSpPr>
          <p:nvPr>
            <p:ph type="title" idx="1" hasCustomPrompt="1"/>
            <p:custDataLst>
              <p:tags r:id="rId2"/>
            </p:custDataLst>
          </p:nvPr>
        </p:nvSpPr>
        <p:spPr>
          <a:xfrm>
            <a:off x="461645" y="5596890"/>
            <a:ext cx="3576955" cy="12604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80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标题</a:t>
            </a:r>
            <a:endParaRPr dirty="0">
              <a:sym typeface="+mn-ea"/>
            </a:endParaRPr>
          </a:p>
        </p:txBody>
      </p:sp>
      <p:sp>
        <p:nvSpPr>
          <p:cNvPr id="104871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24" name="圆: 空心 4"/>
          <p:cNvSpPr/>
          <p:nvPr>
            <p:custDataLst>
              <p:tags r:id="rId1"/>
            </p:custDataLst>
          </p:nvPr>
        </p:nvSpPr>
        <p:spPr>
          <a:xfrm>
            <a:off x="4152265" y="1443355"/>
            <a:ext cx="735330" cy="73533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6" name="圆: 空心 5"/>
          <p:cNvSpPr/>
          <p:nvPr>
            <p:custDataLst>
              <p:tags r:id="rId2"/>
            </p:custDataLst>
          </p:nvPr>
        </p:nvSpPr>
        <p:spPr>
          <a:xfrm>
            <a:off x="4129405" y="1414145"/>
            <a:ext cx="770890" cy="770890"/>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8" name="圆: 空心 3"/>
          <p:cNvSpPr/>
          <p:nvPr>
            <p:custDataLst>
              <p:tags r:id="rId3"/>
            </p:custDataLst>
          </p:nvPr>
        </p:nvSpPr>
        <p:spPr>
          <a:xfrm>
            <a:off x="3839210" y="1111885"/>
            <a:ext cx="1322070" cy="132207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cxnSp>
        <p:nvCxnSpPr>
          <p:cNvPr id="3145735" name="直接连接符 13"/>
          <p:cNvCxnSpPr>
            <a:cxnSpLocks/>
          </p:cNvCxnSpPr>
          <p:nvPr>
            <p:custDataLst>
              <p:tags r:id="rId4"/>
            </p:custDataLst>
          </p:nvPr>
        </p:nvCxnSpPr>
        <p:spPr>
          <a:xfrm flipH="1">
            <a:off x="4491878" y="2207906"/>
            <a:ext cx="8312" cy="2358369"/>
          </a:xfrm>
          <a:prstGeom prst="line"/>
          <a:ln>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730" name="任意多边形 21"/>
          <p:cNvSpPr/>
          <p:nvPr>
            <p:custDataLst>
              <p:tags r:id="rId5"/>
            </p:custDataLst>
          </p:nvPr>
        </p:nvSpPr>
        <p:spPr>
          <a:xfrm rot="7500000" flipV="1">
            <a:off x="5943600" y="321881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2" name="任意多边形 22"/>
          <p:cNvSpPr/>
          <p:nvPr>
            <p:custDataLst>
              <p:tags r:id="rId6"/>
            </p:custDataLst>
          </p:nvPr>
        </p:nvSpPr>
        <p:spPr>
          <a:xfrm rot="6300000">
            <a:off x="5315585" y="-161671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4" name="任意多边形 23"/>
          <p:cNvSpPr/>
          <p:nvPr>
            <p:custDataLst>
              <p:tags r:id="rId7"/>
            </p:custDataLst>
          </p:nvPr>
        </p:nvSpPr>
        <p:spPr>
          <a:xfrm rot="4080000" flipH="1">
            <a:off x="2178685" y="2969895"/>
            <a:ext cx="384810" cy="5331460"/>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736" name="任意多边形 24"/>
          <p:cNvSpPr/>
          <p:nvPr>
            <p:custDataLst>
              <p:tags r:id="rId8"/>
            </p:custDataLst>
          </p:nvPr>
        </p:nvSpPr>
        <p:spPr>
          <a:xfrm rot="6360000">
            <a:off x="5643245" y="-1477645"/>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8" name="节编号"/>
          <p:cNvSpPr txBox="1">
            <a:spLocks noGrp="1"/>
          </p:cNvSpPr>
          <p:nvPr>
            <p:ph type="body" idx="2" hasCustomPrompt="1"/>
            <p:custDataLst>
              <p:tags r:id="rId9"/>
            </p:custDataLst>
          </p:nvPr>
        </p:nvSpPr>
        <p:spPr>
          <a:xfrm>
            <a:off x="4823624" y="1972572"/>
            <a:ext cx="5628640" cy="622697"/>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3200" i="0" kern="1200" kumimoji="0" lang="en-US" noProof="1" normalizeH="0" spc="0" strike="noStrike" u="none">
                <a:solidFill>
                  <a:schemeClr val="tx1"/>
                </a:solidFill>
                <a:latin typeface="+mj-ea"/>
                <a:ea typeface="+mj-ea"/>
                <a:cs typeface="MiSans Normal" panose="00000500000000000000" charset="-122"/>
              </a:defRPr>
            </a:lvl1pPr>
          </a:lstStyle>
          <a:p>
            <a:pPr lvl="0"/>
            <a:r>
              <a:rPr>
                <a:sym typeface="+mn-ea"/>
              </a:rPr>
              <a:t>编辑节编号</a:t>
            </a:r>
            <a:endParaRPr>
              <a:sym typeface="+mn-ea"/>
            </a:endParaRPr>
          </a:p>
        </p:txBody>
      </p:sp>
      <p:sp>
        <p:nvSpPr>
          <p:cNvPr id="1048740" name="标题"/>
          <p:cNvSpPr txBox="1">
            <a:spLocks noGrp="1"/>
          </p:cNvSpPr>
          <p:nvPr>
            <p:ph type="title" idx="1" hasCustomPrompt="1"/>
            <p:custDataLst>
              <p:tags r:id="rId10"/>
            </p:custDataLst>
          </p:nvPr>
        </p:nvSpPr>
        <p:spPr>
          <a:xfrm>
            <a:off x="4823460" y="2704465"/>
            <a:ext cx="5628640" cy="1919605"/>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000" i="0" kern="1200" kumimoji="0" lang="zh-CN" noProof="1" normalizeH="0" spc="0" strike="noStrike" u="none">
                <a:gradFill flip="none" rotWithShape="1">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单击编辑标题</a:t>
            </a:r>
            <a:endParaRPr dirty="0">
              <a:sym typeface="+mn-ea"/>
            </a:endParaRPr>
          </a:p>
        </p:txBody>
      </p:sp>
      <p:sp>
        <p:nvSpPr>
          <p:cNvPr id="104874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4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48" name="正文"/>
          <p:cNvSpPr txBox="1">
            <a:spLocks noGrp="1"/>
          </p:cNvSpPr>
          <p:nvPr>
            <p:ph idx="7"/>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0" name="正文"/>
          <p:cNvSpPr txBox="1">
            <a:spLocks noGrp="1"/>
          </p:cNvSpPr>
          <p:nvPr>
            <p:ph idx="6"/>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2" name="标题"/>
          <p:cNvSpPr txBox="1">
            <a:spLocks noGrp="1"/>
          </p:cNvSpPr>
          <p:nvPr>
            <p:ph type="title" idx="5"/>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7" name="直接连接符 8"/>
          <p:cNvCxnSpPr>
            <a:cxnSpLocks/>
          </p:cNvCxnSpPr>
          <p:nvPr>
            <p:custDataLst>
              <p:tags r:id="rId4"/>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54" name="圆: 空心 3"/>
          <p:cNvSpPr/>
          <p:nvPr>
            <p:custDataLst>
              <p:tags r:id="rId5"/>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6" name="圆: 空心 4"/>
          <p:cNvSpPr/>
          <p:nvPr>
            <p:custDataLst>
              <p:tags r:id="rId6"/>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8" name="圆: 空心 5"/>
          <p:cNvSpPr/>
          <p:nvPr>
            <p:custDataLst>
              <p:tags r:id="rId7"/>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60" name="日期占位符 4"/>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2"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64" name="灯片编号占位符 6"/>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66" name="正文"/>
          <p:cNvSpPr txBox="1">
            <a:spLocks noGrp="1"/>
          </p:cNvSpPr>
          <p:nvPr>
            <p:ph idx="9"/>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8" name="标题"/>
          <p:cNvSpPr txBox="1">
            <a:spLocks noGrp="1"/>
          </p:cNvSpPr>
          <p:nvPr>
            <p:ph type="title" idx="8"/>
            <p:custDataLst>
              <p:tags r:id="rId2"/>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0" name="正文"/>
          <p:cNvSpPr txBox="1">
            <a:spLocks noGrp="1"/>
          </p:cNvSpPr>
          <p:nvPr>
            <p:ph idx="7"/>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2" name="标题"/>
          <p:cNvSpPr txBox="1">
            <a:spLocks noGrp="1"/>
          </p:cNvSpPr>
          <p:nvPr>
            <p:ph type="title" idx="6"/>
            <p:custDataLst>
              <p:tags r:id="rId4"/>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9" name="直接连接符 11"/>
          <p:cNvCxnSpPr>
            <a:cxnSpLocks/>
          </p:cNvCxnSpPr>
          <p:nvPr>
            <p:custDataLst>
              <p:tags r:id="rId6"/>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6" name="圆: 空心 3"/>
          <p:cNvSpPr/>
          <p:nvPr>
            <p:custDataLst>
              <p:tags r:id="rId7"/>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78" name="圆: 空心 4"/>
          <p:cNvSpPr/>
          <p:nvPr>
            <p:custDataLst>
              <p:tags r:id="rId8"/>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80" name="圆: 空心 5"/>
          <p:cNvSpPr/>
          <p:nvPr>
            <p:custDataLst>
              <p:tags r:id="rId9"/>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82" name="日期占位符 6"/>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6" name="灯片编号占位符 8"/>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88" name="标题"/>
          <p:cNvSpPr txBox="1">
            <a:spLocks noGrp="1"/>
          </p:cNvSpPr>
          <p:nvPr>
            <p:ph type="title" idx="5"/>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41" name="直接连接符 7"/>
          <p:cNvCxnSpPr>
            <a:cxnSpLocks/>
          </p:cNvCxnSpPr>
          <p:nvPr>
            <p:custDataLst>
              <p:tags r:id="rId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90" name="圆: 空心 3"/>
          <p:cNvSpPr/>
          <p:nvPr>
            <p:custDataLst>
              <p:tags r:id="rId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2" name="圆: 空心 4"/>
          <p:cNvSpPr/>
          <p:nvPr>
            <p:custDataLst>
              <p:tags r:id="rId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4" name="圆: 空心 5"/>
          <p:cNvSpPr/>
          <p:nvPr>
            <p:custDataLst>
              <p:tags r:id="rId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96"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800"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02" name="圆: 空心 7"/>
          <p:cNvSpPr/>
          <p:nvPr>
            <p:custDataLst>
              <p:tags r:id="rId1"/>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04"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6" name="圆: 空心 5"/>
          <p:cNvSpPr/>
          <p:nvPr>
            <p:custDataLst>
              <p:tags r:id="rId3"/>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8" name="日期占位符 1"/>
          <p:cNvSpPr>
            <a:spLocks noGrp="1"/>
          </p:cNvSpPr>
          <p:nvPr>
            <p:ph type="dt" sz="half" idx="10"/>
            <p:custDataLst>
              <p:tags r:id="rId4"/>
            </p:custDataLst>
          </p:nvPr>
        </p:nvSpPr>
        <p:spPr/>
        <p:txBody>
          <a:bodyPr/>
          <a:p>
            <a:fld id="{297C79FE-DCC0-4620-A566-16CA7A0CE41F}" type="datetimeFigureOut">
              <a:rPr altLang="en-US" lang="zh-CN" smtClean="0"/>
            </a:fld>
            <a:endParaRPr altLang="en-US" lang="zh-CN"/>
          </a:p>
        </p:txBody>
      </p:sp>
      <p:sp>
        <p:nvSpPr>
          <p:cNvPr id="1048810" name="页脚占位符 2"/>
          <p:cNvSpPr>
            <a:spLocks noGrp="1"/>
          </p:cNvSpPr>
          <p:nvPr>
            <p:ph type="ftr" sz="quarter" idx="11"/>
            <p:custDataLst>
              <p:tags r:id="rId5"/>
            </p:custDataLst>
          </p:nvPr>
        </p:nvSpPr>
        <p:spPr/>
        <p:txBody>
          <a:bodyPr/>
          <a:p>
            <a:endParaRPr altLang="en-US" lang="zh-CN"/>
          </a:p>
        </p:txBody>
      </p:sp>
      <p:sp>
        <p:nvSpPr>
          <p:cNvPr id="1048812" name="灯片编号占位符 3"/>
          <p:cNvSpPr>
            <a:spLocks noGrp="1"/>
          </p:cNvSpPr>
          <p:nvPr>
            <p:ph type="sldNum" sz="quarter" idx="12"/>
            <p:custDataLst>
              <p:tags r:id="rId6"/>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814" name="圆: 空心 5"/>
          <p:cNvSpPr/>
          <p:nvPr>
            <p:custDataLst>
              <p:tags r:id="rId1"/>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6"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8" name="圆: 空心 7"/>
          <p:cNvSpPr/>
          <p:nvPr>
            <p:custDataLst>
              <p:tags r:id="rId3"/>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20"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822"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4"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826"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43" name="直接连接符 10"/>
          <p:cNvCxnSpPr>
            <a:cxnSpLocks/>
          </p:cNvCxnSpPr>
          <p:nvPr>
            <p:custDataLst>
              <p:tags r:id="rId1"/>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828" name="圆: 空心 6"/>
          <p:cNvSpPr/>
          <p:nvPr>
            <p:custDataLst>
              <p:tags r:id="rId2"/>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0" name="圆: 空心 7"/>
          <p:cNvSpPr/>
          <p:nvPr>
            <p:custDataLst>
              <p:tags r:id="rId3"/>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2" name="圆: 空心 8"/>
          <p:cNvSpPr/>
          <p:nvPr>
            <p:custDataLst>
              <p:tags r:id="rId4"/>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34" name="副标题"/>
          <p:cNvSpPr txBox="1">
            <a:spLocks noGrp="1"/>
          </p:cNvSpPr>
          <p:nvPr>
            <p:ph type="body" idx="2" hasCustomPrompt="1"/>
            <p:custDataLst>
              <p:tags r:id="rId5"/>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838"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0"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42"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844"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6"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8"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45" name="直接连接符 9"/>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50" name="任意多边形 8"/>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2" name="任意多边形 13"/>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4" name="任意多边形 14"/>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856" name="任意多边形 15"/>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8" name="署名"/>
          <p:cNvSpPr txBox="1">
            <a:spLocks noGrp="1"/>
          </p:cNvSpPr>
          <p:nvPr>
            <p:ph type="body" idx="2"/>
            <p:custDataLst>
              <p:tags r:id="rId9"/>
            </p:custDataLst>
          </p:nvPr>
        </p:nvSpPr>
        <p:spPr>
          <a:xfrm>
            <a:off x="1843371" y="4248898"/>
            <a:ext cx="8310146"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860" name="标题"/>
          <p:cNvSpPr txBox="1">
            <a:spLocks noGrp="1"/>
          </p:cNvSpPr>
          <p:nvPr>
            <p:ph type="title" idx="1" hasCustomPrompt="1"/>
            <p:custDataLst>
              <p:tags r:id="rId10"/>
            </p:custDataLst>
          </p:nvPr>
        </p:nvSpPr>
        <p:spPr>
          <a:xfrm>
            <a:off x="1480185" y="2044065"/>
            <a:ext cx="8673465" cy="1704340"/>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8000" i="0" kern="1200" kumimoji="0" lang="en-US"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err="1">
                <a:sym typeface="+mn-ea"/>
              </a:rPr>
              <a:t>单击此处编辑标题</a:t>
            </a:r>
            <a:endParaRPr dirty="0">
              <a:sym typeface="+mn-ea"/>
            </a:endParaRPr>
          </a:p>
        </p:txBody>
      </p:sp>
      <p:sp>
        <p:nvSpPr>
          <p:cNvPr id="104886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86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7.xml"/><Relationship Id="rId13" Type="http://schemas.openxmlformats.org/officeDocument/2006/relationships/tags" Target="../tags/tag108.xml"/><Relationship Id="rId14" Type="http://schemas.openxmlformats.org/officeDocument/2006/relationships/tags" Target="../tags/tag109.xml"/><Relationship Id="rId15" Type="http://schemas.openxmlformats.org/officeDocument/2006/relationships/tags" Target="../tags/tag110.xml"/><Relationship Id="rId16" Type="http://schemas.openxmlformats.org/officeDocument/2006/relationships/tags" Target="../tags/tag111.xml"/><Relationship Id="rId17" Type="http://schemas.openxmlformats.org/officeDocument/2006/relationships/tags" Target="../tags/tag112.xml"/><Relationship Id="rId18" Type="http://schemas.openxmlformats.org/officeDocument/2006/relationships/tags" Target="../tags/tag113.xml"/><Relationship Id="rId19" Type="http://schemas.openxmlformats.org/officeDocument/2006/relationships/tags" Target="../tags/tag114.xml"/><Relationship Id="rId20" Type="http://schemas.openxmlformats.org/officeDocument/2006/relationships/tags" Target="../tags/tag115.xml"/><Relationship Id="rId21" Type="http://schemas.openxmlformats.org/officeDocument/2006/relationships/tags" Target="../tags/tag116.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897" r:id="rId1"/>
    <p:sldLayoutId id="2147485898" r:id="rId2"/>
    <p:sldLayoutId id="2147485899" r:id="rId3"/>
    <p:sldLayoutId id="2147485900" r:id="rId4"/>
    <p:sldLayoutId id="2147485901" r:id="rId5"/>
    <p:sldLayoutId id="2147485902" r:id="rId6"/>
    <p:sldLayoutId id="2147485903" r:id="rId7"/>
    <p:sldLayoutId id="2147485904" r:id="rId8"/>
    <p:sldLayoutId id="2147485905" r:id="rId9"/>
    <p:sldLayoutId id="2147485906" r:id="rId10"/>
    <p:sldLayoutId id="214748590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54" name="圆: 空心 3"/>
          <p:cNvSpPr/>
          <p:nvPr>
            <p:custDataLst>
              <p:tags r:id="rId1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6" name="圆: 空心 4"/>
          <p:cNvSpPr/>
          <p:nvPr>
            <p:custDataLst>
              <p:tags r:id="rId1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8" name="圆: 空心 5"/>
          <p:cNvSpPr/>
          <p:nvPr>
            <p:custDataLst>
              <p:tags r:id="rId1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660" name="日期占位符 11"/>
          <p:cNvSpPr>
            <a:spLocks noGrp="1"/>
          </p:cNvSpPr>
          <p:nvPr>
            <p:ph type="dt" sz="half" idx="10"/>
            <p:custDataLst>
              <p:tags r:id="rId16"/>
            </p:custDataLst>
          </p:nvPr>
        </p:nvSpPr>
        <p:spPr>
          <a:xfrm>
            <a:off x="838200" y="6356350"/>
            <a:ext cx="2743200" cy="365125"/>
          </a:xfrm>
        </p:spPr>
        <p:txBody>
          <a:bodyPr/>
          <a:lstStyle>
            <a:lvl1pPr>
              <a:defRPr>
                <a:solidFill>
                  <a:schemeClr val="tx1"/>
                </a:solidFill>
                <a:cs typeface="MiSans" panose="00000500000000000000" charset="-122"/>
              </a:defRPr>
            </a:lvl1pPr>
          </a:lstStyle>
          <a:p>
            <a:fld id="{297C79FE-DCC0-4620-A566-16CA7A0CE41F}" type="datetimeFigureOut">
              <a:rPr altLang="en-US" lang="zh-CN" smtClean="0"/>
            </a:fld>
            <a:endParaRPr altLang="en-US" dirty="0" lang="zh-CN"/>
          </a:p>
        </p:txBody>
      </p:sp>
      <p:sp>
        <p:nvSpPr>
          <p:cNvPr id="1048662" name="页脚占位符 12"/>
          <p:cNvSpPr>
            <a:spLocks noGrp="1"/>
          </p:cNvSpPr>
          <p:nvPr>
            <p:ph type="ftr" sz="quarter" idx="11"/>
            <p:custDataLst>
              <p:tags r:id="rId17"/>
            </p:custDataLst>
          </p:nvPr>
        </p:nvSpPr>
        <p:spPr>
          <a:xfrm>
            <a:off x="4038600" y="6356350"/>
            <a:ext cx="4114800" cy="365125"/>
          </a:xfrm>
        </p:spPr>
        <p:txBody>
          <a:bodyPr/>
          <a:lstStyle>
            <a:lvl1pPr>
              <a:defRPr>
                <a:solidFill>
                  <a:schemeClr val="tx1"/>
                </a:solidFill>
                <a:cs typeface="MiSans" panose="00000500000000000000" charset="-122"/>
              </a:defRPr>
            </a:lvl1pPr>
          </a:lstStyle>
          <a:p>
            <a:endParaRPr altLang="en-US" lang="zh-CN"/>
          </a:p>
        </p:txBody>
      </p:sp>
      <p:sp>
        <p:nvSpPr>
          <p:cNvPr id="1048664" name="灯片编号占位符 13"/>
          <p:cNvSpPr>
            <a:spLocks noGrp="1"/>
          </p:cNvSpPr>
          <p:nvPr>
            <p:ph type="sldNum" sz="quarter" idx="12"/>
            <p:custDataLst>
              <p:tags r:id="rId18"/>
            </p:custDataLst>
          </p:nvPr>
        </p:nvSpPr>
        <p:spPr>
          <a:xfrm>
            <a:off x="8610600" y="6356350"/>
            <a:ext cx="2743200" cy="365125"/>
          </a:xfrm>
        </p:spPr>
        <p:txBody>
          <a:bodyPr/>
          <a:lstStyle>
            <a:lvl1pPr>
              <a:defRPr>
                <a:solidFill>
                  <a:schemeClr val="tx1"/>
                </a:solidFill>
                <a:cs typeface="MiSans" panose="00000500000000000000" charset="-122"/>
              </a:defRPr>
            </a:lvl1pPr>
          </a:lstStyle>
          <a:p>
            <a:fld id="{515A922F-1294-4387-9CB3-FCC8465D972A}" type="slidenum">
              <a:rPr altLang="en-US" lang="zh-CN" smtClean="0"/>
            </a:fld>
            <a:endParaRPr altLang="en-US" lang="zh-CN"/>
          </a:p>
        </p:txBody>
      </p:sp>
      <p:sp>
        <p:nvSpPr>
          <p:cNvPr id="1048666" name="标题占位符 2"/>
          <p:cNvSpPr>
            <a:spLocks noGrp="1"/>
          </p:cNvSpPr>
          <p:nvPr>
            <p:ph type="title"/>
            <p:custDataLst>
              <p:tags r:id="rId19"/>
            </p:custDataLst>
          </p:nvPr>
        </p:nvSpPr>
        <p:spPr>
          <a:xfrm>
            <a:off x="838200" y="365126"/>
            <a:ext cx="10515600" cy="1199196"/>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8" name="文本占位符 3"/>
          <p:cNvSpPr>
            <a:spLocks noGrp="1"/>
          </p:cNvSpPr>
          <p:nvPr>
            <p:ph type="body" idx="1"/>
            <p:custDataLst>
              <p:tags r:id="rId20"/>
            </p:custDataLst>
          </p:nvPr>
        </p:nvSpPr>
        <p:spPr>
          <a:xfrm>
            <a:off x="838200" y="1638300"/>
            <a:ext cx="10515600" cy="4538663"/>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Tx/>
              <a:buSzTx/>
              <a:buChar char="●"/>
            </a:pPr>
            <a:r>
              <a:rPr altLang="en-US" dirty="0" lang="zh-CN"/>
              <a:t>单击此处编辑母版文本样式</a:t>
            </a:r>
            <a:endParaRPr altLang="en-US" dirty="0" lang="zh-CN"/>
          </a:p>
          <a:p>
            <a:pPr fontAlgn="auto" indent="-231775" lvl="1" marL="449580" marR="0">
              <a:lnSpc>
                <a:spcPct val="120000"/>
              </a:lnSpc>
              <a:spcBef>
                <a:spcPts val="1200"/>
              </a:spcBef>
              <a:spcAft>
                <a:spcPts val="0"/>
              </a:spcAft>
              <a:buChar char="●"/>
              <a:tabLst>
                <a:tab algn="l" pos="1609725"/>
              </a:tabLst>
            </a:pPr>
            <a:r>
              <a:rPr altLang="en-US" dirty="0" lang="zh-CN"/>
              <a:t>二级</a:t>
            </a:r>
            <a:endParaRPr altLang="en-US" dirty="0" lang="zh-CN"/>
          </a:p>
          <a:p>
            <a:pPr fontAlgn="auto" indent="-276225" lvl="2" marL="719455" marR="0">
              <a:lnSpc>
                <a:spcPct val="120000"/>
              </a:lnSpc>
              <a:spcBef>
                <a:spcPts val="1200"/>
              </a:spcBef>
              <a:spcAft>
                <a:spcPts val="0"/>
              </a:spcAft>
              <a:buChar char="●"/>
            </a:pPr>
            <a:r>
              <a:rPr altLang="en-US" dirty="0" lang="zh-CN"/>
              <a:t>三级</a:t>
            </a:r>
            <a:endParaRPr altLang="en-US" dirty="0" lang="zh-CN"/>
          </a:p>
          <a:p>
            <a:pPr fontAlgn="auto" indent="-262255" lvl="3" marL="987425" marR="0">
              <a:lnSpc>
                <a:spcPct val="120000"/>
              </a:lnSpc>
              <a:spcBef>
                <a:spcPts val="1200"/>
              </a:spcBef>
              <a:spcAft>
                <a:spcPts val="0"/>
              </a:spcAft>
              <a:buFont typeface="Wingdings" panose="05000000000000000000" charset="0"/>
              <a:buChar char=""/>
              <a:tabLst>
                <a:tab algn="l" pos="899795"/>
              </a:tabLst>
            </a:pPr>
            <a:r>
              <a:rPr altLang="en-US" dirty="0" lang="zh-CN"/>
              <a:t>四级</a:t>
            </a:r>
            <a:endParaRPr altLang="en-US" dirty="0" lang="zh-CN"/>
          </a:p>
          <a:p>
            <a:pPr fontAlgn="auto" indent="-262255" lvl="4" marL="1256030" marR="0">
              <a:lnSpc>
                <a:spcPct val="120000"/>
              </a:lnSpc>
              <a:spcBef>
                <a:spcPts val="1200"/>
              </a:spcBef>
              <a:spcAft>
                <a:spcPts val="0"/>
              </a:spcAft>
            </a:pPr>
            <a:r>
              <a:rPr altLang="en-US" dirty="0" lang="zh-CN"/>
              <a:t>五级</a:t>
            </a:r>
            <a:endParaRPr altLang="en-US" dirty="0" lang="zh-CN"/>
          </a:p>
        </p:txBody>
      </p:sp>
      <p:sp>
        <p:nvSpPr>
          <p:cNvPr id="1048670" name="KSO_TEMPLATE" hidden="1"/>
          <p:cNvSpPr/>
          <p:nvPr userDrawn="1">
            <p:custDataLst>
              <p:tags r:id="rId21"/>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934" r:id="rId1"/>
    <p:sldLayoutId id="2147485935" r:id="rId2"/>
    <p:sldLayoutId id="2147485936" r:id="rId3"/>
    <p:sldLayoutId id="2147485937" r:id="rId4"/>
    <p:sldLayoutId id="2147485938" r:id="rId5"/>
    <p:sldLayoutId id="2147485939" r:id="rId6"/>
    <p:sldLayoutId id="2147485940" r:id="rId7"/>
    <p:sldLayoutId id="2147485941" r:id="rId8"/>
    <p:sldLayoutId id="2147485942" r:id="rId9"/>
    <p:sldLayoutId id="2147485943" r:id="rId10"/>
    <p:sldLayoutId id="214748594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sz="3600" i="0" kern="1200" kumimoji="0" lang="zh-CN" normalizeH="0" spc="300" strike="noStrike" u="none" smtClean="0">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tags" Target="../tags/tag133.xml"/><Relationship Id="rId14" Type="http://schemas.openxmlformats.org/officeDocument/2006/relationships/tags" Target="../tags/tag134.xml"/><Relationship Id="rId15" Type="http://schemas.openxmlformats.org/officeDocument/2006/relationships/tags" Target="../tags/tag135.xml"/><Relationship Id="rId16" Type="http://schemas.openxmlformats.org/officeDocument/2006/relationships/tags" Target="../tags/tag136.xml"/><Relationship Id="rId17" Type="http://schemas.openxmlformats.org/officeDocument/2006/relationships/tags" Target="../tags/tag137.xml"/><Relationship Id="rId18" Type="http://schemas.openxmlformats.org/officeDocument/2006/relationships/tags" Target="../tags/tag138.xml"/><Relationship Id="rId19" Type="http://schemas.openxmlformats.org/officeDocument/2006/relationships/tags" Target="../tags/tag139.xml"/><Relationship Id="rId20" Type="http://schemas.openxmlformats.org/officeDocument/2006/relationships/tags" Target="../tags/tag140.xml"/><Relationship Id="rId21" Type="http://schemas.openxmlformats.org/officeDocument/2006/relationships/tags" Target="../tags/tag141.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tags" Target="../tags/tag160.xml"/><Relationship Id="rId6" Type="http://schemas.openxmlformats.org/officeDocument/2006/relationships/tags" Target="../tags/tag161.xml"/><Relationship Id="rId7" Type="http://schemas.openxmlformats.org/officeDocument/2006/relationships/tags" Target="../tags/tag162.xml"/><Relationship Id="rId8" Type="http://schemas.openxmlformats.org/officeDocument/2006/relationships/tags" Target="../tags/tag163.xml"/><Relationship Id="rId9" Type="http://schemas.openxmlformats.org/officeDocument/2006/relationships/tags" Target="../tags/tag164.xml"/><Relationship Id="rId10" Type="http://schemas.openxmlformats.org/officeDocument/2006/relationships/tags" Target="../tags/tag165.xml"/><Relationship Id="rId11" Type="http://schemas.openxmlformats.org/officeDocument/2006/relationships/tags" Target="../tags/tag166.xml"/><Relationship Id="rId12" Type="http://schemas.openxmlformats.org/officeDocument/2006/relationships/tags" Target="../tags/tag167.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tags" Target="../tags/tag172.xml"/><Relationship Id="rId6" Type="http://schemas.openxmlformats.org/officeDocument/2006/relationships/tags" Target="../tags/tag173.xml"/><Relationship Id="rId7" Type="http://schemas.openxmlformats.org/officeDocument/2006/relationships/tags" Target="../tags/tag174.xml"/><Relationship Id="rId8" Type="http://schemas.openxmlformats.org/officeDocument/2006/relationships/tags" Target="../tags/tag175.xml"/><Relationship Id="rId9" Type="http://schemas.openxmlformats.org/officeDocument/2006/relationships/tags" Target="../tags/tag176.xml"/><Relationship Id="rId10" Type="http://schemas.openxmlformats.org/officeDocument/2006/relationships/tags" Target="../tags/tag177.xml"/><Relationship Id="rId11" Type="http://schemas.openxmlformats.org/officeDocument/2006/relationships/tags" Target="../tags/tag178.xml"/><Relationship Id="rId12" Type="http://schemas.openxmlformats.org/officeDocument/2006/relationships/tags" Target="../tags/tag179.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tags" Target="../tags/tag191.xml"/><Relationship Id="rId10" Type="http://schemas.openxmlformats.org/officeDocument/2006/relationships/tags" Target="../tags/tag192.xml"/><Relationship Id="rId11" Type="http://schemas.openxmlformats.org/officeDocument/2006/relationships/tags" Target="../tags/tag193.xml"/><Relationship Id="rId12" Type="http://schemas.openxmlformats.org/officeDocument/2006/relationships/tags" Target="../tags/tag194.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tags" Target="../tags/tag199.xml"/><Relationship Id="rId6" Type="http://schemas.openxmlformats.org/officeDocument/2006/relationships/tags" Target="../tags/tag200.xml"/><Relationship Id="rId7" Type="http://schemas.openxmlformats.org/officeDocument/2006/relationships/tags" Target="../tags/tag201.xml"/><Relationship Id="rId8" Type="http://schemas.openxmlformats.org/officeDocument/2006/relationships/tags" Target="../tags/tag202.xml"/><Relationship Id="rId9" Type="http://schemas.openxmlformats.org/officeDocument/2006/relationships/tags" Target="../tags/tag203.xml"/><Relationship Id="rId10" Type="http://schemas.openxmlformats.org/officeDocument/2006/relationships/tags" Target="../tags/tag204.xml"/><Relationship Id="rId11" Type="http://schemas.openxmlformats.org/officeDocument/2006/relationships/tags" Target="../tags/tag205.xml"/><Relationship Id="rId12" Type="http://schemas.openxmlformats.org/officeDocument/2006/relationships/tags" Target="../tags/tag206.xml"/><Relationship Id="rId13" Type="http://schemas.openxmlformats.org/officeDocument/2006/relationships/tags" Target="../tags/tag207.xml"/><Relationship Id="rId14" Type="http://schemas.openxmlformats.org/officeDocument/2006/relationships/tags" Target="../tags/tag208.xml"/><Relationship Id="rId1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tags" Target="../tags/tag212.xml"/><Relationship Id="rId5" Type="http://schemas.openxmlformats.org/officeDocument/2006/relationships/tags" Target="../tags/tag213.xml"/><Relationship Id="rId6" Type="http://schemas.openxmlformats.org/officeDocument/2006/relationships/tags" Target="../tags/tag214.xml"/><Relationship Id="rId7" Type="http://schemas.openxmlformats.org/officeDocument/2006/relationships/tags" Target="../tags/tag215.xml"/><Relationship Id="rId8" Type="http://schemas.openxmlformats.org/officeDocument/2006/relationships/tags" Target="../tags/tag216.xml"/><Relationship Id="rId9" Type="http://schemas.openxmlformats.org/officeDocument/2006/relationships/tags" Target="../tags/tag217.xml"/><Relationship Id="rId10" Type="http://schemas.openxmlformats.org/officeDocument/2006/relationships/tags" Target="../tags/tag218.xml"/><Relationship Id="rId11" Type="http://schemas.openxmlformats.org/officeDocument/2006/relationships/tags" Target="../tags/tag219.xml"/><Relationship Id="rId12" Type="http://schemas.openxmlformats.org/officeDocument/2006/relationships/tags" Target="../tags/tag220.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tags" Target="../tags/tag229.xml"/><Relationship Id="rId10" Type="http://schemas.openxmlformats.org/officeDocument/2006/relationships/tags" Target="../tags/tag230.xml"/><Relationship Id="rId11" Type="http://schemas.openxmlformats.org/officeDocument/2006/relationships/tags" Target="../tags/tag231.xml"/><Relationship Id="rId12" Type="http://schemas.openxmlformats.org/officeDocument/2006/relationships/tags" Target="../tags/tag232.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tags" Target="../tags/tag252.xml"/><Relationship Id="rId14" Type="http://schemas.openxmlformats.org/officeDocument/2006/relationships/tags" Target="../tags/tag253.xml"/><Relationship Id="rId15" Type="http://schemas.openxmlformats.org/officeDocument/2006/relationships/tags" Target="../tags/tag254.xml"/><Relationship Id="rId16" Type="http://schemas.openxmlformats.org/officeDocument/2006/relationships/tags" Target="../tags/tag255.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tags" Target="../tags/tag259.xml"/><Relationship Id="rId5" Type="http://schemas.openxmlformats.org/officeDocument/2006/relationships/tags" Target="../tags/tag260.xml"/><Relationship Id="rId6" Type="http://schemas.openxmlformats.org/officeDocument/2006/relationships/tags" Target="../tags/tag261.xml"/><Relationship Id="rId7" Type="http://schemas.openxmlformats.org/officeDocument/2006/relationships/tags" Target="../tags/tag262.xml"/><Relationship Id="rId8" Type="http://schemas.openxmlformats.org/officeDocument/2006/relationships/tags" Target="../tags/tag263.xml"/><Relationship Id="rId9" Type="http://schemas.openxmlformats.org/officeDocument/2006/relationships/tags" Target="../tags/tag264.xml"/><Relationship Id="rId10" Type="http://schemas.openxmlformats.org/officeDocument/2006/relationships/tags" Target="../tags/tag265.xml"/><Relationship Id="rId11" Type="http://schemas.openxmlformats.org/officeDocument/2006/relationships/tags" Target="../tags/tag266.xml"/><Relationship Id="rId12" Type="http://schemas.openxmlformats.org/officeDocument/2006/relationships/tags" Target="../tags/tag267.xml"/><Relationship Id="rId13" Type="http://schemas.openxmlformats.org/officeDocument/2006/relationships/tags" Target="../tags/tag268.xml"/><Relationship Id="rId14" Type="http://schemas.openxmlformats.org/officeDocument/2006/relationships/tags" Target="../tags/tag269.xml"/><Relationship Id="rId15" Type="http://schemas.openxmlformats.org/officeDocument/2006/relationships/tags" Target="../tags/tag270.xml"/><Relationship Id="rId16" Type="http://schemas.openxmlformats.org/officeDocument/2006/relationships/tags" Target="../tags/tag271.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tags" Target="../tags/tag280.xml"/><Relationship Id="rId10" Type="http://schemas.openxmlformats.org/officeDocument/2006/relationships/tags" Target="../tags/tag281.xml"/><Relationship Id="rId11" Type="http://schemas.openxmlformats.org/officeDocument/2006/relationships/tags" Target="../tags/tag282.xml"/><Relationship Id="rId12" Type="http://schemas.openxmlformats.org/officeDocument/2006/relationships/tags" Target="../tags/tag283.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tags" Target="../tags/tag291.xml"/><Relationship Id="rId6" Type="http://schemas.openxmlformats.org/officeDocument/2006/relationships/tags" Target="../tags/tag292.xml"/><Relationship Id="rId7" Type="http://schemas.openxmlformats.org/officeDocument/2006/relationships/tags" Target="../tags/tag293.xml"/><Relationship Id="rId8" Type="http://schemas.openxmlformats.org/officeDocument/2006/relationships/tags" Target="../tags/tag294.xml"/><Relationship Id="rId9" Type="http://schemas.openxmlformats.org/officeDocument/2006/relationships/tags" Target="../tags/tag295.xml"/><Relationship Id="rId10" Type="http://schemas.openxmlformats.org/officeDocument/2006/relationships/tags" Target="../tags/tag296.xml"/><Relationship Id="rId11" Type="http://schemas.openxmlformats.org/officeDocument/2006/relationships/tags" Target="../tags/tag297.xml"/><Relationship Id="rId12" Type="http://schemas.openxmlformats.org/officeDocument/2006/relationships/tags" Target="../tags/tag298.xml"/><Relationship Id="rId13" Type="http://schemas.openxmlformats.org/officeDocument/2006/relationships/tags" Target="../tags/tag299.xml"/><Relationship Id="rId14" Type="http://schemas.openxmlformats.org/officeDocument/2006/relationships/tags" Target="../tags/tag300.xml"/><Relationship Id="rId15" Type="http://schemas.openxmlformats.org/officeDocument/2006/relationships/tags" Target="../tags/tag301.xml"/><Relationship Id="rId16" Type="http://schemas.openxmlformats.org/officeDocument/2006/relationships/tags" Target="../tags/tag302.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tags" Target="../tags/tag323.xml"/><Relationship Id="rId14" Type="http://schemas.openxmlformats.org/officeDocument/2006/relationships/tags" Target="../tags/tag324.xml"/><Relationship Id="rId15" Type="http://schemas.openxmlformats.org/officeDocument/2006/relationships/tags" Target="../tags/tag325.xml"/><Relationship Id="rId16" Type="http://schemas.openxmlformats.org/officeDocument/2006/relationships/tags" Target="../tags/tag326.xml"/><Relationship Id="rId17" Type="http://schemas.openxmlformats.org/officeDocument/2006/relationships/tags" Target="../tags/tag327.xml"/><Relationship Id="rId18" Type="http://schemas.openxmlformats.org/officeDocument/2006/relationships/tags" Target="../tags/tag328.xml"/><Relationship Id="rId19" Type="http://schemas.openxmlformats.org/officeDocument/2006/relationships/tags" Target="../tags/tag329.xml"/><Relationship Id="rId20" Type="http://schemas.openxmlformats.org/officeDocument/2006/relationships/tags" Target="../tags/tag330.xml"/><Relationship Id="rId21" Type="http://schemas.openxmlformats.org/officeDocument/2006/relationships/tags" Target="../tags/tag331.xml"/><Relationship Id="rId22" Type="http://schemas.openxmlformats.org/officeDocument/2006/relationships/tags" Target="../tags/tag332.xml"/><Relationship Id="rId23" Type="http://schemas.openxmlformats.org/officeDocument/2006/relationships/tags" Target="../tags/tag333.xml"/><Relationship Id="rId24" Type="http://schemas.openxmlformats.org/officeDocument/2006/relationships/tags" Target="../tags/tag334.xml"/><Relationship Id="rId25" Type="http://schemas.openxmlformats.org/officeDocument/2006/relationships/tags" Target="../tags/tag335.xml"/><Relationship Id="rId26" Type="http://schemas.openxmlformats.org/officeDocument/2006/relationships/tags" Target="../tags/tag336.xml"/><Relationship Id="rId27" Type="http://schemas.openxmlformats.org/officeDocument/2006/relationships/tags" Target="../tags/tag337.xml"/><Relationship Id="rId28" Type="http://schemas.openxmlformats.org/officeDocument/2006/relationships/tags" Target="../tags/tag338.xml"/><Relationship Id="rId29" Type="http://schemas.openxmlformats.org/officeDocument/2006/relationships/tags" Target="../tags/tag339.xml"/><Relationship Id="rId30"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40.xml"/><Relationship Id="rId2" Type="http://schemas.openxmlformats.org/officeDocument/2006/relationships/tags" Target="../tags/tag341.xml"/><Relationship Id="rId3" Type="http://schemas.openxmlformats.org/officeDocument/2006/relationships/tags" Target="../tags/tag342.xml"/><Relationship Id="rId4" Type="http://schemas.openxmlformats.org/officeDocument/2006/relationships/tags" Target="../tags/tag343.xml"/><Relationship Id="rId5" Type="http://schemas.openxmlformats.org/officeDocument/2006/relationships/tags" Target="../tags/tag344.xml"/><Relationship Id="rId6" Type="http://schemas.openxmlformats.org/officeDocument/2006/relationships/tags" Target="../tags/tag345.xml"/><Relationship Id="rId7" Type="http://schemas.openxmlformats.org/officeDocument/2006/relationships/tags" Target="../tags/tag346.xml"/><Relationship Id="rId8" Type="http://schemas.openxmlformats.org/officeDocument/2006/relationships/tags" Target="../tags/tag347.xml"/><Relationship Id="rId9" Type="http://schemas.openxmlformats.org/officeDocument/2006/relationships/tags" Target="../tags/tag348.xml"/><Relationship Id="rId10" Type="http://schemas.openxmlformats.org/officeDocument/2006/relationships/tags" Target="../tags/tag349.xml"/><Relationship Id="rId11" Type="http://schemas.openxmlformats.org/officeDocument/2006/relationships/tags" Target="../tags/tag350.xml"/><Relationship Id="rId12" Type="http://schemas.openxmlformats.org/officeDocument/2006/relationships/tags" Target="../tags/tag351.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52.xml"/><Relationship Id="rId2" Type="http://schemas.openxmlformats.org/officeDocument/2006/relationships/tags" Target="../tags/tag353.xml"/><Relationship Id="rId3" Type="http://schemas.openxmlformats.org/officeDocument/2006/relationships/tags" Target="../tags/tag354.xml"/><Relationship Id="rId4" Type="http://schemas.openxmlformats.org/officeDocument/2006/relationships/tags" Target="../tags/tag355.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59.xml"/><Relationship Id="rId2" Type="http://schemas.openxmlformats.org/officeDocument/2006/relationships/tags" Target="../tags/tag360.xml"/><Relationship Id="rId3" Type="http://schemas.openxmlformats.org/officeDocument/2006/relationships/tags" Target="../tags/tag361.xml"/><Relationship Id="rId4" Type="http://schemas.openxmlformats.org/officeDocument/2006/relationships/tags" Target="../tags/tag362.xml"/><Relationship Id="rId5" Type="http://schemas.openxmlformats.org/officeDocument/2006/relationships/tags" Target="../tags/tag363.xml"/><Relationship Id="rId6" Type="http://schemas.openxmlformats.org/officeDocument/2006/relationships/tags" Target="../tags/tag364.xml"/><Relationship Id="rId7" Type="http://schemas.openxmlformats.org/officeDocument/2006/relationships/tags" Target="../tags/tag365.xml"/><Relationship Id="rId8" Type="http://schemas.openxmlformats.org/officeDocument/2006/relationships/tags" Target="../tags/tag366.xml"/><Relationship Id="rId9" Type="http://schemas.openxmlformats.org/officeDocument/2006/relationships/tags" Target="../tags/tag367.xml"/><Relationship Id="rId10" Type="http://schemas.openxmlformats.org/officeDocument/2006/relationships/tags" Target="../tags/tag368.xml"/><Relationship Id="rId11" Type="http://schemas.openxmlformats.org/officeDocument/2006/relationships/tags" Target="../tags/tag369.xml"/><Relationship Id="rId12" Type="http://schemas.openxmlformats.org/officeDocument/2006/relationships/tags" Target="../tags/tag370.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71.xml"/><Relationship Id="rId2" Type="http://schemas.openxmlformats.org/officeDocument/2006/relationships/tags" Target="../tags/tag372.xml"/><Relationship Id="rId3" Type="http://schemas.openxmlformats.org/officeDocument/2006/relationships/tags" Target="../tags/tag373.xml"/><Relationship Id="rId4" Type="http://schemas.openxmlformats.org/officeDocument/2006/relationships/tags" Target="../tags/tag374.xml"/><Relationship Id="rId5" Type="http://schemas.openxmlformats.org/officeDocument/2006/relationships/tags" Target="../tags/tag375.xml"/><Relationship Id="rId6" Type="http://schemas.openxmlformats.org/officeDocument/2006/relationships/tags" Target="../tags/tag376.xml"/><Relationship Id="rId7" Type="http://schemas.openxmlformats.org/officeDocument/2006/relationships/tags" Target="../tags/tag377.xml"/><Relationship Id="rId8" Type="http://schemas.openxmlformats.org/officeDocument/2006/relationships/tags" Target="../tags/tag378.xml"/><Relationship Id="rId9" Type="http://schemas.openxmlformats.org/officeDocument/2006/relationships/tags" Target="../tags/tag379.xml"/><Relationship Id="rId10" Type="http://schemas.openxmlformats.org/officeDocument/2006/relationships/tags" Target="../tags/tag380.xml"/><Relationship Id="rId11" Type="http://schemas.openxmlformats.org/officeDocument/2006/relationships/tags" Target="../tags/tag381.xml"/><Relationship Id="rId12" Type="http://schemas.openxmlformats.org/officeDocument/2006/relationships/tags" Target="../tags/tag382.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83.xml"/><Relationship Id="rId2" Type="http://schemas.openxmlformats.org/officeDocument/2006/relationships/tags" Target="../tags/tag384.xml"/><Relationship Id="rId3" Type="http://schemas.openxmlformats.org/officeDocument/2006/relationships/tags" Target="../tags/tag385.xml"/><Relationship Id="rId4" Type="http://schemas.openxmlformats.org/officeDocument/2006/relationships/tags" Target="../tags/tag386.xml"/><Relationship Id="rId5" Type="http://schemas.openxmlformats.org/officeDocument/2006/relationships/tags" Target="../tags/tag387.xml"/><Relationship Id="rId6" Type="http://schemas.openxmlformats.org/officeDocument/2006/relationships/tags" Target="../tags/tag388.xml"/><Relationship Id="rId7" Type="http://schemas.openxmlformats.org/officeDocument/2006/relationships/tags" Target="../tags/tag389.xml"/><Relationship Id="rId8" Type="http://schemas.openxmlformats.org/officeDocument/2006/relationships/tags" Target="../tags/tag390.xml"/><Relationship Id="rId9" Type="http://schemas.openxmlformats.org/officeDocument/2006/relationships/tags" Target="../tags/tag391.xml"/><Relationship Id="rId10" Type="http://schemas.openxmlformats.org/officeDocument/2006/relationships/tags" Target="../tags/tag392.xml"/><Relationship Id="rId11" Type="http://schemas.openxmlformats.org/officeDocument/2006/relationships/tags" Target="../tags/tag393.xml"/><Relationship Id="rId12" Type="http://schemas.openxmlformats.org/officeDocument/2006/relationships/tags" Target="../tags/tag394.xml"/><Relationship Id="rId13" Type="http://schemas.openxmlformats.org/officeDocument/2006/relationships/tags" Target="../tags/tag395.xml"/><Relationship Id="rId14" Type="http://schemas.openxmlformats.org/officeDocument/2006/relationships/tags" Target="../tags/tag396.xml"/><Relationship Id="rId15" Type="http://schemas.openxmlformats.org/officeDocument/2006/relationships/tags" Target="../tags/tag397.xml"/><Relationship Id="rId16" Type="http://schemas.openxmlformats.org/officeDocument/2006/relationships/tags" Target="../tags/tag398.xml"/><Relationship Id="rId17"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99.xml"/><Relationship Id="rId2" Type="http://schemas.openxmlformats.org/officeDocument/2006/relationships/tags" Target="../tags/tag400.xml"/><Relationship Id="rId3" Type="http://schemas.openxmlformats.org/officeDocument/2006/relationships/tags" Target="../tags/tag401.xml"/><Relationship Id="rId4" Type="http://schemas.openxmlformats.org/officeDocument/2006/relationships/tags" Target="../tags/tag402.xml"/><Relationship Id="rId5" Type="http://schemas.openxmlformats.org/officeDocument/2006/relationships/tags" Target="../tags/tag403.xml"/><Relationship Id="rId6" Type="http://schemas.openxmlformats.org/officeDocument/2006/relationships/tags" Target="../tags/tag404.xml"/><Relationship Id="rId7" Type="http://schemas.openxmlformats.org/officeDocument/2006/relationships/tags" Target="../tags/tag405.xml"/><Relationship Id="rId8" Type="http://schemas.openxmlformats.org/officeDocument/2006/relationships/tags" Target="../tags/tag406.xml"/><Relationship Id="rId9" Type="http://schemas.openxmlformats.org/officeDocument/2006/relationships/tags" Target="../tags/tag407.xml"/><Relationship Id="rId10" Type="http://schemas.openxmlformats.org/officeDocument/2006/relationships/tags" Target="../tags/tag408.xml"/><Relationship Id="rId11" Type="http://schemas.openxmlformats.org/officeDocument/2006/relationships/tags" Target="../tags/tag409.xml"/><Relationship Id="rId12" Type="http://schemas.openxmlformats.org/officeDocument/2006/relationships/tags" Target="../tags/tag410.xml"/><Relationship Id="rId13" Type="http://schemas.openxmlformats.org/officeDocument/2006/relationships/tags" Target="../tags/tag411.xml"/><Relationship Id="rId14" Type="http://schemas.openxmlformats.org/officeDocument/2006/relationships/tags" Target="../tags/tag412.xml"/><Relationship Id="rId15" Type="http://schemas.openxmlformats.org/officeDocument/2006/relationships/tags" Target="../tags/tag413.xml"/><Relationship Id="rId16" Type="http://schemas.openxmlformats.org/officeDocument/2006/relationships/tags" Target="../tags/tag414.xml"/><Relationship Id="rId17"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15.xml"/><Relationship Id="rId2" Type="http://schemas.openxmlformats.org/officeDocument/2006/relationships/tags" Target="../tags/tag416.xml"/><Relationship Id="rId3" Type="http://schemas.openxmlformats.org/officeDocument/2006/relationships/tags" Target="../tags/tag417.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48650" name="文本占位符 13"/>
          <p:cNvSpPr>
            <a:spLocks noGrp="1"/>
          </p:cNvSpPr>
          <p:nvPr>
            <p:ph type="body" idx="2"/>
            <p:custDataLst>
              <p:tags r:id="rId2"/>
            </p:custDataLst>
          </p:nvPr>
        </p:nvSpPr>
        <p:spPr/>
        <p:txBody>
          <a:bodyPr/>
          <a:p>
            <a:r>
              <a:rPr altLang="en-US" lang="zh-CN"/>
              <a:t/>
            </a:r>
            <a:endParaRPr altLang="en-US" lang="zh-CN"/>
          </a:p>
        </p:txBody>
      </p:sp>
      <p:sp>
        <p:nvSpPr>
          <p:cNvPr id="1048652" name="标题 14"/>
          <p:cNvSpPr>
            <a:spLocks noGrp="1"/>
          </p:cNvSpPr>
          <p:nvPr>
            <p:ph type="title" idx="1"/>
            <p:custDataLst>
              <p:tags r:id="rId3"/>
            </p:custDataLst>
          </p:nvPr>
        </p:nvSpPr>
        <p:spPr/>
        <p:txBody>
          <a:bodyPr>
            <a:normAutofit fontScale="90000"/>
          </a:bodyPr>
          <a:p>
            <a:r>
              <a:rPr altLang="en-US" lang="zh-CN"/>
              <a:t>人工智能在食品溯源中的应用探索</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94" name="文本占位符 2"/>
          <p:cNvSpPr>
            <a:spLocks noGrp="1"/>
          </p:cNvSpPr>
          <p:nvPr>
            <p:ph type="body" idx="2"/>
            <p:custDataLst>
              <p:tags r:id="rId1"/>
            </p:custDataLst>
          </p:nvPr>
        </p:nvSpPr>
        <p:spPr/>
        <p:txBody>
          <a:bodyPr/>
          <a:p>
            <a:r>
              <a:rPr altLang="en-US" lang="zh-CN"/>
              <a:t>CONTENTS</a:t>
            </a:r>
            <a:endParaRPr altLang="en-US" lang="zh-CN"/>
          </a:p>
        </p:txBody>
      </p:sp>
      <p:sp>
        <p:nvSpPr>
          <p:cNvPr id="1048896" name="标题 4"/>
          <p:cNvSpPr>
            <a:spLocks noGrp="1"/>
          </p:cNvSpPr>
          <p:nvPr>
            <p:ph type="title" idx="1"/>
            <p:custDataLst>
              <p:tags r:id="rId2"/>
            </p:custDataLst>
          </p:nvPr>
        </p:nvSpPr>
        <p:spPr/>
        <p:txBody>
          <a:bodyPr>
            <a:normAutofit fontScale="90000"/>
          </a:bodyPr>
          <a:p>
            <a:r>
              <a:rPr altLang="en-US" lang="zh-CN"/>
              <a:t>目录</a:t>
            </a:r>
            <a:endParaRPr altLang="en-US" lang="zh-CN"/>
          </a:p>
        </p:txBody>
      </p:sp>
      <p:cxnSp>
        <p:nvCxnSpPr>
          <p:cNvPr id="3145749" name="直接连接符 23"/>
          <p:cNvCxnSpPr>
            <a:cxnSpLocks/>
          </p:cNvCxnSpPr>
          <p:nvPr>
            <p:custDataLst>
              <p:tags r:id="rId3"/>
            </p:custDataLst>
          </p:nvPr>
        </p:nvCxnSpPr>
        <p:spPr>
          <a:xfrm>
            <a:off x="43434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4"/>
            </p:custDataLst>
          </p:nvPr>
        </p:nvSpPr>
        <p:spPr>
          <a:xfrm>
            <a:off x="43434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01.</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0" name="标题"/>
          <p:cNvSpPr txBox="1"/>
          <p:nvPr>
            <p:custDataLst>
              <p:tags r:id="rId5"/>
            </p:custDataLst>
          </p:nvPr>
        </p:nvSpPr>
        <p:spPr>
          <a:xfrm>
            <a:off x="591185"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添加</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目录文本</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1" name="直接连接符 15"/>
          <p:cNvCxnSpPr>
            <a:cxnSpLocks/>
          </p:cNvCxnSpPr>
          <p:nvPr>
            <p:custDataLst>
              <p:tags r:id="rId6"/>
            </p:custDataLst>
          </p:nvPr>
        </p:nvCxnSpPr>
        <p:spPr>
          <a:xfrm>
            <a:off x="238315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2" name="序号"/>
          <p:cNvSpPr txBox="1"/>
          <p:nvPr>
            <p:custDataLst>
              <p:tags r:id="rId7"/>
            </p:custDataLst>
          </p:nvPr>
        </p:nvSpPr>
        <p:spPr>
          <a:xfrm>
            <a:off x="238315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02.</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4" name="标题"/>
          <p:cNvSpPr txBox="1"/>
          <p:nvPr>
            <p:custDataLst>
              <p:tags r:id="rId8"/>
            </p:custDataLst>
          </p:nvPr>
        </p:nvSpPr>
        <p:spPr>
          <a:xfrm>
            <a:off x="2540000"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食品溯源的重要性</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3" name="直接连接符 29"/>
          <p:cNvCxnSpPr>
            <a:cxnSpLocks/>
          </p:cNvCxnSpPr>
          <p:nvPr>
            <p:custDataLst>
              <p:tags r:id="rId9"/>
            </p:custDataLst>
          </p:nvPr>
        </p:nvCxnSpPr>
        <p:spPr>
          <a:xfrm>
            <a:off x="433197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6" name="序号"/>
          <p:cNvSpPr txBox="1"/>
          <p:nvPr>
            <p:custDataLst>
              <p:tags r:id="rId10"/>
            </p:custDataLst>
          </p:nvPr>
        </p:nvSpPr>
        <p:spPr>
          <a:xfrm>
            <a:off x="433197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03.</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8" name="标题"/>
          <p:cNvSpPr txBox="1"/>
          <p:nvPr>
            <p:custDataLst>
              <p:tags r:id="rId11"/>
            </p:custDataLst>
          </p:nvPr>
        </p:nvSpPr>
        <p:spPr>
          <a:xfrm>
            <a:off x="4488815"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人工智能在食品溯源中的应用</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5" name="直接连接符 33"/>
          <p:cNvCxnSpPr>
            <a:cxnSpLocks/>
          </p:cNvCxnSpPr>
          <p:nvPr>
            <p:custDataLst>
              <p:tags r:id="rId12"/>
            </p:custDataLst>
          </p:nvPr>
        </p:nvCxnSpPr>
        <p:spPr>
          <a:xfrm>
            <a:off x="628015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3"/>
            </p:custDataLst>
          </p:nvPr>
        </p:nvSpPr>
        <p:spPr>
          <a:xfrm>
            <a:off x="628015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04.</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2" name="标题"/>
          <p:cNvSpPr txBox="1"/>
          <p:nvPr>
            <p:custDataLst>
              <p:tags r:id="rId14"/>
            </p:custDataLst>
          </p:nvPr>
        </p:nvSpPr>
        <p:spPr>
          <a:xfrm>
            <a:off x="6437630"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人工智能在食品溯源中的优势</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7" name="直接连接符 37"/>
          <p:cNvCxnSpPr>
            <a:cxnSpLocks/>
          </p:cNvCxnSpPr>
          <p:nvPr>
            <p:custDataLst>
              <p:tags r:id="rId15"/>
            </p:custDataLst>
          </p:nvPr>
        </p:nvCxnSpPr>
        <p:spPr>
          <a:xfrm>
            <a:off x="822896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4" name="序号"/>
          <p:cNvSpPr txBox="1"/>
          <p:nvPr>
            <p:custDataLst>
              <p:tags r:id="rId16"/>
            </p:custDataLst>
          </p:nvPr>
        </p:nvSpPr>
        <p:spPr>
          <a:xfrm>
            <a:off x="822896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05.</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6" name="标题"/>
          <p:cNvSpPr txBox="1"/>
          <p:nvPr>
            <p:custDataLst>
              <p:tags r:id="rId17"/>
            </p:custDataLst>
          </p:nvPr>
        </p:nvSpPr>
        <p:spPr>
          <a:xfrm>
            <a:off x="8385810" y="3510915"/>
            <a:ext cx="1774190" cy="1414780"/>
          </a:xfrm>
          <a:prstGeom prst="rect"/>
          <a:noFill/>
        </p:spPr>
        <p:txBody>
          <a:bodyPr anchor="t" bIns="0" lIns="0" rIns="0" rtlCol="0" tIns="0" wrap="square">
            <a:normAutofit fontScale="72857" lnSpcReduction="10000"/>
          </a:bodyPr>
          <a:p>
            <a:r>
              <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人工智能在食品溯源中的挑战与解决方案</a:t>
            </a:r>
            <a:endPar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9" name="直接连接符 42"/>
          <p:cNvCxnSpPr>
            <a:cxnSpLocks/>
          </p:cNvCxnSpPr>
          <p:nvPr>
            <p:custDataLst>
              <p:tags r:id="rId18"/>
            </p:custDataLst>
          </p:nvPr>
        </p:nvCxnSpPr>
        <p:spPr>
          <a:xfrm>
            <a:off x="1017778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8" name="序号"/>
          <p:cNvSpPr txBox="1"/>
          <p:nvPr>
            <p:custDataLst>
              <p:tags r:id="rId19"/>
            </p:custDataLst>
          </p:nvPr>
        </p:nvSpPr>
        <p:spPr>
          <a:xfrm>
            <a:off x="1017778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06.</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20" name="标题"/>
          <p:cNvSpPr txBox="1"/>
          <p:nvPr>
            <p:custDataLst>
              <p:tags r:id="rId20"/>
            </p:custDataLst>
          </p:nvPr>
        </p:nvSpPr>
        <p:spPr>
          <a:xfrm>
            <a:off x="10334625"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未来发展趋势与展望</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60" name="文本占位符 2"/>
          <p:cNvSpPr>
            <a:spLocks noGrp="1"/>
          </p:cNvSpPr>
          <p:nvPr>
            <p:ph type="body" idx="2"/>
            <p:custDataLst>
              <p:tags r:id="rId1"/>
            </p:custDataLst>
          </p:nvPr>
        </p:nvSpPr>
        <p:spPr/>
        <p:txBody>
          <a:bodyPr>
            <a:normAutofit fontScale="96875"/>
          </a:bodyPr>
          <a:p>
            <a:r>
              <a:rPr altLang="en-US" lang="zh-CN"/>
              <a:t>PART ONE</a:t>
            </a:r>
            <a:endParaRPr altLang="en-US" lang="zh-CN"/>
          </a:p>
        </p:txBody>
      </p:sp>
      <p:sp>
        <p:nvSpPr>
          <p:cNvPr id="1048962" name="标题 6"/>
          <p:cNvSpPr>
            <a:spLocks noGrp="1"/>
          </p:cNvSpPr>
          <p:nvPr>
            <p:ph type="title" idx="1"/>
            <p:custDataLst>
              <p:tags r:id="rId2"/>
            </p:custDataLst>
          </p:nvPr>
        </p:nvSpPr>
        <p:spPr/>
        <p:txBody>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30" name="文本占位符 2"/>
          <p:cNvSpPr>
            <a:spLocks noGrp="1"/>
          </p:cNvSpPr>
          <p:nvPr>
            <p:ph type="body" idx="2"/>
            <p:custDataLst>
              <p:tags r:id="rId1"/>
            </p:custDataLst>
          </p:nvPr>
        </p:nvSpPr>
        <p:spPr/>
        <p:txBody>
          <a:bodyPr>
            <a:normAutofit fontScale="96875"/>
          </a:bodyPr>
          <a:p>
            <a:r>
              <a:rPr altLang="en-US" lang="zh-CN"/>
              <a:t>PART TWO</a:t>
            </a:r>
            <a:endParaRPr altLang="en-US" lang="zh-CN"/>
          </a:p>
        </p:txBody>
      </p:sp>
      <p:sp>
        <p:nvSpPr>
          <p:cNvPr id="1049032" name="标题 6"/>
          <p:cNvSpPr>
            <a:spLocks noGrp="1"/>
          </p:cNvSpPr>
          <p:nvPr>
            <p:ph type="title" idx="1"/>
            <p:custDataLst>
              <p:tags r:id="rId2"/>
            </p:custDataLst>
          </p:nvPr>
        </p:nvSpPr>
        <p:spPr/>
        <p:txBody>
          <a:bodyPr>
            <a:normAutofit fontScale="93333"/>
          </a:bodyPr>
          <a:p>
            <a:r>
              <a:rPr altLang="en-US" lang="zh-CN"/>
              <a:t>食品溯源的重要性</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46" name="标题 2"/>
          <p:cNvSpPr>
            <a:spLocks noGrp="1"/>
          </p:cNvSpPr>
          <p:nvPr>
            <p:ph type="title" idx="5"/>
          </p:nvPr>
        </p:nvSpPr>
        <p:spPr/>
        <p:txBody>
          <a:bodyPr>
            <a:normAutofit fontScale="90000"/>
          </a:bodyPr>
          <a:p>
            <a:r>
              <a:rPr altLang="en-US" lang="zh-CN"/>
              <a:t>保障食品安全</a:t>
            </a:r>
            <a:endParaRPr altLang="en-US" lang="zh-CN"/>
          </a:p>
        </p:txBody>
      </p:sp>
      <p:sp>
        <p:nvSpPr>
          <p:cNvPr id="104914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5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5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5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5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防止食品欺诈与伪劣</a:t>
            </a:r>
            <a:endParaRPr altLang="en-US" sz="1400" lang="zh-CN" spc="150">
              <a:solidFill>
                <a:schemeClr val="tx1"/>
              </a:solidFill>
              <a:effectLst/>
              <a:latin typeface="+mn-ea"/>
              <a:sym typeface="+mn-ea"/>
            </a:endParaRPr>
          </a:p>
        </p:txBody>
      </p:sp>
      <p:sp>
        <p:nvSpPr>
          <p:cNvPr id="104915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确保食品质量与安全</a:t>
            </a:r>
            <a:endParaRPr altLang="en-US" dirty="0" sz="1400" lang="zh-CN" spc="150">
              <a:solidFill>
                <a:schemeClr val="tx1"/>
              </a:solidFill>
              <a:effectLst/>
              <a:latin typeface="+mn-ea"/>
              <a:sym typeface="+mn-ea"/>
            </a:endParaRPr>
          </a:p>
        </p:txBody>
      </p:sp>
      <p:sp>
        <p:nvSpPr>
          <p:cNvPr id="104916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提升消费者信心</a:t>
            </a:r>
            <a:endParaRPr altLang="en-US" sz="1400" lang="zh-CN" spc="150">
              <a:solidFill>
                <a:schemeClr val="tx1"/>
              </a:solidFill>
              <a:effectLst/>
              <a:latin typeface="+mn-ea"/>
              <a:sym typeface="+mn-ea"/>
            </a:endParaRPr>
          </a:p>
        </p:txBody>
      </p:sp>
      <p:sp>
        <p:nvSpPr>
          <p:cNvPr id="104916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促进食品行业的可持续发展</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14" name="标题 2"/>
          <p:cNvSpPr>
            <a:spLocks noGrp="1"/>
          </p:cNvSpPr>
          <p:nvPr>
            <p:ph type="title" idx="5"/>
          </p:nvPr>
        </p:nvSpPr>
        <p:spPr/>
        <p:txBody>
          <a:bodyPr>
            <a:normAutofit fontScale="91667"/>
          </a:bodyPr>
          <a:p>
            <a:r>
              <a:rPr altLang="en-US" lang="zh-CN"/>
              <a:t>提升监管效率</a:t>
            </a:r>
            <a:endParaRPr altLang="en-US" lang="zh-CN"/>
          </a:p>
        </p:txBody>
      </p:sp>
      <p:sp>
        <p:nvSpPr>
          <p:cNvPr id="104921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1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20"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减少食品召回时间，降低损失</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2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2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26"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提高食品安全监管效率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2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3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32"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增强消费者信心，提升品牌形象</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3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3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38"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促进食品产业可持续发展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90" name="标题 2"/>
          <p:cNvSpPr>
            <a:spLocks noGrp="1"/>
          </p:cNvSpPr>
          <p:nvPr>
            <p:ph type="title" idx="5"/>
          </p:nvPr>
        </p:nvSpPr>
        <p:spPr/>
        <p:txBody>
          <a:bodyPr>
            <a:normAutofit fontScale="91667"/>
          </a:bodyPr>
          <a:p>
            <a:r>
              <a:rPr altLang="en-US" lang="zh-CN"/>
              <a:t>促进国际贸易</a:t>
            </a:r>
            <a:endParaRPr altLang="en-US" lang="zh-CN"/>
          </a:p>
        </p:txBody>
      </p:sp>
      <p:sp>
        <p:nvSpPr>
          <p:cNvPr id="1049292"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94"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96"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保障食品安全，提高消费者信心</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98"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00"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02"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降低贸易风险，促进国际贸易发展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04"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06"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08"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提升企业形象，增强市场竞争力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10"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12"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14"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推动行业规范发展，促进产业升级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66" name="文本占位符 2"/>
          <p:cNvSpPr>
            <a:spLocks noGrp="1"/>
          </p:cNvSpPr>
          <p:nvPr>
            <p:ph type="body" idx="2"/>
            <p:custDataLst>
              <p:tags r:id="rId1"/>
            </p:custDataLst>
          </p:nvPr>
        </p:nvSpPr>
        <p:spPr/>
        <p:txBody>
          <a:bodyPr>
            <a:normAutofit fontScale="96875"/>
          </a:bodyPr>
          <a:p>
            <a:r>
              <a:rPr altLang="en-US" lang="zh-CN"/>
              <a:t>PART THREE</a:t>
            </a:r>
            <a:endParaRPr altLang="en-US" lang="zh-CN"/>
          </a:p>
        </p:txBody>
      </p:sp>
      <p:sp>
        <p:nvSpPr>
          <p:cNvPr id="1049368" name="标题 6"/>
          <p:cNvSpPr>
            <a:spLocks noGrp="1"/>
          </p:cNvSpPr>
          <p:nvPr>
            <p:ph type="title" idx="1"/>
            <p:custDataLst>
              <p:tags r:id="rId2"/>
            </p:custDataLst>
          </p:nvPr>
        </p:nvSpPr>
        <p:spPr/>
        <p:txBody>
          <a:bodyPr>
            <a:normAutofit fontScale="93333"/>
          </a:bodyPr>
          <a:p>
            <a:r>
              <a:rPr altLang="en-US" lang="zh-CN"/>
              <a:t>人工智能在食品溯源中的应用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482" name="标题 2"/>
          <p:cNvSpPr>
            <a:spLocks noGrp="1"/>
          </p:cNvSpPr>
          <p:nvPr>
            <p:ph type="title" idx="5"/>
          </p:nvPr>
        </p:nvSpPr>
        <p:spPr/>
        <p:txBody>
          <a:bodyPr>
            <a:normAutofit fontScale="91667"/>
          </a:bodyPr>
          <a:p>
            <a:r>
              <a:rPr altLang="en-US" lang="zh-CN"/>
              <a:t>图像识别技术</a:t>
            </a:r>
            <a:endParaRPr altLang="en-US" lang="zh-CN"/>
          </a:p>
        </p:txBody>
      </p:sp>
      <p:sp>
        <p:nvSpPr>
          <p:cNvPr id="104948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8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8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图像识别技术的基本原理</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9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9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9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在食品溯源中的应用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9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9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0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图像识别技术的优势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0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0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0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图像识别技术的未来发展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58" name="标题 2"/>
          <p:cNvSpPr>
            <a:spLocks noGrp="1"/>
          </p:cNvSpPr>
          <p:nvPr>
            <p:ph type="title" idx="5"/>
          </p:nvPr>
        </p:nvSpPr>
        <p:spPr/>
        <p:txBody>
          <a:bodyPr>
            <a:normAutofit fontScale="91667"/>
          </a:bodyPr>
          <a:p>
            <a:r>
              <a:rPr altLang="en-US" lang="zh-CN"/>
              <a:t>区块链技术</a:t>
            </a:r>
            <a:endParaRPr altLang="en-US" lang="zh-CN"/>
          </a:p>
        </p:txBody>
      </p:sp>
      <p:sp>
        <p:nvSpPr>
          <p:cNvPr id="1049560"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562"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564"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66"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68"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区块链技术与其他溯源技术的结合应用</a:t>
            </a:r>
            <a:endParaRPr altLang="en-US" dirty="0" sz="1200" lang="zh-CN" spc="150">
              <a:solidFill>
                <a:srgbClr val="FFFFFF"/>
              </a:solidFill>
              <a:latin typeface="+mn-ea"/>
              <a:sym typeface="+mn-ea"/>
            </a:endParaRPr>
          </a:p>
        </p:txBody>
      </p:sp>
      <p:sp>
        <p:nvSpPr>
          <p:cNvPr id="1049570"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2"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4"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区块链技术如何保证数据安全性和可追溯性</a:t>
            </a:r>
            <a:endParaRPr altLang="en-US" dirty="0" sz="1200" lang="zh-CN" spc="150">
              <a:solidFill>
                <a:schemeClr val="tx1">
                  <a:lumMod val="65000"/>
                  <a:lumOff val="35000"/>
                </a:schemeClr>
              </a:solidFill>
              <a:latin typeface="+mn-ea"/>
              <a:sym typeface="+mn-ea"/>
            </a:endParaRPr>
          </a:p>
        </p:txBody>
      </p:sp>
      <p:sp>
        <p:nvSpPr>
          <p:cNvPr id="1049576"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8"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0"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区块链技术在食品溯源中的应用</a:t>
            </a:r>
            <a:endParaRPr altLang="en-US" dirty="0" sz="1200" lang="zh-CN" spc="150">
              <a:solidFill>
                <a:srgbClr val="FFFFFF"/>
              </a:solidFill>
              <a:latin typeface="+mn-ea"/>
              <a:sym typeface="+mn-ea"/>
            </a:endParaRPr>
          </a:p>
        </p:txBody>
      </p:sp>
      <p:sp>
        <p:nvSpPr>
          <p:cNvPr id="1049582"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4"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6"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区块链技术定义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38" name="标题 2"/>
          <p:cNvSpPr>
            <a:spLocks noGrp="1"/>
          </p:cNvSpPr>
          <p:nvPr>
            <p:ph type="title" idx="5"/>
          </p:nvPr>
        </p:nvSpPr>
        <p:spPr/>
        <p:txBody>
          <a:bodyPr>
            <a:normAutofit fontScale="91667"/>
          </a:bodyPr>
          <a:p>
            <a:r>
              <a:rPr altLang="en-US" lang="zh-CN"/>
              <a:t>深度学习技术</a:t>
            </a:r>
            <a:endParaRPr altLang="en-US" lang="zh-CN"/>
          </a:p>
        </p:txBody>
      </p:sp>
      <p:sp>
        <p:nvSpPr>
          <p:cNvPr id="1049640" name="矩形 38"/>
          <p:cNvSpPr/>
          <p:nvPr>
            <p:custDataLst>
              <p:tags r:id="rId1"/>
            </p:custDataLst>
          </p:nvPr>
        </p:nvSpPr>
        <p:spPr>
          <a:xfrm rot="204112">
            <a:off x="1527310" y="1490400"/>
            <a:ext cx="4049330" cy="2113566"/>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42" name="矩形 39"/>
          <p:cNvSpPr/>
          <p:nvPr>
            <p:custDataLst>
              <p:tags r:id="rId2"/>
            </p:custDataLst>
          </p:nvPr>
        </p:nvSpPr>
        <p:spPr>
          <a:xfrm>
            <a:off x="1531989" y="1491068"/>
            <a:ext cx="4049330" cy="2113566"/>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44" name="TextBox 2"/>
          <p:cNvSpPr txBox="1"/>
          <p:nvPr>
            <p:custDataLst>
              <p:tags r:id="rId3"/>
            </p:custDataLst>
          </p:nvPr>
        </p:nvSpPr>
        <p:spPr>
          <a:xfrm>
            <a:off x="1766607" y="1656170"/>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深度学习技术概述</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9646" name="矩形 100"/>
          <p:cNvSpPr/>
          <p:nvPr>
            <p:custDataLst>
              <p:tags r:id="rId4"/>
            </p:custDataLst>
          </p:nvPr>
        </p:nvSpPr>
        <p:spPr>
          <a:xfrm rot="204112">
            <a:off x="6604012" y="1490400"/>
            <a:ext cx="4049330" cy="2113566"/>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48" name="矩形 101"/>
          <p:cNvSpPr/>
          <p:nvPr>
            <p:custDataLst>
              <p:tags r:id="rId5"/>
            </p:custDataLst>
          </p:nvPr>
        </p:nvSpPr>
        <p:spPr>
          <a:xfrm>
            <a:off x="6609360" y="1491068"/>
            <a:ext cx="4049330" cy="2113566"/>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50" name="TextBox 2"/>
          <p:cNvSpPr txBox="1"/>
          <p:nvPr>
            <p:custDataLst>
              <p:tags r:id="rId6"/>
            </p:custDataLst>
          </p:nvPr>
        </p:nvSpPr>
        <p:spPr>
          <a:xfrm>
            <a:off x="6844646" y="1656170"/>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在食品溯源中的应用</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9652" name="矩形 122"/>
          <p:cNvSpPr/>
          <p:nvPr>
            <p:custDataLst>
              <p:tags r:id="rId7"/>
            </p:custDataLst>
          </p:nvPr>
        </p:nvSpPr>
        <p:spPr>
          <a:xfrm rot="204112">
            <a:off x="1527310" y="4135365"/>
            <a:ext cx="4049330" cy="2113566"/>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54" name="矩形 123"/>
          <p:cNvSpPr/>
          <p:nvPr>
            <p:custDataLst>
              <p:tags r:id="rId8"/>
            </p:custDataLst>
          </p:nvPr>
        </p:nvSpPr>
        <p:spPr>
          <a:xfrm>
            <a:off x="1531989" y="4136034"/>
            <a:ext cx="4049330" cy="211356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56" name="TextBox 2"/>
          <p:cNvSpPr txBox="1"/>
          <p:nvPr>
            <p:custDataLst>
              <p:tags r:id="rId9"/>
            </p:custDataLst>
          </p:nvPr>
        </p:nvSpPr>
        <p:spPr>
          <a:xfrm>
            <a:off x="1765938" y="4301135"/>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优势与挑战</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9658" name="矩形 89"/>
          <p:cNvSpPr/>
          <p:nvPr>
            <p:custDataLst>
              <p:tags r:id="rId10"/>
            </p:custDataLst>
          </p:nvPr>
        </p:nvSpPr>
        <p:spPr>
          <a:xfrm rot="204112">
            <a:off x="6604012" y="4135365"/>
            <a:ext cx="4049330" cy="2113566"/>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60" name="矩形 90"/>
          <p:cNvSpPr/>
          <p:nvPr>
            <p:custDataLst>
              <p:tags r:id="rId11"/>
            </p:custDataLst>
          </p:nvPr>
        </p:nvSpPr>
        <p:spPr>
          <a:xfrm>
            <a:off x="6609360" y="4136034"/>
            <a:ext cx="4049330" cy="2113566"/>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62" name="TextBox 2"/>
          <p:cNvSpPr txBox="1"/>
          <p:nvPr>
            <p:custDataLst>
              <p:tags r:id="rId12"/>
            </p:custDataLst>
          </p:nvPr>
        </p:nvSpPr>
        <p:spPr>
          <a:xfrm>
            <a:off x="6843309" y="4301135"/>
            <a:ext cx="3597474" cy="1745263"/>
          </a:xfrm>
          <a:prstGeom prst="rect"/>
          <a:noFill/>
        </p:spPr>
        <p:txBody>
          <a:bodyPr anchor="ctr" anchorCtr="0" bIns="46990" rtlCol="0" wrap="square">
            <a:normAutofit fontScale="97727"/>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未来发展趋势</a:t>
            </a:r>
            <a:endParaRPr altLang="en-US" b="1" dirty="0" sz="4400" lang="zh-CN" spc="150">
              <a:solidFill>
                <a:srgbClr val="FFFFFF"/>
              </a:solidFill>
              <a:latin typeface="+mj-ea"/>
              <a:ea typeface="+mj-ea"/>
              <a:cs typeface="微软雅黑" panose="020B0503020204020204"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714" name="标题 2"/>
          <p:cNvSpPr>
            <a:spLocks noGrp="1"/>
          </p:cNvSpPr>
          <p:nvPr>
            <p:ph type="title" idx="5"/>
          </p:nvPr>
        </p:nvSpPr>
        <p:spPr/>
        <p:txBody>
          <a:bodyPr>
            <a:normAutofit fontScale="91667"/>
          </a:bodyPr>
          <a:p>
            <a:r>
              <a:rPr altLang="en-US" lang="zh-CN"/>
              <a:t>大数据分析技术</a:t>
            </a:r>
            <a:endParaRPr altLang="en-US" lang="zh-CN"/>
          </a:p>
        </p:txBody>
      </p:sp>
      <p:sp>
        <p:nvSpPr>
          <p:cNvPr id="104971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1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2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2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2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2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2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3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数据处理：利用机器学习算法对数据进行清洗、整合、分析等处理</a:t>
            </a:r>
            <a:endParaRPr altLang="en-US" dirty="0" sz="2400" lang="zh-CN">
              <a:latin typeface="+mn-ea"/>
              <a:ea typeface="+mn-ea"/>
            </a:endParaRPr>
          </a:p>
        </p:txBody>
      </p:sp>
      <p:sp>
        <p:nvSpPr>
          <p:cNvPr id="104973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数据分析结果：通过分析数据，可以追溯食品的来源、生产日期等信息，确保食品安全</a:t>
            </a:r>
            <a:endParaRPr altLang="en-US" dirty="0" sz="2400" lang="zh-CN">
              <a:latin typeface="+mn-ea"/>
              <a:ea typeface="+mn-ea"/>
            </a:endParaRPr>
          </a:p>
        </p:txBody>
      </p:sp>
      <p:sp>
        <p:nvSpPr>
          <p:cNvPr id="104973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958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数据采集：利用物联网技术收集食品生产、加工、运输等各个环节的数据</a:t>
            </a:r>
            <a:endParaRPr altLang="en-US" dirty="0" sz="2400" lang="zh-CN">
              <a:latin typeface="+mn-ea"/>
              <a:ea typeface="+mn-ea"/>
            </a:endParaRPr>
          </a:p>
        </p:txBody>
      </p:sp>
      <p:sp>
        <p:nvSpPr>
          <p:cNvPr id="104973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数据存储：将采集到的数据存储在云端或分布式数据库中</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790" name="文本占位符 2"/>
          <p:cNvSpPr>
            <a:spLocks noGrp="1"/>
          </p:cNvSpPr>
          <p:nvPr>
            <p:ph type="body" idx="2"/>
            <p:custDataLst>
              <p:tags r:id="rId1"/>
            </p:custDataLst>
          </p:nvPr>
        </p:nvSpPr>
        <p:spPr/>
        <p:txBody>
          <a:bodyPr>
            <a:normAutofit fontScale="96875"/>
          </a:bodyPr>
          <a:p>
            <a:r>
              <a:rPr altLang="en-US" lang="zh-CN"/>
              <a:t>PART FOUR</a:t>
            </a:r>
            <a:endParaRPr altLang="en-US" lang="zh-CN"/>
          </a:p>
        </p:txBody>
      </p:sp>
      <p:sp>
        <p:nvSpPr>
          <p:cNvPr id="1049792" name="标题 6"/>
          <p:cNvSpPr>
            <a:spLocks noGrp="1"/>
          </p:cNvSpPr>
          <p:nvPr>
            <p:ph type="title" idx="1"/>
            <p:custDataLst>
              <p:tags r:id="rId2"/>
            </p:custDataLst>
          </p:nvPr>
        </p:nvSpPr>
        <p:spPr/>
        <p:txBody>
          <a:bodyPr>
            <a:normAutofit fontScale="93333"/>
          </a:bodyPr>
          <a:p>
            <a:r>
              <a:rPr altLang="en-US" lang="zh-CN"/>
              <a:t>人工智能在食品溯源中的优势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906" name="标题 2"/>
          <p:cNvSpPr>
            <a:spLocks noGrp="1"/>
          </p:cNvSpPr>
          <p:nvPr>
            <p:ph type="title" idx="5"/>
          </p:nvPr>
        </p:nvSpPr>
        <p:spPr/>
        <p:txBody>
          <a:bodyPr>
            <a:normAutofit fontScale="91667"/>
          </a:bodyPr>
          <a:p>
            <a:r>
              <a:rPr altLang="en-US" lang="zh-CN"/>
              <a:t>提高识别准确率</a:t>
            </a:r>
            <a:endParaRPr altLang="en-US" lang="zh-CN"/>
          </a:p>
        </p:txBody>
      </p:sp>
      <p:sp>
        <p:nvSpPr>
          <p:cNvPr id="1049908"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人工智能技术能够通过图像识别和深度学习算法，对食品图像进行高精度识别，提高食品溯源的准确性。</a:t>
            </a:r>
            <a:endParaRPr altLang="en-US" dirty="0" sz="1200" lang="zh-CN" spc="150">
              <a:solidFill>
                <a:schemeClr val="tx1">
                  <a:lumMod val="65000"/>
                  <a:lumOff val="35000"/>
                </a:schemeClr>
              </a:solidFill>
              <a:latin typeface="+mn-ea"/>
              <a:sym typeface="+mn-ea"/>
            </a:endParaRPr>
          </a:p>
        </p:txBody>
      </p:sp>
      <p:sp>
        <p:nvSpPr>
          <p:cNvPr id="1049910"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人工智能技术能够自动对大量数据进行处理和分析，减少人工操作和人为因素对食品溯源准确性的影响。</a:t>
            </a:r>
            <a:endParaRPr altLang="en-US" dirty="0" sz="1200" lang="zh-CN" spc="150">
              <a:solidFill>
                <a:schemeClr val="tx1">
                  <a:lumMod val="65000"/>
                  <a:lumOff val="35000"/>
                </a:schemeClr>
              </a:solidFill>
              <a:latin typeface="+mn-ea"/>
              <a:sym typeface="+mn-ea"/>
            </a:endParaRPr>
          </a:p>
        </p:txBody>
      </p:sp>
      <p:sp>
        <p:nvSpPr>
          <p:cNvPr id="1049912"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人工智能技术能够通过数据挖掘和关联分析，发现食品生产、加工、运输、销售等环节中的潜在问题和风险，提高食品溯源的全面性和深入性。</a:t>
            </a:r>
            <a:endParaRPr altLang="en-US" dirty="0" sz="1200" lang="zh-CN" spc="150">
              <a:solidFill>
                <a:schemeClr val="tx1">
                  <a:lumMod val="65000"/>
                  <a:lumOff val="35000"/>
                </a:schemeClr>
              </a:solidFill>
              <a:latin typeface="+mn-ea"/>
              <a:sym typeface="+mn-ea"/>
            </a:endParaRPr>
          </a:p>
        </p:txBody>
      </p:sp>
      <p:sp>
        <p:nvSpPr>
          <p:cNvPr id="1049914"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人工智能技术能够不断学习和优化，提高自身的识别准确率和可靠性，为食品溯源提供更加准确和可靠的数据支持。</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966" name="标题 2"/>
          <p:cNvSpPr>
            <a:spLocks noGrp="1"/>
          </p:cNvSpPr>
          <p:nvPr>
            <p:ph type="title" idx="5"/>
          </p:nvPr>
        </p:nvSpPr>
        <p:spPr/>
        <p:txBody>
          <a:bodyPr>
            <a:normAutofit fontScale="91667"/>
          </a:bodyPr>
          <a:p>
            <a:r>
              <a:rPr altLang="en-US" lang="zh-CN"/>
              <a:t>降低人工成本</a:t>
            </a:r>
            <a:endParaRPr altLang="en-US" lang="zh-CN"/>
          </a:p>
        </p:txBody>
      </p:sp>
      <p:sp>
        <p:nvSpPr>
          <p:cNvPr id="104996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减少人为错误，提高数据准确性</a:t>
            </a:r>
            <a:endParaRPr altLang="zh-CN" dirty="0" lang="en-US">
              <a:solidFill>
                <a:schemeClr val="dk1">
                  <a:lumMod val="80000"/>
                  <a:lumOff val="20000"/>
                </a:schemeClr>
              </a:solidFill>
              <a:latin typeface="+mn-ea"/>
              <a:sym typeface="+mn-ea"/>
            </a:endParaRPr>
          </a:p>
        </p:txBody>
      </p:sp>
      <p:sp>
        <p:nvSpPr>
          <p:cNvPr id="104997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自动化程度高，减少人工操作</a:t>
            </a:r>
            <a:endParaRPr altLang="en-US" dirty="0" lang="zh-CN">
              <a:solidFill>
                <a:schemeClr val="dk1">
                  <a:lumMod val="80000"/>
                  <a:lumOff val="20000"/>
                </a:schemeClr>
              </a:solidFill>
              <a:latin typeface="+mn-ea"/>
              <a:sym typeface="+mn-ea"/>
            </a:endParaRPr>
          </a:p>
        </p:txBody>
      </p:sp>
      <p:sp>
        <p:nvSpPr>
          <p:cNvPr id="104998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提高工作效率，降低人力成本</a:t>
            </a:r>
            <a:endParaRPr altLang="en-US" dirty="0" lang="zh-CN">
              <a:solidFill>
                <a:schemeClr val="dk1">
                  <a:lumMod val="80000"/>
                  <a:lumOff val="20000"/>
                </a:schemeClr>
              </a:solidFill>
              <a:latin typeface="+mn-ea"/>
              <a:sym typeface="+mn-ea"/>
            </a:endParaRPr>
          </a:p>
        </p:txBody>
      </p:sp>
      <p:sp>
        <p:nvSpPr>
          <p:cNvPr id="104999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实现24小时不间断监控，节省人力成本</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050" name="标题 2"/>
          <p:cNvSpPr>
            <a:spLocks noGrp="1"/>
          </p:cNvSpPr>
          <p:nvPr>
            <p:ph type="title" idx="5"/>
          </p:nvPr>
        </p:nvSpPr>
        <p:spPr/>
        <p:txBody>
          <a:bodyPr>
            <a:normAutofit fontScale="91667"/>
          </a:bodyPr>
          <a:p>
            <a:r>
              <a:rPr altLang="en-US" lang="zh-CN"/>
              <a:t>实现实时监控</a:t>
            </a:r>
            <a:endParaRPr altLang="en-US" lang="zh-CN"/>
          </a:p>
        </p:txBody>
      </p:sp>
      <p:sp>
        <p:nvSpPr>
          <p:cNvPr id="105005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提高食品生产效率和安全性</a:t>
            </a:r>
            <a:endParaRPr altLang="zh-CN" dirty="0" lang="en-US">
              <a:solidFill>
                <a:schemeClr val="dk1">
                  <a:lumMod val="80000"/>
                  <a:lumOff val="20000"/>
                </a:schemeClr>
              </a:solidFill>
              <a:latin typeface="+mn-ea"/>
              <a:sym typeface="+mn-ea"/>
            </a:endParaRPr>
          </a:p>
        </p:txBody>
      </p:sp>
      <p:sp>
        <p:nvSpPr>
          <p:cNvPr id="105006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实时监测食品生产过程中的关键环节</a:t>
            </a:r>
            <a:endParaRPr altLang="en-US" dirty="0" lang="zh-CN">
              <a:solidFill>
                <a:schemeClr val="dk1">
                  <a:lumMod val="80000"/>
                  <a:lumOff val="20000"/>
                </a:schemeClr>
              </a:solidFill>
              <a:latin typeface="+mn-ea"/>
              <a:sym typeface="+mn-ea"/>
            </a:endParaRPr>
          </a:p>
        </p:txBody>
      </p:sp>
      <p:sp>
        <p:nvSpPr>
          <p:cNvPr id="105006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及时发现并处理潜在问题</a:t>
            </a:r>
            <a:endParaRPr altLang="en-US" dirty="0" lang="zh-CN">
              <a:solidFill>
                <a:schemeClr val="dk1">
                  <a:lumMod val="80000"/>
                  <a:lumOff val="20000"/>
                </a:schemeClr>
              </a:solidFill>
              <a:latin typeface="+mn-ea"/>
              <a:sym typeface="+mn-ea"/>
            </a:endParaRPr>
          </a:p>
        </p:txBody>
      </p:sp>
      <p:sp>
        <p:nvSpPr>
          <p:cNvPr id="105007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降低食品召回和损失的风险</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134" name="标题 2"/>
          <p:cNvSpPr>
            <a:spLocks noGrp="1"/>
          </p:cNvSpPr>
          <p:nvPr>
            <p:ph type="title" idx="5"/>
          </p:nvPr>
        </p:nvSpPr>
        <p:spPr/>
        <p:txBody>
          <a:bodyPr>
            <a:normAutofit fontScale="91667"/>
          </a:bodyPr>
          <a:p>
            <a:r>
              <a:rPr altLang="en-US" lang="zh-CN"/>
              <a:t>增强数据安全性</a:t>
            </a:r>
            <a:endParaRPr altLang="en-US" lang="zh-CN"/>
          </a:p>
        </p:txBody>
      </p:sp>
      <p:sp>
        <p:nvSpPr>
          <p:cNvPr id="105013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3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防止数据篡改和伪造</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4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4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保证数据完整性和一致性</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14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5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提高数据传输和存储的安全性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5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5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增强数据隐私保护和加密措施</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210" name="文本占位符 2"/>
          <p:cNvSpPr>
            <a:spLocks noGrp="1"/>
          </p:cNvSpPr>
          <p:nvPr>
            <p:ph type="body" idx="2"/>
            <p:custDataLst>
              <p:tags r:id="rId1"/>
            </p:custDataLst>
          </p:nvPr>
        </p:nvSpPr>
        <p:spPr/>
        <p:txBody>
          <a:bodyPr>
            <a:normAutofit fontScale="96875"/>
          </a:bodyPr>
          <a:p>
            <a:r>
              <a:rPr altLang="en-US" lang="zh-CN"/>
              <a:t>PART FIVE</a:t>
            </a:r>
            <a:endParaRPr altLang="en-US" lang="zh-CN"/>
          </a:p>
        </p:txBody>
      </p:sp>
      <p:sp>
        <p:nvSpPr>
          <p:cNvPr id="1050212" name="标题 6"/>
          <p:cNvSpPr>
            <a:spLocks noGrp="1"/>
          </p:cNvSpPr>
          <p:nvPr>
            <p:ph type="title" idx="1"/>
            <p:custDataLst>
              <p:tags r:id="rId2"/>
            </p:custDataLst>
          </p:nvPr>
        </p:nvSpPr>
        <p:spPr/>
        <p:txBody>
          <a:bodyPr>
            <a:normAutofit fontScale="90000"/>
          </a:bodyPr>
          <a:p>
            <a:r>
              <a:rPr altLang="en-US" lang="zh-CN"/>
              <a:t>人工智能在食品溯源中的挑战与解决方案</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326" name="标题 2"/>
          <p:cNvSpPr>
            <a:spLocks noGrp="1"/>
          </p:cNvSpPr>
          <p:nvPr>
            <p:ph type="title" idx="5"/>
          </p:nvPr>
        </p:nvSpPr>
        <p:spPr/>
        <p:txBody>
          <a:bodyPr>
            <a:normAutofit fontScale="91667"/>
          </a:bodyPr>
          <a:p>
            <a:r>
              <a:rPr altLang="en-US" lang="zh-CN"/>
              <a:t>数据隐私保护问题</a:t>
            </a:r>
            <a:endParaRPr altLang="en-US" lang="zh-CN"/>
          </a:p>
        </p:txBody>
      </p:sp>
      <p:sp>
        <p:nvSpPr>
          <p:cNvPr id="105032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现有的数据隐私保护技术和方法</a:t>
            </a:r>
            <a:endParaRPr altLang="zh-CN" dirty="0" lang="en-US">
              <a:solidFill>
                <a:schemeClr val="dk1">
                  <a:lumMod val="80000"/>
                  <a:lumOff val="20000"/>
                </a:schemeClr>
              </a:solidFill>
              <a:latin typeface="+mn-ea"/>
              <a:sym typeface="+mn-ea"/>
            </a:endParaRPr>
          </a:p>
        </p:txBody>
      </p:sp>
      <p:sp>
        <p:nvSpPr>
          <p:cNvPr id="105033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4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4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数据隐私保护的重要性</a:t>
            </a:r>
            <a:endParaRPr altLang="en-US" dirty="0" lang="zh-CN">
              <a:solidFill>
                <a:schemeClr val="dk1">
                  <a:lumMod val="80000"/>
                  <a:lumOff val="20000"/>
                </a:schemeClr>
              </a:solidFill>
              <a:latin typeface="+mn-ea"/>
              <a:sym typeface="+mn-ea"/>
            </a:endParaRPr>
          </a:p>
        </p:txBody>
      </p:sp>
      <p:sp>
        <p:nvSpPr>
          <p:cNvPr id="105034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4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4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5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人工智能在食品溯源中可能涉及的数据隐私</a:t>
            </a:r>
            <a:endParaRPr altLang="en-US" dirty="0" lang="zh-CN">
              <a:solidFill>
                <a:schemeClr val="dk1">
                  <a:lumMod val="80000"/>
                  <a:lumOff val="20000"/>
                </a:schemeClr>
              </a:solidFill>
              <a:latin typeface="+mn-ea"/>
              <a:sym typeface="+mn-ea"/>
            </a:endParaRPr>
          </a:p>
        </p:txBody>
      </p:sp>
      <p:sp>
        <p:nvSpPr>
          <p:cNvPr id="105035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5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5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5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未来需要进一步研究和改进的方向</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410" name="标题 2"/>
          <p:cNvSpPr>
            <a:spLocks noGrp="1"/>
          </p:cNvSpPr>
          <p:nvPr>
            <p:ph type="title" idx="5"/>
          </p:nvPr>
        </p:nvSpPr>
        <p:spPr/>
        <p:txBody>
          <a:bodyPr>
            <a:normAutofit fontScale="91667"/>
          </a:bodyPr>
          <a:p>
            <a:r>
              <a:rPr altLang="en-US" lang="zh-CN"/>
              <a:t>技术成熟度问题</a:t>
            </a:r>
            <a:endParaRPr altLang="en-US" lang="zh-CN"/>
          </a:p>
        </p:txBody>
      </p:sp>
      <p:sp>
        <p:nvSpPr>
          <p:cNvPr id="105041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1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1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1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2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技术成熟度不足，需要进一步完善和优化</a:t>
            </a:r>
            <a:endParaRPr altLang="en-US" sz="1400" lang="zh-CN" spc="150">
              <a:solidFill>
                <a:schemeClr val="tx1"/>
              </a:solidFill>
              <a:effectLst/>
              <a:latin typeface="+mn-ea"/>
              <a:sym typeface="+mn-ea"/>
            </a:endParaRPr>
          </a:p>
        </p:txBody>
      </p:sp>
      <p:sp>
        <p:nvSpPr>
          <p:cNvPr id="105042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人工智能技术在食品溯源中的应用尚处于发展阶段</a:t>
            </a:r>
            <a:endParaRPr altLang="en-US" dirty="0" sz="1400" lang="zh-CN" spc="150">
              <a:solidFill>
                <a:schemeClr val="tx1"/>
              </a:solidFill>
              <a:effectLst/>
              <a:latin typeface="+mn-ea"/>
              <a:sym typeface="+mn-ea"/>
            </a:endParaRPr>
          </a:p>
        </p:txBody>
      </p:sp>
      <p:sp>
        <p:nvSpPr>
          <p:cNvPr id="105042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缺乏统一的技术标准和规范，导致不同系统之间的互操作性差</a:t>
            </a:r>
            <a:endParaRPr altLang="en-US" sz="1400" lang="zh-CN" spc="150">
              <a:solidFill>
                <a:schemeClr val="tx1"/>
              </a:solidFill>
              <a:effectLst/>
              <a:latin typeface="+mn-ea"/>
              <a:sym typeface="+mn-ea"/>
            </a:endParaRPr>
          </a:p>
        </p:txBody>
      </p:sp>
      <p:sp>
        <p:nvSpPr>
          <p:cNvPr id="105042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技术成本较高，限制了其在食品溯源领域的广泛应用</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478" name="标题 2"/>
          <p:cNvSpPr>
            <a:spLocks noGrp="1"/>
          </p:cNvSpPr>
          <p:nvPr>
            <p:ph type="title" idx="5"/>
          </p:nvPr>
        </p:nvSpPr>
        <p:spPr/>
        <p:txBody>
          <a:bodyPr>
            <a:normAutofit fontScale="91667"/>
          </a:bodyPr>
          <a:p>
            <a:r>
              <a:rPr altLang="en-US" lang="zh-CN"/>
              <a:t>法律法规不完善问题</a:t>
            </a:r>
            <a:endParaRPr altLang="en-US" lang="zh-CN"/>
          </a:p>
        </p:txBody>
      </p:sp>
      <p:sp>
        <p:nvSpPr>
          <p:cNvPr id="105048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8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8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8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8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5"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9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9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9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7"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9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9"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01"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9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0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0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03"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0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05"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0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07"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0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51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51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51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516"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缺乏相关法律法规和标准</a:t>
            </a:r>
            <a:endParaRPr altLang="en-US" dirty="0" sz="1200" lang="zh-CN" spc="150">
              <a:solidFill>
                <a:schemeClr val="tx1">
                  <a:lumMod val="65000"/>
                  <a:lumOff val="35000"/>
                </a:schemeClr>
              </a:solidFill>
              <a:latin typeface="+mn-ea"/>
              <a:sym typeface="+mn-ea"/>
            </a:endParaRPr>
          </a:p>
        </p:txBody>
      </p:sp>
      <p:sp>
        <p:nvSpPr>
          <p:cNvPr id="1050518"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需要加强法律法规的制定和执行力度</a:t>
            </a:r>
            <a:endParaRPr altLang="en-US" dirty="0" sz="1200" lang="zh-CN" spc="150">
              <a:solidFill>
                <a:schemeClr val="tx1">
                  <a:lumMod val="65000"/>
                  <a:lumOff val="35000"/>
                </a:schemeClr>
              </a:solidFill>
              <a:latin typeface="+mn-ea"/>
              <a:sym typeface="+mn-ea"/>
            </a:endParaRPr>
          </a:p>
        </p:txBody>
      </p:sp>
      <p:sp>
        <p:nvSpPr>
          <p:cNvPr id="1050520"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缺乏有效的数据保护和隐私政策</a:t>
            </a:r>
            <a:endParaRPr altLang="en-US" dirty="0" sz="1200" lang="zh-CN" spc="150">
              <a:solidFill>
                <a:schemeClr val="tx1">
                  <a:lumMod val="65000"/>
                  <a:lumOff val="35000"/>
                </a:schemeClr>
              </a:solidFill>
              <a:latin typeface="+mn-ea"/>
              <a:sym typeface="+mn-ea"/>
            </a:endParaRPr>
          </a:p>
        </p:txBody>
      </p:sp>
      <p:sp>
        <p:nvSpPr>
          <p:cNvPr id="1050522"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监管部门职责不明确</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574" name="标题 2"/>
          <p:cNvSpPr>
            <a:spLocks noGrp="1"/>
          </p:cNvSpPr>
          <p:nvPr>
            <p:ph type="title" idx="5"/>
          </p:nvPr>
        </p:nvSpPr>
        <p:spPr/>
        <p:txBody>
          <a:bodyPr>
            <a:normAutofit fontScale="91667"/>
          </a:bodyPr>
          <a:p>
            <a:r>
              <a:rPr altLang="en-US" lang="zh-CN"/>
              <a:t>跨部门合作问题</a:t>
            </a:r>
            <a:endParaRPr altLang="en-US" lang="zh-CN"/>
          </a:p>
        </p:txBody>
      </p:sp>
      <p:sp>
        <p:nvSpPr>
          <p:cNvPr id="105057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7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8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8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8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8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8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9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9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建立统一的溯源标准和规范</a:t>
            </a:r>
            <a:endParaRPr altLang="en-US" dirty="0" sz="2400" lang="zh-CN">
              <a:latin typeface="+mn-ea"/>
              <a:ea typeface="+mn-ea"/>
            </a:endParaRPr>
          </a:p>
        </p:txBody>
      </p:sp>
      <p:sp>
        <p:nvSpPr>
          <p:cNvPr id="105059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加强跨部门之间的合作和协调</a:t>
            </a:r>
            <a:endParaRPr altLang="en-US" dirty="0" sz="2400" lang="zh-CN">
              <a:latin typeface="+mn-ea"/>
              <a:ea typeface="+mn-ea"/>
            </a:endParaRPr>
          </a:p>
        </p:txBody>
      </p:sp>
      <p:sp>
        <p:nvSpPr>
          <p:cNvPr id="105059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不同部门之间的数据共享和整合</a:t>
            </a:r>
            <a:endParaRPr altLang="en-US" dirty="0" sz="2400" lang="zh-CN">
              <a:latin typeface="+mn-ea"/>
              <a:ea typeface="+mn-ea"/>
            </a:endParaRPr>
          </a:p>
        </p:txBody>
      </p:sp>
      <p:sp>
        <p:nvSpPr>
          <p:cNvPr id="105059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跨部门之间的沟通和协作机制</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650" name="标题 2"/>
          <p:cNvSpPr>
            <a:spLocks noGrp="1"/>
          </p:cNvSpPr>
          <p:nvPr>
            <p:ph type="title" idx="5"/>
          </p:nvPr>
        </p:nvSpPr>
        <p:spPr/>
        <p:txBody>
          <a:bodyPr>
            <a:normAutofit fontScale="91667"/>
          </a:bodyPr>
          <a:p>
            <a:r>
              <a:rPr altLang="en-US" lang="zh-CN"/>
              <a:t>解决方案探讨</a:t>
            </a:r>
            <a:endParaRPr altLang="en-US" lang="zh-CN"/>
          </a:p>
        </p:txBody>
      </p:sp>
      <p:sp>
        <p:nvSpPr>
          <p:cNvPr id="1050652"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建立统一的食品溯源信息平台</a:t>
            </a:r>
            <a:endParaRPr altLang="en-US" dirty="0" sz="1200" lang="zh-CN" spc="150">
              <a:solidFill>
                <a:schemeClr val="tx1">
                  <a:lumMod val="65000"/>
                  <a:lumOff val="35000"/>
                </a:schemeClr>
              </a:solidFill>
              <a:latin typeface="+mn-ea"/>
              <a:sym typeface="+mn-ea"/>
            </a:endParaRPr>
          </a:p>
        </p:txBody>
      </p:sp>
      <p:sp>
        <p:nvSpPr>
          <p:cNvPr id="1050654"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利用区块链技术确保数据安全可靠</a:t>
            </a:r>
            <a:endParaRPr altLang="en-US" dirty="0" sz="1200" lang="zh-CN" spc="150">
              <a:solidFill>
                <a:schemeClr val="tx1">
                  <a:lumMod val="65000"/>
                  <a:lumOff val="35000"/>
                </a:schemeClr>
              </a:solidFill>
              <a:latin typeface="+mn-ea"/>
              <a:sym typeface="+mn-ea"/>
            </a:endParaRPr>
          </a:p>
        </p:txBody>
      </p:sp>
      <p:sp>
        <p:nvSpPr>
          <p:cNvPr id="1050656"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引入人工智能技术提高溯源效率和准确性</a:t>
            </a:r>
            <a:endParaRPr altLang="en-US" dirty="0" sz="1200" lang="zh-CN" spc="150">
              <a:solidFill>
                <a:schemeClr val="tx1">
                  <a:lumMod val="65000"/>
                  <a:lumOff val="35000"/>
                </a:schemeClr>
              </a:solidFill>
              <a:latin typeface="+mn-ea"/>
              <a:sym typeface="+mn-ea"/>
            </a:endParaRPr>
          </a:p>
        </p:txBody>
      </p:sp>
      <p:sp>
        <p:nvSpPr>
          <p:cNvPr id="1050658"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加强政府监管和行业自律，确保溯源信息的真实性和可信度</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710" name="文本占位符 2"/>
          <p:cNvSpPr>
            <a:spLocks noGrp="1"/>
          </p:cNvSpPr>
          <p:nvPr>
            <p:ph type="body" idx="2"/>
            <p:custDataLst>
              <p:tags r:id="rId1"/>
            </p:custDataLst>
          </p:nvPr>
        </p:nvSpPr>
        <p:spPr/>
        <p:txBody>
          <a:bodyPr>
            <a:normAutofit fontScale="96875"/>
          </a:bodyPr>
          <a:p>
            <a:r>
              <a:rPr altLang="en-US" lang="zh-CN"/>
              <a:t>PART SIX</a:t>
            </a:r>
            <a:endParaRPr altLang="en-US" lang="zh-CN"/>
          </a:p>
        </p:txBody>
      </p:sp>
      <p:sp>
        <p:nvSpPr>
          <p:cNvPr id="1050712" name="标题 6"/>
          <p:cNvSpPr>
            <a:spLocks noGrp="1"/>
          </p:cNvSpPr>
          <p:nvPr>
            <p:ph type="title" idx="1"/>
            <p:custDataLst>
              <p:tags r:id="rId2"/>
            </p:custDataLst>
          </p:nvPr>
        </p:nvSpPr>
        <p:spPr/>
        <p:txBody>
          <a:bodyPr>
            <a:normAutofit fontScale="93333"/>
          </a:bodyPr>
          <a:p>
            <a:r>
              <a:rPr altLang="en-US" lang="zh-CN"/>
              <a:t>未来发展趋势与展望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826" name="标题 2"/>
          <p:cNvSpPr>
            <a:spLocks noGrp="1"/>
          </p:cNvSpPr>
          <p:nvPr>
            <p:ph type="title" idx="5"/>
          </p:nvPr>
        </p:nvSpPr>
        <p:spPr/>
        <p:txBody>
          <a:bodyPr>
            <a:normAutofit fontScale="91667"/>
          </a:bodyPr>
          <a:p>
            <a:r>
              <a:rPr altLang="en-US" lang="zh-CN"/>
              <a:t>人工智能技术不断创新发展</a:t>
            </a:r>
            <a:endParaRPr altLang="en-US" lang="zh-CN"/>
          </a:p>
        </p:txBody>
      </p:sp>
      <p:sp>
        <p:nvSpPr>
          <p:cNvPr id="105082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83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832"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深度学习技术：通过神经网络模型对食品数据进行训练和预测，提高溯源的准确性和效率。</a:t>
            </a:r>
            <a:endParaRPr altLang="en-US" dirty="0" sz="2000" lang="zh-CN" spc="200">
              <a:solidFill>
                <a:schemeClr val="tx1">
                  <a:lumMod val="85000"/>
                  <a:lumOff val="15000"/>
                </a:schemeClr>
              </a:solidFill>
              <a:latin typeface="+mn-ea"/>
              <a:sym typeface="+mn-ea"/>
            </a:endParaRPr>
          </a:p>
        </p:txBody>
      </p:sp>
      <p:sp>
        <p:nvSpPr>
          <p:cNvPr id="105083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83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838" name="文本框 34"/>
          <p:cNvSpPr txBox="1"/>
          <p:nvPr>
            <p:custDataLst>
              <p:tags r:id="rId6"/>
            </p:custDataLst>
          </p:nvPr>
        </p:nvSpPr>
        <p:spPr>
          <a:xfrm>
            <a:off x="3558080"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自然语言处理技术：利用自然语言处理技术对食品标签、生产记录等文本信息进行解析和抽取，实现食品信息的自动化识别和提取。</a:t>
            </a:r>
            <a:endParaRPr altLang="en-US" dirty="0" sz="2000" lang="zh-CN" spc="200">
              <a:solidFill>
                <a:schemeClr val="tx1">
                  <a:lumMod val="85000"/>
                  <a:lumOff val="15000"/>
                </a:schemeClr>
              </a:solidFill>
              <a:latin typeface="+mn-ea"/>
              <a:sym typeface="+mn-ea"/>
            </a:endParaRPr>
          </a:p>
        </p:txBody>
      </p:sp>
      <p:sp>
        <p:nvSpPr>
          <p:cNvPr id="105084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84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844" name="文本框 5"/>
          <p:cNvSpPr txBox="1"/>
          <p:nvPr>
            <p:custDataLst>
              <p:tags r:id="rId9"/>
            </p:custDataLst>
          </p:nvPr>
        </p:nvSpPr>
        <p:spPr>
          <a:xfrm>
            <a:off x="6349604"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计算机视觉技术：通过计算机视觉技术对食品图像进行分析和识别，实现食品种类的自动化分类和识别。</a:t>
            </a:r>
            <a:endParaRPr altLang="en-US" dirty="0" sz="2000" lang="zh-CN" spc="200">
              <a:solidFill>
                <a:schemeClr val="tx1">
                  <a:lumMod val="85000"/>
                  <a:lumOff val="15000"/>
                </a:schemeClr>
              </a:solidFill>
              <a:latin typeface="+mn-ea"/>
              <a:sym typeface="+mn-ea"/>
            </a:endParaRPr>
          </a:p>
        </p:txBody>
      </p:sp>
      <p:sp>
        <p:nvSpPr>
          <p:cNvPr id="105084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84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850" name="文本框 10"/>
          <p:cNvSpPr txBox="1"/>
          <p:nvPr>
            <p:custDataLst>
              <p:tags r:id="rId12"/>
            </p:custDataLst>
          </p:nvPr>
        </p:nvSpPr>
        <p:spPr>
          <a:xfrm>
            <a:off x="914176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物联网技术：通过物联网技术实现食品生产、加工、运输、销售等全过程的实时监控和数据采集，为食品溯源提供更加全面和准确的数据支持。</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902" name="标题 2"/>
          <p:cNvSpPr>
            <a:spLocks noGrp="1"/>
          </p:cNvSpPr>
          <p:nvPr>
            <p:ph type="title" idx="5"/>
          </p:nvPr>
        </p:nvSpPr>
        <p:spPr/>
        <p:txBody>
          <a:bodyPr>
            <a:normAutofit fontScale="91667"/>
          </a:bodyPr>
          <a:p>
            <a:r>
              <a:rPr altLang="en-US" lang="zh-CN"/>
              <a:t>跨部门合作更加紧密</a:t>
            </a:r>
            <a:endParaRPr altLang="en-US" lang="zh-CN"/>
          </a:p>
        </p:txBody>
      </p:sp>
      <p:sp>
        <p:nvSpPr>
          <p:cNvPr id="105090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90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90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91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91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91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91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91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92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加强国际合作，共同应对全球食品安全挑战</a:t>
            </a:r>
            <a:endParaRPr altLang="en-US" dirty="0" sz="2400" lang="zh-CN">
              <a:latin typeface="+mn-ea"/>
              <a:ea typeface="+mn-ea"/>
            </a:endParaRPr>
          </a:p>
        </p:txBody>
      </p:sp>
      <p:sp>
        <p:nvSpPr>
          <p:cNvPr id="105092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提高公众对食品溯源的认知度和参与度</a:t>
            </a:r>
            <a:endParaRPr altLang="en-US" dirty="0" sz="2400" lang="zh-CN">
              <a:latin typeface="+mn-ea"/>
              <a:ea typeface="+mn-ea"/>
            </a:endParaRPr>
          </a:p>
        </p:txBody>
      </p:sp>
      <p:sp>
        <p:nvSpPr>
          <p:cNvPr id="105092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政府、企业、研究机构等多方共同参与</a:t>
            </a:r>
            <a:endParaRPr altLang="en-US" dirty="0" sz="2400" lang="zh-CN">
              <a:latin typeface="+mn-ea"/>
              <a:ea typeface="+mn-ea"/>
            </a:endParaRPr>
          </a:p>
        </p:txBody>
      </p:sp>
      <p:sp>
        <p:nvSpPr>
          <p:cNvPr id="105092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建立统一的标准和规范，促进信息共享</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978" name="标题 2"/>
          <p:cNvSpPr>
            <a:spLocks noGrp="1"/>
          </p:cNvSpPr>
          <p:nvPr>
            <p:ph type="title" idx="5"/>
          </p:nvPr>
        </p:nvSpPr>
        <p:spPr/>
        <p:txBody>
          <a:bodyPr>
            <a:normAutofit fontScale="91667"/>
          </a:bodyPr>
          <a:p>
            <a:r>
              <a:rPr altLang="en-US" lang="zh-CN"/>
              <a:t>法律法规逐步完善</a:t>
            </a:r>
            <a:endParaRPr altLang="en-US" lang="zh-CN"/>
          </a:p>
        </p:txBody>
      </p:sp>
      <p:sp>
        <p:nvSpPr>
          <p:cNvPr id="105098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8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8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8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法律法规的完善将为人工智能在食品溯源中的应用提供有力保障</a:t>
            </a:r>
            <a:endParaRPr altLang="zh-CN" dirty="0" lang="en-US">
              <a:solidFill>
                <a:schemeClr val="dk1">
                  <a:lumMod val="80000"/>
                  <a:lumOff val="20000"/>
                </a:schemeClr>
              </a:solidFill>
              <a:latin typeface="+mn-ea"/>
              <a:sym typeface="+mn-ea"/>
            </a:endParaRPr>
          </a:p>
        </p:txBody>
      </p:sp>
      <p:sp>
        <p:nvSpPr>
          <p:cNvPr id="105098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9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9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9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人工智能在食品溯源中的应用将受到更多法律关注</a:t>
            </a:r>
            <a:endParaRPr altLang="en-US" dirty="0" lang="zh-CN">
              <a:solidFill>
                <a:schemeClr val="dk1">
                  <a:lumMod val="80000"/>
                  <a:lumOff val="20000"/>
                </a:schemeClr>
              </a:solidFill>
              <a:latin typeface="+mn-ea"/>
              <a:sym typeface="+mn-ea"/>
            </a:endParaRPr>
          </a:p>
        </p:txBody>
      </p:sp>
      <p:sp>
        <p:nvSpPr>
          <p:cNvPr id="105099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9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0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0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未来将有更多相关法规出台，规范行业发展</a:t>
            </a:r>
            <a:endParaRPr altLang="en-US" dirty="0" lang="zh-CN">
              <a:solidFill>
                <a:schemeClr val="dk1">
                  <a:lumMod val="80000"/>
                  <a:lumOff val="20000"/>
                </a:schemeClr>
              </a:solidFill>
              <a:latin typeface="+mn-ea"/>
              <a:sym typeface="+mn-ea"/>
            </a:endParaRPr>
          </a:p>
        </p:txBody>
      </p:sp>
      <p:sp>
        <p:nvSpPr>
          <p:cNvPr id="105100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0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0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1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行业标准的制定和实施将有助于推动人工智能在食品溯源中的普及和应用</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1062" name="标题 2"/>
          <p:cNvSpPr>
            <a:spLocks noGrp="1"/>
          </p:cNvSpPr>
          <p:nvPr>
            <p:ph type="title" idx="5"/>
          </p:nvPr>
        </p:nvSpPr>
        <p:spPr/>
        <p:txBody>
          <a:bodyPr>
            <a:normAutofit fontScale="91667"/>
          </a:bodyPr>
          <a:p>
            <a:r>
              <a:rPr altLang="en-US" lang="zh-CN"/>
              <a:t>人工智能在食品溯源中的应用前景广阔</a:t>
            </a:r>
            <a:endParaRPr altLang="en-US" lang="zh-CN"/>
          </a:p>
        </p:txBody>
      </p:sp>
      <p:sp>
        <p:nvSpPr>
          <p:cNvPr id="1051064" name="矩形 3"/>
          <p:cNvSpPr/>
          <p:nvPr>
            <p:custDataLst>
              <p:tags r:id="rId1"/>
            </p:custDataLst>
          </p:nvPr>
        </p:nvSpPr>
        <p:spPr>
          <a:xfrm>
            <a:off x="2643997" y="5184059"/>
            <a:ext cx="3618331" cy="396864"/>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66" name="任意多边形 5"/>
          <p:cNvSpPr/>
          <p:nvPr>
            <p:custDataLst>
              <p:tags r:id="rId2"/>
            </p:custDataLst>
          </p:nvPr>
        </p:nvSpPr>
        <p:spPr>
          <a:xfrm>
            <a:off x="2703873" y="5187922"/>
            <a:ext cx="3020961" cy="394099"/>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51068" name="正文"/>
          <p:cNvSpPr txBox="1"/>
          <p:nvPr>
            <p:custDataLst>
              <p:tags r:id="rId3"/>
            </p:custDataLst>
          </p:nvPr>
        </p:nvSpPr>
        <p:spPr>
          <a:xfrm>
            <a:off x="3147473" y="5628947"/>
            <a:ext cx="6395175" cy="620511"/>
          </a:xfrm>
          <a:prstGeom prst="rect"/>
          <a:noFill/>
        </p:spPr>
        <p:txBody>
          <a:bodyPr anchor="t" anchorCtr="0" bIns="0" lIns="0" rIns="0" rtlCol="0" tIns="0" wrap="square">
            <a:normAutofit fontScale="80000"/>
          </a:bodyPr>
          <a:p>
            <a:pPr algn="l" fontAlgn="auto" indent="0">
              <a:lnSpc>
                <a:spcPct val="130000"/>
              </a:lnSpc>
              <a:spcBef>
                <a:spcPts val="600"/>
              </a:spcBef>
              <a:spcAft>
                <a:spcPts val="600"/>
              </a:spcAft>
            </a:pPr>
            <a:r>
              <a:rPr altLang="en-US" dirty="0" sz="1400" lang="zh-CN" spc="150">
                <a:solidFill>
                  <a:schemeClr val="tx1">
                    <a:lumMod val="65000"/>
                    <a:lumOff val="35000"/>
                  </a:schemeClr>
                </a:solidFill>
                <a:latin typeface="+mn-ea"/>
              </a:rPr>
              <a:t>未来挑战与机遇：虽然人工智能在食品溯源中的应用前景广阔，但也面临着一些挑战和机遇。需要加强技术研发和人才培养，同时也需要政府、企业和社会各方面的共同努力和支持。</a:t>
            </a:r>
            <a:endParaRPr altLang="en-US" dirty="0" sz="1400" lang="zh-CN" spc="150">
              <a:solidFill>
                <a:schemeClr val="tx1">
                  <a:lumMod val="65000"/>
                  <a:lumOff val="35000"/>
                </a:schemeClr>
              </a:solidFill>
              <a:latin typeface="+mn-ea"/>
            </a:endParaRPr>
          </a:p>
        </p:txBody>
      </p:sp>
      <p:sp>
        <p:nvSpPr>
          <p:cNvPr id="1051070" name="标题"/>
          <p:cNvSpPr txBox="1"/>
          <p:nvPr>
            <p:custDataLst>
              <p:tags r:id="rId4"/>
            </p:custDataLst>
          </p:nvPr>
        </p:nvSpPr>
        <p:spPr>
          <a:xfrm>
            <a:off x="3105624" y="5183415"/>
            <a:ext cx="2234737" cy="402468"/>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51072" name="矩形 8"/>
          <p:cNvSpPr/>
          <p:nvPr>
            <p:custDataLst>
              <p:tags r:id="rId5"/>
            </p:custDataLst>
          </p:nvPr>
        </p:nvSpPr>
        <p:spPr>
          <a:xfrm>
            <a:off x="2643997" y="3953054"/>
            <a:ext cx="3618331" cy="396864"/>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74" name="任意多边形 5"/>
          <p:cNvSpPr/>
          <p:nvPr>
            <p:custDataLst>
              <p:tags r:id="rId6"/>
            </p:custDataLst>
          </p:nvPr>
        </p:nvSpPr>
        <p:spPr>
          <a:xfrm>
            <a:off x="2703873" y="3956917"/>
            <a:ext cx="3020961" cy="394099"/>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51076" name="正文"/>
          <p:cNvSpPr txBox="1"/>
          <p:nvPr>
            <p:custDataLst>
              <p:tags r:id="rId7"/>
            </p:custDataLst>
          </p:nvPr>
        </p:nvSpPr>
        <p:spPr>
          <a:xfrm>
            <a:off x="3147473" y="4397941"/>
            <a:ext cx="6395175" cy="620511"/>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100" lang="zh-CN" spc="150">
                <a:solidFill>
                  <a:schemeClr val="tx1">
                    <a:lumMod val="65000"/>
                    <a:lumOff val="35000"/>
                  </a:schemeClr>
                </a:solidFill>
                <a:latin typeface="+mn-ea"/>
              </a:rPr>
              <a:t>应用前景广阔：人工智能在食品溯源中的应用前景非常广阔，未来将有更多的企业和机构投入研发和应用，推动食品溯源领域的创新发展。</a:t>
            </a:r>
            <a:endParaRPr altLang="en-US" dirty="0" sz="1100" lang="zh-CN" spc="150">
              <a:solidFill>
                <a:schemeClr val="tx1">
                  <a:lumMod val="65000"/>
                  <a:lumOff val="35000"/>
                </a:schemeClr>
              </a:solidFill>
              <a:latin typeface="+mn-ea"/>
            </a:endParaRPr>
          </a:p>
        </p:txBody>
      </p:sp>
      <p:sp>
        <p:nvSpPr>
          <p:cNvPr id="1051078" name="标题"/>
          <p:cNvSpPr txBox="1"/>
          <p:nvPr>
            <p:custDataLst>
              <p:tags r:id="rId8"/>
            </p:custDataLst>
          </p:nvPr>
        </p:nvSpPr>
        <p:spPr>
          <a:xfrm>
            <a:off x="3105624" y="3952410"/>
            <a:ext cx="2234737" cy="402468"/>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51080" name="矩形 23"/>
          <p:cNvSpPr/>
          <p:nvPr>
            <p:custDataLst>
              <p:tags r:id="rId9"/>
            </p:custDataLst>
          </p:nvPr>
        </p:nvSpPr>
        <p:spPr>
          <a:xfrm>
            <a:off x="2643997" y="1491044"/>
            <a:ext cx="3618331" cy="396864"/>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82" name="任意多边形 5"/>
          <p:cNvSpPr/>
          <p:nvPr>
            <p:custDataLst>
              <p:tags r:id="rId10"/>
            </p:custDataLst>
          </p:nvPr>
        </p:nvSpPr>
        <p:spPr>
          <a:xfrm>
            <a:off x="2703873" y="1494907"/>
            <a:ext cx="3020961" cy="394099"/>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51084" name="正文"/>
          <p:cNvSpPr txBox="1"/>
          <p:nvPr>
            <p:custDataLst>
              <p:tags r:id="rId11"/>
            </p:custDataLst>
          </p:nvPr>
        </p:nvSpPr>
        <p:spPr>
          <a:xfrm>
            <a:off x="3147473" y="1935931"/>
            <a:ext cx="6395175" cy="620511"/>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100" lang="zh-CN" spc="150">
                <a:solidFill>
                  <a:schemeClr val="tx1">
                    <a:lumMod val="65000"/>
                    <a:lumOff val="35000"/>
                  </a:schemeClr>
                </a:solidFill>
                <a:latin typeface="+mn-ea"/>
              </a:rPr>
              <a:t>未来发展趋势：随着人工智能技术的不断进步，其在食品溯源领域的应用将更加广泛和深入。</a:t>
            </a:r>
            <a:endParaRPr altLang="en-US" dirty="0" sz="1100" lang="zh-CN" spc="150">
              <a:solidFill>
                <a:schemeClr val="tx1">
                  <a:lumMod val="65000"/>
                  <a:lumOff val="35000"/>
                </a:schemeClr>
              </a:solidFill>
              <a:latin typeface="+mn-ea"/>
            </a:endParaRPr>
          </a:p>
        </p:txBody>
      </p:sp>
      <p:sp>
        <p:nvSpPr>
          <p:cNvPr id="1051086" name="标题"/>
          <p:cNvSpPr txBox="1"/>
          <p:nvPr>
            <p:custDataLst>
              <p:tags r:id="rId12"/>
            </p:custDataLst>
          </p:nvPr>
        </p:nvSpPr>
        <p:spPr>
          <a:xfrm>
            <a:off x="3147473" y="1490400"/>
            <a:ext cx="2192889" cy="402468"/>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51088" name="矩形 27"/>
          <p:cNvSpPr/>
          <p:nvPr>
            <p:custDataLst>
              <p:tags r:id="rId13"/>
            </p:custDataLst>
          </p:nvPr>
        </p:nvSpPr>
        <p:spPr>
          <a:xfrm>
            <a:off x="2643997" y="2722049"/>
            <a:ext cx="3618331" cy="396864"/>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90" name="任意多边形 5"/>
          <p:cNvSpPr/>
          <p:nvPr>
            <p:custDataLst>
              <p:tags r:id="rId14"/>
            </p:custDataLst>
          </p:nvPr>
        </p:nvSpPr>
        <p:spPr>
          <a:xfrm>
            <a:off x="2703873" y="2725912"/>
            <a:ext cx="3020961" cy="394099"/>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51092" name="正文"/>
          <p:cNvSpPr txBox="1"/>
          <p:nvPr>
            <p:custDataLst>
              <p:tags r:id="rId15"/>
            </p:custDataLst>
          </p:nvPr>
        </p:nvSpPr>
        <p:spPr>
          <a:xfrm>
            <a:off x="3147473" y="3166936"/>
            <a:ext cx="6395175" cy="620511"/>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100" lang="zh-CN" spc="150">
                <a:solidFill>
                  <a:schemeClr val="tx1">
                    <a:lumMod val="65000"/>
                    <a:lumOff val="35000"/>
                  </a:schemeClr>
                </a:solidFill>
                <a:latin typeface="+mn-ea"/>
              </a:rPr>
              <a:t>未来展望：通过人工智能技术，可以实现更加精准、高效、实时的食品溯源，提高食品安全监管水平，保障消费者权益。</a:t>
            </a:r>
            <a:endParaRPr altLang="en-US" dirty="0" sz="1100" lang="zh-CN" spc="150">
              <a:solidFill>
                <a:schemeClr val="tx1">
                  <a:lumMod val="65000"/>
                  <a:lumOff val="35000"/>
                </a:schemeClr>
              </a:solidFill>
              <a:latin typeface="+mn-ea"/>
            </a:endParaRPr>
          </a:p>
        </p:txBody>
      </p:sp>
      <p:sp>
        <p:nvSpPr>
          <p:cNvPr id="1051094" name="标题"/>
          <p:cNvSpPr txBox="1"/>
          <p:nvPr>
            <p:custDataLst>
              <p:tags r:id="rId16"/>
            </p:custDataLst>
          </p:nvPr>
        </p:nvSpPr>
        <p:spPr>
          <a:xfrm>
            <a:off x="3105624" y="2721405"/>
            <a:ext cx="2234737" cy="402468"/>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1146" name="文本占位符 2"/>
          <p:cNvSpPr>
            <a:spLocks noGrp="1"/>
          </p:cNvSpPr>
          <p:nvPr>
            <p:ph type="body" idx="2"/>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51148" name="标题 6"/>
          <p:cNvSpPr>
            <a:spLocks noGrp="1"/>
          </p:cNvSpPr>
          <p:nvPr>
            <p:ph type="title" idx="1"/>
            <p:custDataLst>
              <p:tags r:id="rId2"/>
            </p:custDataLst>
          </p:nvPr>
        </p:nvSpPr>
        <p:spPr/>
        <p:txBody>
          <a:bodyPr/>
          <a:p>
            <a:r>
              <a:rPr altLang="en-US" lang="zh-CN"/>
              <a:t>THANKS</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CONTENT_GROUP_TYPE" val="titlestyle"/>
  <p:tag name="KSO_WM_UNIT_TYPE" val="i"/>
  <p:tag name="KSO_WM_UNIT_INDEX" val="1"/>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CONTENT_GROUP_TYPE" val="titlestyle"/>
  <p:tag name="KSO_WM_UNIT_TYPE" val="i"/>
  <p:tag name="KSO_WM_UNIT_INDEX" val="3"/>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CONTENT_GROUP_TYPE" val="contentchip"/>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CONTENT_GROUP_TYPE" val="contentchip"/>
  <p:tag name="KSO_WM_UNIT_TYPE" val="i"/>
  <p:tag name="KSO_WM_UNIT_INDEX" val="4"/>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7.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8.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此处添加标题"/>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CONTENT_GROUP_TYPE" val="titlestyle"/>
  <p:tag name="KSO_WM_UNIT_TYPE" val="i"/>
  <p:tag name="KSO_WM_UNIT_INDEX" val="1"/>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此处添加标题"/>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CONTENT_GROUP_TYPE" val="titlestyle"/>
  <p:tag name="KSO_WM_UNIT_TYPE" val="i"/>
  <p:tag name="KSO_WM_UNIT_INDEX" val="1"/>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此处添加标题"/>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CONTENT_GROUP_TYPE" val="titlestyle"/>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CONTENT_GROUP_TYPE" val="titlestyle"/>
  <p:tag name="KSO_WM_UNIT_TYPE" val="i"/>
  <p:tag name="KSO_WM_UNIT_INDEX" val="1"/>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此处添加标题"/>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CONTENT_GROUP_TYPE" val="contentchip"/>
  <p:tag name="KSO_WM_UNIT_TYPE" val="i"/>
  <p:tag name="KSO_WM_UNIT_INDEX" val="1"/>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CONTENT_GROUP_TYPE" val="contentchip"/>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CONTENT_GROUP_TYPE" val="contentchip"/>
  <p:tag name="KSO_WM_UNIT_TYPE" val="i"/>
  <p:tag name="KSO_WM_UNIT_INDEX" val="4"/>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10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3.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CONTENT_GROUP_TYPE" val="titlestyle"/>
  <p:tag name="KSO_WM_UNIT_TYPE" val="i"/>
  <p:tag name="KSO_WM_UNIT_INDEX" val="1"/>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3"/>
  <p:tag name="KSO_WM_TEMPLATE_THUMBS_INDEX" val="1、9"/>
</p:tagLst>
</file>

<file path=ppt/tags/tag11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1*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11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1*b*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WPS,a click to unlimited possibilities"/>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1*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单击添加文档标题"/>
</p:tagLst>
</file>

<file path=ppt/tags/tag120.xml><?xml version="1.0" encoding="utf-8"?>
<p:tagLst xmlns:p="http://schemas.openxmlformats.org/presentationml/2006/main">
  <p:tag name="KSO_WM_SLIDE_ID" val="custom20230303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303"/>
  <p:tag name="KSO_WM_SLIDE_LAYOUT" val="a_b_f"/>
  <p:tag name="KSO_WM_SLIDE_LAYOUT_CNT" val="1_1_1"/>
  <p:tag name="KSO_WM_TEMPLATE_THUMBS_INDEX" val="1、9"/>
  <p:tag name="KSO_WM_SLIDE_CONTENT_AREA" val="{&quot;left&quot;:&quot;81.45&quot;,&quot;top&quot;:&quot;106.8&quot;,&quot;width&quot;:&quot;739.1&quot;,&quot;height&quot;:&quot;290.25&quot;}"/>
</p:tagLst>
</file>

<file path=ppt/tags/tag12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6*b*1"/>
  <p:tag name="KSO_WM_TEMPLATE_CATEGORY" val="custom"/>
  <p:tag name="KSO_WM_TEMPLATE_INDEX" val="20230303"/>
  <p:tag name="KSO_WM_UNIT_LAYERLEVEL" val="1"/>
  <p:tag name="KSO_WM_TAG_VERSION" val="1.0"/>
  <p:tag name="KSO_WM_BEAUTIFY_FLAG" val="#wm#"/>
  <p:tag name="KSO_WM_DIAGRAM_GROUP_CODE" val="l1-1"/>
  <p:tag name="KSO_WM_UNIT_PRESET_TEXT" val="CONTENTS"/>
</p:tagLst>
</file>

<file path=ppt/tags/tag12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6*a*1"/>
  <p:tag name="KSO_WM_TEMPLATE_CATEGORY" val="custom"/>
  <p:tag name="KSO_WM_TEMPLATE_INDEX" val="20230303"/>
  <p:tag name="KSO_WM_UNIT_LAYERLEVEL" val="1"/>
  <p:tag name="KSO_WM_TAG_VERSION" val="1.0"/>
  <p:tag name="KSO_WM_BEAUTIFY_FLAG" val="#wm#"/>
  <p:tag name="KSO_WM_DIAGRAM_GROUP_CODE" val="l1-1"/>
  <p:tag name="KSO_WM_UNIT_PRESET_TEXT" val="目录"/>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1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3_6*l_h_i*1_1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1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2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3_6*l_h_i*1_2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2_1"/>
  <p:tag name="KSO_WM_DIAGRAM_VERSION" val="3"/>
  <p:tag name="KSO_WM_UNIT_PRESET_TEXT" val="添加 目录标题"/>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3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3_6*l_h_i*1_3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3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4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3_6*l_h_i*1_4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4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5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3_6*l_h_i*1_5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5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6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6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303_6*l_h_i*1_6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6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SLIDE_ID" val="custom2023030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303"/>
  <p:tag name="KSO_WM_SLIDE_LAYOUT" val="a_b_l"/>
  <p:tag name="KSO_WM_SLIDE_LAYOUT_CNT" val="1_1_1"/>
  <p:tag name="KSO_WM_SLIDE_TYPE" val="contents"/>
  <p:tag name="KSO_WM_SLIDE_SUBTYPE" val="diag"/>
  <p:tag name="KSO_WM_DIAGRAM_GROUP_CODE" val="l1-1"/>
  <p:tag name="KSO_WM_SLIDE_DIAGTYPE" val="l"/>
</p:tagLst>
</file>

<file path=ppt/tags/tag14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ONE"/>
</p:tagLst>
</file>

<file path=ppt/tags/tag1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4.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WO"/>
</p:tagLst>
</file>

<file path=ppt/tags/tag1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7.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HREE"/>
</p:tagLst>
</file>

<file path=ppt/tags/tag1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82.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OUR"/>
</p:tagLst>
</file>

<file path=ppt/tags/tag2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35.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IVE"/>
</p:tagLst>
</file>

<file path=ppt/tags/tag2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86.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SIX"/>
</p:tagLst>
</file>

<file path=ppt/tags/tag3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358.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4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1"/>
  <p:tag name="KSO_WM_DIAGRAM_VIRTUALLY_FRAME" val="{&quot;height&quot;:385.4222047244095,&quot;width&quot;:535.7499999999999}"/>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4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047244095,&quot;width&quot;:535.7499999999999}"/>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8_4*l_h_f*1_4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8_4*l_h_a*1_4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3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1"/>
  <p:tag name="KSO_WM_DIAGRAM_VIRTUALLY_FRAME" val="{&quot;height&quot;:385.4222047244095,&quot;width&quot;:535.7499999999999}"/>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3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047244095,&quot;width&quot;:535.7499999999999}"/>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8_4*l_h_f*1_3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8_4*l_h_a*1_3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1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1"/>
  <p:tag name="KSO_WM_DIAGRAM_VIRTUALLY_FRAME" val="{&quot;height&quot;:385.4222047244095,&quot;width&quot;:535.7499999999999}"/>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1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047244095,&quot;width&quot;:535.7499999999999}"/>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8_4*l_h_f*1_1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8_4*l_h_a*1_1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2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1"/>
  <p:tag name="KSO_WM_DIAGRAM_VIRTUALLY_FRAME" val="{&quot;height&quot;:385.4222047244095,&quot;width&quot;:535.7499999999999}"/>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2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047244095,&quot;width&quot;:535.7499999999999}"/>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8_4*l_h_f*1_2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8_4*l_h_a*1_2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047244095,&quot;width&quot;:535.7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9*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4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9*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THANKS"/>
</p:tagLst>
</file>

<file path=ppt/tags/tag417.xml><?xml version="1.0" encoding="utf-8"?>
<p:tagLst xmlns:p="http://schemas.openxmlformats.org/presentationml/2006/main">
  <p:tag name="KSO_WM_SLIDE_ID" val="custom2023030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3"/>
  <p:tag name="KSO_WM_SLIDE_LAYOUT" val="a_f"/>
  <p:tag name="KSO_WM_SLIDE_LAYOUT_CNT" val="1_1"/>
  <p:tag name="KSO_WM_SLIDE_TYPE" val="endPage"/>
  <p:tag name="KSO_WM_SLIDE_SUBTYPE" val="pureTxt"/>
  <p:tag name="KSO_WM_SLIDE_CONTENT_AREA" val="{&quot;left&quot;:&quot;81.45&quot;,&quot;top&quot;:&quot;106.8&quot;,&quot;width&quot;:&quot;739.1&quot;,&quot;height&quot;:&quot;290.2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6">
      <a:dk1>
        <a:srgbClr val="000000"/>
      </a:dk1>
      <a:lt1>
        <a:srgbClr val="FFFFFF"/>
      </a:lt1>
      <a:dk2>
        <a:srgbClr val="003E29"/>
      </a:dk2>
      <a:lt2>
        <a:srgbClr val="E6E6E6"/>
      </a:lt2>
      <a:accent1>
        <a:srgbClr val="1FFFB5"/>
      </a:accent1>
      <a:accent2>
        <a:srgbClr val="2EE8C3"/>
      </a:accent2>
      <a:accent3>
        <a:srgbClr val="3DD2D1"/>
      </a:accent3>
      <a:accent4>
        <a:srgbClr val="4BBBE0"/>
      </a:accent4>
      <a:accent5>
        <a:srgbClr val="5AA5EE"/>
      </a:accent5>
      <a:accent6>
        <a:srgbClr val="698EFC"/>
      </a:accent6>
      <a:hlink>
        <a:srgbClr val="4472C4"/>
      </a:hlink>
      <a:folHlink>
        <a:srgbClr val="EEEEEE"/>
      </a:folHlink>
    </a:clrScheme>
    <a:fontScheme name="稻壳儿-黑体常规8">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2023-12-16T18:44:57Z</dcterms:created>
  <dcterms:modified xsi:type="dcterms:W3CDTF">2023-12-16T18:44:57Z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f4c1bbed79c248eb9a603b22d0822dab_21</vt:lpwstr>
  </property>
</Properties>
</file>