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  <p:sldMasterId id="2147483660" r:id="rId2"/>
  </p:sldMasterIdLst>
  <p:notesMasterIdLst>
    <p:notesMasterId r:id="rId3"/>
  </p:notes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tags" Target="tags/tag544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69.xml" /><Relationship Id="rId11" Type="http://schemas.openxmlformats.org/officeDocument/2006/relationships/tags" Target="../tags/tag70.xml" /><Relationship Id="rId12" Type="http://schemas.openxmlformats.org/officeDocument/2006/relationships/tags" Target="../tags/tag71.xml" /><Relationship Id="rId13" Type="http://schemas.openxmlformats.org/officeDocument/2006/relationships/tags" Target="../tags/tag72.xml" /><Relationship Id="rId14" Type="http://schemas.openxmlformats.org/officeDocument/2006/relationships/tags" Target="../tags/tag73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63.xml" /><Relationship Id="rId3" Type="http://schemas.openxmlformats.org/officeDocument/2006/relationships/image" Target="../media/image2.png" /><Relationship Id="rId4" Type="http://schemas.openxmlformats.org/officeDocument/2006/relationships/tags" Target="../tags/tag64.xml" /><Relationship Id="rId5" Type="http://schemas.openxmlformats.org/officeDocument/2006/relationships/tags" Target="../tags/tag65.xml" /><Relationship Id="rId6" Type="http://schemas.openxmlformats.org/officeDocument/2006/relationships/image" Target="../media/image3.png" /><Relationship Id="rId7" Type="http://schemas.openxmlformats.org/officeDocument/2006/relationships/tags" Target="../tags/tag66.xml" /><Relationship Id="rId8" Type="http://schemas.openxmlformats.org/officeDocument/2006/relationships/tags" Target="../tags/tag67.xml" /><Relationship Id="rId9" Type="http://schemas.openxmlformats.org/officeDocument/2006/relationships/tags" Target="../tags/tag6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4.xml" /><Relationship Id="rId2" Type="http://schemas.openxmlformats.org/officeDocument/2006/relationships/tags" Target="../tags/tag75.xml" /><Relationship Id="rId3" Type="http://schemas.openxmlformats.org/officeDocument/2006/relationships/tags" Target="../tags/tag76.xml" /><Relationship Id="rId4" Type="http://schemas.openxmlformats.org/officeDocument/2006/relationships/tags" Target="../tags/tag77.xml" /><Relationship Id="rId5" Type="http://schemas.openxmlformats.org/officeDocument/2006/relationships/tags" Target="../tags/tag78.xml" /><Relationship Id="rId6" Type="http://schemas.openxmlformats.org/officeDocument/2006/relationships/tags" Target="../tags/tag79.xml" /><Relationship Id="rId7" Type="http://schemas.openxmlformats.org/officeDocument/2006/relationships/tags" Target="../tags/tag80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88.xml" /><Relationship Id="rId11" Type="http://schemas.openxmlformats.org/officeDocument/2006/relationships/tags" Target="../tags/tag89.xml" /><Relationship Id="rId12" Type="http://schemas.openxmlformats.org/officeDocument/2006/relationships/tags" Target="../tags/tag90.xml" /><Relationship Id="rId13" Type="http://schemas.openxmlformats.org/officeDocument/2006/relationships/tags" Target="../tags/tag91.xml" /><Relationship Id="rId14" Type="http://schemas.openxmlformats.org/officeDocument/2006/relationships/tags" Target="../tags/tag92.xml" /><Relationship Id="rId15" Type="http://schemas.openxmlformats.org/officeDocument/2006/relationships/tags" Target="../tags/tag93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81.xml" /><Relationship Id="rId3" Type="http://schemas.openxmlformats.org/officeDocument/2006/relationships/image" Target="../media/image4.png" /><Relationship Id="rId4" Type="http://schemas.openxmlformats.org/officeDocument/2006/relationships/tags" Target="../tags/tag82.xml" /><Relationship Id="rId5" Type="http://schemas.openxmlformats.org/officeDocument/2006/relationships/tags" Target="../tags/tag83.xml" /><Relationship Id="rId6" Type="http://schemas.openxmlformats.org/officeDocument/2006/relationships/tags" Target="../tags/tag84.xml" /><Relationship Id="rId7" Type="http://schemas.openxmlformats.org/officeDocument/2006/relationships/tags" Target="../tags/tag85.xml" /><Relationship Id="rId8" Type="http://schemas.openxmlformats.org/officeDocument/2006/relationships/tags" Target="../tags/tag86.xml" /><Relationship Id="rId9" Type="http://schemas.openxmlformats.org/officeDocument/2006/relationships/tags" Target="../tags/tag87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4.xml" /><Relationship Id="rId2" Type="http://schemas.openxmlformats.org/officeDocument/2006/relationships/tags" Target="../tags/tag95.xml" /><Relationship Id="rId3" Type="http://schemas.openxmlformats.org/officeDocument/2006/relationships/tags" Target="../tags/tag96.xml" /><Relationship Id="rId4" Type="http://schemas.openxmlformats.org/officeDocument/2006/relationships/tags" Target="../tags/tag97.xml" /><Relationship Id="rId5" Type="http://schemas.openxmlformats.org/officeDocument/2006/relationships/tags" Target="../tags/tag98.xml" /><Relationship Id="rId6" Type="http://schemas.openxmlformats.org/officeDocument/2006/relationships/tags" Target="../tags/tag99.xml" /><Relationship Id="rId7" Type="http://schemas.openxmlformats.org/officeDocument/2006/relationships/tags" Target="../tags/tag100.xml" /><Relationship Id="rId8" Type="http://schemas.openxmlformats.org/officeDocument/2006/relationships/tags" Target="../tags/tag101.xml" /><Relationship Id="rId9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2.xml" /><Relationship Id="rId10" Type="http://schemas.openxmlformats.org/officeDocument/2006/relationships/tags" Target="../tags/tag111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103.xml" /><Relationship Id="rId3" Type="http://schemas.openxmlformats.org/officeDocument/2006/relationships/tags" Target="../tags/tag104.xml" /><Relationship Id="rId4" Type="http://schemas.openxmlformats.org/officeDocument/2006/relationships/tags" Target="../tags/tag105.xml" /><Relationship Id="rId5" Type="http://schemas.openxmlformats.org/officeDocument/2006/relationships/tags" Target="../tags/tag106.xml" /><Relationship Id="rId6" Type="http://schemas.openxmlformats.org/officeDocument/2006/relationships/tags" Target="../tags/tag107.xml" /><Relationship Id="rId7" Type="http://schemas.openxmlformats.org/officeDocument/2006/relationships/tags" Target="../tags/tag108.xml" /><Relationship Id="rId8" Type="http://schemas.openxmlformats.org/officeDocument/2006/relationships/tags" Target="../tags/tag109.xml" /><Relationship Id="rId9" Type="http://schemas.openxmlformats.org/officeDocument/2006/relationships/tags" Target="../tags/tag110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2.xml" /><Relationship Id="rId2" Type="http://schemas.openxmlformats.org/officeDocument/2006/relationships/tags" Target="../tags/tag113.xml" /><Relationship Id="rId3" Type="http://schemas.openxmlformats.org/officeDocument/2006/relationships/tags" Target="../tags/tag114.xml" /><Relationship Id="rId4" Type="http://schemas.openxmlformats.org/officeDocument/2006/relationships/tags" Target="../tags/tag115.xml" /><Relationship Id="rId5" Type="http://schemas.openxmlformats.org/officeDocument/2006/relationships/tags" Target="../tags/tag116.xml" /><Relationship Id="rId6" Type="http://schemas.openxmlformats.org/officeDocument/2006/relationships/tags" Target="../tags/tag117.xml" /><Relationship Id="rId7" Type="http://schemas.openxmlformats.org/officeDocument/2006/relationships/tags" Target="../tags/tag118.xml" /><Relationship Id="rId8" Type="http://schemas.openxmlformats.org/officeDocument/2006/relationships/tags" Target="../tags/tag119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0.xml" /><Relationship Id="rId2" Type="http://schemas.openxmlformats.org/officeDocument/2006/relationships/tags" Target="../tags/tag121.xml" /><Relationship Id="rId3" Type="http://schemas.openxmlformats.org/officeDocument/2006/relationships/tags" Target="../tags/tag122.xml" /><Relationship Id="rId4" Type="http://schemas.openxmlformats.org/officeDocument/2006/relationships/tags" Target="../tags/tag123.xml" /><Relationship Id="rId5" Type="http://schemas.openxmlformats.org/officeDocument/2006/relationships/tags" Target="../tags/tag124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5.xml" /><Relationship Id="rId2" Type="http://schemas.openxmlformats.org/officeDocument/2006/relationships/tags" Target="../tags/tag126.xml" /><Relationship Id="rId3" Type="http://schemas.openxmlformats.org/officeDocument/2006/relationships/tags" Target="../tags/tag127.xml" /><Relationship Id="rId4" Type="http://schemas.openxmlformats.org/officeDocument/2006/relationships/tags" Target="../tags/tag128.xml" /><Relationship Id="rId5" Type="http://schemas.openxmlformats.org/officeDocument/2006/relationships/tags" Target="../tags/tag129.xml" /><Relationship Id="rId6" Type="http://schemas.openxmlformats.org/officeDocument/2006/relationships/tags" Target="../tags/tag130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1.xml" /><Relationship Id="rId2" Type="http://schemas.openxmlformats.org/officeDocument/2006/relationships/tags" Target="../tags/tag132.xml" /><Relationship Id="rId3" Type="http://schemas.openxmlformats.org/officeDocument/2006/relationships/tags" Target="../tags/tag133.xml" /><Relationship Id="rId4" Type="http://schemas.openxmlformats.org/officeDocument/2006/relationships/tags" Target="../tags/tag134.xml" /><Relationship Id="rId5" Type="http://schemas.openxmlformats.org/officeDocument/2006/relationships/tags" Target="../tags/tag135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6.xml" /><Relationship Id="rId2" Type="http://schemas.openxmlformats.org/officeDocument/2006/relationships/tags" Target="../tags/tag137.xml" /><Relationship Id="rId3" Type="http://schemas.openxmlformats.org/officeDocument/2006/relationships/tags" Target="../tags/tag138.xml" /><Relationship Id="rId4" Type="http://schemas.openxmlformats.org/officeDocument/2006/relationships/tags" Target="../tags/tag139.xml" /><Relationship Id="rId5" Type="http://schemas.openxmlformats.org/officeDocument/2006/relationships/tags" Target="../tags/tag140.xml" /><Relationship Id="rId6" Type="http://schemas.openxmlformats.org/officeDocument/2006/relationships/tags" Target="../tags/tag141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image" Target="../media/image3.png" /><Relationship Id="rId11" Type="http://schemas.openxmlformats.org/officeDocument/2006/relationships/tags" Target="../tags/tag149.xml" /><Relationship Id="rId12" Type="http://schemas.openxmlformats.org/officeDocument/2006/relationships/tags" Target="../tags/tag150.xml" /><Relationship Id="rId13" Type="http://schemas.openxmlformats.org/officeDocument/2006/relationships/tags" Target="../tags/tag151.xml" /><Relationship Id="rId14" Type="http://schemas.openxmlformats.org/officeDocument/2006/relationships/tags" Target="../tags/tag152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142.xml" /><Relationship Id="rId3" Type="http://schemas.openxmlformats.org/officeDocument/2006/relationships/image" Target="../media/image2.png" /><Relationship Id="rId4" Type="http://schemas.openxmlformats.org/officeDocument/2006/relationships/tags" Target="../tags/tag143.xml" /><Relationship Id="rId5" Type="http://schemas.openxmlformats.org/officeDocument/2006/relationships/tags" Target="../tags/tag144.xml" /><Relationship Id="rId6" Type="http://schemas.openxmlformats.org/officeDocument/2006/relationships/tags" Target="../tags/tag145.xml" /><Relationship Id="rId7" Type="http://schemas.openxmlformats.org/officeDocument/2006/relationships/tags" Target="../tags/tag146.xml" /><Relationship Id="rId8" Type="http://schemas.openxmlformats.org/officeDocument/2006/relationships/tags" Target="../tags/tag147.xml" /><Relationship Id="rId9" Type="http://schemas.openxmlformats.org/officeDocument/2006/relationships/tags" Target="../tags/tag148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3.xml" /><Relationship Id="rId2" Type="http://schemas.openxmlformats.org/officeDocument/2006/relationships/tags" Target="../tags/tag154.xml" /><Relationship Id="rId3" Type="http://schemas.openxmlformats.org/officeDocument/2006/relationships/tags" Target="../tags/tag155.xml" /><Relationship Id="rId4" Type="http://schemas.openxmlformats.org/officeDocument/2006/relationships/tags" Target="../tags/tag156.xml" /><Relationship Id="rId5" Type="http://schemas.openxmlformats.org/officeDocument/2006/relationships/tags" Target="../tags/tag157.xml" /><Relationship Id="rId6" Type="http://schemas.openxmlformats.org/officeDocument/2006/relationships/tags" Target="../tags/tag158.xml" /><Relationship Id="rId7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9.xml" /><Relationship Id="rId2" Type="http://schemas.openxmlformats.org/officeDocument/2006/relationships/tags" Target="../tags/tag160.xml" /><Relationship Id="rId3" Type="http://schemas.openxmlformats.org/officeDocument/2006/relationships/tags" Target="../tags/tag161.xml" /><Relationship Id="rId4" Type="http://schemas.openxmlformats.org/officeDocument/2006/relationships/tags" Target="../tags/tag162.xml" /><Relationship Id="rId5" Type="http://schemas.openxmlformats.org/officeDocument/2006/relationships/tags" Target="../tags/tag163.xml" /><Relationship Id="rId6" Type="http://schemas.openxmlformats.org/officeDocument/2006/relationships/tags" Target="../tags/tag164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5.xml" /><Relationship Id="rId2" Type="http://schemas.openxmlformats.org/officeDocument/2006/relationships/tags" Target="../tags/tag166.xml" /><Relationship Id="rId3" Type="http://schemas.openxmlformats.org/officeDocument/2006/relationships/tags" Target="../tags/tag167.xml" /><Relationship Id="rId4" Type="http://schemas.openxmlformats.org/officeDocument/2006/relationships/tags" Target="../tags/tag168.xml" /><Relationship Id="rId5" Type="http://schemas.openxmlformats.org/officeDocument/2006/relationships/tags" Target="../tags/tag169.xml" /><Relationship Id="rId6" Type="http://schemas.openxmlformats.org/officeDocument/2006/relationships/tags" Target="../tags/tag170.xml" /><Relationship Id="rId7" Type="http://schemas.openxmlformats.org/officeDocument/2006/relationships/tags" Target="../tags/tag171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2.xml" /><Relationship Id="rId2" Type="http://schemas.openxmlformats.org/officeDocument/2006/relationships/tags" Target="../tags/tag173.xml" /><Relationship Id="rId3" Type="http://schemas.openxmlformats.org/officeDocument/2006/relationships/tags" Target="../tags/tag174.xml" /><Relationship Id="rId4" Type="http://schemas.openxmlformats.org/officeDocument/2006/relationships/tags" Target="../tags/tag175.xml" /><Relationship Id="rId5" Type="http://schemas.openxmlformats.org/officeDocument/2006/relationships/tags" Target="../tags/tag176.xml" /><Relationship Id="rId6" Type="http://schemas.openxmlformats.org/officeDocument/2006/relationships/tags" Target="../tags/tag177.xml" /><Relationship Id="rId7" Type="http://schemas.openxmlformats.org/officeDocument/2006/relationships/tags" Target="../tags/tag178.xml" /><Relationship Id="rId8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9.xml" /><Relationship Id="rId2" Type="http://schemas.openxmlformats.org/officeDocument/2006/relationships/tags" Target="../tags/tag180.xml" /><Relationship Id="rId3" Type="http://schemas.openxmlformats.org/officeDocument/2006/relationships/tags" Target="../tags/tag181.xml" /><Relationship Id="rId4" Type="http://schemas.openxmlformats.org/officeDocument/2006/relationships/tags" Target="../tags/tag182.xml" /><Relationship Id="rId5" Type="http://schemas.openxmlformats.org/officeDocument/2006/relationships/tags" Target="../tags/tag183.xml" /><Relationship Id="rId6" Type="http://schemas.openxmlformats.org/officeDocument/2006/relationships/tags" Target="../tags/tag184.xml" /><Relationship Id="rId7" Type="http://schemas.openxmlformats.org/officeDocument/2006/relationships/tags" Target="../tags/tag185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6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87.xml" /><Relationship Id="rId3" Type="http://schemas.openxmlformats.org/officeDocument/2006/relationships/tags" Target="../tags/tag188.xml" /><Relationship Id="rId4" Type="http://schemas.openxmlformats.org/officeDocument/2006/relationships/tags" Target="../tags/tag189.xml" /><Relationship Id="rId5" Type="http://schemas.openxmlformats.org/officeDocument/2006/relationships/tags" Target="../tags/tag190.xml" /><Relationship Id="rId6" Type="http://schemas.openxmlformats.org/officeDocument/2006/relationships/tags" Target="../tags/tag191.xml" /><Relationship Id="rId7" Type="http://schemas.openxmlformats.org/officeDocument/2006/relationships/tags" Target="../tags/tag192.xml" /><Relationship Id="rId8" Type="http://schemas.openxmlformats.org/officeDocument/2006/relationships/tags" Target="../tags/tag193.xml" /><Relationship Id="rId9" Type="http://schemas.openxmlformats.org/officeDocument/2006/relationships/tags" Target="../tags/tag194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5.xml" /><Relationship Id="rId2" Type="http://schemas.openxmlformats.org/officeDocument/2006/relationships/tags" Target="../tags/tag196.xml" /><Relationship Id="rId3" Type="http://schemas.openxmlformats.org/officeDocument/2006/relationships/tags" Target="../tags/tag197.xml" /><Relationship Id="rId4" Type="http://schemas.openxmlformats.org/officeDocument/2006/relationships/tags" Target="../tags/tag198.xml" /><Relationship Id="rId5" Type="http://schemas.openxmlformats.org/officeDocument/2006/relationships/tags" Target="../tags/tag199.xml" /><Relationship Id="rId6" Type="http://schemas.openxmlformats.org/officeDocument/2006/relationships/tags" Target="../tags/tag200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7" name="图片 6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5011354" y="0"/>
            <a:ext cx="7180647" cy="6181870"/>
          </a:xfrm>
          <a:custGeom>
            <a:gdLst>
              <a:gd name="connsiteX0" fmla="*/ 0 w 7180647"/>
              <a:gd name="connsiteY0" fmla="*/ 0 h 6181870"/>
              <a:gd name="connsiteX1" fmla="*/ 7180647 w 7180647"/>
              <a:gd name="connsiteY1" fmla="*/ 0 h 6181870"/>
              <a:gd name="connsiteX2" fmla="*/ 7180647 w 7180647"/>
              <a:gd name="connsiteY2" fmla="*/ 6181870 h 6181870"/>
              <a:gd name="connsiteX3" fmla="*/ 0 w 7180647"/>
              <a:gd name="connsiteY3" fmla="*/ 6181870 h 618187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80646" h="6181870">
                <a:moveTo>
                  <a:pt x="0" y="0"/>
                </a:moveTo>
                <a:lnTo>
                  <a:pt x="7180647" y="0"/>
                </a:lnTo>
                <a:lnTo>
                  <a:pt x="7180647" y="6181870"/>
                </a:lnTo>
                <a:lnTo>
                  <a:pt x="0" y="6181870"/>
                </a:lnTo>
                <a:close/>
              </a:path>
            </a:pathLst>
          </a:custGeom>
        </p:spPr>
      </p:pic>
      <p:pic>
        <p:nvPicPr>
          <p:cNvPr id="68" name="图片 6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78907"/>
            <a:ext cx="4519776" cy="2879094"/>
          </a:xfrm>
          <a:custGeom>
            <a:gdLst>
              <a:gd name="connsiteX0" fmla="*/ 0 w 4519776"/>
              <a:gd name="connsiteY0" fmla="*/ 0 h 2879094"/>
              <a:gd name="connsiteX1" fmla="*/ 4519776 w 4519776"/>
              <a:gd name="connsiteY1" fmla="*/ 0 h 2879094"/>
              <a:gd name="connsiteX2" fmla="*/ 4519776 w 4519776"/>
              <a:gd name="connsiteY2" fmla="*/ 2879094 h 2879094"/>
              <a:gd name="connsiteX3" fmla="*/ 0 w 4519776"/>
              <a:gd name="connsiteY3" fmla="*/ 2879094 h 287909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9776" h="2879094">
                <a:moveTo>
                  <a:pt x="0" y="0"/>
                </a:moveTo>
                <a:lnTo>
                  <a:pt x="4519776" y="0"/>
                </a:lnTo>
                <a:lnTo>
                  <a:pt x="4519776" y="2879094"/>
                </a:lnTo>
                <a:lnTo>
                  <a:pt x="0" y="2879094"/>
                </a:lnTo>
                <a:close/>
              </a:path>
            </a:pathLst>
          </a:custGeom>
        </p:spPr>
      </p:pic>
      <p:sp>
        <p:nvSpPr>
          <p:cNvPr id="79" name="椭圆 78"/>
          <p:cNvSpPr/>
          <p:nvPr>
            <p:custDataLst>
              <p:tags r:id="rId5"/>
            </p:custDataLst>
          </p:nvPr>
        </p:nvSpPr>
        <p:spPr>
          <a:xfrm>
            <a:off x="7410821" y="1236375"/>
            <a:ext cx="4781179" cy="478117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46000">
                <a:schemeClr val="accent4"/>
              </a:gs>
              <a:gs pos="100000">
                <a:schemeClr val="accent6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  <a:prstDash val="solid"/>
          </a:ln>
          <a:effectLst>
            <a:outerShdw blurRad="203200" dist="101600" dir="8100000" algn="tr" rotWithShape="0">
              <a:srgbClr val="3E3FC2">
                <a:alpha val="1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107" name="图片对象" descr="E:\PPT翻新\图片3.png图片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417820" y="761365"/>
            <a:ext cx="6774180" cy="6096635"/>
          </a:xfrm>
          <a:prstGeom prst="rect">
            <a:avLst/>
          </a:prstGeom>
        </p:spPr>
      </p:pic>
      <p:sp>
        <p:nvSpPr>
          <p:cNvPr id="78" name="任意多边形: 形状 21"/>
          <p:cNvSpPr/>
          <p:nvPr>
            <p:custDataLst>
              <p:tags r:id="rId8"/>
            </p:custDataLst>
          </p:nvPr>
        </p:nvSpPr>
        <p:spPr>
          <a:xfrm>
            <a:off x="0" y="588645"/>
            <a:ext cx="594995" cy="913765"/>
          </a:xfrm>
          <a:custGeom>
            <a:gdLst>
              <a:gd name="connsiteX0" fmla="*/ 138215 w 595085"/>
              <a:gd name="connsiteY0" fmla="*/ 0 h 913740"/>
              <a:gd name="connsiteX1" fmla="*/ 595085 w 595085"/>
              <a:gd name="connsiteY1" fmla="*/ 456870 h 913740"/>
              <a:gd name="connsiteX2" fmla="*/ 138215 w 595085"/>
              <a:gd name="connsiteY2" fmla="*/ 913740 h 913740"/>
              <a:gd name="connsiteX3" fmla="*/ 46140 w 595085"/>
              <a:gd name="connsiteY3" fmla="*/ 904458 h 913740"/>
              <a:gd name="connsiteX4" fmla="*/ 0 w 595085"/>
              <a:gd name="connsiteY4" fmla="*/ 890136 h 913740"/>
              <a:gd name="connsiteX5" fmla="*/ 0 w 595085"/>
              <a:gd name="connsiteY5" fmla="*/ 23605 h 913740"/>
              <a:gd name="connsiteX6" fmla="*/ 46140 w 595085"/>
              <a:gd name="connsiteY6" fmla="*/ 9282 h 913740"/>
              <a:gd name="connsiteX7" fmla="*/ 138215 w 595085"/>
              <a:gd name="connsiteY7" fmla="*/ 0 h 9137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5085" h="913740">
                <a:moveTo>
                  <a:pt x="138215" y="0"/>
                </a:moveTo>
                <a:cubicBezTo>
                  <a:pt x="390537" y="0"/>
                  <a:pt x="595085" y="204548"/>
                  <a:pt x="595085" y="456870"/>
                </a:cubicBezTo>
                <a:cubicBezTo>
                  <a:pt x="595085" y="709192"/>
                  <a:pt x="390537" y="913740"/>
                  <a:pt x="138215" y="913740"/>
                </a:cubicBezTo>
                <a:cubicBezTo>
                  <a:pt x="106675" y="913740"/>
                  <a:pt x="75881" y="910544"/>
                  <a:pt x="46140" y="904458"/>
                </a:cubicBezTo>
                <a:lnTo>
                  <a:pt x="0" y="890136"/>
                </a:lnTo>
                <a:lnTo>
                  <a:pt x="0" y="23605"/>
                </a:lnTo>
                <a:lnTo>
                  <a:pt x="46140" y="9282"/>
                </a:lnTo>
                <a:cubicBezTo>
                  <a:pt x="75881" y="3196"/>
                  <a:pt x="106675" y="0"/>
                  <a:pt x="138215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46000">
                <a:schemeClr val="accent2"/>
              </a:gs>
              <a:gs pos="100000">
                <a:schemeClr val="accent6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  <a:prstDash val="solid"/>
          </a:ln>
          <a:effectLst>
            <a:outerShdw blurRad="203200" dist="101600" dir="8100000" algn="tr" rotWithShape="0">
              <a:srgbClr val="3E3FC2">
                <a:alpha val="1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8" name="署名"/>
          <p:cNvSpPr txBox="1"/>
          <p:nvPr>
            <p:ph type="body" idx="3"/>
            <p:custDataLst>
              <p:tags r:id="rId9"/>
            </p:custDataLst>
          </p:nvPr>
        </p:nvSpPr>
        <p:spPr>
          <a:xfrm>
            <a:off x="1139190" y="4658360"/>
            <a:ext cx="4956810" cy="4324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7" name="标题"/>
          <p:cNvSpPr txBox="1"/>
          <p:nvPr>
            <p:ph type="title" idx="2" hasCustomPrompt="1"/>
            <p:custDataLst>
              <p:tags r:id="rId10"/>
            </p:custDataLst>
          </p:nvPr>
        </p:nvSpPr>
        <p:spPr>
          <a:xfrm>
            <a:off x="1139806" y="2473325"/>
            <a:ext cx="4956194" cy="19056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lnSpc>
                <a:spcPct val="10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</a:p>
        </p:txBody>
      </p:sp>
      <p:sp>
        <p:nvSpPr>
          <p:cNvPr id="6" name="副标题"/>
          <p:cNvSpPr txBox="1"/>
          <p:nvPr>
            <p:ph type="body" idx="1" hasCustomPrompt="1"/>
            <p:custDataLst>
              <p:tags r:id="rId11"/>
            </p:custDataLst>
          </p:nvPr>
        </p:nvSpPr>
        <p:spPr>
          <a:xfrm>
            <a:off x="1139190" y="1474470"/>
            <a:ext cx="4956810" cy="9061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lnSpc>
                <a:spcPct val="100000"/>
              </a:lnSpc>
              <a:buClrTx/>
              <a:buSzTx/>
              <a:buFontTx/>
            </a:pPr>
            <a:r>
              <a:rPr>
                <a:sym typeface="+mn-ea"/>
              </a:rPr>
              <a:t>单击此处编辑副标题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: 形状 2"/>
          <p:cNvSpPr/>
          <p:nvPr>
            <p:custDataLst>
              <p:tags r:id="rId1"/>
            </p:custDataLst>
          </p:nvPr>
        </p:nvSpPr>
        <p:spPr>
          <a:xfrm>
            <a:off x="10841990" y="5400675"/>
            <a:ext cx="1350010" cy="1457325"/>
          </a:xfrm>
          <a:custGeom>
            <a:gdLst>
              <a:gd name="connsiteX0" fmla="*/ 1655408 w 2097843"/>
              <a:gd name="connsiteY0" fmla="*/ 0 h 2264232"/>
              <a:gd name="connsiteX1" fmla="*/ 1989031 w 2097843"/>
              <a:gd name="connsiteY1" fmla="*/ 33632 h 2264232"/>
              <a:gd name="connsiteX2" fmla="*/ 2097843 w 2097843"/>
              <a:gd name="connsiteY2" fmla="*/ 61611 h 2264232"/>
              <a:gd name="connsiteX3" fmla="*/ 2097843 w 2097843"/>
              <a:gd name="connsiteY3" fmla="*/ 2264232 h 2264232"/>
              <a:gd name="connsiteX4" fmla="*/ 117084 w 2097843"/>
              <a:gd name="connsiteY4" fmla="*/ 2264232 h 2264232"/>
              <a:gd name="connsiteX5" fmla="*/ 74424 w 2097843"/>
              <a:gd name="connsiteY5" fmla="*/ 2147676 h 2264232"/>
              <a:gd name="connsiteX6" fmla="*/ 0 w 2097843"/>
              <a:gd name="connsiteY6" fmla="*/ 1655408 h 2264232"/>
              <a:gd name="connsiteX7" fmla="*/ 1655408 w 2097843"/>
              <a:gd name="connsiteY7" fmla="*/ 0 h 226423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97843" h="2264232">
                <a:moveTo>
                  <a:pt x="1655408" y="0"/>
                </a:moveTo>
                <a:cubicBezTo>
                  <a:pt x="1769690" y="0"/>
                  <a:pt x="1881268" y="11581"/>
                  <a:pt x="1989031" y="33632"/>
                </a:cubicBezTo>
                <a:lnTo>
                  <a:pt x="2097843" y="61611"/>
                </a:lnTo>
                <a:lnTo>
                  <a:pt x="2097843" y="2264232"/>
                </a:lnTo>
                <a:lnTo>
                  <a:pt x="117084" y="2264232"/>
                </a:lnTo>
                <a:lnTo>
                  <a:pt x="74424" y="2147676"/>
                </a:lnTo>
                <a:cubicBezTo>
                  <a:pt x="26056" y="1992169"/>
                  <a:pt x="0" y="1826831"/>
                  <a:pt x="0" y="1655408"/>
                </a:cubicBezTo>
                <a:cubicBezTo>
                  <a:pt x="0" y="741151"/>
                  <a:pt x="741151" y="0"/>
                  <a:pt x="1655408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46000">
                <a:schemeClr val="accent2"/>
              </a:gs>
              <a:gs pos="100000">
                <a:schemeClr val="accent6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  <a:prstDash val="solid"/>
          </a:ln>
          <a:effectLst>
            <a:outerShdw blurRad="863600" dist="304800" dir="8100000" algn="tr" rotWithShape="0">
              <a:schemeClr val="accent3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" name="任意多边形: 形状 16"/>
          <p:cNvSpPr/>
          <p:nvPr>
            <p:custDataLst>
              <p:tags r:id="rId2"/>
            </p:custDataLst>
          </p:nvPr>
        </p:nvSpPr>
        <p:spPr>
          <a:xfrm>
            <a:off x="0" y="0"/>
            <a:ext cx="2202180" cy="1774825"/>
          </a:xfrm>
          <a:custGeom>
            <a:gdLst>
              <a:gd name="connsiteX0" fmla="*/ 0 w 2593145"/>
              <a:gd name="connsiteY0" fmla="*/ 0 h 2089574"/>
              <a:gd name="connsiteX1" fmla="*/ 2585357 w 2593145"/>
              <a:gd name="connsiteY1" fmla="*/ 0 h 2089574"/>
              <a:gd name="connsiteX2" fmla="*/ 2593145 w 2593145"/>
              <a:gd name="connsiteY2" fmla="*/ 154244 h 2089574"/>
              <a:gd name="connsiteX3" fmla="*/ 657815 w 2593145"/>
              <a:gd name="connsiteY3" fmla="*/ 2089574 h 2089574"/>
              <a:gd name="connsiteX4" fmla="*/ 82307 w 2593145"/>
              <a:gd name="connsiteY4" fmla="*/ 2002566 h 2089574"/>
              <a:gd name="connsiteX5" fmla="*/ 0 w 2593145"/>
              <a:gd name="connsiteY5" fmla="*/ 1972441 h 20895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93145" h="2089574">
                <a:moveTo>
                  <a:pt x="0" y="0"/>
                </a:moveTo>
                <a:lnTo>
                  <a:pt x="2585357" y="0"/>
                </a:lnTo>
                <a:lnTo>
                  <a:pt x="2593145" y="154244"/>
                </a:lnTo>
                <a:cubicBezTo>
                  <a:pt x="2593145" y="1223097"/>
                  <a:pt x="1726668" y="2089574"/>
                  <a:pt x="657815" y="2089574"/>
                </a:cubicBezTo>
                <a:cubicBezTo>
                  <a:pt x="457405" y="2089574"/>
                  <a:pt x="264110" y="2059112"/>
                  <a:pt x="82307" y="2002566"/>
                </a:cubicBezTo>
                <a:lnTo>
                  <a:pt x="0" y="1972441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  <a:effectLst>
            <a:outerShdw blurRad="863600" dist="304800" dir="8100000" algn="tr" rotWithShape="0">
              <a:schemeClr val="accent3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7" name="标题"/>
          <p:cNvSpPr txBox="1"/>
          <p:nvPr>
            <p:ph type="title" idx="2"/>
            <p:custDataLst>
              <p:tags r:id="rId3"/>
            </p:custDataLst>
          </p:nvPr>
        </p:nvSpPr>
        <p:spPr>
          <a:xfrm>
            <a:off x="607695" y="608330"/>
            <a:ext cx="10969625" cy="671195"/>
          </a:xfrm>
          <a:prstGeom prst="rect">
            <a:avLst/>
          </a:prstGeom>
          <a:noFill/>
        </p:spPr>
        <p:txBody>
          <a:bodyPr vert="horz" wrap="square" lIns="71755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6" name="正文"/>
          <p:cNvSpPr txBox="1"/>
          <p:nvPr>
            <p:ph idx="1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cs typeface="MiSans Normal" panose="00000500000000000000" charset="-122"/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1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t="46292" r="40370"/>
          <a:stretch>
            <a:fillRect/>
          </a:stretch>
        </p:blipFill>
        <p:spPr>
          <a:xfrm rot="10800000">
            <a:off x="0" y="676129"/>
            <a:ext cx="6863531" cy="6181870"/>
          </a:xfrm>
          <a:custGeom>
            <a:gdLst>
              <a:gd name="connsiteX0" fmla="*/ 6863531 w 6863531"/>
              <a:gd name="connsiteY0" fmla="*/ 6181870 h 6181870"/>
              <a:gd name="connsiteX1" fmla="*/ 0 w 6863531"/>
              <a:gd name="connsiteY1" fmla="*/ 6181870 h 6181870"/>
              <a:gd name="connsiteX2" fmla="*/ 0 w 6863531"/>
              <a:gd name="connsiteY2" fmla="*/ 0 h 6181870"/>
              <a:gd name="connsiteX3" fmla="*/ 6863531 w 6863531"/>
              <a:gd name="connsiteY3" fmla="*/ 0 h 618187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63531" h="6181870">
                <a:moveTo>
                  <a:pt x="6863531" y="6181870"/>
                </a:moveTo>
                <a:lnTo>
                  <a:pt x="0" y="6181870"/>
                </a:lnTo>
                <a:lnTo>
                  <a:pt x="0" y="0"/>
                </a:lnTo>
                <a:lnTo>
                  <a:pt x="6863531" y="0"/>
                </a:lnTo>
                <a:close/>
              </a:path>
            </a:pathLst>
          </a:custGeom>
        </p:spPr>
      </p:pic>
      <p:pic>
        <p:nvPicPr>
          <p:cNvPr id="9" name="图片对象" descr="徽标&#10;&#10;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63830" y="906145"/>
            <a:ext cx="5615305" cy="5951855"/>
          </a:xfrm>
          <a:custGeom>
            <a:gdLst>
              <a:gd name="connsiteX0" fmla="*/ 0 w 5615492"/>
              <a:gd name="connsiteY0" fmla="*/ 0 h 5705989"/>
              <a:gd name="connsiteX1" fmla="*/ 5615492 w 5615492"/>
              <a:gd name="connsiteY1" fmla="*/ 0 h 5705989"/>
              <a:gd name="connsiteX2" fmla="*/ 5615492 w 5615492"/>
              <a:gd name="connsiteY2" fmla="*/ 5705989 h 5705989"/>
              <a:gd name="connsiteX3" fmla="*/ 0 w 5615492"/>
              <a:gd name="connsiteY3" fmla="*/ 5705989 h 57059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15492" h="5705989">
                <a:moveTo>
                  <a:pt x="0" y="0"/>
                </a:moveTo>
                <a:lnTo>
                  <a:pt x="5615492" y="0"/>
                </a:lnTo>
                <a:lnTo>
                  <a:pt x="5615492" y="5705989"/>
                </a:lnTo>
                <a:lnTo>
                  <a:pt x="0" y="5705989"/>
                </a:lnTo>
                <a:close/>
              </a:path>
            </a:pathLst>
          </a:custGeom>
        </p:spPr>
      </p:pic>
      <p:sp>
        <p:nvSpPr>
          <p:cNvPr id="21" name="任意多边形: 形状 22"/>
          <p:cNvSpPr/>
          <p:nvPr>
            <p:custDataLst>
              <p:tags r:id="rId5"/>
            </p:custDataLst>
          </p:nvPr>
        </p:nvSpPr>
        <p:spPr>
          <a:xfrm>
            <a:off x="1" y="1952872"/>
            <a:ext cx="595085" cy="913740"/>
          </a:xfrm>
          <a:custGeom>
            <a:gdLst>
              <a:gd name="connsiteX0" fmla="*/ 138215 w 595085"/>
              <a:gd name="connsiteY0" fmla="*/ 0 h 913740"/>
              <a:gd name="connsiteX1" fmla="*/ 595085 w 595085"/>
              <a:gd name="connsiteY1" fmla="*/ 456870 h 913740"/>
              <a:gd name="connsiteX2" fmla="*/ 138215 w 595085"/>
              <a:gd name="connsiteY2" fmla="*/ 913740 h 913740"/>
              <a:gd name="connsiteX3" fmla="*/ 46140 w 595085"/>
              <a:gd name="connsiteY3" fmla="*/ 904458 h 913740"/>
              <a:gd name="connsiteX4" fmla="*/ 0 w 595085"/>
              <a:gd name="connsiteY4" fmla="*/ 890136 h 913740"/>
              <a:gd name="connsiteX5" fmla="*/ 0 w 595085"/>
              <a:gd name="connsiteY5" fmla="*/ 23605 h 913740"/>
              <a:gd name="connsiteX6" fmla="*/ 46140 w 595085"/>
              <a:gd name="connsiteY6" fmla="*/ 9282 h 913740"/>
              <a:gd name="connsiteX7" fmla="*/ 138215 w 595085"/>
              <a:gd name="connsiteY7" fmla="*/ 0 h 9137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5085" h="913740">
                <a:moveTo>
                  <a:pt x="138215" y="0"/>
                </a:moveTo>
                <a:cubicBezTo>
                  <a:pt x="390537" y="0"/>
                  <a:pt x="595085" y="204548"/>
                  <a:pt x="595085" y="456870"/>
                </a:cubicBezTo>
                <a:cubicBezTo>
                  <a:pt x="595085" y="709192"/>
                  <a:pt x="390537" y="913740"/>
                  <a:pt x="138215" y="913740"/>
                </a:cubicBezTo>
                <a:cubicBezTo>
                  <a:pt x="106675" y="913740"/>
                  <a:pt x="75881" y="910544"/>
                  <a:pt x="46140" y="904458"/>
                </a:cubicBezTo>
                <a:lnTo>
                  <a:pt x="0" y="890136"/>
                </a:lnTo>
                <a:lnTo>
                  <a:pt x="0" y="23605"/>
                </a:lnTo>
                <a:lnTo>
                  <a:pt x="46140" y="9282"/>
                </a:lnTo>
                <a:cubicBezTo>
                  <a:pt x="75881" y="3196"/>
                  <a:pt x="106675" y="0"/>
                  <a:pt x="138215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46000">
                <a:schemeClr val="accent2"/>
              </a:gs>
              <a:gs pos="100000">
                <a:schemeClr val="accent6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  <a:prstDash val="solid"/>
          </a:ln>
          <a:effectLst>
            <a:outerShdw blurRad="203200" dist="101600" dir="8100000" algn="tr" rotWithShape="0">
              <a:srgbClr val="3E3FC2">
                <a:alpha val="1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22" name="任意多边形: 形状 24"/>
          <p:cNvSpPr/>
          <p:nvPr>
            <p:custDataLst>
              <p:tags r:id="rId6"/>
            </p:custDataLst>
          </p:nvPr>
        </p:nvSpPr>
        <p:spPr>
          <a:xfrm>
            <a:off x="10096500" y="5605780"/>
            <a:ext cx="2095500" cy="1252220"/>
          </a:xfrm>
          <a:custGeom>
            <a:gdLst>
              <a:gd name="connsiteX0" fmla="*/ 2362601 w 3418449"/>
              <a:gd name="connsiteY0" fmla="*/ 0 h 2043644"/>
              <a:gd name="connsiteX1" fmla="*/ 3293126 w 3418449"/>
              <a:gd name="connsiteY1" fmla="*/ 187865 h 2043644"/>
              <a:gd name="connsiteX2" fmla="*/ 3418449 w 3418449"/>
              <a:gd name="connsiteY2" fmla="*/ 248236 h 2043644"/>
              <a:gd name="connsiteX3" fmla="*/ 3418449 w 3418449"/>
              <a:gd name="connsiteY3" fmla="*/ 2043644 h 2043644"/>
              <a:gd name="connsiteX4" fmla="*/ 0 w 3418449"/>
              <a:gd name="connsiteY4" fmla="*/ 2043644 h 2043644"/>
              <a:gd name="connsiteX5" fmla="*/ 20579 w 3418449"/>
              <a:gd name="connsiteY5" fmla="*/ 1908803 h 2043644"/>
              <a:gd name="connsiteX6" fmla="*/ 2362601 w 3418449"/>
              <a:gd name="connsiteY6" fmla="*/ 0 h 204364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18449" h="2043644">
                <a:moveTo>
                  <a:pt x="2362601" y="0"/>
                </a:moveTo>
                <a:cubicBezTo>
                  <a:pt x="2692672" y="0"/>
                  <a:pt x="3007120" y="66894"/>
                  <a:pt x="3293126" y="187865"/>
                </a:cubicBezTo>
                <a:lnTo>
                  <a:pt x="3418449" y="248236"/>
                </a:lnTo>
                <a:lnTo>
                  <a:pt x="3418449" y="2043644"/>
                </a:lnTo>
                <a:lnTo>
                  <a:pt x="0" y="2043644"/>
                </a:lnTo>
                <a:lnTo>
                  <a:pt x="20579" y="1908803"/>
                </a:lnTo>
                <a:cubicBezTo>
                  <a:pt x="243493" y="819452"/>
                  <a:pt x="1207351" y="0"/>
                  <a:pt x="2362601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46000">
                <a:schemeClr val="accent2"/>
              </a:gs>
              <a:gs pos="100000">
                <a:schemeClr val="accent6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  <a:prstDash val="solid"/>
          </a:ln>
          <a:effectLst>
            <a:outerShdw blurRad="203200" dist="101600" dir="8100000" algn="tr" rotWithShape="0">
              <a:srgbClr val="3E3FC2">
                <a:alpha val="1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47" name="椭圆 46"/>
          <p:cNvSpPr/>
          <p:nvPr>
            <p:custDataLst>
              <p:tags r:id="rId7"/>
            </p:custDataLst>
          </p:nvPr>
        </p:nvSpPr>
        <p:spPr>
          <a:xfrm flipV="1">
            <a:off x="11371580" y="429260"/>
            <a:ext cx="59055" cy="59055"/>
          </a:xfrm>
          <a:prstGeom prst="ellipse">
            <a:avLst/>
          </a:prstGeom>
          <a:solidFill>
            <a:schemeClr val="accent2"/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 sz="1400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53" name="椭圆 52"/>
          <p:cNvSpPr/>
          <p:nvPr>
            <p:custDataLst>
              <p:tags r:id="rId8"/>
            </p:custDataLst>
          </p:nvPr>
        </p:nvSpPr>
        <p:spPr>
          <a:xfrm flipV="1">
            <a:off x="11507470" y="429260"/>
            <a:ext cx="59055" cy="59055"/>
          </a:xfrm>
          <a:prstGeom prst="ellipse">
            <a:avLst/>
          </a:prstGeom>
          <a:solidFill>
            <a:schemeClr val="accent2"/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 sz="1400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54" name="椭圆 53"/>
          <p:cNvSpPr/>
          <p:nvPr>
            <p:custDataLst>
              <p:tags r:id="rId9"/>
            </p:custDataLst>
          </p:nvPr>
        </p:nvSpPr>
        <p:spPr>
          <a:xfrm flipV="1">
            <a:off x="11642725" y="429260"/>
            <a:ext cx="59055" cy="59055"/>
          </a:xfrm>
          <a:prstGeom prst="ellipse">
            <a:avLst/>
          </a:prstGeom>
          <a:solidFill>
            <a:schemeClr val="accent2"/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 sz="1400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8" name="节编号"/>
          <p:cNvSpPr/>
          <p:nvPr>
            <p:ph type="body" idx="3" hasCustomPrompt="1"/>
            <p:custDataLst>
              <p:tags r:id="rId10"/>
            </p:custDataLst>
          </p:nvPr>
        </p:nvSpPr>
        <p:spPr>
          <a:xfrm>
            <a:off x="5831205" y="1662430"/>
            <a:ext cx="927735" cy="927735"/>
          </a:xfrm>
          <a:prstGeom prst="ellipse">
            <a:avLst/>
          </a:prstGeom>
          <a:gradFill flip="none" rotWithShape="1">
            <a:gsLst>
              <a:gs pos="0">
                <a:schemeClr val="accent3"/>
              </a:gs>
              <a:gs pos="54000">
                <a:schemeClr val="accent1"/>
              </a:gs>
              <a:gs pos="100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  <a:prstDash val="solid"/>
          </a:ln>
          <a:effectLst>
            <a:outerShdw blurRad="203200" dist="101600" dir="8100000" algn="tr" rotWithShape="0">
              <a:srgbClr val="3E3FC2">
                <a:alpha val="1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800" b="1" i="0" u="none" strike="noStrike" kern="1200" cap="none" spc="0" normalizeH="0" baseline="0" noProof="1">
                <a:solidFill>
                  <a:schemeClr val="lt1"/>
                </a:solidFill>
                <a:latin typeface="+mj-lt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编号</a:t>
            </a:r>
          </a:p>
        </p:txBody>
      </p:sp>
      <p:sp>
        <p:nvSpPr>
          <p:cNvPr id="7" name="标题"/>
          <p:cNvSpPr txBox="1"/>
          <p:nvPr>
            <p:ph type="title" idx="2" hasCustomPrompt="1"/>
            <p:custDataLst>
              <p:tags r:id="rId11"/>
            </p:custDataLst>
          </p:nvPr>
        </p:nvSpPr>
        <p:spPr>
          <a:xfrm>
            <a:off x="5831205" y="3022600"/>
            <a:ext cx="5318760" cy="232727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lvl1pPr marL="0" marR="0" lvl="0" algn="just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just">
              <a:lnSpc>
                <a:spcPct val="10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</a:p>
        </p:txBody>
      </p:sp>
      <p:sp>
        <p:nvSpPr>
          <p:cNvPr id="6" name="任意多边形: 形状 22"/>
          <p:cNvSpPr/>
          <p:nvPr>
            <p:custDataLst>
              <p:tags r:id="rId12"/>
            </p:custDataLst>
          </p:nvPr>
        </p:nvSpPr>
        <p:spPr>
          <a:xfrm rot="16200000">
            <a:off x="4525645" y="6398260"/>
            <a:ext cx="372745" cy="572135"/>
          </a:xfrm>
          <a:custGeom>
            <a:gdLst>
              <a:gd name="connsiteX0" fmla="*/ 138215 w 595085"/>
              <a:gd name="connsiteY0" fmla="*/ 0 h 913740"/>
              <a:gd name="connsiteX1" fmla="*/ 595085 w 595085"/>
              <a:gd name="connsiteY1" fmla="*/ 456870 h 913740"/>
              <a:gd name="connsiteX2" fmla="*/ 138215 w 595085"/>
              <a:gd name="connsiteY2" fmla="*/ 913740 h 913740"/>
              <a:gd name="connsiteX3" fmla="*/ 46140 w 595085"/>
              <a:gd name="connsiteY3" fmla="*/ 904458 h 913740"/>
              <a:gd name="connsiteX4" fmla="*/ 0 w 595085"/>
              <a:gd name="connsiteY4" fmla="*/ 890136 h 913740"/>
              <a:gd name="connsiteX5" fmla="*/ 0 w 595085"/>
              <a:gd name="connsiteY5" fmla="*/ 23605 h 913740"/>
              <a:gd name="connsiteX6" fmla="*/ 46140 w 595085"/>
              <a:gd name="connsiteY6" fmla="*/ 9282 h 913740"/>
              <a:gd name="connsiteX7" fmla="*/ 138215 w 595085"/>
              <a:gd name="connsiteY7" fmla="*/ 0 h 9137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5085" h="913740">
                <a:moveTo>
                  <a:pt x="138215" y="0"/>
                </a:moveTo>
                <a:cubicBezTo>
                  <a:pt x="390537" y="0"/>
                  <a:pt x="595085" y="204548"/>
                  <a:pt x="595085" y="456870"/>
                </a:cubicBezTo>
                <a:cubicBezTo>
                  <a:pt x="595085" y="709192"/>
                  <a:pt x="390537" y="913740"/>
                  <a:pt x="138215" y="913740"/>
                </a:cubicBezTo>
                <a:cubicBezTo>
                  <a:pt x="106675" y="913740"/>
                  <a:pt x="75881" y="910544"/>
                  <a:pt x="46140" y="904458"/>
                </a:cubicBezTo>
                <a:lnTo>
                  <a:pt x="0" y="890136"/>
                </a:lnTo>
                <a:lnTo>
                  <a:pt x="0" y="23605"/>
                </a:lnTo>
                <a:lnTo>
                  <a:pt x="46140" y="9282"/>
                </a:lnTo>
                <a:cubicBezTo>
                  <a:pt x="75881" y="3196"/>
                  <a:pt x="106675" y="0"/>
                  <a:pt x="138215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46000">
                <a:schemeClr val="accent2"/>
              </a:gs>
              <a:gs pos="100000">
                <a:schemeClr val="accent6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  <a:prstDash val="solid"/>
          </a:ln>
          <a:effectLst>
            <a:outerShdw blurRad="203200" dist="101600" dir="8100000" algn="tr" rotWithShape="0">
              <a:srgbClr val="3E3FC2">
                <a:alpha val="1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algn="ctr"/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任意多边形: 形状 2"/>
          <p:cNvSpPr/>
          <p:nvPr>
            <p:custDataLst>
              <p:tags r:id="rId1"/>
            </p:custDataLst>
          </p:nvPr>
        </p:nvSpPr>
        <p:spPr>
          <a:xfrm>
            <a:off x="10841990" y="5400675"/>
            <a:ext cx="1350010" cy="1457325"/>
          </a:xfrm>
          <a:custGeom>
            <a:gdLst>
              <a:gd name="connsiteX0" fmla="*/ 1655408 w 2097843"/>
              <a:gd name="connsiteY0" fmla="*/ 0 h 2264232"/>
              <a:gd name="connsiteX1" fmla="*/ 1989031 w 2097843"/>
              <a:gd name="connsiteY1" fmla="*/ 33632 h 2264232"/>
              <a:gd name="connsiteX2" fmla="*/ 2097843 w 2097843"/>
              <a:gd name="connsiteY2" fmla="*/ 61611 h 2264232"/>
              <a:gd name="connsiteX3" fmla="*/ 2097843 w 2097843"/>
              <a:gd name="connsiteY3" fmla="*/ 2264232 h 2264232"/>
              <a:gd name="connsiteX4" fmla="*/ 117084 w 2097843"/>
              <a:gd name="connsiteY4" fmla="*/ 2264232 h 2264232"/>
              <a:gd name="connsiteX5" fmla="*/ 74424 w 2097843"/>
              <a:gd name="connsiteY5" fmla="*/ 2147676 h 2264232"/>
              <a:gd name="connsiteX6" fmla="*/ 0 w 2097843"/>
              <a:gd name="connsiteY6" fmla="*/ 1655408 h 2264232"/>
              <a:gd name="connsiteX7" fmla="*/ 1655408 w 2097843"/>
              <a:gd name="connsiteY7" fmla="*/ 0 h 226423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97843" h="2264232">
                <a:moveTo>
                  <a:pt x="1655408" y="0"/>
                </a:moveTo>
                <a:cubicBezTo>
                  <a:pt x="1769690" y="0"/>
                  <a:pt x="1881268" y="11581"/>
                  <a:pt x="1989031" y="33632"/>
                </a:cubicBezTo>
                <a:lnTo>
                  <a:pt x="2097843" y="61611"/>
                </a:lnTo>
                <a:lnTo>
                  <a:pt x="2097843" y="2264232"/>
                </a:lnTo>
                <a:lnTo>
                  <a:pt x="117084" y="2264232"/>
                </a:lnTo>
                <a:lnTo>
                  <a:pt x="74424" y="2147676"/>
                </a:lnTo>
                <a:cubicBezTo>
                  <a:pt x="26056" y="1992169"/>
                  <a:pt x="0" y="1826831"/>
                  <a:pt x="0" y="1655408"/>
                </a:cubicBezTo>
                <a:cubicBezTo>
                  <a:pt x="0" y="741151"/>
                  <a:pt x="741151" y="0"/>
                  <a:pt x="1655408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46000">
                <a:schemeClr val="accent2"/>
              </a:gs>
              <a:gs pos="100000">
                <a:schemeClr val="accent6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  <a:prstDash val="solid"/>
          </a:ln>
          <a:effectLst>
            <a:outerShdw blurRad="863600" dist="304800" dir="8100000" algn="tr" rotWithShape="0">
              <a:schemeClr val="accent3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" name="任意多边形: 形状 16"/>
          <p:cNvSpPr/>
          <p:nvPr>
            <p:custDataLst>
              <p:tags r:id="rId2"/>
            </p:custDataLst>
          </p:nvPr>
        </p:nvSpPr>
        <p:spPr>
          <a:xfrm>
            <a:off x="0" y="0"/>
            <a:ext cx="2202180" cy="1774825"/>
          </a:xfrm>
          <a:custGeom>
            <a:gdLst>
              <a:gd name="connsiteX0" fmla="*/ 0 w 2593145"/>
              <a:gd name="connsiteY0" fmla="*/ 0 h 2089574"/>
              <a:gd name="connsiteX1" fmla="*/ 2585357 w 2593145"/>
              <a:gd name="connsiteY1" fmla="*/ 0 h 2089574"/>
              <a:gd name="connsiteX2" fmla="*/ 2593145 w 2593145"/>
              <a:gd name="connsiteY2" fmla="*/ 154244 h 2089574"/>
              <a:gd name="connsiteX3" fmla="*/ 657815 w 2593145"/>
              <a:gd name="connsiteY3" fmla="*/ 2089574 h 2089574"/>
              <a:gd name="connsiteX4" fmla="*/ 82307 w 2593145"/>
              <a:gd name="connsiteY4" fmla="*/ 2002566 h 2089574"/>
              <a:gd name="connsiteX5" fmla="*/ 0 w 2593145"/>
              <a:gd name="connsiteY5" fmla="*/ 1972441 h 20895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93145" h="2089574">
                <a:moveTo>
                  <a:pt x="0" y="0"/>
                </a:moveTo>
                <a:lnTo>
                  <a:pt x="2585357" y="0"/>
                </a:lnTo>
                <a:lnTo>
                  <a:pt x="2593145" y="154244"/>
                </a:lnTo>
                <a:cubicBezTo>
                  <a:pt x="2593145" y="1223097"/>
                  <a:pt x="1726668" y="2089574"/>
                  <a:pt x="657815" y="2089574"/>
                </a:cubicBezTo>
                <a:cubicBezTo>
                  <a:pt x="457405" y="2089574"/>
                  <a:pt x="264110" y="2059112"/>
                  <a:pt x="82307" y="2002566"/>
                </a:cubicBezTo>
                <a:lnTo>
                  <a:pt x="0" y="1972441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  <a:effectLst>
            <a:outerShdw blurRad="863600" dist="304800" dir="8100000" algn="tr" rotWithShape="0">
              <a:schemeClr val="accent3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8" name="正文"/>
          <p:cNvSpPr txBox="1"/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</p:txBody>
      </p:sp>
      <p:sp>
        <p:nvSpPr>
          <p:cNvPr id="7" name="正文"/>
          <p:cNvSpPr txBox="1"/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5"/>
            </p:custDataLst>
          </p:nvPr>
        </p:nvSpPr>
        <p:spPr>
          <a:xfrm>
            <a:off x="607695" y="608330"/>
            <a:ext cx="10969625" cy="671195"/>
          </a:xfrm>
          <a:prstGeom prst="rect">
            <a:avLst/>
          </a:prstGeom>
          <a:noFill/>
        </p:spPr>
        <p:txBody>
          <a:bodyPr vert="horz" wrap="square" lIns="71755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任意多边形: 形状 2"/>
          <p:cNvSpPr/>
          <p:nvPr>
            <p:custDataLst>
              <p:tags r:id="rId1"/>
            </p:custDataLst>
          </p:nvPr>
        </p:nvSpPr>
        <p:spPr>
          <a:xfrm>
            <a:off x="10841990" y="5400675"/>
            <a:ext cx="1350010" cy="1457325"/>
          </a:xfrm>
          <a:custGeom>
            <a:gdLst>
              <a:gd name="connsiteX0" fmla="*/ 1655408 w 2097843"/>
              <a:gd name="connsiteY0" fmla="*/ 0 h 2264232"/>
              <a:gd name="connsiteX1" fmla="*/ 1989031 w 2097843"/>
              <a:gd name="connsiteY1" fmla="*/ 33632 h 2264232"/>
              <a:gd name="connsiteX2" fmla="*/ 2097843 w 2097843"/>
              <a:gd name="connsiteY2" fmla="*/ 61611 h 2264232"/>
              <a:gd name="connsiteX3" fmla="*/ 2097843 w 2097843"/>
              <a:gd name="connsiteY3" fmla="*/ 2264232 h 2264232"/>
              <a:gd name="connsiteX4" fmla="*/ 117084 w 2097843"/>
              <a:gd name="connsiteY4" fmla="*/ 2264232 h 2264232"/>
              <a:gd name="connsiteX5" fmla="*/ 74424 w 2097843"/>
              <a:gd name="connsiteY5" fmla="*/ 2147676 h 2264232"/>
              <a:gd name="connsiteX6" fmla="*/ 0 w 2097843"/>
              <a:gd name="connsiteY6" fmla="*/ 1655408 h 2264232"/>
              <a:gd name="connsiteX7" fmla="*/ 1655408 w 2097843"/>
              <a:gd name="connsiteY7" fmla="*/ 0 h 226423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97843" h="2264232">
                <a:moveTo>
                  <a:pt x="1655408" y="0"/>
                </a:moveTo>
                <a:cubicBezTo>
                  <a:pt x="1769690" y="0"/>
                  <a:pt x="1881268" y="11581"/>
                  <a:pt x="1989031" y="33632"/>
                </a:cubicBezTo>
                <a:lnTo>
                  <a:pt x="2097843" y="61611"/>
                </a:lnTo>
                <a:lnTo>
                  <a:pt x="2097843" y="2264232"/>
                </a:lnTo>
                <a:lnTo>
                  <a:pt x="117084" y="2264232"/>
                </a:lnTo>
                <a:lnTo>
                  <a:pt x="74424" y="2147676"/>
                </a:lnTo>
                <a:cubicBezTo>
                  <a:pt x="26056" y="1992169"/>
                  <a:pt x="0" y="1826831"/>
                  <a:pt x="0" y="1655408"/>
                </a:cubicBezTo>
                <a:cubicBezTo>
                  <a:pt x="0" y="741151"/>
                  <a:pt x="741151" y="0"/>
                  <a:pt x="1655408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46000">
                <a:schemeClr val="accent2"/>
              </a:gs>
              <a:gs pos="100000">
                <a:schemeClr val="accent6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  <a:prstDash val="solid"/>
          </a:ln>
          <a:effectLst>
            <a:outerShdw blurRad="863600" dist="304800" dir="8100000" algn="tr" rotWithShape="0">
              <a:schemeClr val="accent3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" name="任意多边形: 形状 16"/>
          <p:cNvSpPr/>
          <p:nvPr>
            <p:custDataLst>
              <p:tags r:id="rId2"/>
            </p:custDataLst>
          </p:nvPr>
        </p:nvSpPr>
        <p:spPr>
          <a:xfrm>
            <a:off x="0" y="0"/>
            <a:ext cx="2202180" cy="1774825"/>
          </a:xfrm>
          <a:custGeom>
            <a:gdLst>
              <a:gd name="connsiteX0" fmla="*/ 0 w 2593145"/>
              <a:gd name="connsiteY0" fmla="*/ 0 h 2089574"/>
              <a:gd name="connsiteX1" fmla="*/ 2585357 w 2593145"/>
              <a:gd name="connsiteY1" fmla="*/ 0 h 2089574"/>
              <a:gd name="connsiteX2" fmla="*/ 2593145 w 2593145"/>
              <a:gd name="connsiteY2" fmla="*/ 154244 h 2089574"/>
              <a:gd name="connsiteX3" fmla="*/ 657815 w 2593145"/>
              <a:gd name="connsiteY3" fmla="*/ 2089574 h 2089574"/>
              <a:gd name="connsiteX4" fmla="*/ 82307 w 2593145"/>
              <a:gd name="connsiteY4" fmla="*/ 2002566 h 2089574"/>
              <a:gd name="connsiteX5" fmla="*/ 0 w 2593145"/>
              <a:gd name="connsiteY5" fmla="*/ 1972441 h 20895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93145" h="2089574">
                <a:moveTo>
                  <a:pt x="0" y="0"/>
                </a:moveTo>
                <a:lnTo>
                  <a:pt x="2585357" y="0"/>
                </a:lnTo>
                <a:lnTo>
                  <a:pt x="2593145" y="154244"/>
                </a:lnTo>
                <a:cubicBezTo>
                  <a:pt x="2593145" y="1223097"/>
                  <a:pt x="1726668" y="2089574"/>
                  <a:pt x="657815" y="2089574"/>
                </a:cubicBezTo>
                <a:cubicBezTo>
                  <a:pt x="457405" y="2089574"/>
                  <a:pt x="264110" y="2059112"/>
                  <a:pt x="82307" y="2002566"/>
                </a:cubicBezTo>
                <a:lnTo>
                  <a:pt x="0" y="1972441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  <a:effectLst>
            <a:outerShdw blurRad="863600" dist="304800" dir="8100000" algn="tr" rotWithShape="0">
              <a:schemeClr val="accent3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" name="正文"/>
          <p:cNvSpPr txBox="1"/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</p:txBody>
      </p:sp>
      <p:sp>
        <p:nvSpPr>
          <p:cNvPr id="9" name="标题"/>
          <p:cNvSpPr txBox="1"/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8" name="正文"/>
          <p:cNvSpPr txBox="1"/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</p:txBody>
      </p:sp>
      <p:sp>
        <p:nvSpPr>
          <p:cNvPr id="7" name="标题"/>
          <p:cNvSpPr txBox="1"/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7"/>
            </p:custDataLst>
          </p:nvPr>
        </p:nvSpPr>
        <p:spPr>
          <a:xfrm>
            <a:off x="607695" y="608330"/>
            <a:ext cx="10969625" cy="671195"/>
          </a:xfrm>
          <a:prstGeom prst="rect">
            <a:avLst/>
          </a:prstGeom>
          <a:noFill/>
        </p:spPr>
        <p:txBody>
          <a:bodyPr vert="horz" wrap="square" lIns="71755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" name="任意多边形: 形状 24"/>
          <p:cNvSpPr/>
          <p:nvPr>
            <p:custDataLst>
              <p:tags r:id="rId1"/>
            </p:custDataLst>
          </p:nvPr>
        </p:nvSpPr>
        <p:spPr>
          <a:xfrm>
            <a:off x="0" y="0"/>
            <a:ext cx="3695700" cy="3929380"/>
          </a:xfrm>
          <a:custGeom>
            <a:gdLst>
              <a:gd name="connsiteX0" fmla="*/ 0 w 3934691"/>
              <a:gd name="connsiteY0" fmla="*/ 0 h 4181836"/>
              <a:gd name="connsiteX1" fmla="*/ 3640849 w 3934691"/>
              <a:gd name="connsiteY1" fmla="*/ 0 h 4181836"/>
              <a:gd name="connsiteX2" fmla="*/ 3705761 w 3934691"/>
              <a:gd name="connsiteY2" fmla="*/ 134750 h 4181836"/>
              <a:gd name="connsiteX3" fmla="*/ 3934691 w 3934691"/>
              <a:gd name="connsiteY3" fmla="*/ 1268681 h 4181836"/>
              <a:gd name="connsiteX4" fmla="*/ 1021536 w 3934691"/>
              <a:gd name="connsiteY4" fmla="*/ 4181836 h 4181836"/>
              <a:gd name="connsiteX5" fmla="*/ 155253 w 3934691"/>
              <a:gd name="connsiteY5" fmla="*/ 4050866 h 4181836"/>
              <a:gd name="connsiteX6" fmla="*/ 0 w 3934691"/>
              <a:gd name="connsiteY6" fmla="*/ 3994043 h 41818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4691" h="4181836">
                <a:moveTo>
                  <a:pt x="0" y="0"/>
                </a:moveTo>
                <a:lnTo>
                  <a:pt x="3640849" y="0"/>
                </a:lnTo>
                <a:lnTo>
                  <a:pt x="3705761" y="134750"/>
                </a:lnTo>
                <a:cubicBezTo>
                  <a:pt x="3853175" y="483275"/>
                  <a:pt x="3934691" y="866458"/>
                  <a:pt x="3934691" y="1268681"/>
                </a:cubicBezTo>
                <a:cubicBezTo>
                  <a:pt x="3934691" y="2877572"/>
                  <a:pt x="2630427" y="4181836"/>
                  <a:pt x="1021536" y="4181836"/>
                </a:cubicBezTo>
                <a:cubicBezTo>
                  <a:pt x="719869" y="4181836"/>
                  <a:pt x="428912" y="4135983"/>
                  <a:pt x="155253" y="4050866"/>
                </a:cubicBezTo>
                <a:lnTo>
                  <a:pt x="0" y="3994043"/>
                </a:lnTo>
                <a:close/>
              </a:path>
            </a:pathLst>
          </a:custGeom>
          <a:gradFill flip="none" rotWithShape="1">
            <a:gsLst>
              <a:gs pos="0">
                <a:schemeClr val="accent3"/>
              </a:gs>
              <a:gs pos="46000">
                <a:schemeClr val="accent2"/>
              </a:gs>
              <a:gs pos="100000">
                <a:schemeClr val="accent6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  <a:prstDash val="solid"/>
          </a:ln>
          <a:effectLst>
            <a:outerShdw blurRad="203200" dist="101600" dir="8100000" algn="tr" rotWithShape="0">
              <a:srgbClr val="3E3FC2">
                <a:alpha val="1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655900" y="1920503"/>
            <a:ext cx="10880201" cy="4519029"/>
          </a:xfrm>
          <a:prstGeom prst="rect">
            <a:avLst/>
          </a:prstGeom>
          <a:solidFill>
            <a:schemeClr val="bg1">
              <a:alpha val="83000"/>
            </a:schemeClr>
          </a:solidFill>
          <a:ln w="19050">
            <a:solidFill>
              <a:schemeClr val="bg1"/>
            </a:solidFill>
            <a:prstDash val="solid"/>
          </a:ln>
          <a:effectLst>
            <a:outerShdw blurRad="863600" dist="304800" dir="8100000" algn="tr" rotWithShape="0">
              <a:srgbClr val="0048E5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cxnSp>
        <p:nvCxnSpPr>
          <p:cNvPr id="8" name="直接连接符 7"/>
          <p:cNvCxnSpPr/>
          <p:nvPr>
            <p:custDataLst>
              <p:tags r:id="rId3"/>
            </p:custDataLst>
          </p:nvPr>
        </p:nvCxnSpPr>
        <p:spPr>
          <a:xfrm>
            <a:off x="11002010" y="1638622"/>
            <a:ext cx="380365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副标题"/>
          <p:cNvSpPr txBox="1"/>
          <p:nvPr>
            <p:ph type="body" idx="2" hasCustomPrompt="1"/>
            <p:custDataLst>
              <p:tags r:id="rId4"/>
            </p:custDataLst>
          </p:nvPr>
        </p:nvSpPr>
        <p:spPr>
          <a:xfrm>
            <a:off x="8700770" y="1200785"/>
            <a:ext cx="2835275" cy="40011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000" b="0" i="0" u="none" strike="noStrike" kern="1200" cap="none" spc="0" normalizeH="0" baseline="0" noProof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单击此处编辑副标题</a:t>
            </a:r>
          </a:p>
        </p:txBody>
      </p:sp>
      <p:sp>
        <p:nvSpPr>
          <p:cNvPr id="6" name="标题"/>
          <p:cNvSpPr txBox="1"/>
          <p:nvPr>
            <p:ph type="title" idx="1" hasCustomPrompt="1"/>
            <p:custDataLst>
              <p:tags r:id="rId5"/>
            </p:custDataLst>
          </p:nvPr>
        </p:nvSpPr>
        <p:spPr>
          <a:xfrm>
            <a:off x="8700770" y="304685"/>
            <a:ext cx="2835275" cy="876935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任意多边形: 形状 16"/>
          <p:cNvSpPr/>
          <p:nvPr>
            <p:custDataLst>
              <p:tags r:id="rId1"/>
            </p:custDataLst>
          </p:nvPr>
        </p:nvSpPr>
        <p:spPr>
          <a:xfrm>
            <a:off x="0" y="0"/>
            <a:ext cx="1666875" cy="1343660"/>
          </a:xfrm>
          <a:custGeom>
            <a:gdLst>
              <a:gd name="connsiteX0" fmla="*/ 0 w 2593145"/>
              <a:gd name="connsiteY0" fmla="*/ 0 h 2089574"/>
              <a:gd name="connsiteX1" fmla="*/ 2585357 w 2593145"/>
              <a:gd name="connsiteY1" fmla="*/ 0 h 2089574"/>
              <a:gd name="connsiteX2" fmla="*/ 2593145 w 2593145"/>
              <a:gd name="connsiteY2" fmla="*/ 154244 h 2089574"/>
              <a:gd name="connsiteX3" fmla="*/ 657815 w 2593145"/>
              <a:gd name="connsiteY3" fmla="*/ 2089574 h 2089574"/>
              <a:gd name="connsiteX4" fmla="*/ 82307 w 2593145"/>
              <a:gd name="connsiteY4" fmla="*/ 2002566 h 2089574"/>
              <a:gd name="connsiteX5" fmla="*/ 0 w 2593145"/>
              <a:gd name="connsiteY5" fmla="*/ 1972441 h 20895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93145" h="2089574">
                <a:moveTo>
                  <a:pt x="0" y="0"/>
                </a:moveTo>
                <a:lnTo>
                  <a:pt x="2585357" y="0"/>
                </a:lnTo>
                <a:lnTo>
                  <a:pt x="2593145" y="154244"/>
                </a:lnTo>
                <a:cubicBezTo>
                  <a:pt x="2593145" y="1223097"/>
                  <a:pt x="1726668" y="2089574"/>
                  <a:pt x="657815" y="2089574"/>
                </a:cubicBezTo>
                <a:cubicBezTo>
                  <a:pt x="457405" y="2089574"/>
                  <a:pt x="264110" y="2059112"/>
                  <a:pt x="82307" y="2002566"/>
                </a:cubicBezTo>
                <a:lnTo>
                  <a:pt x="0" y="1972441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  <a:effectLst>
            <a:outerShdw blurRad="863600" dist="304800" dir="8100000" algn="tr" rotWithShape="0">
              <a:schemeClr val="accent3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8" name="任意多边形: 形状 2"/>
          <p:cNvSpPr/>
          <p:nvPr>
            <p:custDataLst>
              <p:tags r:id="rId2"/>
            </p:custDataLst>
          </p:nvPr>
        </p:nvSpPr>
        <p:spPr>
          <a:xfrm>
            <a:off x="10841990" y="5400675"/>
            <a:ext cx="1350010" cy="1457325"/>
          </a:xfrm>
          <a:custGeom>
            <a:gdLst>
              <a:gd name="connsiteX0" fmla="*/ 1655408 w 2097843"/>
              <a:gd name="connsiteY0" fmla="*/ 0 h 2264232"/>
              <a:gd name="connsiteX1" fmla="*/ 1989031 w 2097843"/>
              <a:gd name="connsiteY1" fmla="*/ 33632 h 2264232"/>
              <a:gd name="connsiteX2" fmla="*/ 2097843 w 2097843"/>
              <a:gd name="connsiteY2" fmla="*/ 61611 h 2264232"/>
              <a:gd name="connsiteX3" fmla="*/ 2097843 w 2097843"/>
              <a:gd name="connsiteY3" fmla="*/ 2264232 h 2264232"/>
              <a:gd name="connsiteX4" fmla="*/ 117084 w 2097843"/>
              <a:gd name="connsiteY4" fmla="*/ 2264232 h 2264232"/>
              <a:gd name="connsiteX5" fmla="*/ 74424 w 2097843"/>
              <a:gd name="connsiteY5" fmla="*/ 2147676 h 2264232"/>
              <a:gd name="connsiteX6" fmla="*/ 0 w 2097843"/>
              <a:gd name="connsiteY6" fmla="*/ 1655408 h 2264232"/>
              <a:gd name="connsiteX7" fmla="*/ 1655408 w 2097843"/>
              <a:gd name="connsiteY7" fmla="*/ 0 h 226423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97843" h="2264232">
                <a:moveTo>
                  <a:pt x="1655408" y="0"/>
                </a:moveTo>
                <a:cubicBezTo>
                  <a:pt x="1769690" y="0"/>
                  <a:pt x="1881268" y="11581"/>
                  <a:pt x="1989031" y="33632"/>
                </a:cubicBezTo>
                <a:lnTo>
                  <a:pt x="2097843" y="61611"/>
                </a:lnTo>
                <a:lnTo>
                  <a:pt x="2097843" y="2264232"/>
                </a:lnTo>
                <a:lnTo>
                  <a:pt x="117084" y="2264232"/>
                </a:lnTo>
                <a:lnTo>
                  <a:pt x="74424" y="2147676"/>
                </a:lnTo>
                <a:cubicBezTo>
                  <a:pt x="26056" y="1992169"/>
                  <a:pt x="0" y="1826831"/>
                  <a:pt x="0" y="1655408"/>
                </a:cubicBezTo>
                <a:cubicBezTo>
                  <a:pt x="0" y="741151"/>
                  <a:pt x="741151" y="0"/>
                  <a:pt x="1655408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46000">
                <a:schemeClr val="accent2"/>
              </a:gs>
              <a:gs pos="100000">
                <a:schemeClr val="accent6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  <a:prstDash val="solid"/>
          </a:ln>
          <a:effectLst>
            <a:outerShdw blurRad="863600" dist="304800" dir="8100000" algn="tr" rotWithShape="0">
              <a:schemeClr val="accent3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: 形状 2"/>
          <p:cNvSpPr/>
          <p:nvPr>
            <p:custDataLst>
              <p:tags r:id="rId1"/>
            </p:custDataLst>
          </p:nvPr>
        </p:nvSpPr>
        <p:spPr>
          <a:xfrm>
            <a:off x="10841990" y="5400675"/>
            <a:ext cx="1350010" cy="1457325"/>
          </a:xfrm>
          <a:custGeom>
            <a:gdLst>
              <a:gd name="connsiteX0" fmla="*/ 1655408 w 2097843"/>
              <a:gd name="connsiteY0" fmla="*/ 0 h 2264232"/>
              <a:gd name="connsiteX1" fmla="*/ 1989031 w 2097843"/>
              <a:gd name="connsiteY1" fmla="*/ 33632 h 2264232"/>
              <a:gd name="connsiteX2" fmla="*/ 2097843 w 2097843"/>
              <a:gd name="connsiteY2" fmla="*/ 61611 h 2264232"/>
              <a:gd name="connsiteX3" fmla="*/ 2097843 w 2097843"/>
              <a:gd name="connsiteY3" fmla="*/ 2264232 h 2264232"/>
              <a:gd name="connsiteX4" fmla="*/ 117084 w 2097843"/>
              <a:gd name="connsiteY4" fmla="*/ 2264232 h 2264232"/>
              <a:gd name="connsiteX5" fmla="*/ 74424 w 2097843"/>
              <a:gd name="connsiteY5" fmla="*/ 2147676 h 2264232"/>
              <a:gd name="connsiteX6" fmla="*/ 0 w 2097843"/>
              <a:gd name="connsiteY6" fmla="*/ 1655408 h 2264232"/>
              <a:gd name="connsiteX7" fmla="*/ 1655408 w 2097843"/>
              <a:gd name="connsiteY7" fmla="*/ 0 h 226423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97843" h="2264232">
                <a:moveTo>
                  <a:pt x="1655408" y="0"/>
                </a:moveTo>
                <a:cubicBezTo>
                  <a:pt x="1769690" y="0"/>
                  <a:pt x="1881268" y="11581"/>
                  <a:pt x="1989031" y="33632"/>
                </a:cubicBezTo>
                <a:lnTo>
                  <a:pt x="2097843" y="61611"/>
                </a:lnTo>
                <a:lnTo>
                  <a:pt x="2097843" y="2264232"/>
                </a:lnTo>
                <a:lnTo>
                  <a:pt x="117084" y="2264232"/>
                </a:lnTo>
                <a:lnTo>
                  <a:pt x="74424" y="2147676"/>
                </a:lnTo>
                <a:cubicBezTo>
                  <a:pt x="26056" y="1992169"/>
                  <a:pt x="0" y="1826831"/>
                  <a:pt x="0" y="1655408"/>
                </a:cubicBezTo>
                <a:cubicBezTo>
                  <a:pt x="0" y="741151"/>
                  <a:pt x="741151" y="0"/>
                  <a:pt x="1655408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46000">
                <a:schemeClr val="accent2"/>
              </a:gs>
              <a:gs pos="100000">
                <a:schemeClr val="accent6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  <a:prstDash val="solid"/>
          </a:ln>
          <a:effectLst>
            <a:outerShdw blurRad="863600" dist="304800" dir="8100000" algn="tr" rotWithShape="0">
              <a:schemeClr val="accent3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" name="任意多边形: 形状 16"/>
          <p:cNvSpPr/>
          <p:nvPr>
            <p:custDataLst>
              <p:tags r:id="rId2"/>
            </p:custDataLst>
          </p:nvPr>
        </p:nvSpPr>
        <p:spPr>
          <a:xfrm>
            <a:off x="0" y="0"/>
            <a:ext cx="1666875" cy="1343660"/>
          </a:xfrm>
          <a:custGeom>
            <a:gdLst>
              <a:gd name="connsiteX0" fmla="*/ 0 w 2593145"/>
              <a:gd name="connsiteY0" fmla="*/ 0 h 2089574"/>
              <a:gd name="connsiteX1" fmla="*/ 2585357 w 2593145"/>
              <a:gd name="connsiteY1" fmla="*/ 0 h 2089574"/>
              <a:gd name="connsiteX2" fmla="*/ 2593145 w 2593145"/>
              <a:gd name="connsiteY2" fmla="*/ 154244 h 2089574"/>
              <a:gd name="connsiteX3" fmla="*/ 657815 w 2593145"/>
              <a:gd name="connsiteY3" fmla="*/ 2089574 h 2089574"/>
              <a:gd name="connsiteX4" fmla="*/ 82307 w 2593145"/>
              <a:gd name="connsiteY4" fmla="*/ 2002566 h 2089574"/>
              <a:gd name="connsiteX5" fmla="*/ 0 w 2593145"/>
              <a:gd name="connsiteY5" fmla="*/ 1972441 h 20895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93145" h="2089574">
                <a:moveTo>
                  <a:pt x="0" y="0"/>
                </a:moveTo>
                <a:lnTo>
                  <a:pt x="2585357" y="0"/>
                </a:lnTo>
                <a:lnTo>
                  <a:pt x="2593145" y="154244"/>
                </a:lnTo>
                <a:cubicBezTo>
                  <a:pt x="2593145" y="1223097"/>
                  <a:pt x="1726668" y="2089574"/>
                  <a:pt x="657815" y="2089574"/>
                </a:cubicBezTo>
                <a:cubicBezTo>
                  <a:pt x="457405" y="2089574"/>
                  <a:pt x="264110" y="2059112"/>
                  <a:pt x="82307" y="2002566"/>
                </a:cubicBezTo>
                <a:lnTo>
                  <a:pt x="0" y="1972441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  <a:effectLst>
            <a:outerShdw blurRad="863600" dist="304800" dir="8100000" algn="tr" rotWithShape="0">
              <a:schemeClr val="accent3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6" name="正文"/>
          <p:cNvSpPr txBox="1"/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7" name="图片 6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t="46292" r="37615"/>
          <a:stretch>
            <a:fillRect/>
          </a:stretch>
        </p:blipFill>
        <p:spPr>
          <a:xfrm>
            <a:off x="5011354" y="0"/>
            <a:ext cx="7180647" cy="6181870"/>
          </a:xfrm>
          <a:custGeom>
            <a:gdLst>
              <a:gd name="connsiteX0" fmla="*/ 0 w 7180647"/>
              <a:gd name="connsiteY0" fmla="*/ 0 h 6181870"/>
              <a:gd name="connsiteX1" fmla="*/ 7180647 w 7180647"/>
              <a:gd name="connsiteY1" fmla="*/ 0 h 6181870"/>
              <a:gd name="connsiteX2" fmla="*/ 7180647 w 7180647"/>
              <a:gd name="connsiteY2" fmla="*/ 6181870 h 6181870"/>
              <a:gd name="connsiteX3" fmla="*/ 0 w 7180647"/>
              <a:gd name="connsiteY3" fmla="*/ 6181870 h 618187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80646" h="6181870">
                <a:moveTo>
                  <a:pt x="0" y="0"/>
                </a:moveTo>
                <a:lnTo>
                  <a:pt x="7180647" y="0"/>
                </a:lnTo>
                <a:lnTo>
                  <a:pt x="7180647" y="6181870"/>
                </a:lnTo>
                <a:lnTo>
                  <a:pt x="0" y="6181870"/>
                </a:lnTo>
                <a:close/>
              </a:path>
            </a:pathLst>
          </a:custGeom>
        </p:spPr>
      </p:pic>
      <p:pic>
        <p:nvPicPr>
          <p:cNvPr id="68" name="图片 6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60753" b="74987"/>
          <a:stretch>
            <a:fillRect/>
          </a:stretch>
        </p:blipFill>
        <p:spPr>
          <a:xfrm>
            <a:off x="0" y="3978907"/>
            <a:ext cx="4519776" cy="2879094"/>
          </a:xfrm>
          <a:custGeom>
            <a:gdLst>
              <a:gd name="connsiteX0" fmla="*/ 0 w 4519776"/>
              <a:gd name="connsiteY0" fmla="*/ 0 h 2879094"/>
              <a:gd name="connsiteX1" fmla="*/ 4519776 w 4519776"/>
              <a:gd name="connsiteY1" fmla="*/ 0 h 2879094"/>
              <a:gd name="connsiteX2" fmla="*/ 4519776 w 4519776"/>
              <a:gd name="connsiteY2" fmla="*/ 2879094 h 2879094"/>
              <a:gd name="connsiteX3" fmla="*/ 0 w 4519776"/>
              <a:gd name="connsiteY3" fmla="*/ 2879094 h 287909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9776" h="2879094">
                <a:moveTo>
                  <a:pt x="0" y="0"/>
                </a:moveTo>
                <a:lnTo>
                  <a:pt x="4519776" y="0"/>
                </a:lnTo>
                <a:lnTo>
                  <a:pt x="4519776" y="2879094"/>
                </a:lnTo>
                <a:lnTo>
                  <a:pt x="0" y="2879094"/>
                </a:lnTo>
                <a:close/>
              </a:path>
            </a:pathLst>
          </a:custGeom>
        </p:spPr>
      </p:pic>
      <p:sp>
        <p:nvSpPr>
          <p:cNvPr id="78" name="任意多边形: 形状 21"/>
          <p:cNvSpPr/>
          <p:nvPr>
            <p:custDataLst>
              <p:tags r:id="rId5"/>
            </p:custDataLst>
          </p:nvPr>
        </p:nvSpPr>
        <p:spPr>
          <a:xfrm>
            <a:off x="0" y="588645"/>
            <a:ext cx="594995" cy="913765"/>
          </a:xfrm>
          <a:custGeom>
            <a:gdLst>
              <a:gd name="connsiteX0" fmla="*/ 138215 w 595085"/>
              <a:gd name="connsiteY0" fmla="*/ 0 h 913740"/>
              <a:gd name="connsiteX1" fmla="*/ 595085 w 595085"/>
              <a:gd name="connsiteY1" fmla="*/ 456870 h 913740"/>
              <a:gd name="connsiteX2" fmla="*/ 138215 w 595085"/>
              <a:gd name="connsiteY2" fmla="*/ 913740 h 913740"/>
              <a:gd name="connsiteX3" fmla="*/ 46140 w 595085"/>
              <a:gd name="connsiteY3" fmla="*/ 904458 h 913740"/>
              <a:gd name="connsiteX4" fmla="*/ 0 w 595085"/>
              <a:gd name="connsiteY4" fmla="*/ 890136 h 913740"/>
              <a:gd name="connsiteX5" fmla="*/ 0 w 595085"/>
              <a:gd name="connsiteY5" fmla="*/ 23605 h 913740"/>
              <a:gd name="connsiteX6" fmla="*/ 46140 w 595085"/>
              <a:gd name="connsiteY6" fmla="*/ 9282 h 913740"/>
              <a:gd name="connsiteX7" fmla="*/ 138215 w 595085"/>
              <a:gd name="connsiteY7" fmla="*/ 0 h 9137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5085" h="913740">
                <a:moveTo>
                  <a:pt x="138215" y="0"/>
                </a:moveTo>
                <a:cubicBezTo>
                  <a:pt x="390537" y="0"/>
                  <a:pt x="595085" y="204548"/>
                  <a:pt x="595085" y="456870"/>
                </a:cubicBezTo>
                <a:cubicBezTo>
                  <a:pt x="595085" y="709192"/>
                  <a:pt x="390537" y="913740"/>
                  <a:pt x="138215" y="913740"/>
                </a:cubicBezTo>
                <a:cubicBezTo>
                  <a:pt x="106675" y="913740"/>
                  <a:pt x="75881" y="910544"/>
                  <a:pt x="46140" y="904458"/>
                </a:cubicBezTo>
                <a:lnTo>
                  <a:pt x="0" y="890136"/>
                </a:lnTo>
                <a:lnTo>
                  <a:pt x="0" y="23605"/>
                </a:lnTo>
                <a:lnTo>
                  <a:pt x="46140" y="9282"/>
                </a:lnTo>
                <a:cubicBezTo>
                  <a:pt x="75881" y="3196"/>
                  <a:pt x="106675" y="0"/>
                  <a:pt x="138215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46000">
                <a:schemeClr val="accent2"/>
              </a:gs>
              <a:gs pos="100000">
                <a:schemeClr val="accent6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  <a:prstDash val="solid"/>
          </a:ln>
          <a:effectLst>
            <a:outerShdw blurRad="203200" dist="101600" dir="8100000" algn="tr" rotWithShape="0">
              <a:srgbClr val="3E3FC2">
                <a:alpha val="1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署名"/>
          <p:cNvSpPr txBox="1"/>
          <p:nvPr>
            <p:ph type="body" idx="5"/>
            <p:custDataLst>
              <p:tags r:id="rId6"/>
            </p:custDataLst>
          </p:nvPr>
        </p:nvSpPr>
        <p:spPr>
          <a:xfrm>
            <a:off x="1198245" y="4207510"/>
            <a:ext cx="5168205" cy="4324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7" name="标题"/>
          <p:cNvSpPr txBox="1"/>
          <p:nvPr>
            <p:ph type="title" idx="4" hasCustomPrompt="1"/>
            <p:custDataLst>
              <p:tags r:id="rId7"/>
            </p:custDataLst>
          </p:nvPr>
        </p:nvSpPr>
        <p:spPr>
          <a:xfrm>
            <a:off x="1139825" y="2060575"/>
            <a:ext cx="5226685" cy="191833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"/>
          <a:srcRect t="46292" r="37615"/>
          <a:stretch>
            <a:fillRect/>
          </a:stretch>
        </p:blipFill>
        <p:spPr>
          <a:xfrm>
            <a:off x="5062154" y="-45720"/>
            <a:ext cx="7180647" cy="6181870"/>
          </a:xfrm>
          <a:custGeom>
            <a:gdLst>
              <a:gd name="connsiteX0" fmla="*/ 0 w 7180647"/>
              <a:gd name="connsiteY0" fmla="*/ 0 h 6181870"/>
              <a:gd name="connsiteX1" fmla="*/ 7180647 w 7180647"/>
              <a:gd name="connsiteY1" fmla="*/ 0 h 6181870"/>
              <a:gd name="connsiteX2" fmla="*/ 7180647 w 7180647"/>
              <a:gd name="connsiteY2" fmla="*/ 6181870 h 6181870"/>
              <a:gd name="connsiteX3" fmla="*/ 0 w 7180647"/>
              <a:gd name="connsiteY3" fmla="*/ 6181870 h 618187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80646" h="6181870">
                <a:moveTo>
                  <a:pt x="0" y="0"/>
                </a:moveTo>
                <a:lnTo>
                  <a:pt x="7180647" y="0"/>
                </a:lnTo>
                <a:lnTo>
                  <a:pt x="7180647" y="6181870"/>
                </a:lnTo>
                <a:lnTo>
                  <a:pt x="0" y="6181870"/>
                </a:lnTo>
                <a:close/>
              </a:path>
            </a:pathLst>
          </a:custGeom>
        </p:spPr>
      </p:pic>
      <p:sp>
        <p:nvSpPr>
          <p:cNvPr id="79" name="椭圆 78"/>
          <p:cNvSpPr/>
          <p:nvPr>
            <p:custDataLst>
              <p:tags r:id="rId9"/>
            </p:custDataLst>
          </p:nvPr>
        </p:nvSpPr>
        <p:spPr>
          <a:xfrm>
            <a:off x="7334621" y="1063655"/>
            <a:ext cx="4781179" cy="478117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46000">
                <a:schemeClr val="accent2"/>
              </a:gs>
              <a:gs pos="100000">
                <a:schemeClr val="accent6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  <a:prstDash val="solid"/>
          </a:ln>
          <a:effectLst>
            <a:outerShdw blurRad="203200" dist="101600" dir="8100000" algn="tr" rotWithShape="0">
              <a:srgbClr val="3E3FC2">
                <a:alpha val="1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107" name="图片对象" descr="E:\PPT翻新\图片3.png图片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/>
          <a:srcRect r="1432" b="3846"/>
          <a:stretch>
            <a:fillRect/>
          </a:stretch>
        </p:blipFill>
        <p:spPr>
          <a:xfrm>
            <a:off x="5341620" y="588645"/>
            <a:ext cx="6774180" cy="6096635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: 形状 2"/>
          <p:cNvSpPr/>
          <p:nvPr>
            <p:custDataLst>
              <p:tags r:id="rId1"/>
            </p:custDataLst>
          </p:nvPr>
        </p:nvSpPr>
        <p:spPr>
          <a:xfrm>
            <a:off x="10841990" y="5400675"/>
            <a:ext cx="1350010" cy="1457325"/>
          </a:xfrm>
          <a:custGeom>
            <a:gdLst>
              <a:gd name="connsiteX0" fmla="*/ 1655408 w 2097843"/>
              <a:gd name="connsiteY0" fmla="*/ 0 h 2264232"/>
              <a:gd name="connsiteX1" fmla="*/ 1989031 w 2097843"/>
              <a:gd name="connsiteY1" fmla="*/ 33632 h 2264232"/>
              <a:gd name="connsiteX2" fmla="*/ 2097843 w 2097843"/>
              <a:gd name="connsiteY2" fmla="*/ 61611 h 2264232"/>
              <a:gd name="connsiteX3" fmla="*/ 2097843 w 2097843"/>
              <a:gd name="connsiteY3" fmla="*/ 2264232 h 2264232"/>
              <a:gd name="connsiteX4" fmla="*/ 117084 w 2097843"/>
              <a:gd name="connsiteY4" fmla="*/ 2264232 h 2264232"/>
              <a:gd name="connsiteX5" fmla="*/ 74424 w 2097843"/>
              <a:gd name="connsiteY5" fmla="*/ 2147676 h 2264232"/>
              <a:gd name="connsiteX6" fmla="*/ 0 w 2097843"/>
              <a:gd name="connsiteY6" fmla="*/ 1655408 h 2264232"/>
              <a:gd name="connsiteX7" fmla="*/ 1655408 w 2097843"/>
              <a:gd name="connsiteY7" fmla="*/ 0 h 226423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97843" h="2264232">
                <a:moveTo>
                  <a:pt x="1655408" y="0"/>
                </a:moveTo>
                <a:cubicBezTo>
                  <a:pt x="1769690" y="0"/>
                  <a:pt x="1881268" y="11581"/>
                  <a:pt x="1989031" y="33632"/>
                </a:cubicBezTo>
                <a:lnTo>
                  <a:pt x="2097843" y="61611"/>
                </a:lnTo>
                <a:lnTo>
                  <a:pt x="2097843" y="2264232"/>
                </a:lnTo>
                <a:lnTo>
                  <a:pt x="117084" y="2264232"/>
                </a:lnTo>
                <a:lnTo>
                  <a:pt x="74424" y="2147676"/>
                </a:lnTo>
                <a:cubicBezTo>
                  <a:pt x="26056" y="1992169"/>
                  <a:pt x="0" y="1826831"/>
                  <a:pt x="0" y="1655408"/>
                </a:cubicBezTo>
                <a:cubicBezTo>
                  <a:pt x="0" y="741151"/>
                  <a:pt x="741151" y="0"/>
                  <a:pt x="1655408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46000">
                <a:schemeClr val="accent2"/>
              </a:gs>
              <a:gs pos="100000">
                <a:schemeClr val="accent6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  <a:prstDash val="solid"/>
          </a:ln>
          <a:effectLst>
            <a:outerShdw blurRad="863600" dist="304800" dir="8100000" algn="tr" rotWithShape="0">
              <a:schemeClr val="accent3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" name="任意多边形: 形状 16"/>
          <p:cNvSpPr/>
          <p:nvPr>
            <p:custDataLst>
              <p:tags r:id="rId2"/>
            </p:custDataLst>
          </p:nvPr>
        </p:nvSpPr>
        <p:spPr>
          <a:xfrm>
            <a:off x="0" y="0"/>
            <a:ext cx="2202180" cy="1774825"/>
          </a:xfrm>
          <a:custGeom>
            <a:gdLst>
              <a:gd name="connsiteX0" fmla="*/ 0 w 2593145"/>
              <a:gd name="connsiteY0" fmla="*/ 0 h 2089574"/>
              <a:gd name="connsiteX1" fmla="*/ 2585357 w 2593145"/>
              <a:gd name="connsiteY1" fmla="*/ 0 h 2089574"/>
              <a:gd name="connsiteX2" fmla="*/ 2593145 w 2593145"/>
              <a:gd name="connsiteY2" fmla="*/ 154244 h 2089574"/>
              <a:gd name="connsiteX3" fmla="*/ 657815 w 2593145"/>
              <a:gd name="connsiteY3" fmla="*/ 2089574 h 2089574"/>
              <a:gd name="connsiteX4" fmla="*/ 82307 w 2593145"/>
              <a:gd name="connsiteY4" fmla="*/ 2002566 h 2089574"/>
              <a:gd name="connsiteX5" fmla="*/ 0 w 2593145"/>
              <a:gd name="connsiteY5" fmla="*/ 1972441 h 20895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93145" h="2089574">
                <a:moveTo>
                  <a:pt x="0" y="0"/>
                </a:moveTo>
                <a:lnTo>
                  <a:pt x="2585357" y="0"/>
                </a:lnTo>
                <a:lnTo>
                  <a:pt x="2593145" y="154244"/>
                </a:lnTo>
                <a:cubicBezTo>
                  <a:pt x="2593145" y="1223097"/>
                  <a:pt x="1726668" y="2089574"/>
                  <a:pt x="657815" y="2089574"/>
                </a:cubicBezTo>
                <a:cubicBezTo>
                  <a:pt x="457405" y="2089574"/>
                  <a:pt x="264110" y="2059112"/>
                  <a:pt x="82307" y="2002566"/>
                </a:cubicBezTo>
                <a:lnTo>
                  <a:pt x="0" y="1972441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  <a:effectLst>
            <a:outerShdw blurRad="863600" dist="304800" dir="8100000" algn="tr" rotWithShape="0">
              <a:schemeClr val="accent3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3"/>
            </p:custDataLst>
          </p:nvPr>
        </p:nvSpPr>
        <p:spPr>
          <a:xfrm>
            <a:off x="607695" y="608330"/>
            <a:ext cx="10969625" cy="671195"/>
          </a:xfrm>
          <a:prstGeom prst="rect">
            <a:avLst/>
          </a:prstGeom>
          <a:noFill/>
        </p:spPr>
        <p:txBody>
          <a:bodyPr vert="horz" wrap="square" lIns="71755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="1"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="1"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="1"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="1"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="1"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="1"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tags" Target="../tags/tag201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202.xml" /><Relationship Id="rId21" Type="http://schemas.openxmlformats.org/officeDocument/2006/relationships/tags" Target="../tags/tag203.xml" /><Relationship Id="rId22" Type="http://schemas.openxmlformats.org/officeDocument/2006/relationships/tags" Target="../tags/tag204.xml" /><Relationship Id="rId23" Type="http://schemas.openxmlformats.org/officeDocument/2006/relationships/tags" Target="../tags/tag205.xml" /><Relationship Id="rId24" Type="http://schemas.openxmlformats.org/officeDocument/2006/relationships/tags" Target="../tags/tag206.xml" /><Relationship Id="rId25" Type="http://schemas.openxmlformats.org/officeDocument/2006/relationships/tags" Target="../tags/tag207.xml" /><Relationship Id="rId26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: 形状 2"/>
          <p:cNvSpPr/>
          <p:nvPr>
            <p:custDataLst>
              <p:tags r:id="rId19"/>
            </p:custDataLst>
          </p:nvPr>
        </p:nvSpPr>
        <p:spPr>
          <a:xfrm>
            <a:off x="10841990" y="5400675"/>
            <a:ext cx="1350010" cy="1457325"/>
          </a:xfrm>
          <a:custGeom>
            <a:gdLst>
              <a:gd name="connsiteX0" fmla="*/ 1655408 w 2097843"/>
              <a:gd name="connsiteY0" fmla="*/ 0 h 2264232"/>
              <a:gd name="connsiteX1" fmla="*/ 1989031 w 2097843"/>
              <a:gd name="connsiteY1" fmla="*/ 33632 h 2264232"/>
              <a:gd name="connsiteX2" fmla="*/ 2097843 w 2097843"/>
              <a:gd name="connsiteY2" fmla="*/ 61611 h 2264232"/>
              <a:gd name="connsiteX3" fmla="*/ 2097843 w 2097843"/>
              <a:gd name="connsiteY3" fmla="*/ 2264232 h 2264232"/>
              <a:gd name="connsiteX4" fmla="*/ 117084 w 2097843"/>
              <a:gd name="connsiteY4" fmla="*/ 2264232 h 2264232"/>
              <a:gd name="connsiteX5" fmla="*/ 74424 w 2097843"/>
              <a:gd name="connsiteY5" fmla="*/ 2147676 h 2264232"/>
              <a:gd name="connsiteX6" fmla="*/ 0 w 2097843"/>
              <a:gd name="connsiteY6" fmla="*/ 1655408 h 2264232"/>
              <a:gd name="connsiteX7" fmla="*/ 1655408 w 2097843"/>
              <a:gd name="connsiteY7" fmla="*/ 0 h 226423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97843" h="2264232">
                <a:moveTo>
                  <a:pt x="1655408" y="0"/>
                </a:moveTo>
                <a:cubicBezTo>
                  <a:pt x="1769690" y="0"/>
                  <a:pt x="1881268" y="11581"/>
                  <a:pt x="1989031" y="33632"/>
                </a:cubicBezTo>
                <a:lnTo>
                  <a:pt x="2097843" y="61611"/>
                </a:lnTo>
                <a:lnTo>
                  <a:pt x="2097843" y="2264232"/>
                </a:lnTo>
                <a:lnTo>
                  <a:pt x="117084" y="2264232"/>
                </a:lnTo>
                <a:lnTo>
                  <a:pt x="74424" y="2147676"/>
                </a:lnTo>
                <a:cubicBezTo>
                  <a:pt x="26056" y="1992169"/>
                  <a:pt x="0" y="1826831"/>
                  <a:pt x="0" y="1655408"/>
                </a:cubicBezTo>
                <a:cubicBezTo>
                  <a:pt x="0" y="741151"/>
                  <a:pt x="741151" y="0"/>
                  <a:pt x="1655408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46000">
                <a:schemeClr val="accent2"/>
              </a:gs>
              <a:gs pos="100000">
                <a:schemeClr val="accent6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  <a:prstDash val="solid"/>
          </a:ln>
          <a:effectLst>
            <a:outerShdw blurRad="863600" dist="304800" dir="8100000" algn="tr" rotWithShape="0">
              <a:schemeClr val="accent3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7" name="任意多边形: 形状 16"/>
          <p:cNvSpPr/>
          <p:nvPr>
            <p:custDataLst>
              <p:tags r:id="rId20"/>
            </p:custDataLst>
          </p:nvPr>
        </p:nvSpPr>
        <p:spPr>
          <a:xfrm>
            <a:off x="0" y="0"/>
            <a:ext cx="2202180" cy="1774825"/>
          </a:xfrm>
          <a:custGeom>
            <a:gdLst>
              <a:gd name="connsiteX0" fmla="*/ 0 w 2593145"/>
              <a:gd name="connsiteY0" fmla="*/ 0 h 2089574"/>
              <a:gd name="connsiteX1" fmla="*/ 2585357 w 2593145"/>
              <a:gd name="connsiteY1" fmla="*/ 0 h 2089574"/>
              <a:gd name="connsiteX2" fmla="*/ 2593145 w 2593145"/>
              <a:gd name="connsiteY2" fmla="*/ 154244 h 2089574"/>
              <a:gd name="connsiteX3" fmla="*/ 657815 w 2593145"/>
              <a:gd name="connsiteY3" fmla="*/ 2089574 h 2089574"/>
              <a:gd name="connsiteX4" fmla="*/ 82307 w 2593145"/>
              <a:gd name="connsiteY4" fmla="*/ 2002566 h 2089574"/>
              <a:gd name="connsiteX5" fmla="*/ 0 w 2593145"/>
              <a:gd name="connsiteY5" fmla="*/ 1972441 h 20895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93145" h="2089574">
                <a:moveTo>
                  <a:pt x="0" y="0"/>
                </a:moveTo>
                <a:lnTo>
                  <a:pt x="2585357" y="0"/>
                </a:lnTo>
                <a:lnTo>
                  <a:pt x="2593145" y="154244"/>
                </a:lnTo>
                <a:cubicBezTo>
                  <a:pt x="2593145" y="1223097"/>
                  <a:pt x="1726668" y="2089574"/>
                  <a:pt x="657815" y="2089574"/>
                </a:cubicBezTo>
                <a:cubicBezTo>
                  <a:pt x="457405" y="2089574"/>
                  <a:pt x="264110" y="2059112"/>
                  <a:pt x="82307" y="2002566"/>
                </a:cubicBezTo>
                <a:lnTo>
                  <a:pt x="0" y="1972441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  <a:effectLst>
            <a:outerShdw blurRad="863600" dist="304800" dir="8100000" algn="tr" rotWithShape="0">
              <a:schemeClr val="accent3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21"/>
            </p:custDataLst>
          </p:nvPr>
        </p:nvSpPr>
        <p:spPr>
          <a:xfrm>
            <a:off x="607695" y="608330"/>
            <a:ext cx="10969625" cy="671195"/>
          </a:xfrm>
          <a:prstGeom prst="rect">
            <a:avLst/>
          </a:prstGeom>
          <a:noFill/>
        </p:spPr>
        <p:txBody>
          <a:bodyPr vert="horz" wrap="square" lIns="71755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2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KSO_TEMPLATE" hidden="1"/>
          <p:cNvSpPr/>
          <p:nvPr userDrawn="1">
            <p:custDataLst>
              <p:tags r:id="rId25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noFill/>
            <a:prstDash val="solid"/>
          </a:ln>
          <a:effectLst>
            <a:outerShdw blurRad="203200" dist="101600" dir="8100000" algn="tr" rotWithShape="0">
              <a:srgbClr val="FF5DA9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  <a:sym typeface="微软雅黑" panose="020b0503020204020204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208.xml" /><Relationship Id="rId4" Type="http://schemas.openxmlformats.org/officeDocument/2006/relationships/tags" Target="../tags/tag209.xml" /><Relationship Id="rId5" Type="http://schemas.openxmlformats.org/officeDocument/2006/relationships/tags" Target="../tags/tag21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18.xml" /><Relationship Id="rId11" Type="http://schemas.openxmlformats.org/officeDocument/2006/relationships/tags" Target="../tags/tag219.xml" /><Relationship Id="rId12" Type="http://schemas.openxmlformats.org/officeDocument/2006/relationships/tags" Target="../tags/tag220.xml" /><Relationship Id="rId13" Type="http://schemas.openxmlformats.org/officeDocument/2006/relationships/tags" Target="../tags/tag221.xml" /><Relationship Id="rId14" Type="http://schemas.openxmlformats.org/officeDocument/2006/relationships/tags" Target="../tags/tag222.xml" /><Relationship Id="rId15" Type="http://schemas.openxmlformats.org/officeDocument/2006/relationships/tags" Target="../tags/tag223.xml" /><Relationship Id="rId16" Type="http://schemas.openxmlformats.org/officeDocument/2006/relationships/tags" Target="../tags/tag224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211.xml" /><Relationship Id="rId4" Type="http://schemas.openxmlformats.org/officeDocument/2006/relationships/tags" Target="../tags/tag212.xml" /><Relationship Id="rId5" Type="http://schemas.openxmlformats.org/officeDocument/2006/relationships/tags" Target="../tags/tag213.xml" /><Relationship Id="rId6" Type="http://schemas.openxmlformats.org/officeDocument/2006/relationships/tags" Target="../tags/tag214.xml" /><Relationship Id="rId7" Type="http://schemas.openxmlformats.org/officeDocument/2006/relationships/tags" Target="../tags/tag215.xml" /><Relationship Id="rId8" Type="http://schemas.openxmlformats.org/officeDocument/2006/relationships/tags" Target="../tags/tag216.xml" /><Relationship Id="rId9" Type="http://schemas.openxmlformats.org/officeDocument/2006/relationships/tags" Target="../tags/tag21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25.xml" /><Relationship Id="rId3" Type="http://schemas.openxmlformats.org/officeDocument/2006/relationships/tags" Target="../tags/tag226.xml" /><Relationship Id="rId4" Type="http://schemas.openxmlformats.org/officeDocument/2006/relationships/tags" Target="../tags/tag22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36.xml" /><Relationship Id="rId2" Type="http://schemas.openxmlformats.org/officeDocument/2006/relationships/tags" Target="../tags/tag228.xml" /><Relationship Id="rId3" Type="http://schemas.openxmlformats.org/officeDocument/2006/relationships/tags" Target="../tags/tag229.xml" /><Relationship Id="rId4" Type="http://schemas.openxmlformats.org/officeDocument/2006/relationships/tags" Target="../tags/tag230.xml" /><Relationship Id="rId5" Type="http://schemas.openxmlformats.org/officeDocument/2006/relationships/tags" Target="../tags/tag231.xml" /><Relationship Id="rId6" Type="http://schemas.openxmlformats.org/officeDocument/2006/relationships/tags" Target="../tags/tag232.xml" /><Relationship Id="rId7" Type="http://schemas.openxmlformats.org/officeDocument/2006/relationships/tags" Target="../tags/tag233.xml" /><Relationship Id="rId8" Type="http://schemas.openxmlformats.org/officeDocument/2006/relationships/tags" Target="../tags/tag234.xml" /><Relationship Id="rId9" Type="http://schemas.openxmlformats.org/officeDocument/2006/relationships/tags" Target="../tags/tag23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45.xml" /><Relationship Id="rId11" Type="http://schemas.openxmlformats.org/officeDocument/2006/relationships/tags" Target="../tags/tag246.xml" /><Relationship Id="rId12" Type="http://schemas.openxmlformats.org/officeDocument/2006/relationships/tags" Target="../tags/tag247.xml" /><Relationship Id="rId13" Type="http://schemas.openxmlformats.org/officeDocument/2006/relationships/tags" Target="../tags/tag248.xml" /><Relationship Id="rId14" Type="http://schemas.openxmlformats.org/officeDocument/2006/relationships/tags" Target="../tags/tag249.xml" /><Relationship Id="rId15" Type="http://schemas.openxmlformats.org/officeDocument/2006/relationships/tags" Target="../tags/tag250.xml" /><Relationship Id="rId16" Type="http://schemas.openxmlformats.org/officeDocument/2006/relationships/tags" Target="../tags/tag251.xml" /><Relationship Id="rId17" Type="http://schemas.openxmlformats.org/officeDocument/2006/relationships/tags" Target="../tags/tag252.xml" /><Relationship Id="rId18" Type="http://schemas.openxmlformats.org/officeDocument/2006/relationships/tags" Target="../tags/tag253.xml" /><Relationship Id="rId2" Type="http://schemas.openxmlformats.org/officeDocument/2006/relationships/tags" Target="../tags/tag237.xml" /><Relationship Id="rId3" Type="http://schemas.openxmlformats.org/officeDocument/2006/relationships/tags" Target="../tags/tag238.xml" /><Relationship Id="rId4" Type="http://schemas.openxmlformats.org/officeDocument/2006/relationships/tags" Target="../tags/tag239.xml" /><Relationship Id="rId5" Type="http://schemas.openxmlformats.org/officeDocument/2006/relationships/tags" Target="../tags/tag240.xml" /><Relationship Id="rId6" Type="http://schemas.openxmlformats.org/officeDocument/2006/relationships/tags" Target="../tags/tag241.xml" /><Relationship Id="rId7" Type="http://schemas.openxmlformats.org/officeDocument/2006/relationships/tags" Target="../tags/tag242.xml" /><Relationship Id="rId8" Type="http://schemas.openxmlformats.org/officeDocument/2006/relationships/tags" Target="../tags/tag243.xml" /><Relationship Id="rId9" Type="http://schemas.openxmlformats.org/officeDocument/2006/relationships/tags" Target="../tags/tag24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62.xml" /><Relationship Id="rId11" Type="http://schemas.openxmlformats.org/officeDocument/2006/relationships/tags" Target="../tags/tag263.xml" /><Relationship Id="rId12" Type="http://schemas.openxmlformats.org/officeDocument/2006/relationships/tags" Target="../tags/tag264.xml" /><Relationship Id="rId13" Type="http://schemas.openxmlformats.org/officeDocument/2006/relationships/tags" Target="../tags/tag265.xml" /><Relationship Id="rId14" Type="http://schemas.openxmlformats.org/officeDocument/2006/relationships/tags" Target="../tags/tag266.xml" /><Relationship Id="rId15" Type="http://schemas.openxmlformats.org/officeDocument/2006/relationships/tags" Target="../tags/tag267.xml" /><Relationship Id="rId16" Type="http://schemas.openxmlformats.org/officeDocument/2006/relationships/tags" Target="../tags/tag268.xml" /><Relationship Id="rId17" Type="http://schemas.openxmlformats.org/officeDocument/2006/relationships/tags" Target="../tags/tag269.xml" /><Relationship Id="rId18" Type="http://schemas.openxmlformats.org/officeDocument/2006/relationships/tags" Target="../tags/tag270.xml" /><Relationship Id="rId2" Type="http://schemas.openxmlformats.org/officeDocument/2006/relationships/tags" Target="../tags/tag254.xml" /><Relationship Id="rId3" Type="http://schemas.openxmlformats.org/officeDocument/2006/relationships/tags" Target="../tags/tag255.xml" /><Relationship Id="rId4" Type="http://schemas.openxmlformats.org/officeDocument/2006/relationships/tags" Target="../tags/tag256.xml" /><Relationship Id="rId5" Type="http://schemas.openxmlformats.org/officeDocument/2006/relationships/tags" Target="../tags/tag257.xml" /><Relationship Id="rId6" Type="http://schemas.openxmlformats.org/officeDocument/2006/relationships/tags" Target="../tags/tag258.xml" /><Relationship Id="rId7" Type="http://schemas.openxmlformats.org/officeDocument/2006/relationships/tags" Target="../tags/tag259.xml" /><Relationship Id="rId8" Type="http://schemas.openxmlformats.org/officeDocument/2006/relationships/tags" Target="../tags/tag260.xml" /><Relationship Id="rId9" Type="http://schemas.openxmlformats.org/officeDocument/2006/relationships/tags" Target="../tags/tag261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71.xml" /><Relationship Id="rId3" Type="http://schemas.openxmlformats.org/officeDocument/2006/relationships/tags" Target="../tags/tag272.xml" /><Relationship Id="rId4" Type="http://schemas.openxmlformats.org/officeDocument/2006/relationships/tags" Target="../tags/tag27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82.xml" /><Relationship Id="rId11" Type="http://schemas.openxmlformats.org/officeDocument/2006/relationships/tags" Target="../tags/tag283.xml" /><Relationship Id="rId12" Type="http://schemas.openxmlformats.org/officeDocument/2006/relationships/tags" Target="../tags/tag284.xml" /><Relationship Id="rId13" Type="http://schemas.openxmlformats.org/officeDocument/2006/relationships/tags" Target="../tags/tag285.xml" /><Relationship Id="rId14" Type="http://schemas.openxmlformats.org/officeDocument/2006/relationships/tags" Target="../tags/tag286.xml" /><Relationship Id="rId15" Type="http://schemas.openxmlformats.org/officeDocument/2006/relationships/tags" Target="../tags/tag287.xml" /><Relationship Id="rId16" Type="http://schemas.openxmlformats.org/officeDocument/2006/relationships/tags" Target="../tags/tag288.xml" /><Relationship Id="rId17" Type="http://schemas.openxmlformats.org/officeDocument/2006/relationships/tags" Target="../tags/tag289.xml" /><Relationship Id="rId18" Type="http://schemas.openxmlformats.org/officeDocument/2006/relationships/tags" Target="../tags/tag290.xml" /><Relationship Id="rId19" Type="http://schemas.openxmlformats.org/officeDocument/2006/relationships/tags" Target="../tags/tag291.xml" /><Relationship Id="rId2" Type="http://schemas.openxmlformats.org/officeDocument/2006/relationships/tags" Target="../tags/tag274.xml" /><Relationship Id="rId20" Type="http://schemas.openxmlformats.org/officeDocument/2006/relationships/tags" Target="../tags/tag292.xml" /><Relationship Id="rId21" Type="http://schemas.openxmlformats.org/officeDocument/2006/relationships/tags" Target="../tags/tag293.xml" /><Relationship Id="rId22" Type="http://schemas.openxmlformats.org/officeDocument/2006/relationships/image" Target="../media/image5.png" /><Relationship Id="rId23" Type="http://schemas.openxmlformats.org/officeDocument/2006/relationships/tags" Target="../tags/tag294.xml" /><Relationship Id="rId24" Type="http://schemas.openxmlformats.org/officeDocument/2006/relationships/image" Target="../media/image6.png" /><Relationship Id="rId25" Type="http://schemas.openxmlformats.org/officeDocument/2006/relationships/tags" Target="../tags/tag295.xml" /><Relationship Id="rId26" Type="http://schemas.openxmlformats.org/officeDocument/2006/relationships/image" Target="../media/image7.png" /><Relationship Id="rId27" Type="http://schemas.openxmlformats.org/officeDocument/2006/relationships/tags" Target="../tags/tag296.xml" /><Relationship Id="rId28" Type="http://schemas.openxmlformats.org/officeDocument/2006/relationships/image" Target="../media/image8.png" /><Relationship Id="rId29" Type="http://schemas.openxmlformats.org/officeDocument/2006/relationships/tags" Target="../tags/tag297.xml" /><Relationship Id="rId3" Type="http://schemas.openxmlformats.org/officeDocument/2006/relationships/tags" Target="../tags/tag275.xml" /><Relationship Id="rId30" Type="http://schemas.openxmlformats.org/officeDocument/2006/relationships/tags" Target="../tags/tag298.xml" /><Relationship Id="rId4" Type="http://schemas.openxmlformats.org/officeDocument/2006/relationships/tags" Target="../tags/tag276.xml" /><Relationship Id="rId5" Type="http://schemas.openxmlformats.org/officeDocument/2006/relationships/tags" Target="../tags/tag277.xml" /><Relationship Id="rId6" Type="http://schemas.openxmlformats.org/officeDocument/2006/relationships/tags" Target="../tags/tag278.xml" /><Relationship Id="rId7" Type="http://schemas.openxmlformats.org/officeDocument/2006/relationships/tags" Target="../tags/tag279.xml" /><Relationship Id="rId8" Type="http://schemas.openxmlformats.org/officeDocument/2006/relationships/tags" Target="../tags/tag280.xml" /><Relationship Id="rId9" Type="http://schemas.openxmlformats.org/officeDocument/2006/relationships/tags" Target="../tags/tag281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07.xml" /><Relationship Id="rId11" Type="http://schemas.openxmlformats.org/officeDocument/2006/relationships/tags" Target="../tags/tag308.xml" /><Relationship Id="rId12" Type="http://schemas.openxmlformats.org/officeDocument/2006/relationships/tags" Target="../tags/tag309.xml" /><Relationship Id="rId13" Type="http://schemas.openxmlformats.org/officeDocument/2006/relationships/tags" Target="../tags/tag310.xml" /><Relationship Id="rId14" Type="http://schemas.openxmlformats.org/officeDocument/2006/relationships/tags" Target="../tags/tag311.xml" /><Relationship Id="rId15" Type="http://schemas.openxmlformats.org/officeDocument/2006/relationships/tags" Target="../tags/tag312.xml" /><Relationship Id="rId16" Type="http://schemas.openxmlformats.org/officeDocument/2006/relationships/tags" Target="../tags/tag313.xml" /><Relationship Id="rId17" Type="http://schemas.openxmlformats.org/officeDocument/2006/relationships/tags" Target="../tags/tag314.xml" /><Relationship Id="rId18" Type="http://schemas.openxmlformats.org/officeDocument/2006/relationships/tags" Target="../tags/tag315.xml" /><Relationship Id="rId19" Type="http://schemas.openxmlformats.org/officeDocument/2006/relationships/tags" Target="../tags/tag316.xml" /><Relationship Id="rId2" Type="http://schemas.openxmlformats.org/officeDocument/2006/relationships/tags" Target="../tags/tag299.xml" /><Relationship Id="rId20" Type="http://schemas.openxmlformats.org/officeDocument/2006/relationships/tags" Target="../tags/tag317.xml" /><Relationship Id="rId21" Type="http://schemas.openxmlformats.org/officeDocument/2006/relationships/tags" Target="../tags/tag318.xml" /><Relationship Id="rId22" Type="http://schemas.openxmlformats.org/officeDocument/2006/relationships/tags" Target="../tags/tag319.xml" /><Relationship Id="rId23" Type="http://schemas.openxmlformats.org/officeDocument/2006/relationships/tags" Target="../tags/tag320.xml" /><Relationship Id="rId24" Type="http://schemas.openxmlformats.org/officeDocument/2006/relationships/tags" Target="../tags/tag321.xml" /><Relationship Id="rId25" Type="http://schemas.openxmlformats.org/officeDocument/2006/relationships/tags" Target="../tags/tag322.xml" /><Relationship Id="rId26" Type="http://schemas.openxmlformats.org/officeDocument/2006/relationships/tags" Target="../tags/tag323.xml" /><Relationship Id="rId3" Type="http://schemas.openxmlformats.org/officeDocument/2006/relationships/tags" Target="../tags/tag300.xml" /><Relationship Id="rId4" Type="http://schemas.openxmlformats.org/officeDocument/2006/relationships/tags" Target="../tags/tag301.xml" /><Relationship Id="rId5" Type="http://schemas.openxmlformats.org/officeDocument/2006/relationships/tags" Target="../tags/tag302.xml" /><Relationship Id="rId6" Type="http://schemas.openxmlformats.org/officeDocument/2006/relationships/tags" Target="../tags/tag303.xml" /><Relationship Id="rId7" Type="http://schemas.openxmlformats.org/officeDocument/2006/relationships/tags" Target="../tags/tag304.xml" /><Relationship Id="rId8" Type="http://schemas.openxmlformats.org/officeDocument/2006/relationships/tags" Target="../tags/tag305.xml" /><Relationship Id="rId9" Type="http://schemas.openxmlformats.org/officeDocument/2006/relationships/tags" Target="../tags/tag306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32.xml" /><Relationship Id="rId11" Type="http://schemas.openxmlformats.org/officeDocument/2006/relationships/tags" Target="../tags/tag333.xml" /><Relationship Id="rId12" Type="http://schemas.openxmlformats.org/officeDocument/2006/relationships/tags" Target="../tags/tag334.xml" /><Relationship Id="rId13" Type="http://schemas.openxmlformats.org/officeDocument/2006/relationships/tags" Target="../tags/tag335.xml" /><Relationship Id="rId14" Type="http://schemas.openxmlformats.org/officeDocument/2006/relationships/tags" Target="../tags/tag336.xml" /><Relationship Id="rId15" Type="http://schemas.openxmlformats.org/officeDocument/2006/relationships/tags" Target="../tags/tag337.xml" /><Relationship Id="rId16" Type="http://schemas.openxmlformats.org/officeDocument/2006/relationships/tags" Target="../tags/tag338.xml" /><Relationship Id="rId17" Type="http://schemas.openxmlformats.org/officeDocument/2006/relationships/tags" Target="../tags/tag339.xml" /><Relationship Id="rId18" Type="http://schemas.openxmlformats.org/officeDocument/2006/relationships/tags" Target="../tags/tag340.xml" /><Relationship Id="rId19" Type="http://schemas.openxmlformats.org/officeDocument/2006/relationships/tags" Target="../tags/tag341.xml" /><Relationship Id="rId2" Type="http://schemas.openxmlformats.org/officeDocument/2006/relationships/tags" Target="../tags/tag324.xml" /><Relationship Id="rId20" Type="http://schemas.openxmlformats.org/officeDocument/2006/relationships/tags" Target="../tags/tag342.xml" /><Relationship Id="rId21" Type="http://schemas.openxmlformats.org/officeDocument/2006/relationships/tags" Target="../tags/tag343.xml" /><Relationship Id="rId22" Type="http://schemas.openxmlformats.org/officeDocument/2006/relationships/tags" Target="../tags/tag344.xml" /><Relationship Id="rId23" Type="http://schemas.openxmlformats.org/officeDocument/2006/relationships/tags" Target="../tags/tag345.xml" /><Relationship Id="rId24" Type="http://schemas.openxmlformats.org/officeDocument/2006/relationships/tags" Target="../tags/tag346.xml" /><Relationship Id="rId25" Type="http://schemas.openxmlformats.org/officeDocument/2006/relationships/tags" Target="../tags/tag347.xml" /><Relationship Id="rId26" Type="http://schemas.openxmlformats.org/officeDocument/2006/relationships/tags" Target="../tags/tag348.xml" /><Relationship Id="rId27" Type="http://schemas.openxmlformats.org/officeDocument/2006/relationships/tags" Target="../tags/tag349.xml" /><Relationship Id="rId28" Type="http://schemas.openxmlformats.org/officeDocument/2006/relationships/tags" Target="../tags/tag350.xml" /><Relationship Id="rId29" Type="http://schemas.openxmlformats.org/officeDocument/2006/relationships/tags" Target="../tags/tag351.xml" /><Relationship Id="rId3" Type="http://schemas.openxmlformats.org/officeDocument/2006/relationships/tags" Target="../tags/tag325.xml" /><Relationship Id="rId30" Type="http://schemas.openxmlformats.org/officeDocument/2006/relationships/tags" Target="../tags/tag352.xml" /><Relationship Id="rId31" Type="http://schemas.openxmlformats.org/officeDocument/2006/relationships/tags" Target="../tags/tag353.xml" /><Relationship Id="rId32" Type="http://schemas.openxmlformats.org/officeDocument/2006/relationships/tags" Target="../tags/tag354.xml" /><Relationship Id="rId33" Type="http://schemas.openxmlformats.org/officeDocument/2006/relationships/tags" Target="../tags/tag355.xml" /><Relationship Id="rId34" Type="http://schemas.openxmlformats.org/officeDocument/2006/relationships/tags" Target="../tags/tag356.xml" /><Relationship Id="rId35" Type="http://schemas.openxmlformats.org/officeDocument/2006/relationships/tags" Target="../tags/tag357.xml" /><Relationship Id="rId36" Type="http://schemas.openxmlformats.org/officeDocument/2006/relationships/tags" Target="../tags/tag358.xml" /><Relationship Id="rId37" Type="http://schemas.openxmlformats.org/officeDocument/2006/relationships/tags" Target="../tags/tag359.xml" /><Relationship Id="rId38" Type="http://schemas.openxmlformats.org/officeDocument/2006/relationships/tags" Target="../tags/tag360.xml" /><Relationship Id="rId39" Type="http://schemas.openxmlformats.org/officeDocument/2006/relationships/tags" Target="../tags/tag361.xml" /><Relationship Id="rId4" Type="http://schemas.openxmlformats.org/officeDocument/2006/relationships/tags" Target="../tags/tag326.xml" /><Relationship Id="rId40" Type="http://schemas.openxmlformats.org/officeDocument/2006/relationships/tags" Target="../tags/tag362.xml" /><Relationship Id="rId41" Type="http://schemas.openxmlformats.org/officeDocument/2006/relationships/tags" Target="../tags/tag363.xml" /><Relationship Id="rId42" Type="http://schemas.openxmlformats.org/officeDocument/2006/relationships/tags" Target="../tags/tag364.xml" /><Relationship Id="rId43" Type="http://schemas.openxmlformats.org/officeDocument/2006/relationships/tags" Target="../tags/tag365.xml" /><Relationship Id="rId44" Type="http://schemas.openxmlformats.org/officeDocument/2006/relationships/tags" Target="../tags/tag366.xml" /><Relationship Id="rId45" Type="http://schemas.openxmlformats.org/officeDocument/2006/relationships/tags" Target="../tags/tag367.xml" /><Relationship Id="rId46" Type="http://schemas.openxmlformats.org/officeDocument/2006/relationships/tags" Target="../tags/tag368.xml" /><Relationship Id="rId47" Type="http://schemas.openxmlformats.org/officeDocument/2006/relationships/tags" Target="../tags/tag369.xml" /><Relationship Id="rId48" Type="http://schemas.openxmlformats.org/officeDocument/2006/relationships/tags" Target="../tags/tag370.xml" /><Relationship Id="rId49" Type="http://schemas.openxmlformats.org/officeDocument/2006/relationships/tags" Target="../tags/tag371.xml" /><Relationship Id="rId5" Type="http://schemas.openxmlformats.org/officeDocument/2006/relationships/tags" Target="../tags/tag327.xml" /><Relationship Id="rId50" Type="http://schemas.openxmlformats.org/officeDocument/2006/relationships/tags" Target="../tags/tag372.xml" /><Relationship Id="rId51" Type="http://schemas.openxmlformats.org/officeDocument/2006/relationships/tags" Target="../tags/tag373.xml" /><Relationship Id="rId52" Type="http://schemas.openxmlformats.org/officeDocument/2006/relationships/tags" Target="../tags/tag374.xml" /><Relationship Id="rId53" Type="http://schemas.openxmlformats.org/officeDocument/2006/relationships/tags" Target="../tags/tag375.xml" /><Relationship Id="rId54" Type="http://schemas.openxmlformats.org/officeDocument/2006/relationships/tags" Target="../tags/tag376.xml" /><Relationship Id="rId55" Type="http://schemas.openxmlformats.org/officeDocument/2006/relationships/tags" Target="../tags/tag377.xml" /><Relationship Id="rId56" Type="http://schemas.openxmlformats.org/officeDocument/2006/relationships/tags" Target="../tags/tag378.xml" /><Relationship Id="rId6" Type="http://schemas.openxmlformats.org/officeDocument/2006/relationships/tags" Target="../tags/tag328.xml" /><Relationship Id="rId7" Type="http://schemas.openxmlformats.org/officeDocument/2006/relationships/tags" Target="../tags/tag329.xml" /><Relationship Id="rId8" Type="http://schemas.openxmlformats.org/officeDocument/2006/relationships/tags" Target="../tags/tag330.xml" /><Relationship Id="rId9" Type="http://schemas.openxmlformats.org/officeDocument/2006/relationships/tags" Target="../tags/tag331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79.xml" /><Relationship Id="rId3" Type="http://schemas.openxmlformats.org/officeDocument/2006/relationships/tags" Target="../tags/tag380.xml" /><Relationship Id="rId4" Type="http://schemas.openxmlformats.org/officeDocument/2006/relationships/tags" Target="../tags/tag38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90.xml" /><Relationship Id="rId11" Type="http://schemas.openxmlformats.org/officeDocument/2006/relationships/tags" Target="../tags/tag391.xml" /><Relationship Id="rId12" Type="http://schemas.openxmlformats.org/officeDocument/2006/relationships/tags" Target="../tags/tag392.xml" /><Relationship Id="rId13" Type="http://schemas.openxmlformats.org/officeDocument/2006/relationships/tags" Target="../tags/tag393.xml" /><Relationship Id="rId14" Type="http://schemas.openxmlformats.org/officeDocument/2006/relationships/tags" Target="../tags/tag394.xml" /><Relationship Id="rId15" Type="http://schemas.openxmlformats.org/officeDocument/2006/relationships/tags" Target="../tags/tag395.xml" /><Relationship Id="rId16" Type="http://schemas.openxmlformats.org/officeDocument/2006/relationships/tags" Target="../tags/tag396.xml" /><Relationship Id="rId17" Type="http://schemas.openxmlformats.org/officeDocument/2006/relationships/tags" Target="../tags/tag397.xml" /><Relationship Id="rId18" Type="http://schemas.openxmlformats.org/officeDocument/2006/relationships/tags" Target="../tags/tag398.xml" /><Relationship Id="rId19" Type="http://schemas.openxmlformats.org/officeDocument/2006/relationships/tags" Target="../tags/tag399.xml" /><Relationship Id="rId2" Type="http://schemas.openxmlformats.org/officeDocument/2006/relationships/tags" Target="../tags/tag382.xml" /><Relationship Id="rId20" Type="http://schemas.openxmlformats.org/officeDocument/2006/relationships/tags" Target="../tags/tag400.xml" /><Relationship Id="rId21" Type="http://schemas.openxmlformats.org/officeDocument/2006/relationships/tags" Target="../tags/tag401.xml" /><Relationship Id="rId22" Type="http://schemas.openxmlformats.org/officeDocument/2006/relationships/tags" Target="../tags/tag402.xml" /><Relationship Id="rId3" Type="http://schemas.openxmlformats.org/officeDocument/2006/relationships/tags" Target="../tags/tag383.xml" /><Relationship Id="rId4" Type="http://schemas.openxmlformats.org/officeDocument/2006/relationships/tags" Target="../tags/tag384.xml" /><Relationship Id="rId5" Type="http://schemas.openxmlformats.org/officeDocument/2006/relationships/tags" Target="../tags/tag385.xml" /><Relationship Id="rId6" Type="http://schemas.openxmlformats.org/officeDocument/2006/relationships/tags" Target="../tags/tag386.xml" /><Relationship Id="rId7" Type="http://schemas.openxmlformats.org/officeDocument/2006/relationships/tags" Target="../tags/tag387.xml" /><Relationship Id="rId8" Type="http://schemas.openxmlformats.org/officeDocument/2006/relationships/tags" Target="../tags/tag388.xml" /><Relationship Id="rId9" Type="http://schemas.openxmlformats.org/officeDocument/2006/relationships/tags" Target="../tags/tag389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11.xml" /><Relationship Id="rId11" Type="http://schemas.openxmlformats.org/officeDocument/2006/relationships/tags" Target="../tags/tag412.xml" /><Relationship Id="rId12" Type="http://schemas.openxmlformats.org/officeDocument/2006/relationships/tags" Target="../tags/tag413.xml" /><Relationship Id="rId13" Type="http://schemas.openxmlformats.org/officeDocument/2006/relationships/tags" Target="../tags/tag414.xml" /><Relationship Id="rId14" Type="http://schemas.openxmlformats.org/officeDocument/2006/relationships/tags" Target="../tags/tag415.xml" /><Relationship Id="rId15" Type="http://schemas.openxmlformats.org/officeDocument/2006/relationships/tags" Target="../tags/tag416.xml" /><Relationship Id="rId16" Type="http://schemas.openxmlformats.org/officeDocument/2006/relationships/tags" Target="../tags/tag417.xml" /><Relationship Id="rId17" Type="http://schemas.openxmlformats.org/officeDocument/2006/relationships/tags" Target="../tags/tag418.xml" /><Relationship Id="rId18" Type="http://schemas.openxmlformats.org/officeDocument/2006/relationships/tags" Target="../tags/tag419.xml" /><Relationship Id="rId19" Type="http://schemas.openxmlformats.org/officeDocument/2006/relationships/tags" Target="../tags/tag420.xml" /><Relationship Id="rId2" Type="http://schemas.openxmlformats.org/officeDocument/2006/relationships/tags" Target="../tags/tag403.xml" /><Relationship Id="rId20" Type="http://schemas.openxmlformats.org/officeDocument/2006/relationships/tags" Target="../tags/tag421.xml" /><Relationship Id="rId21" Type="http://schemas.openxmlformats.org/officeDocument/2006/relationships/tags" Target="../tags/tag422.xml" /><Relationship Id="rId22" Type="http://schemas.openxmlformats.org/officeDocument/2006/relationships/tags" Target="../tags/tag423.xml" /><Relationship Id="rId23" Type="http://schemas.openxmlformats.org/officeDocument/2006/relationships/tags" Target="../tags/tag424.xml" /><Relationship Id="rId24" Type="http://schemas.openxmlformats.org/officeDocument/2006/relationships/tags" Target="../tags/tag425.xml" /><Relationship Id="rId25" Type="http://schemas.openxmlformats.org/officeDocument/2006/relationships/tags" Target="../tags/tag426.xml" /><Relationship Id="rId3" Type="http://schemas.openxmlformats.org/officeDocument/2006/relationships/tags" Target="../tags/tag404.xml" /><Relationship Id="rId4" Type="http://schemas.openxmlformats.org/officeDocument/2006/relationships/tags" Target="../tags/tag405.xml" /><Relationship Id="rId5" Type="http://schemas.openxmlformats.org/officeDocument/2006/relationships/tags" Target="../tags/tag406.xml" /><Relationship Id="rId6" Type="http://schemas.openxmlformats.org/officeDocument/2006/relationships/tags" Target="../tags/tag407.xml" /><Relationship Id="rId7" Type="http://schemas.openxmlformats.org/officeDocument/2006/relationships/tags" Target="../tags/tag408.xml" /><Relationship Id="rId8" Type="http://schemas.openxmlformats.org/officeDocument/2006/relationships/tags" Target="../tags/tag409.xml" /><Relationship Id="rId9" Type="http://schemas.openxmlformats.org/officeDocument/2006/relationships/tags" Target="../tags/tag410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35.xml" /><Relationship Id="rId11" Type="http://schemas.openxmlformats.org/officeDocument/2006/relationships/tags" Target="../tags/tag436.xml" /><Relationship Id="rId12" Type="http://schemas.openxmlformats.org/officeDocument/2006/relationships/tags" Target="../tags/tag437.xml" /><Relationship Id="rId13" Type="http://schemas.openxmlformats.org/officeDocument/2006/relationships/tags" Target="../tags/tag438.xml" /><Relationship Id="rId14" Type="http://schemas.openxmlformats.org/officeDocument/2006/relationships/tags" Target="../tags/tag439.xml" /><Relationship Id="rId15" Type="http://schemas.openxmlformats.org/officeDocument/2006/relationships/tags" Target="../tags/tag440.xml" /><Relationship Id="rId16" Type="http://schemas.openxmlformats.org/officeDocument/2006/relationships/tags" Target="../tags/tag441.xml" /><Relationship Id="rId17" Type="http://schemas.openxmlformats.org/officeDocument/2006/relationships/tags" Target="../tags/tag442.xml" /><Relationship Id="rId18" Type="http://schemas.openxmlformats.org/officeDocument/2006/relationships/tags" Target="../tags/tag443.xml" /><Relationship Id="rId19" Type="http://schemas.openxmlformats.org/officeDocument/2006/relationships/tags" Target="../tags/tag444.xml" /><Relationship Id="rId2" Type="http://schemas.openxmlformats.org/officeDocument/2006/relationships/tags" Target="../tags/tag427.xml" /><Relationship Id="rId20" Type="http://schemas.openxmlformats.org/officeDocument/2006/relationships/tags" Target="../tags/tag445.xml" /><Relationship Id="rId21" Type="http://schemas.openxmlformats.org/officeDocument/2006/relationships/tags" Target="../tags/tag446.xml" /><Relationship Id="rId22" Type="http://schemas.openxmlformats.org/officeDocument/2006/relationships/tags" Target="../tags/tag447.xml" /><Relationship Id="rId23" Type="http://schemas.openxmlformats.org/officeDocument/2006/relationships/tags" Target="../tags/tag448.xml" /><Relationship Id="rId24" Type="http://schemas.openxmlformats.org/officeDocument/2006/relationships/tags" Target="../tags/tag449.xml" /><Relationship Id="rId25" Type="http://schemas.openxmlformats.org/officeDocument/2006/relationships/tags" Target="../tags/tag450.xml" /><Relationship Id="rId26" Type="http://schemas.openxmlformats.org/officeDocument/2006/relationships/tags" Target="../tags/tag451.xml" /><Relationship Id="rId27" Type="http://schemas.openxmlformats.org/officeDocument/2006/relationships/tags" Target="../tags/tag452.xml" /><Relationship Id="rId28" Type="http://schemas.openxmlformats.org/officeDocument/2006/relationships/tags" Target="../tags/tag453.xml" /><Relationship Id="rId29" Type="http://schemas.openxmlformats.org/officeDocument/2006/relationships/tags" Target="../tags/tag454.xml" /><Relationship Id="rId3" Type="http://schemas.openxmlformats.org/officeDocument/2006/relationships/tags" Target="../tags/tag428.xml" /><Relationship Id="rId30" Type="http://schemas.openxmlformats.org/officeDocument/2006/relationships/tags" Target="../tags/tag455.xml" /><Relationship Id="rId31" Type="http://schemas.openxmlformats.org/officeDocument/2006/relationships/tags" Target="../tags/tag456.xml" /><Relationship Id="rId32" Type="http://schemas.openxmlformats.org/officeDocument/2006/relationships/tags" Target="../tags/tag457.xml" /><Relationship Id="rId33" Type="http://schemas.openxmlformats.org/officeDocument/2006/relationships/tags" Target="../tags/tag458.xml" /><Relationship Id="rId34" Type="http://schemas.openxmlformats.org/officeDocument/2006/relationships/tags" Target="../tags/tag459.xml" /><Relationship Id="rId35" Type="http://schemas.openxmlformats.org/officeDocument/2006/relationships/tags" Target="../tags/tag460.xml" /><Relationship Id="rId36" Type="http://schemas.openxmlformats.org/officeDocument/2006/relationships/tags" Target="../tags/tag461.xml" /><Relationship Id="rId37" Type="http://schemas.openxmlformats.org/officeDocument/2006/relationships/tags" Target="../tags/tag462.xml" /><Relationship Id="rId38" Type="http://schemas.openxmlformats.org/officeDocument/2006/relationships/tags" Target="../tags/tag463.xml" /><Relationship Id="rId39" Type="http://schemas.openxmlformats.org/officeDocument/2006/relationships/tags" Target="../tags/tag464.xml" /><Relationship Id="rId4" Type="http://schemas.openxmlformats.org/officeDocument/2006/relationships/tags" Target="../tags/tag429.xml" /><Relationship Id="rId40" Type="http://schemas.openxmlformats.org/officeDocument/2006/relationships/tags" Target="../tags/tag465.xml" /><Relationship Id="rId41" Type="http://schemas.openxmlformats.org/officeDocument/2006/relationships/tags" Target="../tags/tag466.xml" /><Relationship Id="rId42" Type="http://schemas.openxmlformats.org/officeDocument/2006/relationships/tags" Target="../tags/tag467.xml" /><Relationship Id="rId5" Type="http://schemas.openxmlformats.org/officeDocument/2006/relationships/tags" Target="../tags/tag430.xml" /><Relationship Id="rId6" Type="http://schemas.openxmlformats.org/officeDocument/2006/relationships/tags" Target="../tags/tag431.xml" /><Relationship Id="rId7" Type="http://schemas.openxmlformats.org/officeDocument/2006/relationships/tags" Target="../tags/tag432.xml" /><Relationship Id="rId8" Type="http://schemas.openxmlformats.org/officeDocument/2006/relationships/tags" Target="../tags/tag433.xml" /><Relationship Id="rId9" Type="http://schemas.openxmlformats.org/officeDocument/2006/relationships/tags" Target="../tags/tag43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468.xml" /><Relationship Id="rId3" Type="http://schemas.openxmlformats.org/officeDocument/2006/relationships/tags" Target="../tags/tag469.xml" /><Relationship Id="rId4" Type="http://schemas.openxmlformats.org/officeDocument/2006/relationships/tags" Target="../tags/tag470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79.xml" /><Relationship Id="rId11" Type="http://schemas.openxmlformats.org/officeDocument/2006/relationships/tags" Target="../tags/tag480.xml" /><Relationship Id="rId12" Type="http://schemas.openxmlformats.org/officeDocument/2006/relationships/tags" Target="../tags/tag481.xml" /><Relationship Id="rId13" Type="http://schemas.openxmlformats.org/officeDocument/2006/relationships/tags" Target="../tags/tag482.xml" /><Relationship Id="rId14" Type="http://schemas.openxmlformats.org/officeDocument/2006/relationships/tags" Target="../tags/tag483.xml" /><Relationship Id="rId15" Type="http://schemas.openxmlformats.org/officeDocument/2006/relationships/tags" Target="../tags/tag484.xml" /><Relationship Id="rId16" Type="http://schemas.openxmlformats.org/officeDocument/2006/relationships/tags" Target="../tags/tag485.xml" /><Relationship Id="rId17" Type="http://schemas.openxmlformats.org/officeDocument/2006/relationships/tags" Target="../tags/tag486.xml" /><Relationship Id="rId18" Type="http://schemas.openxmlformats.org/officeDocument/2006/relationships/tags" Target="../tags/tag487.xml" /><Relationship Id="rId19" Type="http://schemas.openxmlformats.org/officeDocument/2006/relationships/tags" Target="../tags/tag488.xml" /><Relationship Id="rId2" Type="http://schemas.openxmlformats.org/officeDocument/2006/relationships/tags" Target="../tags/tag471.xml" /><Relationship Id="rId20" Type="http://schemas.openxmlformats.org/officeDocument/2006/relationships/tags" Target="../tags/tag489.xml" /><Relationship Id="rId21" Type="http://schemas.openxmlformats.org/officeDocument/2006/relationships/tags" Target="../tags/tag490.xml" /><Relationship Id="rId22" Type="http://schemas.openxmlformats.org/officeDocument/2006/relationships/tags" Target="../tags/tag491.xml" /><Relationship Id="rId23" Type="http://schemas.openxmlformats.org/officeDocument/2006/relationships/tags" Target="../tags/tag492.xml" /><Relationship Id="rId24" Type="http://schemas.openxmlformats.org/officeDocument/2006/relationships/tags" Target="../tags/tag493.xml" /><Relationship Id="rId3" Type="http://schemas.openxmlformats.org/officeDocument/2006/relationships/tags" Target="../tags/tag472.xml" /><Relationship Id="rId4" Type="http://schemas.openxmlformats.org/officeDocument/2006/relationships/tags" Target="../tags/tag473.xml" /><Relationship Id="rId5" Type="http://schemas.openxmlformats.org/officeDocument/2006/relationships/tags" Target="../tags/tag474.xml" /><Relationship Id="rId6" Type="http://schemas.openxmlformats.org/officeDocument/2006/relationships/tags" Target="../tags/tag475.xml" /><Relationship Id="rId7" Type="http://schemas.openxmlformats.org/officeDocument/2006/relationships/tags" Target="../tags/tag476.xml" /><Relationship Id="rId8" Type="http://schemas.openxmlformats.org/officeDocument/2006/relationships/tags" Target="../tags/tag477.xml" /><Relationship Id="rId9" Type="http://schemas.openxmlformats.org/officeDocument/2006/relationships/tags" Target="../tags/tag478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502.xml" /><Relationship Id="rId11" Type="http://schemas.openxmlformats.org/officeDocument/2006/relationships/tags" Target="../tags/tag503.xml" /><Relationship Id="rId12" Type="http://schemas.openxmlformats.org/officeDocument/2006/relationships/tags" Target="../tags/tag504.xml" /><Relationship Id="rId13" Type="http://schemas.openxmlformats.org/officeDocument/2006/relationships/tags" Target="../tags/tag505.xml" /><Relationship Id="rId14" Type="http://schemas.openxmlformats.org/officeDocument/2006/relationships/tags" Target="../tags/tag506.xml" /><Relationship Id="rId15" Type="http://schemas.openxmlformats.org/officeDocument/2006/relationships/tags" Target="../tags/tag507.xml" /><Relationship Id="rId16" Type="http://schemas.openxmlformats.org/officeDocument/2006/relationships/tags" Target="../tags/tag508.xml" /><Relationship Id="rId17" Type="http://schemas.openxmlformats.org/officeDocument/2006/relationships/tags" Target="../tags/tag509.xml" /><Relationship Id="rId18" Type="http://schemas.openxmlformats.org/officeDocument/2006/relationships/tags" Target="../tags/tag510.xml" /><Relationship Id="rId19" Type="http://schemas.openxmlformats.org/officeDocument/2006/relationships/tags" Target="../tags/tag511.xml" /><Relationship Id="rId2" Type="http://schemas.openxmlformats.org/officeDocument/2006/relationships/tags" Target="../tags/tag494.xml" /><Relationship Id="rId20" Type="http://schemas.openxmlformats.org/officeDocument/2006/relationships/tags" Target="../tags/tag512.xml" /><Relationship Id="rId21" Type="http://schemas.openxmlformats.org/officeDocument/2006/relationships/tags" Target="../tags/tag513.xml" /><Relationship Id="rId22" Type="http://schemas.openxmlformats.org/officeDocument/2006/relationships/tags" Target="../tags/tag514.xml" /><Relationship Id="rId23" Type="http://schemas.openxmlformats.org/officeDocument/2006/relationships/tags" Target="../tags/tag515.xml" /><Relationship Id="rId24" Type="http://schemas.openxmlformats.org/officeDocument/2006/relationships/tags" Target="../tags/tag516.xml" /><Relationship Id="rId25" Type="http://schemas.openxmlformats.org/officeDocument/2006/relationships/tags" Target="../tags/tag517.xml" /><Relationship Id="rId26" Type="http://schemas.openxmlformats.org/officeDocument/2006/relationships/tags" Target="../tags/tag518.xml" /><Relationship Id="rId27" Type="http://schemas.openxmlformats.org/officeDocument/2006/relationships/image" Target="../media/image9.png" /><Relationship Id="rId28" Type="http://schemas.openxmlformats.org/officeDocument/2006/relationships/tags" Target="../tags/tag519.xml" /><Relationship Id="rId29" Type="http://schemas.openxmlformats.org/officeDocument/2006/relationships/image" Target="../media/image10.png" /><Relationship Id="rId3" Type="http://schemas.openxmlformats.org/officeDocument/2006/relationships/tags" Target="../tags/tag495.xml" /><Relationship Id="rId30" Type="http://schemas.openxmlformats.org/officeDocument/2006/relationships/tags" Target="../tags/tag520.xml" /><Relationship Id="rId31" Type="http://schemas.openxmlformats.org/officeDocument/2006/relationships/image" Target="../media/image11.png" /><Relationship Id="rId32" Type="http://schemas.openxmlformats.org/officeDocument/2006/relationships/tags" Target="../tags/tag521.xml" /><Relationship Id="rId33" Type="http://schemas.openxmlformats.org/officeDocument/2006/relationships/image" Target="../media/image12.png" /><Relationship Id="rId34" Type="http://schemas.openxmlformats.org/officeDocument/2006/relationships/tags" Target="../tags/tag522.xml" /><Relationship Id="rId35" Type="http://schemas.openxmlformats.org/officeDocument/2006/relationships/image" Target="../media/image13.png" /><Relationship Id="rId36" Type="http://schemas.openxmlformats.org/officeDocument/2006/relationships/tags" Target="../tags/tag523.xml" /><Relationship Id="rId37" Type="http://schemas.openxmlformats.org/officeDocument/2006/relationships/tags" Target="../tags/tag524.xml" /><Relationship Id="rId4" Type="http://schemas.openxmlformats.org/officeDocument/2006/relationships/tags" Target="../tags/tag496.xml" /><Relationship Id="rId5" Type="http://schemas.openxmlformats.org/officeDocument/2006/relationships/tags" Target="../tags/tag497.xml" /><Relationship Id="rId6" Type="http://schemas.openxmlformats.org/officeDocument/2006/relationships/tags" Target="../tags/tag498.xml" /><Relationship Id="rId7" Type="http://schemas.openxmlformats.org/officeDocument/2006/relationships/tags" Target="../tags/tag499.xml" /><Relationship Id="rId8" Type="http://schemas.openxmlformats.org/officeDocument/2006/relationships/tags" Target="../tags/tag500.xml" /><Relationship Id="rId9" Type="http://schemas.openxmlformats.org/officeDocument/2006/relationships/tags" Target="../tags/tag501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533.xml" /><Relationship Id="rId11" Type="http://schemas.openxmlformats.org/officeDocument/2006/relationships/tags" Target="../tags/tag534.xml" /><Relationship Id="rId12" Type="http://schemas.openxmlformats.org/officeDocument/2006/relationships/tags" Target="../tags/tag535.xml" /><Relationship Id="rId13" Type="http://schemas.openxmlformats.org/officeDocument/2006/relationships/tags" Target="../tags/tag536.xml" /><Relationship Id="rId14" Type="http://schemas.openxmlformats.org/officeDocument/2006/relationships/tags" Target="../tags/tag537.xml" /><Relationship Id="rId15" Type="http://schemas.openxmlformats.org/officeDocument/2006/relationships/tags" Target="../tags/tag538.xml" /><Relationship Id="rId16" Type="http://schemas.openxmlformats.org/officeDocument/2006/relationships/tags" Target="../tags/tag539.xml" /><Relationship Id="rId17" Type="http://schemas.openxmlformats.org/officeDocument/2006/relationships/tags" Target="../tags/tag540.xml" /><Relationship Id="rId18" Type="http://schemas.openxmlformats.org/officeDocument/2006/relationships/tags" Target="../tags/tag541.xml" /><Relationship Id="rId2" Type="http://schemas.openxmlformats.org/officeDocument/2006/relationships/tags" Target="../tags/tag525.xml" /><Relationship Id="rId3" Type="http://schemas.openxmlformats.org/officeDocument/2006/relationships/tags" Target="../tags/tag526.xml" /><Relationship Id="rId4" Type="http://schemas.openxmlformats.org/officeDocument/2006/relationships/tags" Target="../tags/tag527.xml" /><Relationship Id="rId5" Type="http://schemas.openxmlformats.org/officeDocument/2006/relationships/tags" Target="../tags/tag528.xml" /><Relationship Id="rId6" Type="http://schemas.openxmlformats.org/officeDocument/2006/relationships/tags" Target="../tags/tag529.xml" /><Relationship Id="rId7" Type="http://schemas.openxmlformats.org/officeDocument/2006/relationships/tags" Target="../tags/tag530.xml" /><Relationship Id="rId8" Type="http://schemas.openxmlformats.org/officeDocument/2006/relationships/tags" Target="../tags/tag531.xml" /><Relationship Id="rId9" Type="http://schemas.openxmlformats.org/officeDocument/2006/relationships/tags" Target="../tags/tag532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542.xml" /><Relationship Id="rId4" Type="http://schemas.openxmlformats.org/officeDocument/2006/relationships/tags" Target="../tags/tag543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2"/>
          <p:cNvSpPr/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 sz="22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</a:rPr>
              <a:t>演讲人</a:t>
            </a:r>
          </a:p>
        </p:txBody>
      </p:sp>
      <p:sp>
        <p:nvSpPr>
          <p:cNvPr id="4" name="标题 3"/>
          <p:cNvSpPr/>
          <p:nvPr>
            <p:ph type="title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dk1">
                    <a:lumMod val="75000"/>
                    <a:lumOff val="25000"/>
                  </a:schemeClr>
                </a:solidFill>
              </a:rPr>
              <a:t>煤矿采掘员工安全培训教案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任意多边形: 形状 2"/>
          <p:cNvSpPr/>
          <p:nvPr>
            <p:custDataLst>
              <p:tags r:id="rId3"/>
            </p:custDataLst>
          </p:nvPr>
        </p:nvSpPr>
        <p:spPr>
          <a:xfrm>
            <a:off x="10841990" y="5400675"/>
            <a:ext cx="1350010" cy="1457325"/>
          </a:xfrm>
          <a:custGeom>
            <a:gdLst>
              <a:gd name="connsiteX0" fmla="*/ 1655408 w 2097843"/>
              <a:gd name="connsiteY0" fmla="*/ 0 h 2264232"/>
              <a:gd name="connsiteX1" fmla="*/ 1989031 w 2097843"/>
              <a:gd name="connsiteY1" fmla="*/ 33632 h 2264232"/>
              <a:gd name="connsiteX2" fmla="*/ 2097843 w 2097843"/>
              <a:gd name="connsiteY2" fmla="*/ 61611 h 2264232"/>
              <a:gd name="connsiteX3" fmla="*/ 2097843 w 2097843"/>
              <a:gd name="connsiteY3" fmla="*/ 2264232 h 2264232"/>
              <a:gd name="connsiteX4" fmla="*/ 117084 w 2097843"/>
              <a:gd name="connsiteY4" fmla="*/ 2264232 h 2264232"/>
              <a:gd name="connsiteX5" fmla="*/ 74424 w 2097843"/>
              <a:gd name="connsiteY5" fmla="*/ 2147676 h 2264232"/>
              <a:gd name="connsiteX6" fmla="*/ 0 w 2097843"/>
              <a:gd name="connsiteY6" fmla="*/ 1655408 h 2264232"/>
              <a:gd name="connsiteX7" fmla="*/ 1655408 w 2097843"/>
              <a:gd name="connsiteY7" fmla="*/ 0 h 226423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97843" h="2264232">
                <a:moveTo>
                  <a:pt x="1655408" y="0"/>
                </a:moveTo>
                <a:cubicBezTo>
                  <a:pt x="1769690" y="0"/>
                  <a:pt x="1881268" y="11581"/>
                  <a:pt x="1989031" y="33632"/>
                </a:cubicBezTo>
                <a:lnTo>
                  <a:pt x="2097843" y="61611"/>
                </a:lnTo>
                <a:lnTo>
                  <a:pt x="2097843" y="2264232"/>
                </a:lnTo>
                <a:lnTo>
                  <a:pt x="117084" y="2264232"/>
                </a:lnTo>
                <a:lnTo>
                  <a:pt x="74424" y="2147676"/>
                </a:lnTo>
                <a:cubicBezTo>
                  <a:pt x="26056" y="1992169"/>
                  <a:pt x="0" y="1826831"/>
                  <a:pt x="0" y="1655408"/>
                </a:cubicBezTo>
                <a:cubicBezTo>
                  <a:pt x="0" y="741151"/>
                  <a:pt x="741151" y="0"/>
                  <a:pt x="1655408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46000">
                <a:schemeClr val="accent2"/>
              </a:gs>
              <a:gs pos="100000">
                <a:schemeClr val="accent6"/>
              </a:gs>
            </a:gsLst>
            <a:path path="circle">
              <a:fillToRect/>
            </a:path>
          </a:gradFill>
          <a:ln>
            <a:noFill/>
            <a:prstDash val="solid"/>
          </a:ln>
          <a:effectLst>
            <a:outerShdw blurRad="863600" dist="304800" dir="8100000" algn="tr" rotWithShape="0">
              <a:schemeClr val="accent3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" name="任意多边形: 形状 16"/>
          <p:cNvSpPr/>
          <p:nvPr>
            <p:custDataLst>
              <p:tags r:id="rId4"/>
            </p:custDataLst>
          </p:nvPr>
        </p:nvSpPr>
        <p:spPr>
          <a:xfrm>
            <a:off x="0" y="0"/>
            <a:ext cx="2202180" cy="1774825"/>
          </a:xfrm>
          <a:custGeom>
            <a:gdLst>
              <a:gd name="connsiteX0" fmla="*/ 0 w 2593145"/>
              <a:gd name="connsiteY0" fmla="*/ 0 h 2089574"/>
              <a:gd name="connsiteX1" fmla="*/ 2585357 w 2593145"/>
              <a:gd name="connsiteY1" fmla="*/ 0 h 2089574"/>
              <a:gd name="connsiteX2" fmla="*/ 2593145 w 2593145"/>
              <a:gd name="connsiteY2" fmla="*/ 154244 h 2089574"/>
              <a:gd name="connsiteX3" fmla="*/ 657815 w 2593145"/>
              <a:gd name="connsiteY3" fmla="*/ 2089574 h 2089574"/>
              <a:gd name="connsiteX4" fmla="*/ 82307 w 2593145"/>
              <a:gd name="connsiteY4" fmla="*/ 2002566 h 2089574"/>
              <a:gd name="connsiteX5" fmla="*/ 0 w 2593145"/>
              <a:gd name="connsiteY5" fmla="*/ 1972441 h 20895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93145" h="2089574">
                <a:moveTo>
                  <a:pt x="0" y="0"/>
                </a:moveTo>
                <a:lnTo>
                  <a:pt x="2585357" y="0"/>
                </a:lnTo>
                <a:lnTo>
                  <a:pt x="2593145" y="154244"/>
                </a:lnTo>
                <a:cubicBezTo>
                  <a:pt x="2593145" y="1223097"/>
                  <a:pt x="1726668" y="2089574"/>
                  <a:pt x="657815" y="2089574"/>
                </a:cubicBezTo>
                <a:cubicBezTo>
                  <a:pt x="457405" y="2089574"/>
                  <a:pt x="264110" y="2059112"/>
                  <a:pt x="82307" y="2002566"/>
                </a:cubicBezTo>
                <a:lnTo>
                  <a:pt x="0" y="1972441"/>
                </a:lnTo>
                <a:close/>
              </a:path>
            </a:pathLst>
          </a:custGeom>
          <a:solidFill>
            <a:schemeClr val="accent2"/>
          </a:solidFill>
          <a:ln>
            <a:noFill/>
            <a:prstDash val="solid"/>
          </a:ln>
          <a:effectLst>
            <a:outerShdw blurRad="863600" dist="304800" dir="8100000" algn="tr" rotWithShape="0">
              <a:schemeClr val="accent3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2897505" y="1515110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6"/>
            </p:custDataLst>
          </p:nvPr>
        </p:nvSpPr>
        <p:spPr>
          <a:xfrm>
            <a:off x="5768975" y="193611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01.</a:t>
            </a:r>
          </a:p>
        </p:txBody>
      </p:sp>
      <p:sp>
        <p:nvSpPr>
          <p:cNvPr id="26" name="文本框 25"/>
          <p:cNvSpPr txBox="1"/>
          <p:nvPr>
            <p:custDataLst>
              <p:tags r:id="rId7"/>
            </p:custDataLst>
          </p:nvPr>
        </p:nvSpPr>
        <p:spPr>
          <a:xfrm>
            <a:off x="5768975" y="294830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02.</a:t>
            </a:r>
          </a:p>
        </p:txBody>
      </p:sp>
      <p:sp>
        <p:nvSpPr>
          <p:cNvPr id="29" name="文本框 28"/>
          <p:cNvSpPr txBox="1"/>
          <p:nvPr>
            <p:custDataLst>
              <p:tags r:id="rId8"/>
            </p:custDataLst>
          </p:nvPr>
        </p:nvSpPr>
        <p:spPr>
          <a:xfrm>
            <a:off x="5768975" y="396049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03.</a:t>
            </a:r>
          </a:p>
        </p:txBody>
      </p:sp>
      <p:sp>
        <p:nvSpPr>
          <p:cNvPr id="32" name="文本框 31"/>
          <p:cNvSpPr txBox="1"/>
          <p:nvPr>
            <p:custDataLst>
              <p:tags r:id="rId9"/>
            </p:custDataLst>
          </p:nvPr>
        </p:nvSpPr>
        <p:spPr>
          <a:xfrm>
            <a:off x="5768975" y="497268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04.</a:t>
            </a:r>
          </a:p>
        </p:txBody>
      </p:sp>
      <p:cxnSp>
        <p:nvCxnSpPr>
          <p:cNvPr id="38" name="直接连接符 37"/>
          <p:cNvCxnSpPr/>
          <p:nvPr>
            <p:custDataLst>
              <p:tags r:id="rId10"/>
            </p:custDataLst>
          </p:nvPr>
        </p:nvCxnSpPr>
        <p:spPr>
          <a:xfrm>
            <a:off x="5876925" y="1515110"/>
            <a:ext cx="5248275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11"/>
            </p:custDataLst>
          </p:nvPr>
        </p:nvSpPr>
        <p:spPr>
          <a:xfrm>
            <a:off x="1212215" y="1592262"/>
            <a:ext cx="1526540" cy="76835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r"/>
            <a:r>
              <a:rPr lang="zh-CN" altLang="en-US" sz="4400" b="1" spc="30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目录</a:t>
            </a: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6878956" y="206725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培训目标</a:t>
            </a:r>
          </a:p>
        </p:txBody>
      </p:sp>
      <p:sp>
        <p:nvSpPr>
          <p:cNvPr id="20" name="文本框 19"/>
          <p:cNvSpPr txBox="1"/>
          <p:nvPr>
            <p:custDataLst>
              <p:tags r:id="rId13"/>
            </p:custDataLst>
          </p:nvPr>
        </p:nvSpPr>
        <p:spPr>
          <a:xfrm>
            <a:off x="6878956" y="307944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培训内容</a:t>
            </a:r>
          </a:p>
        </p:txBody>
      </p:sp>
      <p:sp>
        <p:nvSpPr>
          <p:cNvPr id="22" name="文本框 21"/>
          <p:cNvSpPr txBox="1"/>
          <p:nvPr>
            <p:custDataLst>
              <p:tags r:id="rId14"/>
            </p:custDataLst>
          </p:nvPr>
        </p:nvSpPr>
        <p:spPr>
          <a:xfrm>
            <a:off x="6878956" y="409163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培训方法</a:t>
            </a:r>
          </a:p>
        </p:txBody>
      </p:sp>
      <p:sp>
        <p:nvSpPr>
          <p:cNvPr id="24" name="文本框 23"/>
          <p:cNvSpPr txBox="1"/>
          <p:nvPr>
            <p:custDataLst>
              <p:tags r:id="rId15"/>
            </p:custDataLst>
          </p:nvPr>
        </p:nvSpPr>
        <p:spPr>
          <a:xfrm>
            <a:off x="6878956" y="510382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培训考核</a:t>
            </a:r>
          </a:p>
        </p:txBody>
      </p:sp>
    </p:spTree>
    <p:custDataLst>
      <p:tags r:id="rId16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2"/>
          <p:cNvSpPr/>
          <p:nvPr>
            <p:ph type="body" idx="3"/>
            <p:custDataLst>
              <p:tags r:id="rId2"/>
            </p:custDataLst>
          </p:nvPr>
        </p:nvSpPr>
        <p:spPr>
          <a:gradFill>
            <a:path path="circle">
              <a:fillToRect/>
            </a:path>
          </a:gradFill>
        </p:spPr>
        <p:txBody>
          <a:bodyPr/>
          <a:lstStyle/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</a:rPr>
              <a:t>1</a:t>
            </a:r>
          </a:p>
        </p:txBody>
      </p:sp>
      <p:sp>
        <p:nvSpPr>
          <p:cNvPr id="4" name="标题 3"/>
          <p:cNvSpPr/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dk1">
                    <a:lumMod val="75000"/>
                    <a:lumOff val="25000"/>
                  </a:schemeClr>
                </a:solidFill>
              </a:rPr>
              <a:t>培训目标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: 形状 2"/>
          <p:cNvSpPr/>
          <p:nvPr>
            <p:custDataLst>
              <p:tags r:id="rId2"/>
            </p:custDataLst>
          </p:nvPr>
        </p:nvSpPr>
        <p:spPr>
          <a:xfrm>
            <a:off x="10841990" y="5400675"/>
            <a:ext cx="1350010" cy="1457325"/>
          </a:xfrm>
          <a:custGeom>
            <a:gdLst>
              <a:gd name="connsiteX0" fmla="*/ 1655408 w 2097843"/>
              <a:gd name="connsiteY0" fmla="*/ 0 h 2264232"/>
              <a:gd name="connsiteX1" fmla="*/ 1989031 w 2097843"/>
              <a:gd name="connsiteY1" fmla="*/ 33632 h 2264232"/>
              <a:gd name="connsiteX2" fmla="*/ 2097843 w 2097843"/>
              <a:gd name="connsiteY2" fmla="*/ 61611 h 2264232"/>
              <a:gd name="connsiteX3" fmla="*/ 2097843 w 2097843"/>
              <a:gd name="connsiteY3" fmla="*/ 2264232 h 2264232"/>
              <a:gd name="connsiteX4" fmla="*/ 117084 w 2097843"/>
              <a:gd name="connsiteY4" fmla="*/ 2264232 h 2264232"/>
              <a:gd name="connsiteX5" fmla="*/ 74424 w 2097843"/>
              <a:gd name="connsiteY5" fmla="*/ 2147676 h 2264232"/>
              <a:gd name="connsiteX6" fmla="*/ 0 w 2097843"/>
              <a:gd name="connsiteY6" fmla="*/ 1655408 h 2264232"/>
              <a:gd name="connsiteX7" fmla="*/ 1655408 w 2097843"/>
              <a:gd name="connsiteY7" fmla="*/ 0 h 226423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97843" h="2264232">
                <a:moveTo>
                  <a:pt x="1655408" y="0"/>
                </a:moveTo>
                <a:cubicBezTo>
                  <a:pt x="1769690" y="0"/>
                  <a:pt x="1881268" y="11581"/>
                  <a:pt x="1989031" y="33632"/>
                </a:cubicBezTo>
                <a:lnTo>
                  <a:pt x="2097843" y="61611"/>
                </a:lnTo>
                <a:lnTo>
                  <a:pt x="2097843" y="2264232"/>
                </a:lnTo>
                <a:lnTo>
                  <a:pt x="117084" y="2264232"/>
                </a:lnTo>
                <a:lnTo>
                  <a:pt x="74424" y="2147676"/>
                </a:lnTo>
                <a:cubicBezTo>
                  <a:pt x="26056" y="1992169"/>
                  <a:pt x="0" y="1826831"/>
                  <a:pt x="0" y="1655408"/>
                </a:cubicBezTo>
                <a:cubicBezTo>
                  <a:pt x="0" y="741151"/>
                  <a:pt x="741151" y="0"/>
                  <a:pt x="1655408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46000">
                <a:schemeClr val="accent2"/>
              </a:gs>
              <a:gs pos="100000">
                <a:schemeClr val="accent6"/>
              </a:gs>
            </a:gsLst>
            <a:path path="circle">
              <a:fillToRect/>
            </a:path>
          </a:gradFill>
          <a:ln>
            <a:noFill/>
            <a:prstDash val="solid"/>
          </a:ln>
          <a:effectLst>
            <a:outerShdw blurRad="863600" dist="304800" dir="8100000" algn="tr" rotWithShape="0">
              <a:schemeClr val="accent3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7" name="任意多边形: 形状 16"/>
          <p:cNvSpPr/>
          <p:nvPr>
            <p:custDataLst>
              <p:tags r:id="rId3"/>
            </p:custDataLst>
          </p:nvPr>
        </p:nvSpPr>
        <p:spPr>
          <a:xfrm>
            <a:off x="0" y="0"/>
            <a:ext cx="2202180" cy="1774825"/>
          </a:xfrm>
          <a:custGeom>
            <a:gdLst>
              <a:gd name="connsiteX0" fmla="*/ 0 w 2593145"/>
              <a:gd name="connsiteY0" fmla="*/ 0 h 2089574"/>
              <a:gd name="connsiteX1" fmla="*/ 2585357 w 2593145"/>
              <a:gd name="connsiteY1" fmla="*/ 0 h 2089574"/>
              <a:gd name="connsiteX2" fmla="*/ 2593145 w 2593145"/>
              <a:gd name="connsiteY2" fmla="*/ 154244 h 2089574"/>
              <a:gd name="connsiteX3" fmla="*/ 657815 w 2593145"/>
              <a:gd name="connsiteY3" fmla="*/ 2089574 h 2089574"/>
              <a:gd name="connsiteX4" fmla="*/ 82307 w 2593145"/>
              <a:gd name="connsiteY4" fmla="*/ 2002566 h 2089574"/>
              <a:gd name="connsiteX5" fmla="*/ 0 w 2593145"/>
              <a:gd name="connsiteY5" fmla="*/ 1972441 h 20895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93145" h="2089574">
                <a:moveTo>
                  <a:pt x="0" y="0"/>
                </a:moveTo>
                <a:lnTo>
                  <a:pt x="2585357" y="0"/>
                </a:lnTo>
                <a:lnTo>
                  <a:pt x="2593145" y="154244"/>
                </a:lnTo>
                <a:cubicBezTo>
                  <a:pt x="2593145" y="1223097"/>
                  <a:pt x="1726668" y="2089574"/>
                  <a:pt x="657815" y="2089574"/>
                </a:cubicBezTo>
                <a:cubicBezTo>
                  <a:pt x="457405" y="2089574"/>
                  <a:pt x="264110" y="2059112"/>
                  <a:pt x="82307" y="2002566"/>
                </a:cubicBezTo>
                <a:lnTo>
                  <a:pt x="0" y="1972441"/>
                </a:lnTo>
                <a:close/>
              </a:path>
            </a:pathLst>
          </a:custGeom>
          <a:solidFill>
            <a:schemeClr val="accent2"/>
          </a:solidFill>
          <a:ln>
            <a:noFill/>
            <a:prstDash val="solid"/>
          </a:ln>
          <a:effectLst>
            <a:outerShdw blurRad="863600" dist="304800" dir="8100000" algn="tr" rotWithShape="0">
              <a:schemeClr val="accent3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提高员工安全意识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>
            <p:custDataLst>
              <p:tags r:id="rId6"/>
            </p:custDataLst>
          </p:nvPr>
        </p:nvSpPr>
        <p:spPr>
          <a:xfrm flipH="1">
            <a:off x="1305972" y="1814394"/>
            <a:ext cx="4496687" cy="1731282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800" spc="2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增强员工对安全生产的认识，提高安全意识</a:t>
            </a:r>
          </a:p>
        </p:txBody>
      </p:sp>
      <p:sp>
        <p:nvSpPr>
          <p:cNvPr id="2" name="文本框 1"/>
          <p:cNvSpPr txBox="1"/>
          <p:nvPr>
            <p:custDataLst>
              <p:tags r:id="rId7"/>
            </p:custDataLst>
          </p:nvPr>
        </p:nvSpPr>
        <p:spPr>
          <a:xfrm flipH="1">
            <a:off x="6396748" y="1814394"/>
            <a:ext cx="4496687" cy="1731282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800" spc="2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掌握安全生产法律法规，遵守操作规程</a:t>
            </a:r>
          </a:p>
        </p:txBody>
      </p:sp>
      <p:sp>
        <p:nvSpPr>
          <p:cNvPr id="4" name="文本框 3"/>
          <p:cNvSpPr txBox="1"/>
          <p:nvPr>
            <p:custDataLst>
              <p:tags r:id="rId8"/>
            </p:custDataLst>
          </p:nvPr>
        </p:nvSpPr>
        <p:spPr>
          <a:xfrm flipH="1">
            <a:off x="1305972" y="4075379"/>
            <a:ext cx="4496687" cy="1731282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800" spc="2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学会识别和预防安全事故，提高自我保护能力</a:t>
            </a:r>
          </a:p>
        </p:txBody>
      </p:sp>
      <p:sp>
        <p:nvSpPr>
          <p:cNvPr id="6" name="文本框 5"/>
          <p:cNvSpPr txBox="1"/>
          <p:nvPr>
            <p:custDataLst>
              <p:tags r:id="rId9"/>
            </p:custDataLst>
          </p:nvPr>
        </p:nvSpPr>
        <p:spPr>
          <a:xfrm flipH="1">
            <a:off x="6396748" y="4075379"/>
            <a:ext cx="4496687" cy="1731282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800" spc="2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提高员工应急处理能力，降低事故损失</a:t>
            </a:r>
          </a:p>
        </p:txBody>
      </p:sp>
    </p:spTree>
    <p:custDataLst>
      <p:tags r:id="rId10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任意多边形: 形状 2"/>
          <p:cNvSpPr/>
          <p:nvPr>
            <p:custDataLst>
              <p:tags r:id="rId2"/>
            </p:custDataLst>
          </p:nvPr>
        </p:nvSpPr>
        <p:spPr>
          <a:xfrm>
            <a:off x="10841990" y="5400675"/>
            <a:ext cx="1350010" cy="1457325"/>
          </a:xfrm>
          <a:custGeom>
            <a:gdLst>
              <a:gd name="connsiteX0" fmla="*/ 1655408 w 2097843"/>
              <a:gd name="connsiteY0" fmla="*/ 0 h 2264232"/>
              <a:gd name="connsiteX1" fmla="*/ 1989031 w 2097843"/>
              <a:gd name="connsiteY1" fmla="*/ 33632 h 2264232"/>
              <a:gd name="connsiteX2" fmla="*/ 2097843 w 2097843"/>
              <a:gd name="connsiteY2" fmla="*/ 61611 h 2264232"/>
              <a:gd name="connsiteX3" fmla="*/ 2097843 w 2097843"/>
              <a:gd name="connsiteY3" fmla="*/ 2264232 h 2264232"/>
              <a:gd name="connsiteX4" fmla="*/ 117084 w 2097843"/>
              <a:gd name="connsiteY4" fmla="*/ 2264232 h 2264232"/>
              <a:gd name="connsiteX5" fmla="*/ 74424 w 2097843"/>
              <a:gd name="connsiteY5" fmla="*/ 2147676 h 2264232"/>
              <a:gd name="connsiteX6" fmla="*/ 0 w 2097843"/>
              <a:gd name="connsiteY6" fmla="*/ 1655408 h 2264232"/>
              <a:gd name="connsiteX7" fmla="*/ 1655408 w 2097843"/>
              <a:gd name="connsiteY7" fmla="*/ 0 h 226423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97843" h="2264232">
                <a:moveTo>
                  <a:pt x="1655408" y="0"/>
                </a:moveTo>
                <a:cubicBezTo>
                  <a:pt x="1769690" y="0"/>
                  <a:pt x="1881268" y="11581"/>
                  <a:pt x="1989031" y="33632"/>
                </a:cubicBezTo>
                <a:lnTo>
                  <a:pt x="2097843" y="61611"/>
                </a:lnTo>
                <a:lnTo>
                  <a:pt x="2097843" y="2264232"/>
                </a:lnTo>
                <a:lnTo>
                  <a:pt x="117084" y="2264232"/>
                </a:lnTo>
                <a:lnTo>
                  <a:pt x="74424" y="2147676"/>
                </a:lnTo>
                <a:cubicBezTo>
                  <a:pt x="26056" y="1992169"/>
                  <a:pt x="0" y="1826831"/>
                  <a:pt x="0" y="1655408"/>
                </a:cubicBezTo>
                <a:cubicBezTo>
                  <a:pt x="0" y="741151"/>
                  <a:pt x="741151" y="0"/>
                  <a:pt x="1655408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46000">
                <a:schemeClr val="accent2"/>
              </a:gs>
              <a:gs pos="100000">
                <a:schemeClr val="accent6"/>
              </a:gs>
            </a:gsLst>
            <a:path path="circle">
              <a:fillToRect/>
            </a:path>
          </a:gradFill>
          <a:ln>
            <a:noFill/>
            <a:prstDash val="solid"/>
          </a:ln>
          <a:effectLst>
            <a:outerShdw blurRad="863600" dist="304800" dir="8100000" algn="tr" rotWithShape="0">
              <a:schemeClr val="accent3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7" name="任意多边形: 形状 16"/>
          <p:cNvSpPr/>
          <p:nvPr>
            <p:custDataLst>
              <p:tags r:id="rId3"/>
            </p:custDataLst>
          </p:nvPr>
        </p:nvSpPr>
        <p:spPr>
          <a:xfrm>
            <a:off x="0" y="0"/>
            <a:ext cx="2202180" cy="1774825"/>
          </a:xfrm>
          <a:custGeom>
            <a:gdLst>
              <a:gd name="connsiteX0" fmla="*/ 0 w 2593145"/>
              <a:gd name="connsiteY0" fmla="*/ 0 h 2089574"/>
              <a:gd name="connsiteX1" fmla="*/ 2585357 w 2593145"/>
              <a:gd name="connsiteY1" fmla="*/ 0 h 2089574"/>
              <a:gd name="connsiteX2" fmla="*/ 2593145 w 2593145"/>
              <a:gd name="connsiteY2" fmla="*/ 154244 h 2089574"/>
              <a:gd name="connsiteX3" fmla="*/ 657815 w 2593145"/>
              <a:gd name="connsiteY3" fmla="*/ 2089574 h 2089574"/>
              <a:gd name="connsiteX4" fmla="*/ 82307 w 2593145"/>
              <a:gd name="connsiteY4" fmla="*/ 2002566 h 2089574"/>
              <a:gd name="connsiteX5" fmla="*/ 0 w 2593145"/>
              <a:gd name="connsiteY5" fmla="*/ 1972441 h 20895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93145" h="2089574">
                <a:moveTo>
                  <a:pt x="0" y="0"/>
                </a:moveTo>
                <a:lnTo>
                  <a:pt x="2585357" y="0"/>
                </a:lnTo>
                <a:lnTo>
                  <a:pt x="2593145" y="154244"/>
                </a:lnTo>
                <a:cubicBezTo>
                  <a:pt x="2593145" y="1223097"/>
                  <a:pt x="1726668" y="2089574"/>
                  <a:pt x="657815" y="2089574"/>
                </a:cubicBezTo>
                <a:cubicBezTo>
                  <a:pt x="457405" y="2089574"/>
                  <a:pt x="264110" y="2059112"/>
                  <a:pt x="82307" y="2002566"/>
                </a:cubicBezTo>
                <a:lnTo>
                  <a:pt x="0" y="1972441"/>
                </a:lnTo>
                <a:close/>
              </a:path>
            </a:pathLst>
          </a:custGeom>
          <a:solidFill>
            <a:schemeClr val="accent2"/>
          </a:solidFill>
          <a:ln>
            <a:noFill/>
            <a:prstDash val="solid"/>
          </a:ln>
          <a:effectLst>
            <a:outerShdw blurRad="863600" dist="304800" dir="8100000" algn="tr" rotWithShape="0">
              <a:schemeClr val="accent3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掌握安全操作技能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菱形 1"/>
          <p:cNvSpPr/>
          <p:nvPr>
            <p:custDataLst>
              <p:tags r:id="rId6"/>
            </p:custDataLst>
          </p:nvPr>
        </p:nvSpPr>
        <p:spPr>
          <a:xfrm>
            <a:off x="3512994" y="1604368"/>
            <a:ext cx="425776" cy="425776"/>
          </a:xfrm>
          <a:prstGeom prst="diamond">
            <a:avLst/>
          </a:prstGeom>
          <a:noFill/>
          <a:ln w="158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菱形 3"/>
          <p:cNvSpPr/>
          <p:nvPr>
            <p:custDataLst>
              <p:tags r:id="rId7"/>
            </p:custDataLst>
          </p:nvPr>
        </p:nvSpPr>
        <p:spPr>
          <a:xfrm>
            <a:off x="3631773" y="1604368"/>
            <a:ext cx="425776" cy="425776"/>
          </a:xfrm>
          <a:prstGeom prst="diamond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文本框 60"/>
          <p:cNvSpPr txBox="1"/>
          <p:nvPr>
            <p:custDataLst>
              <p:tags r:id="rId8"/>
            </p:custDataLst>
          </p:nvPr>
        </p:nvSpPr>
        <p:spPr>
          <a:xfrm>
            <a:off x="4126076" y="1478280"/>
            <a:ext cx="4560194" cy="67795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spc="16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熟悉煤矿采掘作业流程和设备</a:t>
            </a:r>
          </a:p>
        </p:txBody>
      </p:sp>
      <p:sp>
        <p:nvSpPr>
          <p:cNvPr id="6" name="菱形 5"/>
          <p:cNvSpPr/>
          <p:nvPr>
            <p:custDataLst>
              <p:tags r:id="rId9"/>
            </p:custDataLst>
          </p:nvPr>
        </p:nvSpPr>
        <p:spPr>
          <a:xfrm>
            <a:off x="3512994" y="2932864"/>
            <a:ext cx="425776" cy="425776"/>
          </a:xfrm>
          <a:prstGeom prst="diamond">
            <a:avLst/>
          </a:prstGeom>
          <a:noFill/>
          <a:ln w="158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菱形 6"/>
          <p:cNvSpPr/>
          <p:nvPr>
            <p:custDataLst>
              <p:tags r:id="rId10"/>
            </p:custDataLst>
          </p:nvPr>
        </p:nvSpPr>
        <p:spPr>
          <a:xfrm>
            <a:off x="3631773" y="2932864"/>
            <a:ext cx="425776" cy="425776"/>
          </a:xfrm>
          <a:prstGeom prst="diamond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文本框 60"/>
          <p:cNvSpPr txBox="1"/>
          <p:nvPr>
            <p:custDataLst>
              <p:tags r:id="rId11"/>
            </p:custDataLst>
          </p:nvPr>
        </p:nvSpPr>
        <p:spPr>
          <a:xfrm>
            <a:off x="4126076" y="2806776"/>
            <a:ext cx="4560194" cy="67795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spc="16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掌握安全操作规程和注意事项</a:t>
            </a:r>
          </a:p>
        </p:txBody>
      </p:sp>
      <p:sp>
        <p:nvSpPr>
          <p:cNvPr id="9" name="菱形 8"/>
          <p:cNvSpPr/>
          <p:nvPr>
            <p:custDataLst>
              <p:tags r:id="rId12"/>
            </p:custDataLst>
          </p:nvPr>
        </p:nvSpPr>
        <p:spPr>
          <a:xfrm>
            <a:off x="3512994" y="4261360"/>
            <a:ext cx="425776" cy="425776"/>
          </a:xfrm>
          <a:prstGeom prst="diamond">
            <a:avLst/>
          </a:prstGeom>
          <a:noFill/>
          <a:ln w="158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菱形 9"/>
          <p:cNvSpPr/>
          <p:nvPr>
            <p:custDataLst>
              <p:tags r:id="rId13"/>
            </p:custDataLst>
          </p:nvPr>
        </p:nvSpPr>
        <p:spPr>
          <a:xfrm>
            <a:off x="3631773" y="4261360"/>
            <a:ext cx="425776" cy="425776"/>
          </a:xfrm>
          <a:prstGeom prst="diamond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文本框 60"/>
          <p:cNvSpPr txBox="1"/>
          <p:nvPr>
            <p:custDataLst>
              <p:tags r:id="rId14"/>
            </p:custDataLst>
          </p:nvPr>
        </p:nvSpPr>
        <p:spPr>
          <a:xfrm>
            <a:off x="4126076" y="4135271"/>
            <a:ext cx="4560194" cy="67795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spc="1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学会正确使用安全防护设备</a:t>
            </a:r>
          </a:p>
        </p:txBody>
      </p:sp>
      <p:sp>
        <p:nvSpPr>
          <p:cNvPr id="12" name="菱形 11"/>
          <p:cNvSpPr/>
          <p:nvPr>
            <p:custDataLst>
              <p:tags r:id="rId15"/>
            </p:custDataLst>
          </p:nvPr>
        </p:nvSpPr>
        <p:spPr>
          <a:xfrm>
            <a:off x="3512994" y="5589855"/>
            <a:ext cx="425776" cy="425776"/>
          </a:xfrm>
          <a:prstGeom prst="diamond">
            <a:avLst/>
          </a:prstGeom>
          <a:noFill/>
          <a:ln w="158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菱形 12"/>
          <p:cNvSpPr/>
          <p:nvPr>
            <p:custDataLst>
              <p:tags r:id="rId16"/>
            </p:custDataLst>
          </p:nvPr>
        </p:nvSpPr>
        <p:spPr>
          <a:xfrm>
            <a:off x="3631773" y="5589855"/>
            <a:ext cx="425776" cy="425776"/>
          </a:xfrm>
          <a:prstGeom prst="diamond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文本框 60"/>
          <p:cNvSpPr txBox="1"/>
          <p:nvPr>
            <p:custDataLst>
              <p:tags r:id="rId17"/>
            </p:custDataLst>
          </p:nvPr>
        </p:nvSpPr>
        <p:spPr>
          <a:xfrm>
            <a:off x="4126076" y="5463767"/>
            <a:ext cx="4560194" cy="67795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spc="16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提高安全意识和自我保护能力</a:t>
            </a:r>
          </a:p>
        </p:txBody>
      </p:sp>
    </p:spTree>
    <p:custDataLst>
      <p:tags r:id="rId18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任意多边形: 形状 2"/>
          <p:cNvSpPr/>
          <p:nvPr>
            <p:custDataLst>
              <p:tags r:id="rId2"/>
            </p:custDataLst>
          </p:nvPr>
        </p:nvSpPr>
        <p:spPr>
          <a:xfrm>
            <a:off x="10841990" y="5400675"/>
            <a:ext cx="1350010" cy="1457325"/>
          </a:xfrm>
          <a:custGeom>
            <a:gdLst>
              <a:gd name="connsiteX0" fmla="*/ 1655408 w 2097843"/>
              <a:gd name="connsiteY0" fmla="*/ 0 h 2264232"/>
              <a:gd name="connsiteX1" fmla="*/ 1989031 w 2097843"/>
              <a:gd name="connsiteY1" fmla="*/ 33632 h 2264232"/>
              <a:gd name="connsiteX2" fmla="*/ 2097843 w 2097843"/>
              <a:gd name="connsiteY2" fmla="*/ 61611 h 2264232"/>
              <a:gd name="connsiteX3" fmla="*/ 2097843 w 2097843"/>
              <a:gd name="connsiteY3" fmla="*/ 2264232 h 2264232"/>
              <a:gd name="connsiteX4" fmla="*/ 117084 w 2097843"/>
              <a:gd name="connsiteY4" fmla="*/ 2264232 h 2264232"/>
              <a:gd name="connsiteX5" fmla="*/ 74424 w 2097843"/>
              <a:gd name="connsiteY5" fmla="*/ 2147676 h 2264232"/>
              <a:gd name="connsiteX6" fmla="*/ 0 w 2097843"/>
              <a:gd name="connsiteY6" fmla="*/ 1655408 h 2264232"/>
              <a:gd name="connsiteX7" fmla="*/ 1655408 w 2097843"/>
              <a:gd name="connsiteY7" fmla="*/ 0 h 226423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97843" h="2264232">
                <a:moveTo>
                  <a:pt x="1655408" y="0"/>
                </a:moveTo>
                <a:cubicBezTo>
                  <a:pt x="1769690" y="0"/>
                  <a:pt x="1881268" y="11581"/>
                  <a:pt x="1989031" y="33632"/>
                </a:cubicBezTo>
                <a:lnTo>
                  <a:pt x="2097843" y="61611"/>
                </a:lnTo>
                <a:lnTo>
                  <a:pt x="2097843" y="2264232"/>
                </a:lnTo>
                <a:lnTo>
                  <a:pt x="117084" y="2264232"/>
                </a:lnTo>
                <a:lnTo>
                  <a:pt x="74424" y="2147676"/>
                </a:lnTo>
                <a:cubicBezTo>
                  <a:pt x="26056" y="1992169"/>
                  <a:pt x="0" y="1826831"/>
                  <a:pt x="0" y="1655408"/>
                </a:cubicBezTo>
                <a:cubicBezTo>
                  <a:pt x="0" y="741151"/>
                  <a:pt x="741151" y="0"/>
                  <a:pt x="1655408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46000">
                <a:schemeClr val="accent2"/>
              </a:gs>
              <a:gs pos="100000">
                <a:schemeClr val="accent6"/>
              </a:gs>
            </a:gsLst>
            <a:path path="circle">
              <a:fillToRect/>
            </a:path>
          </a:gradFill>
          <a:ln>
            <a:noFill/>
            <a:prstDash val="solid"/>
          </a:ln>
          <a:effectLst>
            <a:outerShdw blurRad="863600" dist="304800" dir="8100000" algn="tr" rotWithShape="0">
              <a:schemeClr val="accent3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" name="任意多边形: 形状 16"/>
          <p:cNvSpPr/>
          <p:nvPr>
            <p:custDataLst>
              <p:tags r:id="rId3"/>
            </p:custDataLst>
          </p:nvPr>
        </p:nvSpPr>
        <p:spPr>
          <a:xfrm>
            <a:off x="0" y="0"/>
            <a:ext cx="2202180" cy="1774825"/>
          </a:xfrm>
          <a:custGeom>
            <a:gdLst>
              <a:gd name="connsiteX0" fmla="*/ 0 w 2593145"/>
              <a:gd name="connsiteY0" fmla="*/ 0 h 2089574"/>
              <a:gd name="connsiteX1" fmla="*/ 2585357 w 2593145"/>
              <a:gd name="connsiteY1" fmla="*/ 0 h 2089574"/>
              <a:gd name="connsiteX2" fmla="*/ 2593145 w 2593145"/>
              <a:gd name="connsiteY2" fmla="*/ 154244 h 2089574"/>
              <a:gd name="connsiteX3" fmla="*/ 657815 w 2593145"/>
              <a:gd name="connsiteY3" fmla="*/ 2089574 h 2089574"/>
              <a:gd name="connsiteX4" fmla="*/ 82307 w 2593145"/>
              <a:gd name="connsiteY4" fmla="*/ 2002566 h 2089574"/>
              <a:gd name="connsiteX5" fmla="*/ 0 w 2593145"/>
              <a:gd name="connsiteY5" fmla="*/ 1972441 h 20895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93145" h="2089574">
                <a:moveTo>
                  <a:pt x="0" y="0"/>
                </a:moveTo>
                <a:lnTo>
                  <a:pt x="2585357" y="0"/>
                </a:lnTo>
                <a:lnTo>
                  <a:pt x="2593145" y="154244"/>
                </a:lnTo>
                <a:cubicBezTo>
                  <a:pt x="2593145" y="1223097"/>
                  <a:pt x="1726668" y="2089574"/>
                  <a:pt x="657815" y="2089574"/>
                </a:cubicBezTo>
                <a:cubicBezTo>
                  <a:pt x="457405" y="2089574"/>
                  <a:pt x="264110" y="2059112"/>
                  <a:pt x="82307" y="2002566"/>
                </a:cubicBezTo>
                <a:lnTo>
                  <a:pt x="0" y="1972441"/>
                </a:lnTo>
                <a:close/>
              </a:path>
            </a:pathLst>
          </a:custGeom>
          <a:solidFill>
            <a:schemeClr val="accent2"/>
          </a:solidFill>
          <a:ln>
            <a:noFill/>
            <a:prstDash val="solid"/>
          </a:ln>
          <a:effectLst>
            <a:outerShdw blurRad="863600" dist="304800" dir="8100000" algn="tr" rotWithShape="0">
              <a:schemeClr val="accent3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预防安全事故发生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燕尾形 3"/>
          <p:cNvSpPr/>
          <p:nvPr>
            <p:custDataLst>
              <p:tags r:id="rId6"/>
            </p:custDataLst>
          </p:nvPr>
        </p:nvSpPr>
        <p:spPr>
          <a:xfrm>
            <a:off x="5694791" y="2433796"/>
            <a:ext cx="1834570" cy="1834570"/>
          </a:xfrm>
          <a:prstGeom prst="chevron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" name="椭圆 4"/>
          <p:cNvSpPr/>
          <p:nvPr>
            <p:custDataLst>
              <p:tags r:id="rId7"/>
            </p:custDataLst>
          </p:nvPr>
        </p:nvSpPr>
        <p:spPr>
          <a:xfrm>
            <a:off x="6686742" y="3045318"/>
            <a:ext cx="611525" cy="611525"/>
          </a:xfrm>
          <a:prstGeom prst="ellipse">
            <a:avLst/>
          </a:prstGeom>
          <a:solidFill>
            <a:srgbClr val="FFFFFF"/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2400" b="1">
                <a:solidFill>
                  <a:schemeClr val="accent2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B</a:t>
            </a:r>
          </a:p>
        </p:txBody>
      </p:sp>
      <p:sp>
        <p:nvSpPr>
          <p:cNvPr id="8" name="燕尾形 7"/>
          <p:cNvSpPr/>
          <p:nvPr>
            <p:custDataLst>
              <p:tags r:id="rId8"/>
            </p:custDataLst>
          </p:nvPr>
        </p:nvSpPr>
        <p:spPr>
          <a:xfrm>
            <a:off x="5694791" y="4269473"/>
            <a:ext cx="1834570" cy="1834570"/>
          </a:xfrm>
          <a:prstGeom prst="chevron">
            <a:avLst/>
          </a:prstGeom>
          <a:solidFill>
            <a:schemeClr val="accent2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" name="椭圆 8"/>
          <p:cNvSpPr/>
          <p:nvPr>
            <p:custDataLst>
              <p:tags r:id="rId9"/>
            </p:custDataLst>
          </p:nvPr>
        </p:nvSpPr>
        <p:spPr>
          <a:xfrm>
            <a:off x="6686742" y="4880995"/>
            <a:ext cx="611525" cy="611525"/>
          </a:xfrm>
          <a:prstGeom prst="ellipse">
            <a:avLst/>
          </a:prstGeom>
          <a:solidFill>
            <a:srgbClr val="FFFFFF"/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2400" b="1">
                <a:solidFill>
                  <a:schemeClr val="accent2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D</a:t>
            </a:r>
          </a:p>
        </p:txBody>
      </p:sp>
      <p:sp>
        <p:nvSpPr>
          <p:cNvPr id="14" name="燕尾形 13"/>
          <p:cNvSpPr/>
          <p:nvPr>
            <p:custDataLst>
              <p:tags r:id="rId10"/>
            </p:custDataLst>
          </p:nvPr>
        </p:nvSpPr>
        <p:spPr>
          <a:xfrm flipH="1">
            <a:off x="4670782" y="1515957"/>
            <a:ext cx="1834570" cy="1834570"/>
          </a:xfrm>
          <a:prstGeom prst="chevron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5" name="椭圆 14"/>
          <p:cNvSpPr/>
          <p:nvPr>
            <p:custDataLst>
              <p:tags r:id="rId11"/>
            </p:custDataLst>
          </p:nvPr>
        </p:nvSpPr>
        <p:spPr>
          <a:xfrm flipH="1">
            <a:off x="4901875" y="2127480"/>
            <a:ext cx="611525" cy="611525"/>
          </a:xfrm>
          <a:prstGeom prst="ellipse">
            <a:avLst/>
          </a:prstGeom>
          <a:solidFill>
            <a:srgbClr val="FFFFFF"/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2400" b="1">
                <a:solidFill>
                  <a:schemeClr val="accen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A</a:t>
            </a:r>
          </a:p>
        </p:txBody>
      </p:sp>
      <p:sp>
        <p:nvSpPr>
          <p:cNvPr id="17" name="燕尾形 16"/>
          <p:cNvSpPr/>
          <p:nvPr>
            <p:custDataLst>
              <p:tags r:id="rId12"/>
            </p:custDataLst>
          </p:nvPr>
        </p:nvSpPr>
        <p:spPr>
          <a:xfrm flipH="1">
            <a:off x="4670782" y="3351634"/>
            <a:ext cx="1834570" cy="1834570"/>
          </a:xfrm>
          <a:prstGeom prst="chevron">
            <a:avLst/>
          </a:prstGeom>
          <a:solidFill>
            <a:schemeClr val="accent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8" name="椭圆 17"/>
          <p:cNvSpPr/>
          <p:nvPr>
            <p:custDataLst>
              <p:tags r:id="rId13"/>
            </p:custDataLst>
          </p:nvPr>
        </p:nvSpPr>
        <p:spPr>
          <a:xfrm flipH="1">
            <a:off x="4901875" y="3963157"/>
            <a:ext cx="611525" cy="611525"/>
          </a:xfrm>
          <a:prstGeom prst="ellipse">
            <a:avLst/>
          </a:prstGeom>
          <a:solidFill>
            <a:srgbClr val="FFFFFF"/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2400" b="1">
                <a:solidFill>
                  <a:schemeClr val="accen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C</a:t>
            </a:r>
          </a:p>
        </p:txBody>
      </p:sp>
      <p:sp>
        <p:nvSpPr>
          <p:cNvPr id="24" name="矩形 23"/>
          <p:cNvSpPr/>
          <p:nvPr>
            <p:custDataLst>
              <p:tags r:id="rId14"/>
            </p:custDataLst>
          </p:nvPr>
        </p:nvSpPr>
        <p:spPr>
          <a:xfrm>
            <a:off x="1305994" y="1927681"/>
            <a:ext cx="3362998" cy="1011119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 algn="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500" spc="17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提高员工安全意识，增强自我保护能力</a:t>
            </a:r>
          </a:p>
        </p:txBody>
      </p:sp>
      <p:sp>
        <p:nvSpPr>
          <p:cNvPr id="25" name="矩形 24"/>
          <p:cNvSpPr/>
          <p:nvPr>
            <p:custDataLst>
              <p:tags r:id="rId15"/>
            </p:custDataLst>
          </p:nvPr>
        </p:nvSpPr>
        <p:spPr>
          <a:xfrm>
            <a:off x="1305994" y="3763358"/>
            <a:ext cx="3362998" cy="1011119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 algn="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500" spc="17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熟悉安全设施设备，确保正确使用</a:t>
            </a:r>
          </a:p>
        </p:txBody>
      </p:sp>
      <p:sp>
        <p:nvSpPr>
          <p:cNvPr id="27" name="矩形 26"/>
          <p:cNvSpPr/>
          <p:nvPr>
            <p:custDataLst>
              <p:tags r:id="rId16"/>
            </p:custDataLst>
          </p:nvPr>
        </p:nvSpPr>
        <p:spPr>
          <a:xfrm>
            <a:off x="7529359" y="2845519"/>
            <a:ext cx="3362998" cy="1011119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500" spc="17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掌握安全操作规程，避免违规操作</a:t>
            </a:r>
          </a:p>
        </p:txBody>
      </p:sp>
      <p:sp>
        <p:nvSpPr>
          <p:cNvPr id="28" name="矩形 27"/>
          <p:cNvSpPr/>
          <p:nvPr>
            <p:custDataLst>
              <p:tags r:id="rId17"/>
            </p:custDataLst>
          </p:nvPr>
        </p:nvSpPr>
        <p:spPr>
          <a:xfrm>
            <a:off x="7529359" y="4681197"/>
            <a:ext cx="3362998" cy="1011119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500" spc="17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学会应急处理方法，降低事故损失</a:t>
            </a:r>
          </a:p>
        </p:txBody>
      </p:sp>
    </p:spTree>
    <p:custDataLst>
      <p:tags r:id="rId18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2"/>
          <p:cNvSpPr/>
          <p:nvPr>
            <p:ph type="body" idx="3"/>
            <p:custDataLst>
              <p:tags r:id="rId2"/>
            </p:custDataLst>
          </p:nvPr>
        </p:nvSpPr>
        <p:spPr>
          <a:gradFill>
            <a:path path="circle">
              <a:fillToRect/>
            </a:path>
          </a:gradFill>
        </p:spPr>
        <p:txBody>
          <a:bodyPr/>
          <a:lstStyle/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</a:rPr>
              <a:t>2</a:t>
            </a:r>
          </a:p>
        </p:txBody>
      </p:sp>
      <p:sp>
        <p:nvSpPr>
          <p:cNvPr id="4" name="标题 3"/>
          <p:cNvSpPr/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dk1">
                    <a:lumMod val="75000"/>
                    <a:lumOff val="25000"/>
                  </a:schemeClr>
                </a:solidFill>
              </a:rPr>
              <a:t>培训内容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: 形状 2"/>
          <p:cNvSpPr/>
          <p:nvPr>
            <p:custDataLst>
              <p:tags r:id="rId2"/>
            </p:custDataLst>
          </p:nvPr>
        </p:nvSpPr>
        <p:spPr>
          <a:xfrm>
            <a:off x="10841990" y="5400675"/>
            <a:ext cx="1350010" cy="1457325"/>
          </a:xfrm>
          <a:custGeom>
            <a:gdLst>
              <a:gd name="connsiteX0" fmla="*/ 1655408 w 2097843"/>
              <a:gd name="connsiteY0" fmla="*/ 0 h 2264232"/>
              <a:gd name="connsiteX1" fmla="*/ 1989031 w 2097843"/>
              <a:gd name="connsiteY1" fmla="*/ 33632 h 2264232"/>
              <a:gd name="connsiteX2" fmla="*/ 2097843 w 2097843"/>
              <a:gd name="connsiteY2" fmla="*/ 61611 h 2264232"/>
              <a:gd name="connsiteX3" fmla="*/ 2097843 w 2097843"/>
              <a:gd name="connsiteY3" fmla="*/ 2264232 h 2264232"/>
              <a:gd name="connsiteX4" fmla="*/ 117084 w 2097843"/>
              <a:gd name="connsiteY4" fmla="*/ 2264232 h 2264232"/>
              <a:gd name="connsiteX5" fmla="*/ 74424 w 2097843"/>
              <a:gd name="connsiteY5" fmla="*/ 2147676 h 2264232"/>
              <a:gd name="connsiteX6" fmla="*/ 0 w 2097843"/>
              <a:gd name="connsiteY6" fmla="*/ 1655408 h 2264232"/>
              <a:gd name="connsiteX7" fmla="*/ 1655408 w 2097843"/>
              <a:gd name="connsiteY7" fmla="*/ 0 h 226423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97843" h="2264232">
                <a:moveTo>
                  <a:pt x="1655408" y="0"/>
                </a:moveTo>
                <a:cubicBezTo>
                  <a:pt x="1769690" y="0"/>
                  <a:pt x="1881268" y="11581"/>
                  <a:pt x="1989031" y="33632"/>
                </a:cubicBezTo>
                <a:lnTo>
                  <a:pt x="2097843" y="61611"/>
                </a:lnTo>
                <a:lnTo>
                  <a:pt x="2097843" y="2264232"/>
                </a:lnTo>
                <a:lnTo>
                  <a:pt x="117084" y="2264232"/>
                </a:lnTo>
                <a:lnTo>
                  <a:pt x="74424" y="2147676"/>
                </a:lnTo>
                <a:cubicBezTo>
                  <a:pt x="26056" y="1992169"/>
                  <a:pt x="0" y="1826831"/>
                  <a:pt x="0" y="1655408"/>
                </a:cubicBezTo>
                <a:cubicBezTo>
                  <a:pt x="0" y="741151"/>
                  <a:pt x="741151" y="0"/>
                  <a:pt x="1655408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46000">
                <a:schemeClr val="accent2"/>
              </a:gs>
              <a:gs pos="100000">
                <a:schemeClr val="accent6"/>
              </a:gs>
            </a:gsLst>
            <a:path path="circle">
              <a:fillToRect/>
            </a:path>
          </a:gradFill>
          <a:ln>
            <a:noFill/>
            <a:prstDash val="solid"/>
          </a:ln>
          <a:effectLst>
            <a:outerShdw blurRad="863600" dist="304800" dir="8100000" algn="tr" rotWithShape="0">
              <a:schemeClr val="accent3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7" name="任意多边形: 形状 16"/>
          <p:cNvSpPr/>
          <p:nvPr>
            <p:custDataLst>
              <p:tags r:id="rId3"/>
            </p:custDataLst>
          </p:nvPr>
        </p:nvSpPr>
        <p:spPr>
          <a:xfrm>
            <a:off x="0" y="0"/>
            <a:ext cx="2202180" cy="1774825"/>
          </a:xfrm>
          <a:custGeom>
            <a:gdLst>
              <a:gd name="connsiteX0" fmla="*/ 0 w 2593145"/>
              <a:gd name="connsiteY0" fmla="*/ 0 h 2089574"/>
              <a:gd name="connsiteX1" fmla="*/ 2585357 w 2593145"/>
              <a:gd name="connsiteY1" fmla="*/ 0 h 2089574"/>
              <a:gd name="connsiteX2" fmla="*/ 2593145 w 2593145"/>
              <a:gd name="connsiteY2" fmla="*/ 154244 h 2089574"/>
              <a:gd name="connsiteX3" fmla="*/ 657815 w 2593145"/>
              <a:gd name="connsiteY3" fmla="*/ 2089574 h 2089574"/>
              <a:gd name="connsiteX4" fmla="*/ 82307 w 2593145"/>
              <a:gd name="connsiteY4" fmla="*/ 2002566 h 2089574"/>
              <a:gd name="connsiteX5" fmla="*/ 0 w 2593145"/>
              <a:gd name="connsiteY5" fmla="*/ 1972441 h 20895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93145" h="2089574">
                <a:moveTo>
                  <a:pt x="0" y="0"/>
                </a:moveTo>
                <a:lnTo>
                  <a:pt x="2585357" y="0"/>
                </a:lnTo>
                <a:lnTo>
                  <a:pt x="2593145" y="154244"/>
                </a:lnTo>
                <a:cubicBezTo>
                  <a:pt x="2593145" y="1223097"/>
                  <a:pt x="1726668" y="2089574"/>
                  <a:pt x="657815" y="2089574"/>
                </a:cubicBezTo>
                <a:cubicBezTo>
                  <a:pt x="457405" y="2089574"/>
                  <a:pt x="264110" y="2059112"/>
                  <a:pt x="82307" y="2002566"/>
                </a:cubicBezTo>
                <a:lnTo>
                  <a:pt x="0" y="1972441"/>
                </a:lnTo>
                <a:close/>
              </a:path>
            </a:pathLst>
          </a:custGeom>
          <a:solidFill>
            <a:schemeClr val="accent2"/>
          </a:solidFill>
          <a:ln>
            <a:noFill/>
            <a:prstDash val="solid"/>
          </a:ln>
          <a:effectLst>
            <a:outerShdw blurRad="863600" dist="304800" dir="8100000" algn="tr" rotWithShape="0">
              <a:schemeClr val="accent3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煤矿安全法律法规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任意多边形 47"/>
          <p:cNvSpPr/>
          <p:nvPr>
            <p:custDataLst>
              <p:tags r:id="rId6"/>
            </p:custDataLst>
          </p:nvPr>
        </p:nvSpPr>
        <p:spPr>
          <a:xfrm flipH="1">
            <a:off x="2396973" y="2710685"/>
            <a:ext cx="7714219" cy="948771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375" h="1522">
                <a:moveTo>
                  <a:pt x="1069" y="0"/>
                </a:moveTo>
                <a:lnTo>
                  <a:pt x="1623" y="0"/>
                </a:lnTo>
                <a:lnTo>
                  <a:pt x="5110" y="0"/>
                </a:lnTo>
                <a:lnTo>
                  <a:pt x="5344" y="0"/>
                </a:lnTo>
                <a:lnTo>
                  <a:pt x="7522" y="0"/>
                </a:lnTo>
                <a:lnTo>
                  <a:pt x="12375" y="0"/>
                </a:lnTo>
                <a:lnTo>
                  <a:pt x="12375" y="209"/>
                </a:lnTo>
                <a:lnTo>
                  <a:pt x="12372" y="209"/>
                </a:lnTo>
                <a:cubicBezTo>
                  <a:pt x="12067" y="209"/>
                  <a:pt x="11820" y="456"/>
                  <a:pt x="11820" y="761"/>
                </a:cubicBezTo>
                <a:cubicBezTo>
                  <a:pt x="11820" y="1066"/>
                  <a:pt x="12067" y="1313"/>
                  <a:pt x="12372" y="1313"/>
                </a:cubicBezTo>
                <a:lnTo>
                  <a:pt x="12375" y="1313"/>
                </a:lnTo>
                <a:lnTo>
                  <a:pt x="12375" y="1522"/>
                </a:lnTo>
                <a:lnTo>
                  <a:pt x="7522" y="1522"/>
                </a:lnTo>
                <a:lnTo>
                  <a:pt x="5344" y="1522"/>
                </a:lnTo>
                <a:lnTo>
                  <a:pt x="5110" y="1522"/>
                </a:lnTo>
                <a:lnTo>
                  <a:pt x="1623" y="1522"/>
                </a:lnTo>
                <a:lnTo>
                  <a:pt x="1069" y="1522"/>
                </a:lnTo>
                <a:lnTo>
                  <a:pt x="0" y="761"/>
                </a:lnTo>
                <a:lnTo>
                  <a:pt x="1069" y="0"/>
                </a:lnTo>
                <a:close/>
              </a:path>
            </a:pathLst>
          </a:custGeom>
          <a:gradFill>
            <a:gsLst>
              <a:gs pos="78000">
                <a:schemeClr val="accent3">
                  <a:lumMod val="75000"/>
                </a:schemeClr>
              </a:gs>
              <a:gs pos="2100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10800000" scaled="0"/>
          </a:gradFill>
          <a:ln>
            <a:noFill/>
          </a:ln>
          <a:effectLst>
            <a:outerShdw blurRad="101600" dist="63500" dir="4200000" algn="tl" rotWithShape="0">
              <a:schemeClr val="lt2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9" name="任意多边形 48"/>
          <p:cNvSpPr/>
          <p:nvPr>
            <p:custDataLst>
              <p:tags r:id="rId7"/>
            </p:custDataLst>
          </p:nvPr>
        </p:nvSpPr>
        <p:spPr>
          <a:xfrm flipH="1">
            <a:off x="8963566" y="2710685"/>
            <a:ext cx="900771" cy="948771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445" h="1522">
                <a:moveTo>
                  <a:pt x="1069" y="0"/>
                </a:moveTo>
                <a:lnTo>
                  <a:pt x="1445" y="0"/>
                </a:lnTo>
                <a:lnTo>
                  <a:pt x="376" y="761"/>
                </a:lnTo>
                <a:lnTo>
                  <a:pt x="1445" y="1522"/>
                </a:lnTo>
                <a:lnTo>
                  <a:pt x="1069" y="1522"/>
                </a:lnTo>
                <a:lnTo>
                  <a:pt x="0" y="761"/>
                </a:lnTo>
                <a:lnTo>
                  <a:pt x="1069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0" name="椭圆 49"/>
          <p:cNvSpPr/>
          <p:nvPr>
            <p:custDataLst>
              <p:tags r:id="rId8"/>
            </p:custDataLst>
          </p:nvPr>
        </p:nvSpPr>
        <p:spPr>
          <a:xfrm>
            <a:off x="2087781" y="2889592"/>
            <a:ext cx="591579" cy="591579"/>
          </a:xfrm>
          <a:prstGeom prst="ellipse">
            <a:avLst/>
          </a:prstGeom>
          <a:gradFill>
            <a:gsLst>
              <a:gs pos="100000">
                <a:schemeClr val="accent3">
                  <a:lumMod val="75000"/>
                </a:schemeClr>
              </a:gs>
              <a:gs pos="0">
                <a:schemeClr val="accent3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55" name="任意多边形 54"/>
          <p:cNvSpPr/>
          <p:nvPr>
            <p:custDataLst>
              <p:tags r:id="rId9"/>
            </p:custDataLst>
          </p:nvPr>
        </p:nvSpPr>
        <p:spPr>
          <a:xfrm flipH="1">
            <a:off x="2396973" y="3951817"/>
            <a:ext cx="7714219" cy="948771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375" h="1522">
                <a:moveTo>
                  <a:pt x="1069" y="0"/>
                </a:moveTo>
                <a:lnTo>
                  <a:pt x="1623" y="0"/>
                </a:lnTo>
                <a:lnTo>
                  <a:pt x="5110" y="0"/>
                </a:lnTo>
                <a:lnTo>
                  <a:pt x="5344" y="0"/>
                </a:lnTo>
                <a:lnTo>
                  <a:pt x="7522" y="0"/>
                </a:lnTo>
                <a:lnTo>
                  <a:pt x="12375" y="0"/>
                </a:lnTo>
                <a:lnTo>
                  <a:pt x="12375" y="209"/>
                </a:lnTo>
                <a:lnTo>
                  <a:pt x="12372" y="209"/>
                </a:lnTo>
                <a:cubicBezTo>
                  <a:pt x="12067" y="209"/>
                  <a:pt x="11820" y="456"/>
                  <a:pt x="11820" y="761"/>
                </a:cubicBezTo>
                <a:cubicBezTo>
                  <a:pt x="11820" y="1066"/>
                  <a:pt x="12067" y="1313"/>
                  <a:pt x="12372" y="1313"/>
                </a:cubicBezTo>
                <a:lnTo>
                  <a:pt x="12375" y="1313"/>
                </a:lnTo>
                <a:lnTo>
                  <a:pt x="12375" y="1522"/>
                </a:lnTo>
                <a:lnTo>
                  <a:pt x="7522" y="1522"/>
                </a:lnTo>
                <a:lnTo>
                  <a:pt x="5344" y="1522"/>
                </a:lnTo>
                <a:lnTo>
                  <a:pt x="5110" y="1522"/>
                </a:lnTo>
                <a:lnTo>
                  <a:pt x="1623" y="1522"/>
                </a:lnTo>
                <a:lnTo>
                  <a:pt x="1069" y="1522"/>
                </a:lnTo>
                <a:lnTo>
                  <a:pt x="0" y="761"/>
                </a:lnTo>
                <a:lnTo>
                  <a:pt x="1069" y="0"/>
                </a:lnTo>
                <a:close/>
              </a:path>
            </a:pathLst>
          </a:custGeom>
          <a:gradFill>
            <a:gsLst>
              <a:gs pos="78000">
                <a:schemeClr val="accent4">
                  <a:lumMod val="75000"/>
                </a:schemeClr>
              </a:gs>
              <a:gs pos="2100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10800000" scaled="0"/>
          </a:gradFill>
          <a:ln>
            <a:noFill/>
          </a:ln>
          <a:effectLst>
            <a:outerShdw blurRad="101600" dist="63500" dir="4200000" algn="tl" rotWithShape="0">
              <a:schemeClr val="lt2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60" name="任意多边形 59"/>
          <p:cNvSpPr/>
          <p:nvPr>
            <p:custDataLst>
              <p:tags r:id="rId10"/>
            </p:custDataLst>
          </p:nvPr>
        </p:nvSpPr>
        <p:spPr>
          <a:xfrm flipH="1">
            <a:off x="8963566" y="3951817"/>
            <a:ext cx="901395" cy="948771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446" h="1522">
                <a:moveTo>
                  <a:pt x="1069" y="0"/>
                </a:moveTo>
                <a:lnTo>
                  <a:pt x="1446" y="0"/>
                </a:lnTo>
                <a:lnTo>
                  <a:pt x="377" y="761"/>
                </a:lnTo>
                <a:lnTo>
                  <a:pt x="1446" y="1522"/>
                </a:lnTo>
                <a:lnTo>
                  <a:pt x="1069" y="1522"/>
                </a:lnTo>
                <a:lnTo>
                  <a:pt x="0" y="761"/>
                </a:lnTo>
                <a:lnTo>
                  <a:pt x="1069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3" name="椭圆 62"/>
          <p:cNvSpPr/>
          <p:nvPr>
            <p:custDataLst>
              <p:tags r:id="rId11"/>
            </p:custDataLst>
          </p:nvPr>
        </p:nvSpPr>
        <p:spPr>
          <a:xfrm>
            <a:off x="2088405" y="4130101"/>
            <a:ext cx="591579" cy="591579"/>
          </a:xfrm>
          <a:prstGeom prst="ellipse">
            <a:avLst/>
          </a:prstGeom>
          <a:gradFill>
            <a:gsLst>
              <a:gs pos="100000">
                <a:schemeClr val="accent4">
                  <a:lumMod val="75000"/>
                </a:schemeClr>
              </a:gs>
              <a:gs pos="0">
                <a:schemeClr val="accent4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69" name="任意多边形 68"/>
          <p:cNvSpPr/>
          <p:nvPr>
            <p:custDataLst>
              <p:tags r:id="rId12"/>
            </p:custDataLst>
          </p:nvPr>
        </p:nvSpPr>
        <p:spPr>
          <a:xfrm flipH="1">
            <a:off x="2396973" y="5192949"/>
            <a:ext cx="7714219" cy="948771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375" h="1522">
                <a:moveTo>
                  <a:pt x="1069" y="0"/>
                </a:moveTo>
                <a:lnTo>
                  <a:pt x="1623" y="0"/>
                </a:lnTo>
                <a:lnTo>
                  <a:pt x="5110" y="0"/>
                </a:lnTo>
                <a:lnTo>
                  <a:pt x="5344" y="0"/>
                </a:lnTo>
                <a:lnTo>
                  <a:pt x="7522" y="0"/>
                </a:lnTo>
                <a:lnTo>
                  <a:pt x="12375" y="0"/>
                </a:lnTo>
                <a:lnTo>
                  <a:pt x="12375" y="209"/>
                </a:lnTo>
                <a:lnTo>
                  <a:pt x="12372" y="209"/>
                </a:lnTo>
                <a:cubicBezTo>
                  <a:pt x="12067" y="209"/>
                  <a:pt x="11820" y="456"/>
                  <a:pt x="11820" y="761"/>
                </a:cubicBezTo>
                <a:cubicBezTo>
                  <a:pt x="11820" y="1066"/>
                  <a:pt x="12067" y="1313"/>
                  <a:pt x="12372" y="1313"/>
                </a:cubicBezTo>
                <a:lnTo>
                  <a:pt x="12375" y="1313"/>
                </a:lnTo>
                <a:lnTo>
                  <a:pt x="12375" y="1522"/>
                </a:lnTo>
                <a:lnTo>
                  <a:pt x="7522" y="1522"/>
                </a:lnTo>
                <a:lnTo>
                  <a:pt x="5344" y="1522"/>
                </a:lnTo>
                <a:lnTo>
                  <a:pt x="5110" y="1522"/>
                </a:lnTo>
                <a:lnTo>
                  <a:pt x="1623" y="1522"/>
                </a:lnTo>
                <a:lnTo>
                  <a:pt x="1069" y="1522"/>
                </a:lnTo>
                <a:lnTo>
                  <a:pt x="0" y="761"/>
                </a:lnTo>
                <a:lnTo>
                  <a:pt x="1069" y="0"/>
                </a:lnTo>
                <a:close/>
              </a:path>
            </a:pathLst>
          </a:custGeom>
          <a:gradFill>
            <a:gsLst>
              <a:gs pos="78000">
                <a:schemeClr val="accent5">
                  <a:lumMod val="75000"/>
                </a:schemeClr>
              </a:gs>
              <a:gs pos="2100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10800000" scaled="0"/>
          </a:gradFill>
          <a:ln>
            <a:noFill/>
          </a:ln>
          <a:effectLst>
            <a:outerShdw blurRad="101600" dist="63500" dir="4200000" algn="tl" rotWithShape="0">
              <a:schemeClr val="lt2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71" name="任意多边形 70"/>
          <p:cNvSpPr/>
          <p:nvPr>
            <p:custDataLst>
              <p:tags r:id="rId13"/>
            </p:custDataLst>
          </p:nvPr>
        </p:nvSpPr>
        <p:spPr>
          <a:xfrm flipH="1">
            <a:off x="8963566" y="5192949"/>
            <a:ext cx="901395" cy="948771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446" h="1522">
                <a:moveTo>
                  <a:pt x="1069" y="0"/>
                </a:moveTo>
                <a:lnTo>
                  <a:pt x="1446" y="0"/>
                </a:lnTo>
                <a:lnTo>
                  <a:pt x="377" y="761"/>
                </a:lnTo>
                <a:lnTo>
                  <a:pt x="1446" y="1522"/>
                </a:lnTo>
                <a:lnTo>
                  <a:pt x="1069" y="1522"/>
                </a:lnTo>
                <a:lnTo>
                  <a:pt x="0" y="761"/>
                </a:lnTo>
                <a:lnTo>
                  <a:pt x="1069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2" name="椭圆 71"/>
          <p:cNvSpPr/>
          <p:nvPr>
            <p:custDataLst>
              <p:tags r:id="rId14"/>
            </p:custDataLst>
          </p:nvPr>
        </p:nvSpPr>
        <p:spPr>
          <a:xfrm>
            <a:off x="2088405" y="5371857"/>
            <a:ext cx="591579" cy="591579"/>
          </a:xfrm>
          <a:prstGeom prst="ellipse">
            <a:avLst/>
          </a:prstGeom>
          <a:gradFill>
            <a:gsLst>
              <a:gs pos="100000">
                <a:schemeClr val="accent5">
                  <a:lumMod val="75000"/>
                </a:schemeClr>
              </a:gs>
              <a:gs pos="0">
                <a:schemeClr val="accent5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74" name="文本框 73"/>
          <p:cNvSpPr txBox="1"/>
          <p:nvPr>
            <p:custDataLst>
              <p:tags r:id="rId15"/>
            </p:custDataLst>
          </p:nvPr>
        </p:nvSpPr>
        <p:spPr>
          <a:xfrm>
            <a:off x="2837073" y="2766165"/>
            <a:ext cx="6126492" cy="8359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2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主要法律法规：列举主要的煤矿安全法律法规，如《安全生产法》、《煤矿安全规程》等</a:t>
            </a:r>
          </a:p>
        </p:txBody>
      </p:sp>
      <p:sp>
        <p:nvSpPr>
          <p:cNvPr id="75" name="文本框 74"/>
          <p:cNvSpPr txBox="1"/>
          <p:nvPr>
            <p:custDataLst>
              <p:tags r:id="rId16"/>
            </p:custDataLst>
          </p:nvPr>
        </p:nvSpPr>
        <p:spPr>
          <a:xfrm>
            <a:off x="2915618" y="4002933"/>
            <a:ext cx="6126492" cy="8359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法律法规的主要内容：介绍法律法规的主要内容和要求，如安全生产责任制、安全设施设备管理、安全培训等</a:t>
            </a:r>
          </a:p>
        </p:txBody>
      </p:sp>
      <p:sp>
        <p:nvSpPr>
          <p:cNvPr id="76" name="文本框 75"/>
          <p:cNvSpPr txBox="1"/>
          <p:nvPr>
            <p:custDataLst>
              <p:tags r:id="rId17"/>
            </p:custDataLst>
          </p:nvPr>
        </p:nvSpPr>
        <p:spPr>
          <a:xfrm>
            <a:off x="2915618" y="5261520"/>
            <a:ext cx="6126492" cy="8359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2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法律法规的实施和监督：介绍法律法规的实施和监督机制，如安全检查、事故调查、责任追究等</a:t>
            </a:r>
          </a:p>
        </p:txBody>
      </p:sp>
      <p:sp>
        <p:nvSpPr>
          <p:cNvPr id="78" name="任意多边形 77"/>
          <p:cNvSpPr/>
          <p:nvPr>
            <p:custDataLst>
              <p:tags r:id="rId18"/>
            </p:custDataLst>
          </p:nvPr>
        </p:nvSpPr>
        <p:spPr>
          <a:xfrm flipH="1">
            <a:off x="2396973" y="1478280"/>
            <a:ext cx="7714219" cy="948771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375" h="1522">
                <a:moveTo>
                  <a:pt x="1069" y="0"/>
                </a:moveTo>
                <a:lnTo>
                  <a:pt x="1623" y="0"/>
                </a:lnTo>
                <a:lnTo>
                  <a:pt x="5110" y="0"/>
                </a:lnTo>
                <a:lnTo>
                  <a:pt x="5344" y="0"/>
                </a:lnTo>
                <a:lnTo>
                  <a:pt x="7522" y="0"/>
                </a:lnTo>
                <a:lnTo>
                  <a:pt x="12375" y="0"/>
                </a:lnTo>
                <a:lnTo>
                  <a:pt x="12375" y="209"/>
                </a:lnTo>
                <a:lnTo>
                  <a:pt x="12372" y="209"/>
                </a:lnTo>
                <a:cubicBezTo>
                  <a:pt x="12067" y="209"/>
                  <a:pt x="11820" y="456"/>
                  <a:pt x="11820" y="761"/>
                </a:cubicBezTo>
                <a:cubicBezTo>
                  <a:pt x="11820" y="1066"/>
                  <a:pt x="12067" y="1313"/>
                  <a:pt x="12372" y="1313"/>
                </a:cubicBezTo>
                <a:lnTo>
                  <a:pt x="12375" y="1313"/>
                </a:lnTo>
                <a:lnTo>
                  <a:pt x="12375" y="1522"/>
                </a:lnTo>
                <a:lnTo>
                  <a:pt x="7522" y="1522"/>
                </a:lnTo>
                <a:lnTo>
                  <a:pt x="5344" y="1522"/>
                </a:lnTo>
                <a:lnTo>
                  <a:pt x="5110" y="1522"/>
                </a:lnTo>
                <a:lnTo>
                  <a:pt x="1623" y="1522"/>
                </a:lnTo>
                <a:lnTo>
                  <a:pt x="1069" y="1522"/>
                </a:lnTo>
                <a:lnTo>
                  <a:pt x="0" y="761"/>
                </a:lnTo>
                <a:lnTo>
                  <a:pt x="1069" y="0"/>
                </a:lnTo>
                <a:close/>
              </a:path>
            </a:pathLst>
          </a:custGeom>
          <a:gradFill>
            <a:gsLst>
              <a:gs pos="78000">
                <a:schemeClr val="accent1">
                  <a:lumMod val="75000"/>
                </a:schemeClr>
              </a:gs>
              <a:gs pos="21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10800000" scaled="0"/>
          </a:gradFill>
          <a:ln>
            <a:noFill/>
          </a:ln>
          <a:effectLst>
            <a:outerShdw blurRad="101600" dist="63500" dir="4200000" algn="tl" rotWithShape="0">
              <a:schemeClr val="lt2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9" name="任意多边形 78"/>
          <p:cNvSpPr/>
          <p:nvPr>
            <p:custDataLst>
              <p:tags r:id="rId19"/>
            </p:custDataLst>
          </p:nvPr>
        </p:nvSpPr>
        <p:spPr>
          <a:xfrm flipH="1">
            <a:off x="8963566" y="1478280"/>
            <a:ext cx="901395" cy="948771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446" h="1522">
                <a:moveTo>
                  <a:pt x="1069" y="0"/>
                </a:moveTo>
                <a:lnTo>
                  <a:pt x="1446" y="0"/>
                </a:lnTo>
                <a:lnTo>
                  <a:pt x="377" y="761"/>
                </a:lnTo>
                <a:lnTo>
                  <a:pt x="1446" y="1522"/>
                </a:lnTo>
                <a:lnTo>
                  <a:pt x="1069" y="1522"/>
                </a:lnTo>
                <a:lnTo>
                  <a:pt x="0" y="761"/>
                </a:lnTo>
                <a:lnTo>
                  <a:pt x="1069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0" name="椭圆 79"/>
          <p:cNvSpPr/>
          <p:nvPr>
            <p:custDataLst>
              <p:tags r:id="rId20"/>
            </p:custDataLst>
          </p:nvPr>
        </p:nvSpPr>
        <p:spPr>
          <a:xfrm>
            <a:off x="2088405" y="1657188"/>
            <a:ext cx="591579" cy="591579"/>
          </a:xfrm>
          <a:prstGeom prst="ellipse">
            <a:avLst/>
          </a:pr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2" name="文本框 81"/>
          <p:cNvSpPr txBox="1"/>
          <p:nvPr>
            <p:custDataLst>
              <p:tags r:id="rId21"/>
            </p:custDataLst>
          </p:nvPr>
        </p:nvSpPr>
        <p:spPr>
          <a:xfrm>
            <a:off x="2915618" y="1546851"/>
            <a:ext cx="6126492" cy="8359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2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法律法规概述：介绍煤矿安全法律法规的制定背景、目的和意义</a:t>
            </a:r>
          </a:p>
        </p:txBody>
      </p:sp>
      <p:pic>
        <p:nvPicPr>
          <p:cNvPr id="23" name="图片 22" descr="333639373138363b343435303739363bd2b5cef1bcbcc4dc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2208092" y="1776875"/>
            <a:ext cx="350958" cy="350958"/>
          </a:xfrm>
          <a:prstGeom prst="rect">
            <a:avLst/>
          </a:prstGeom>
        </p:spPr>
      </p:pic>
      <p:pic>
        <p:nvPicPr>
          <p:cNvPr id="25" name="图片 24" descr="333639373138363b343435303830363bb1a8b1edb1e0d6c6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2208092" y="4250412"/>
            <a:ext cx="350958" cy="350958"/>
          </a:xfrm>
          <a:prstGeom prst="rect">
            <a:avLst/>
          </a:prstGeom>
        </p:spPr>
      </p:pic>
      <p:pic>
        <p:nvPicPr>
          <p:cNvPr id="27" name="图片 26" descr="333639373138363b343435303830393bc8d5b3a3cac2ceef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2208715" y="3013643"/>
            <a:ext cx="350958" cy="350958"/>
          </a:xfrm>
          <a:prstGeom prst="rect">
            <a:avLst/>
          </a:prstGeom>
        </p:spPr>
      </p:pic>
      <p:pic>
        <p:nvPicPr>
          <p:cNvPr id="28" name="图片 27" descr="333639373138363b343435303831343bb9b5cda8b9dcc0ed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2208092" y="5487804"/>
            <a:ext cx="350958" cy="350958"/>
          </a:xfrm>
          <a:prstGeom prst="rect">
            <a:avLst/>
          </a:prstGeom>
        </p:spPr>
      </p:pic>
    </p:spTree>
    <p:custDataLst>
      <p:tags r:id="rId30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" name="任意多边形: 形状 2"/>
          <p:cNvSpPr/>
          <p:nvPr>
            <p:custDataLst>
              <p:tags r:id="rId2"/>
            </p:custDataLst>
          </p:nvPr>
        </p:nvSpPr>
        <p:spPr>
          <a:xfrm>
            <a:off x="10841990" y="5400675"/>
            <a:ext cx="1350010" cy="1457325"/>
          </a:xfrm>
          <a:custGeom>
            <a:gdLst>
              <a:gd name="connsiteX0" fmla="*/ 1655408 w 2097843"/>
              <a:gd name="connsiteY0" fmla="*/ 0 h 2264232"/>
              <a:gd name="connsiteX1" fmla="*/ 1989031 w 2097843"/>
              <a:gd name="connsiteY1" fmla="*/ 33632 h 2264232"/>
              <a:gd name="connsiteX2" fmla="*/ 2097843 w 2097843"/>
              <a:gd name="connsiteY2" fmla="*/ 61611 h 2264232"/>
              <a:gd name="connsiteX3" fmla="*/ 2097843 w 2097843"/>
              <a:gd name="connsiteY3" fmla="*/ 2264232 h 2264232"/>
              <a:gd name="connsiteX4" fmla="*/ 117084 w 2097843"/>
              <a:gd name="connsiteY4" fmla="*/ 2264232 h 2264232"/>
              <a:gd name="connsiteX5" fmla="*/ 74424 w 2097843"/>
              <a:gd name="connsiteY5" fmla="*/ 2147676 h 2264232"/>
              <a:gd name="connsiteX6" fmla="*/ 0 w 2097843"/>
              <a:gd name="connsiteY6" fmla="*/ 1655408 h 2264232"/>
              <a:gd name="connsiteX7" fmla="*/ 1655408 w 2097843"/>
              <a:gd name="connsiteY7" fmla="*/ 0 h 226423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97843" h="2264232">
                <a:moveTo>
                  <a:pt x="1655408" y="0"/>
                </a:moveTo>
                <a:cubicBezTo>
                  <a:pt x="1769690" y="0"/>
                  <a:pt x="1881268" y="11581"/>
                  <a:pt x="1989031" y="33632"/>
                </a:cubicBezTo>
                <a:lnTo>
                  <a:pt x="2097843" y="61611"/>
                </a:lnTo>
                <a:lnTo>
                  <a:pt x="2097843" y="2264232"/>
                </a:lnTo>
                <a:lnTo>
                  <a:pt x="117084" y="2264232"/>
                </a:lnTo>
                <a:lnTo>
                  <a:pt x="74424" y="2147676"/>
                </a:lnTo>
                <a:cubicBezTo>
                  <a:pt x="26056" y="1992169"/>
                  <a:pt x="0" y="1826831"/>
                  <a:pt x="0" y="1655408"/>
                </a:cubicBezTo>
                <a:cubicBezTo>
                  <a:pt x="0" y="741151"/>
                  <a:pt x="741151" y="0"/>
                  <a:pt x="1655408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46000">
                <a:schemeClr val="accent2"/>
              </a:gs>
              <a:gs pos="100000">
                <a:schemeClr val="accent6"/>
              </a:gs>
            </a:gsLst>
            <a:path path="circle">
              <a:fillToRect/>
            </a:path>
          </a:gradFill>
          <a:ln>
            <a:noFill/>
            <a:prstDash val="solid"/>
          </a:ln>
          <a:effectLst>
            <a:outerShdw blurRad="863600" dist="304800" dir="8100000" algn="tr" rotWithShape="0">
              <a:schemeClr val="accent3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3" name="任意多边形: 形状 16"/>
          <p:cNvSpPr/>
          <p:nvPr>
            <p:custDataLst>
              <p:tags r:id="rId3"/>
            </p:custDataLst>
          </p:nvPr>
        </p:nvSpPr>
        <p:spPr>
          <a:xfrm>
            <a:off x="0" y="0"/>
            <a:ext cx="2202180" cy="1774825"/>
          </a:xfrm>
          <a:custGeom>
            <a:gdLst>
              <a:gd name="connsiteX0" fmla="*/ 0 w 2593145"/>
              <a:gd name="connsiteY0" fmla="*/ 0 h 2089574"/>
              <a:gd name="connsiteX1" fmla="*/ 2585357 w 2593145"/>
              <a:gd name="connsiteY1" fmla="*/ 0 h 2089574"/>
              <a:gd name="connsiteX2" fmla="*/ 2593145 w 2593145"/>
              <a:gd name="connsiteY2" fmla="*/ 154244 h 2089574"/>
              <a:gd name="connsiteX3" fmla="*/ 657815 w 2593145"/>
              <a:gd name="connsiteY3" fmla="*/ 2089574 h 2089574"/>
              <a:gd name="connsiteX4" fmla="*/ 82307 w 2593145"/>
              <a:gd name="connsiteY4" fmla="*/ 2002566 h 2089574"/>
              <a:gd name="connsiteX5" fmla="*/ 0 w 2593145"/>
              <a:gd name="connsiteY5" fmla="*/ 1972441 h 20895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93145" h="2089574">
                <a:moveTo>
                  <a:pt x="0" y="0"/>
                </a:moveTo>
                <a:lnTo>
                  <a:pt x="2585357" y="0"/>
                </a:lnTo>
                <a:lnTo>
                  <a:pt x="2593145" y="154244"/>
                </a:lnTo>
                <a:cubicBezTo>
                  <a:pt x="2593145" y="1223097"/>
                  <a:pt x="1726668" y="2089574"/>
                  <a:pt x="657815" y="2089574"/>
                </a:cubicBezTo>
                <a:cubicBezTo>
                  <a:pt x="457405" y="2089574"/>
                  <a:pt x="264110" y="2059112"/>
                  <a:pt x="82307" y="2002566"/>
                </a:cubicBezTo>
                <a:lnTo>
                  <a:pt x="0" y="1972441"/>
                </a:lnTo>
                <a:close/>
              </a:path>
            </a:pathLst>
          </a:custGeom>
          <a:solidFill>
            <a:schemeClr val="accent2"/>
          </a:solidFill>
          <a:ln>
            <a:noFill/>
            <a:prstDash val="solid"/>
          </a:ln>
          <a:effectLst>
            <a:outerShdw blurRad="863600" dist="304800" dir="8100000" algn="tr" rotWithShape="0">
              <a:schemeClr val="accent3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采掘作业安全知识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圆角矩形 14"/>
          <p:cNvSpPr/>
          <p:nvPr>
            <p:custDataLst>
              <p:tags r:id="rId6"/>
            </p:custDataLst>
          </p:nvPr>
        </p:nvSpPr>
        <p:spPr>
          <a:xfrm>
            <a:off x="1306209" y="2095639"/>
            <a:ext cx="2140902" cy="3429469"/>
          </a:xfrm>
          <a:prstGeom prst="roundRect">
            <a:avLst>
              <a:gd name="adj" fmla="val 5447"/>
            </a:avLst>
          </a:prstGeom>
          <a:solidFill>
            <a:schemeClr val="lt1"/>
          </a:solidFill>
          <a:ln>
            <a:noFill/>
          </a:ln>
          <a:effectLst>
            <a:outerShdw blurRad="304800" dist="76200" dir="2700000" algn="l" rotWithShape="0">
              <a:schemeClr val="accent1">
                <a:alpha val="1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3"/>
          <p:cNvSpPr txBox="1"/>
          <p:nvPr>
            <p:custDataLst>
              <p:tags r:id="rId7"/>
            </p:custDataLst>
          </p:nvPr>
        </p:nvSpPr>
        <p:spPr>
          <a:xfrm>
            <a:off x="1427758" y="3128432"/>
            <a:ext cx="1897804" cy="230719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500" spc="20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采掘作业的基本原理和操作流程</a:t>
            </a:r>
          </a:p>
        </p:txBody>
      </p:sp>
      <p:sp>
        <p:nvSpPr>
          <p:cNvPr id="5" name="圆角矩形 28"/>
          <p:cNvSpPr/>
          <p:nvPr>
            <p:custDataLst>
              <p:tags r:id="rId8"/>
            </p:custDataLst>
          </p:nvPr>
        </p:nvSpPr>
        <p:spPr>
          <a:xfrm>
            <a:off x="1306209" y="2095639"/>
            <a:ext cx="2140902" cy="373595"/>
          </a:xfrm>
          <a:prstGeom prst="roundRect">
            <a:avLst>
              <a:gd name="adj" fmla="val 5447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椭圆 5"/>
          <p:cNvSpPr/>
          <p:nvPr>
            <p:custDataLst>
              <p:tags r:id="rId9"/>
            </p:custDataLst>
          </p:nvPr>
        </p:nvSpPr>
        <p:spPr>
          <a:xfrm>
            <a:off x="2290905" y="2191088"/>
            <a:ext cx="171511" cy="171511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圆角矩形 12"/>
          <p:cNvSpPr/>
          <p:nvPr>
            <p:custDataLst>
              <p:tags r:id="rId10"/>
            </p:custDataLst>
          </p:nvPr>
        </p:nvSpPr>
        <p:spPr>
          <a:xfrm>
            <a:off x="1500091" y="2642982"/>
            <a:ext cx="453385" cy="364647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blurRad="114300" dist="25400" dir="2700000" sx="94000" sy="94000" algn="ctr" rotWithShape="0">
              <a:schemeClr val="accent1"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8" name="圆角矩形 32"/>
          <p:cNvSpPr/>
          <p:nvPr>
            <p:custDataLst>
              <p:tags r:id="rId11"/>
            </p:custDataLst>
          </p:nvPr>
        </p:nvSpPr>
        <p:spPr>
          <a:xfrm>
            <a:off x="3788135" y="2095639"/>
            <a:ext cx="2140902" cy="3429469"/>
          </a:xfrm>
          <a:prstGeom prst="roundRect">
            <a:avLst>
              <a:gd name="adj" fmla="val 5447"/>
            </a:avLst>
          </a:prstGeom>
          <a:solidFill>
            <a:schemeClr val="lt1"/>
          </a:solidFill>
          <a:ln>
            <a:noFill/>
          </a:ln>
          <a:effectLst>
            <a:outerShdw blurRad="304800" dist="76200" dir="2700000" algn="l" rotWithShape="0">
              <a:schemeClr val="accent2">
                <a:alpha val="1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文本框 8"/>
          <p:cNvSpPr txBox="1"/>
          <p:nvPr>
            <p:custDataLst>
              <p:tags r:id="rId12"/>
            </p:custDataLst>
          </p:nvPr>
        </p:nvSpPr>
        <p:spPr>
          <a:xfrm>
            <a:off x="3909684" y="3128432"/>
            <a:ext cx="1897804" cy="230719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500" spc="20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采掘作业的安全规定和注意事项</a:t>
            </a:r>
          </a:p>
        </p:txBody>
      </p:sp>
      <p:sp>
        <p:nvSpPr>
          <p:cNvPr id="10" name="圆角矩形 34"/>
          <p:cNvSpPr/>
          <p:nvPr>
            <p:custDataLst>
              <p:tags r:id="rId13"/>
            </p:custDataLst>
          </p:nvPr>
        </p:nvSpPr>
        <p:spPr>
          <a:xfrm>
            <a:off x="3788135" y="2095639"/>
            <a:ext cx="2140902" cy="373595"/>
          </a:xfrm>
          <a:prstGeom prst="roundRect">
            <a:avLst>
              <a:gd name="adj" fmla="val 5447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椭圆 10"/>
          <p:cNvSpPr/>
          <p:nvPr>
            <p:custDataLst>
              <p:tags r:id="rId14"/>
            </p:custDataLst>
          </p:nvPr>
        </p:nvSpPr>
        <p:spPr>
          <a:xfrm>
            <a:off x="4772831" y="2191088"/>
            <a:ext cx="171511" cy="171511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圆角矩形 36"/>
          <p:cNvSpPr/>
          <p:nvPr>
            <p:custDataLst>
              <p:tags r:id="rId15"/>
            </p:custDataLst>
          </p:nvPr>
        </p:nvSpPr>
        <p:spPr>
          <a:xfrm>
            <a:off x="3982016" y="2642982"/>
            <a:ext cx="452352" cy="363572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14300" dist="25400" dir="2700000" sx="94000" sy="94000" algn="ctr" rotWithShape="0">
              <a:schemeClr val="accent2"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13" name="圆角矩形 37"/>
          <p:cNvSpPr/>
          <p:nvPr>
            <p:custDataLst>
              <p:tags r:id="rId16"/>
            </p:custDataLst>
          </p:nvPr>
        </p:nvSpPr>
        <p:spPr>
          <a:xfrm>
            <a:off x="6270060" y="2095639"/>
            <a:ext cx="2140902" cy="3429469"/>
          </a:xfrm>
          <a:prstGeom prst="roundRect">
            <a:avLst>
              <a:gd name="adj" fmla="val 5447"/>
            </a:avLst>
          </a:prstGeom>
          <a:solidFill>
            <a:schemeClr val="lt1"/>
          </a:solidFill>
          <a:ln>
            <a:noFill/>
          </a:ln>
          <a:effectLst>
            <a:outerShdw blurRad="304800" dist="76200" dir="2700000" algn="l" rotWithShape="0">
              <a:schemeClr val="accent3">
                <a:alpha val="1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文本框 13"/>
          <p:cNvSpPr txBox="1"/>
          <p:nvPr>
            <p:custDataLst>
              <p:tags r:id="rId17"/>
            </p:custDataLst>
          </p:nvPr>
        </p:nvSpPr>
        <p:spPr>
          <a:xfrm>
            <a:off x="6391609" y="3128432"/>
            <a:ext cx="1897804" cy="230719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500" spc="17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采掘作业中常见的安全隐患和预防措施</a:t>
            </a:r>
          </a:p>
        </p:txBody>
      </p:sp>
      <p:sp>
        <p:nvSpPr>
          <p:cNvPr id="15" name="圆角矩形 40"/>
          <p:cNvSpPr/>
          <p:nvPr>
            <p:custDataLst>
              <p:tags r:id="rId18"/>
            </p:custDataLst>
          </p:nvPr>
        </p:nvSpPr>
        <p:spPr>
          <a:xfrm>
            <a:off x="6270060" y="2095639"/>
            <a:ext cx="2140902" cy="373595"/>
          </a:xfrm>
          <a:prstGeom prst="roundRect">
            <a:avLst>
              <a:gd name="adj" fmla="val 5447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椭圆 15"/>
          <p:cNvSpPr/>
          <p:nvPr>
            <p:custDataLst>
              <p:tags r:id="rId19"/>
            </p:custDataLst>
          </p:nvPr>
        </p:nvSpPr>
        <p:spPr>
          <a:xfrm>
            <a:off x="7254756" y="2191088"/>
            <a:ext cx="171511" cy="171511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圆角矩形 42"/>
          <p:cNvSpPr/>
          <p:nvPr>
            <p:custDataLst>
              <p:tags r:id="rId20"/>
            </p:custDataLst>
          </p:nvPr>
        </p:nvSpPr>
        <p:spPr>
          <a:xfrm>
            <a:off x="6463942" y="2642982"/>
            <a:ext cx="452352" cy="363572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outerShdw blurRad="114300" dist="25400" dir="2700000" sx="94000" sy="94000" algn="ctr" rotWithShape="0">
              <a:schemeClr val="accent3"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sz="14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8" name="圆角矩形 1"/>
          <p:cNvSpPr/>
          <p:nvPr>
            <p:custDataLst>
              <p:tags r:id="rId21"/>
            </p:custDataLst>
          </p:nvPr>
        </p:nvSpPr>
        <p:spPr>
          <a:xfrm>
            <a:off x="8751986" y="2095638"/>
            <a:ext cx="2140902" cy="3429469"/>
          </a:xfrm>
          <a:prstGeom prst="roundRect">
            <a:avLst>
              <a:gd name="adj" fmla="val 5447"/>
            </a:avLst>
          </a:prstGeom>
          <a:solidFill>
            <a:schemeClr val="lt1"/>
          </a:solidFill>
          <a:ln>
            <a:noFill/>
          </a:ln>
          <a:effectLst>
            <a:outerShdw blurRad="304800" dist="76200" dir="2700000" algn="l" rotWithShape="0">
              <a:schemeClr val="accent6">
                <a:alpha val="1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文本框 18"/>
          <p:cNvSpPr txBox="1"/>
          <p:nvPr>
            <p:custDataLst>
              <p:tags r:id="rId22"/>
            </p:custDataLst>
          </p:nvPr>
        </p:nvSpPr>
        <p:spPr>
          <a:xfrm>
            <a:off x="8873535" y="3128431"/>
            <a:ext cx="1897804" cy="230719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500" spc="17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采掘作业中发生事故的应急处理和救援方法</a:t>
            </a:r>
          </a:p>
        </p:txBody>
      </p:sp>
      <p:sp>
        <p:nvSpPr>
          <p:cNvPr id="20" name="圆角矩形 4"/>
          <p:cNvSpPr/>
          <p:nvPr>
            <p:custDataLst>
              <p:tags r:id="rId23"/>
            </p:custDataLst>
          </p:nvPr>
        </p:nvSpPr>
        <p:spPr>
          <a:xfrm>
            <a:off x="8751986" y="2095638"/>
            <a:ext cx="2140902" cy="373595"/>
          </a:xfrm>
          <a:prstGeom prst="roundRect">
            <a:avLst>
              <a:gd name="adj" fmla="val 5447"/>
            </a:avLst>
          </a:prstGeom>
          <a:solidFill>
            <a:schemeClr val="accent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椭圆 20"/>
          <p:cNvSpPr/>
          <p:nvPr>
            <p:custDataLst>
              <p:tags r:id="rId24"/>
            </p:custDataLst>
          </p:nvPr>
        </p:nvSpPr>
        <p:spPr>
          <a:xfrm>
            <a:off x="9737054" y="2191087"/>
            <a:ext cx="171511" cy="171511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圆角矩形 6"/>
          <p:cNvSpPr/>
          <p:nvPr>
            <p:custDataLst>
              <p:tags r:id="rId25"/>
            </p:custDataLst>
          </p:nvPr>
        </p:nvSpPr>
        <p:spPr>
          <a:xfrm>
            <a:off x="8945868" y="2642981"/>
            <a:ext cx="452639" cy="363901"/>
          </a:xfrm>
          <a:prstGeom prst="roundRect">
            <a:avLst/>
          </a:prstGeom>
          <a:solidFill>
            <a:schemeClr val="accent6"/>
          </a:solidFill>
          <a:ln>
            <a:noFill/>
          </a:ln>
          <a:effectLst>
            <a:outerShdw blurRad="114300" dist="25400" dir="2700000" sx="94000" sy="94000" algn="ctr" rotWithShape="0">
              <a:schemeClr val="accent6"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6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4" name="任意多边形: 形状 2"/>
          <p:cNvSpPr/>
          <p:nvPr>
            <p:custDataLst>
              <p:tags r:id="rId2"/>
            </p:custDataLst>
          </p:nvPr>
        </p:nvSpPr>
        <p:spPr>
          <a:xfrm>
            <a:off x="10841990" y="5400675"/>
            <a:ext cx="1350010" cy="1457325"/>
          </a:xfrm>
          <a:custGeom>
            <a:gdLst>
              <a:gd name="connsiteX0" fmla="*/ 1655408 w 2097843"/>
              <a:gd name="connsiteY0" fmla="*/ 0 h 2264232"/>
              <a:gd name="connsiteX1" fmla="*/ 1989031 w 2097843"/>
              <a:gd name="connsiteY1" fmla="*/ 33632 h 2264232"/>
              <a:gd name="connsiteX2" fmla="*/ 2097843 w 2097843"/>
              <a:gd name="connsiteY2" fmla="*/ 61611 h 2264232"/>
              <a:gd name="connsiteX3" fmla="*/ 2097843 w 2097843"/>
              <a:gd name="connsiteY3" fmla="*/ 2264232 h 2264232"/>
              <a:gd name="connsiteX4" fmla="*/ 117084 w 2097843"/>
              <a:gd name="connsiteY4" fmla="*/ 2264232 h 2264232"/>
              <a:gd name="connsiteX5" fmla="*/ 74424 w 2097843"/>
              <a:gd name="connsiteY5" fmla="*/ 2147676 h 2264232"/>
              <a:gd name="connsiteX6" fmla="*/ 0 w 2097843"/>
              <a:gd name="connsiteY6" fmla="*/ 1655408 h 2264232"/>
              <a:gd name="connsiteX7" fmla="*/ 1655408 w 2097843"/>
              <a:gd name="connsiteY7" fmla="*/ 0 h 226423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97843" h="2264232">
                <a:moveTo>
                  <a:pt x="1655408" y="0"/>
                </a:moveTo>
                <a:cubicBezTo>
                  <a:pt x="1769690" y="0"/>
                  <a:pt x="1881268" y="11581"/>
                  <a:pt x="1989031" y="33632"/>
                </a:cubicBezTo>
                <a:lnTo>
                  <a:pt x="2097843" y="61611"/>
                </a:lnTo>
                <a:lnTo>
                  <a:pt x="2097843" y="2264232"/>
                </a:lnTo>
                <a:lnTo>
                  <a:pt x="117084" y="2264232"/>
                </a:lnTo>
                <a:lnTo>
                  <a:pt x="74424" y="2147676"/>
                </a:lnTo>
                <a:cubicBezTo>
                  <a:pt x="26056" y="1992169"/>
                  <a:pt x="0" y="1826831"/>
                  <a:pt x="0" y="1655408"/>
                </a:cubicBezTo>
                <a:cubicBezTo>
                  <a:pt x="0" y="741151"/>
                  <a:pt x="741151" y="0"/>
                  <a:pt x="1655408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46000">
                <a:schemeClr val="accent2"/>
              </a:gs>
              <a:gs pos="100000">
                <a:schemeClr val="accent6"/>
              </a:gs>
            </a:gsLst>
            <a:path path="circle">
              <a:fillToRect/>
            </a:path>
          </a:gradFill>
          <a:ln>
            <a:noFill/>
            <a:prstDash val="solid"/>
          </a:ln>
          <a:effectLst>
            <a:outerShdw blurRad="863600" dist="304800" dir="8100000" algn="tr" rotWithShape="0">
              <a:schemeClr val="accent3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53" name="任意多边形: 形状 16"/>
          <p:cNvSpPr/>
          <p:nvPr>
            <p:custDataLst>
              <p:tags r:id="rId3"/>
            </p:custDataLst>
          </p:nvPr>
        </p:nvSpPr>
        <p:spPr>
          <a:xfrm>
            <a:off x="0" y="0"/>
            <a:ext cx="2202180" cy="1774825"/>
          </a:xfrm>
          <a:custGeom>
            <a:gdLst>
              <a:gd name="connsiteX0" fmla="*/ 0 w 2593145"/>
              <a:gd name="connsiteY0" fmla="*/ 0 h 2089574"/>
              <a:gd name="connsiteX1" fmla="*/ 2585357 w 2593145"/>
              <a:gd name="connsiteY1" fmla="*/ 0 h 2089574"/>
              <a:gd name="connsiteX2" fmla="*/ 2593145 w 2593145"/>
              <a:gd name="connsiteY2" fmla="*/ 154244 h 2089574"/>
              <a:gd name="connsiteX3" fmla="*/ 657815 w 2593145"/>
              <a:gd name="connsiteY3" fmla="*/ 2089574 h 2089574"/>
              <a:gd name="connsiteX4" fmla="*/ 82307 w 2593145"/>
              <a:gd name="connsiteY4" fmla="*/ 2002566 h 2089574"/>
              <a:gd name="connsiteX5" fmla="*/ 0 w 2593145"/>
              <a:gd name="connsiteY5" fmla="*/ 1972441 h 20895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93145" h="2089574">
                <a:moveTo>
                  <a:pt x="0" y="0"/>
                </a:moveTo>
                <a:lnTo>
                  <a:pt x="2585357" y="0"/>
                </a:lnTo>
                <a:lnTo>
                  <a:pt x="2593145" y="154244"/>
                </a:lnTo>
                <a:cubicBezTo>
                  <a:pt x="2593145" y="1223097"/>
                  <a:pt x="1726668" y="2089574"/>
                  <a:pt x="657815" y="2089574"/>
                </a:cubicBezTo>
                <a:cubicBezTo>
                  <a:pt x="457405" y="2089574"/>
                  <a:pt x="264110" y="2059112"/>
                  <a:pt x="82307" y="2002566"/>
                </a:cubicBezTo>
                <a:lnTo>
                  <a:pt x="0" y="1972441"/>
                </a:lnTo>
                <a:close/>
              </a:path>
            </a:pathLst>
          </a:custGeom>
          <a:solidFill>
            <a:schemeClr val="accent2"/>
          </a:solidFill>
          <a:ln>
            <a:noFill/>
            <a:prstDash val="solid"/>
          </a:ln>
          <a:effectLst>
            <a:outerShdw blurRad="863600" dist="304800" dir="8100000" algn="tr" rotWithShape="0">
              <a:schemeClr val="accent3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应急处理措施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椭圆 26"/>
          <p:cNvSpPr/>
          <p:nvPr>
            <p:custDataLst>
              <p:tags r:id="rId6"/>
            </p:custDataLst>
          </p:nvPr>
        </p:nvSpPr>
        <p:spPr>
          <a:xfrm>
            <a:off x="1881326" y="1627336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等腰三角形 27"/>
          <p:cNvSpPr/>
          <p:nvPr>
            <p:custDataLst>
              <p:tags r:id="rId7"/>
            </p:custDataLst>
          </p:nvPr>
        </p:nvSpPr>
        <p:spPr>
          <a:xfrm rot="5400000">
            <a:off x="1821260" y="1870007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等腰三角形 28"/>
          <p:cNvSpPr/>
          <p:nvPr>
            <p:custDataLst>
              <p:tags r:id="rId8"/>
            </p:custDataLst>
          </p:nvPr>
        </p:nvSpPr>
        <p:spPr>
          <a:xfrm rot="16200000">
            <a:off x="2303902" y="1843686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文本框 178"/>
          <p:cNvSpPr txBox="1"/>
          <p:nvPr>
            <p:custDataLst>
              <p:tags r:id="rId9"/>
            </p:custDataLst>
          </p:nvPr>
        </p:nvSpPr>
        <p:spPr>
          <a:xfrm>
            <a:off x="1306195" y="2223442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井下火灾：立即撤离，使用灭火器灭火，并报告上级</a:t>
            </a:r>
          </a:p>
        </p:txBody>
      </p:sp>
      <p:sp>
        <p:nvSpPr>
          <p:cNvPr id="31" name="标题 5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1905921" y="1691290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2" name="椭圆 1"/>
          <p:cNvSpPr/>
          <p:nvPr>
            <p:custDataLst>
              <p:tags r:id="rId11"/>
            </p:custDataLst>
          </p:nvPr>
        </p:nvSpPr>
        <p:spPr>
          <a:xfrm>
            <a:off x="3865128" y="1627336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等腰三角形 3"/>
          <p:cNvSpPr/>
          <p:nvPr>
            <p:custDataLst>
              <p:tags r:id="rId12"/>
            </p:custDataLst>
          </p:nvPr>
        </p:nvSpPr>
        <p:spPr>
          <a:xfrm rot="5400000">
            <a:off x="3805062" y="1870007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等腰三角形 4"/>
          <p:cNvSpPr/>
          <p:nvPr>
            <p:custDataLst>
              <p:tags r:id="rId13"/>
            </p:custDataLst>
          </p:nvPr>
        </p:nvSpPr>
        <p:spPr>
          <a:xfrm rot="16200000">
            <a:off x="4287703" y="1843686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178"/>
          <p:cNvSpPr txBox="1"/>
          <p:nvPr>
            <p:custDataLst>
              <p:tags r:id="rId14"/>
            </p:custDataLst>
          </p:nvPr>
        </p:nvSpPr>
        <p:spPr>
          <a:xfrm>
            <a:off x="3289996" y="2223442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瓦斯爆炸：迅速撤离，关闭电源，并报告上级</a:t>
            </a:r>
          </a:p>
        </p:txBody>
      </p:sp>
      <p:sp>
        <p:nvSpPr>
          <p:cNvPr id="7" name="标题 5"/>
          <p:cNvSpPr>
            <a:spLocks noGrp="1"/>
          </p:cNvSpPr>
          <p:nvPr>
            <p:custDataLst>
              <p:tags r:id="rId15"/>
            </p:custDataLst>
          </p:nvPr>
        </p:nvSpPr>
        <p:spPr>
          <a:xfrm>
            <a:off x="3889722" y="1691290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8" name="椭圆 7"/>
          <p:cNvSpPr/>
          <p:nvPr>
            <p:custDataLst>
              <p:tags r:id="rId16"/>
            </p:custDataLst>
          </p:nvPr>
        </p:nvSpPr>
        <p:spPr>
          <a:xfrm>
            <a:off x="5848929" y="1627336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等腰三角形 8"/>
          <p:cNvSpPr/>
          <p:nvPr>
            <p:custDataLst>
              <p:tags r:id="rId17"/>
            </p:custDataLst>
          </p:nvPr>
        </p:nvSpPr>
        <p:spPr>
          <a:xfrm rot="5400000">
            <a:off x="5788863" y="1870007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等腰三角形 9"/>
          <p:cNvSpPr/>
          <p:nvPr>
            <p:custDataLst>
              <p:tags r:id="rId18"/>
            </p:custDataLst>
          </p:nvPr>
        </p:nvSpPr>
        <p:spPr>
          <a:xfrm rot="16200000">
            <a:off x="6271505" y="1843686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文本框 178"/>
          <p:cNvSpPr txBox="1"/>
          <p:nvPr>
            <p:custDataLst>
              <p:tags r:id="rId19"/>
            </p:custDataLst>
          </p:nvPr>
        </p:nvSpPr>
        <p:spPr>
          <a:xfrm>
            <a:off x="5273798" y="2223442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透水事故：迅速撤离，关闭电源，并报告上级</a:t>
            </a:r>
          </a:p>
        </p:txBody>
      </p:sp>
      <p:sp>
        <p:nvSpPr>
          <p:cNvPr id="12" name="标题 5"/>
          <p:cNvSpPr>
            <a:spLocks noGrp="1"/>
          </p:cNvSpPr>
          <p:nvPr>
            <p:custDataLst>
              <p:tags r:id="rId20"/>
            </p:custDataLst>
          </p:nvPr>
        </p:nvSpPr>
        <p:spPr>
          <a:xfrm>
            <a:off x="5873525" y="1691290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3" name="椭圆 12"/>
          <p:cNvSpPr/>
          <p:nvPr>
            <p:custDataLst>
              <p:tags r:id="rId21"/>
            </p:custDataLst>
          </p:nvPr>
        </p:nvSpPr>
        <p:spPr>
          <a:xfrm>
            <a:off x="7832730" y="1627336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等腰三角形 13"/>
          <p:cNvSpPr/>
          <p:nvPr>
            <p:custDataLst>
              <p:tags r:id="rId22"/>
            </p:custDataLst>
          </p:nvPr>
        </p:nvSpPr>
        <p:spPr>
          <a:xfrm rot="5400000">
            <a:off x="7772665" y="1870007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等腰三角形 14"/>
          <p:cNvSpPr/>
          <p:nvPr>
            <p:custDataLst>
              <p:tags r:id="rId23"/>
            </p:custDataLst>
          </p:nvPr>
        </p:nvSpPr>
        <p:spPr>
          <a:xfrm rot="16200000">
            <a:off x="8255306" y="1843686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文本框 178"/>
          <p:cNvSpPr txBox="1"/>
          <p:nvPr>
            <p:custDataLst>
              <p:tags r:id="rId24"/>
            </p:custDataLst>
          </p:nvPr>
        </p:nvSpPr>
        <p:spPr>
          <a:xfrm>
            <a:off x="7257599" y="2223442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顶板事故：迅速撤离，关闭电源，并报告上级</a:t>
            </a:r>
          </a:p>
        </p:txBody>
      </p:sp>
      <p:sp>
        <p:nvSpPr>
          <p:cNvPr id="17" name="标题 5"/>
          <p:cNvSpPr>
            <a:spLocks noGrp="1"/>
          </p:cNvSpPr>
          <p:nvPr>
            <p:custDataLst>
              <p:tags r:id="rId25"/>
            </p:custDataLst>
          </p:nvPr>
        </p:nvSpPr>
        <p:spPr>
          <a:xfrm>
            <a:off x="7857325" y="1691290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18" name="椭圆 17"/>
          <p:cNvSpPr/>
          <p:nvPr>
            <p:custDataLst>
              <p:tags r:id="rId26"/>
            </p:custDataLst>
          </p:nvPr>
        </p:nvSpPr>
        <p:spPr>
          <a:xfrm>
            <a:off x="9816532" y="1627336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等腰三角形 18"/>
          <p:cNvSpPr/>
          <p:nvPr>
            <p:custDataLst>
              <p:tags r:id="rId27"/>
            </p:custDataLst>
          </p:nvPr>
        </p:nvSpPr>
        <p:spPr>
          <a:xfrm rot="5400000">
            <a:off x="9756466" y="1870007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等腰三角形 19"/>
          <p:cNvSpPr/>
          <p:nvPr>
            <p:custDataLst>
              <p:tags r:id="rId28"/>
            </p:custDataLst>
          </p:nvPr>
        </p:nvSpPr>
        <p:spPr>
          <a:xfrm rot="16200000">
            <a:off x="10239108" y="1843686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文本框 178"/>
          <p:cNvSpPr txBox="1"/>
          <p:nvPr>
            <p:custDataLst>
              <p:tags r:id="rId29"/>
            </p:custDataLst>
          </p:nvPr>
        </p:nvSpPr>
        <p:spPr>
          <a:xfrm>
            <a:off x="9241401" y="2223442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机械事故：迅速撤离，关闭电源，并报告上级</a:t>
            </a:r>
          </a:p>
        </p:txBody>
      </p:sp>
      <p:sp>
        <p:nvSpPr>
          <p:cNvPr id="22" name="标题 5"/>
          <p:cNvSpPr>
            <a:spLocks noGrp="1"/>
          </p:cNvSpPr>
          <p:nvPr>
            <p:custDataLst>
              <p:tags r:id="rId30"/>
            </p:custDataLst>
          </p:nvPr>
        </p:nvSpPr>
        <p:spPr>
          <a:xfrm>
            <a:off x="9841126" y="1691290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05</a:t>
            </a:r>
          </a:p>
        </p:txBody>
      </p:sp>
      <p:sp>
        <p:nvSpPr>
          <p:cNvPr id="23" name="椭圆 22"/>
          <p:cNvSpPr/>
          <p:nvPr>
            <p:custDataLst>
              <p:tags r:id="rId31"/>
            </p:custDataLst>
          </p:nvPr>
        </p:nvSpPr>
        <p:spPr>
          <a:xfrm>
            <a:off x="1881326" y="4082471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" name="等腰三角形 23"/>
          <p:cNvSpPr/>
          <p:nvPr>
            <p:custDataLst>
              <p:tags r:id="rId32"/>
            </p:custDataLst>
          </p:nvPr>
        </p:nvSpPr>
        <p:spPr>
          <a:xfrm rot="5400000">
            <a:off x="1821260" y="4325142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等腰三角形 24"/>
          <p:cNvSpPr/>
          <p:nvPr>
            <p:custDataLst>
              <p:tags r:id="rId33"/>
            </p:custDataLst>
          </p:nvPr>
        </p:nvSpPr>
        <p:spPr>
          <a:xfrm rot="16200000">
            <a:off x="2303902" y="4298821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" name="文本框 178"/>
          <p:cNvSpPr txBox="1"/>
          <p:nvPr>
            <p:custDataLst>
              <p:tags r:id="rId34"/>
            </p:custDataLst>
          </p:nvPr>
        </p:nvSpPr>
        <p:spPr>
          <a:xfrm>
            <a:off x="1306195" y="4678577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触电事故：迅速撤离，关闭电源，并报告上级</a:t>
            </a:r>
          </a:p>
        </p:txBody>
      </p:sp>
      <p:sp>
        <p:nvSpPr>
          <p:cNvPr id="32" name="标题 5"/>
          <p:cNvSpPr>
            <a:spLocks noGrp="1"/>
          </p:cNvSpPr>
          <p:nvPr>
            <p:custDataLst>
              <p:tags r:id="rId35"/>
            </p:custDataLst>
          </p:nvPr>
        </p:nvSpPr>
        <p:spPr>
          <a:xfrm>
            <a:off x="1905921" y="4146426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06</a:t>
            </a:r>
          </a:p>
        </p:txBody>
      </p:sp>
      <p:sp>
        <p:nvSpPr>
          <p:cNvPr id="33" name="椭圆 32"/>
          <p:cNvSpPr/>
          <p:nvPr>
            <p:custDataLst>
              <p:tags r:id="rId36"/>
            </p:custDataLst>
          </p:nvPr>
        </p:nvSpPr>
        <p:spPr>
          <a:xfrm>
            <a:off x="3865128" y="4082471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4" name="等腰三角形 33"/>
          <p:cNvSpPr/>
          <p:nvPr>
            <p:custDataLst>
              <p:tags r:id="rId37"/>
            </p:custDataLst>
          </p:nvPr>
        </p:nvSpPr>
        <p:spPr>
          <a:xfrm rot="5400000">
            <a:off x="3805062" y="4325142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5" name="等腰三角形 34"/>
          <p:cNvSpPr/>
          <p:nvPr>
            <p:custDataLst>
              <p:tags r:id="rId38"/>
            </p:custDataLst>
          </p:nvPr>
        </p:nvSpPr>
        <p:spPr>
          <a:xfrm rot="16200000">
            <a:off x="4287703" y="4298821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文本框 178"/>
          <p:cNvSpPr txBox="1"/>
          <p:nvPr>
            <p:custDataLst>
              <p:tags r:id="rId39"/>
            </p:custDataLst>
          </p:nvPr>
        </p:nvSpPr>
        <p:spPr>
          <a:xfrm>
            <a:off x="3289996" y="4678577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塌方事故：迅速撤离，关闭电源，并报告上级</a:t>
            </a:r>
          </a:p>
        </p:txBody>
      </p:sp>
      <p:sp>
        <p:nvSpPr>
          <p:cNvPr id="37" name="标题 5"/>
          <p:cNvSpPr>
            <a:spLocks noGrp="1"/>
          </p:cNvSpPr>
          <p:nvPr>
            <p:custDataLst>
              <p:tags r:id="rId40"/>
            </p:custDataLst>
          </p:nvPr>
        </p:nvSpPr>
        <p:spPr>
          <a:xfrm>
            <a:off x="3889722" y="4146426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07</a:t>
            </a:r>
          </a:p>
        </p:txBody>
      </p:sp>
      <p:sp>
        <p:nvSpPr>
          <p:cNvPr id="38" name="椭圆 37"/>
          <p:cNvSpPr/>
          <p:nvPr>
            <p:custDataLst>
              <p:tags r:id="rId41"/>
            </p:custDataLst>
          </p:nvPr>
        </p:nvSpPr>
        <p:spPr>
          <a:xfrm>
            <a:off x="5848929" y="4082471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9" name="等腰三角形 38"/>
          <p:cNvSpPr/>
          <p:nvPr>
            <p:custDataLst>
              <p:tags r:id="rId42"/>
            </p:custDataLst>
          </p:nvPr>
        </p:nvSpPr>
        <p:spPr>
          <a:xfrm rot="5400000">
            <a:off x="5788863" y="4325142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0" name="等腰三角形 39"/>
          <p:cNvSpPr/>
          <p:nvPr>
            <p:custDataLst>
              <p:tags r:id="rId43"/>
            </p:custDataLst>
          </p:nvPr>
        </p:nvSpPr>
        <p:spPr>
          <a:xfrm rot="16200000">
            <a:off x="6271505" y="4298821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" name="文本框 178"/>
          <p:cNvSpPr txBox="1"/>
          <p:nvPr>
            <p:custDataLst>
              <p:tags r:id="rId44"/>
            </p:custDataLst>
          </p:nvPr>
        </p:nvSpPr>
        <p:spPr>
          <a:xfrm>
            <a:off x="5273798" y="4678577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气体中毒：迅速撤离，关闭电源，并报告上级</a:t>
            </a:r>
          </a:p>
        </p:txBody>
      </p:sp>
      <p:sp>
        <p:nvSpPr>
          <p:cNvPr id="42" name="标题 5"/>
          <p:cNvSpPr>
            <a:spLocks noGrp="1"/>
          </p:cNvSpPr>
          <p:nvPr>
            <p:custDataLst>
              <p:tags r:id="rId45"/>
            </p:custDataLst>
          </p:nvPr>
        </p:nvSpPr>
        <p:spPr>
          <a:xfrm>
            <a:off x="5873525" y="4146426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08</a:t>
            </a:r>
          </a:p>
        </p:txBody>
      </p:sp>
      <p:sp>
        <p:nvSpPr>
          <p:cNvPr id="43" name="椭圆 42"/>
          <p:cNvSpPr/>
          <p:nvPr>
            <p:custDataLst>
              <p:tags r:id="rId46"/>
            </p:custDataLst>
          </p:nvPr>
        </p:nvSpPr>
        <p:spPr>
          <a:xfrm>
            <a:off x="7832730" y="4082471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4" name="等腰三角形 43"/>
          <p:cNvSpPr/>
          <p:nvPr>
            <p:custDataLst>
              <p:tags r:id="rId47"/>
            </p:custDataLst>
          </p:nvPr>
        </p:nvSpPr>
        <p:spPr>
          <a:xfrm rot="5400000">
            <a:off x="7772665" y="4325142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5" name="等腰三角形 44"/>
          <p:cNvSpPr/>
          <p:nvPr>
            <p:custDataLst>
              <p:tags r:id="rId48"/>
            </p:custDataLst>
          </p:nvPr>
        </p:nvSpPr>
        <p:spPr>
          <a:xfrm rot="16200000">
            <a:off x="8255306" y="4298821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6" name="文本框 178"/>
          <p:cNvSpPr txBox="1"/>
          <p:nvPr>
            <p:custDataLst>
              <p:tags r:id="rId49"/>
            </p:custDataLst>
          </p:nvPr>
        </p:nvSpPr>
        <p:spPr>
          <a:xfrm>
            <a:off x="7257599" y="4678577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爆炸事故：迅速撤离，关闭电源，并报告上级</a:t>
            </a:r>
          </a:p>
        </p:txBody>
      </p:sp>
      <p:sp>
        <p:nvSpPr>
          <p:cNvPr id="47" name="标题 5"/>
          <p:cNvSpPr>
            <a:spLocks noGrp="1"/>
          </p:cNvSpPr>
          <p:nvPr>
            <p:custDataLst>
              <p:tags r:id="rId50"/>
            </p:custDataLst>
          </p:nvPr>
        </p:nvSpPr>
        <p:spPr>
          <a:xfrm>
            <a:off x="7857325" y="4146426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09</a:t>
            </a:r>
          </a:p>
        </p:txBody>
      </p:sp>
      <p:sp>
        <p:nvSpPr>
          <p:cNvPr id="48" name="椭圆 47"/>
          <p:cNvSpPr/>
          <p:nvPr>
            <p:custDataLst>
              <p:tags r:id="rId51"/>
            </p:custDataLst>
          </p:nvPr>
        </p:nvSpPr>
        <p:spPr>
          <a:xfrm>
            <a:off x="9816532" y="4082471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9" name="等腰三角形 48"/>
          <p:cNvSpPr/>
          <p:nvPr>
            <p:custDataLst>
              <p:tags r:id="rId52"/>
            </p:custDataLst>
          </p:nvPr>
        </p:nvSpPr>
        <p:spPr>
          <a:xfrm rot="5400000">
            <a:off x="9756466" y="4325142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0" name="等腰三角形 49"/>
          <p:cNvSpPr/>
          <p:nvPr>
            <p:custDataLst>
              <p:tags r:id="rId53"/>
            </p:custDataLst>
          </p:nvPr>
        </p:nvSpPr>
        <p:spPr>
          <a:xfrm rot="16200000">
            <a:off x="10239108" y="4298821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1" name="文本框 178"/>
          <p:cNvSpPr txBox="1"/>
          <p:nvPr>
            <p:custDataLst>
              <p:tags r:id="rId54"/>
            </p:custDataLst>
          </p:nvPr>
        </p:nvSpPr>
        <p:spPr>
          <a:xfrm>
            <a:off x="9241401" y="4678577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地震事故：迅速撤离，关闭电源，并报告上级</a:t>
            </a:r>
          </a:p>
        </p:txBody>
      </p:sp>
      <p:sp>
        <p:nvSpPr>
          <p:cNvPr id="52" name="标题 5"/>
          <p:cNvSpPr>
            <a:spLocks noGrp="1"/>
          </p:cNvSpPr>
          <p:nvPr>
            <p:custDataLst>
              <p:tags r:id="rId55"/>
            </p:custDataLst>
          </p:nvPr>
        </p:nvSpPr>
        <p:spPr>
          <a:xfrm>
            <a:off x="9841126" y="4146426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10</a:t>
            </a:r>
          </a:p>
        </p:txBody>
      </p:sp>
    </p:spTree>
    <p:custDataLst>
      <p:tags r:id="rId56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2"/>
          <p:cNvSpPr/>
          <p:nvPr>
            <p:ph type="body" idx="3"/>
            <p:custDataLst>
              <p:tags r:id="rId2"/>
            </p:custDataLst>
          </p:nvPr>
        </p:nvSpPr>
        <p:spPr>
          <a:gradFill>
            <a:path path="circle">
              <a:fillToRect/>
            </a:path>
          </a:gradFill>
        </p:spPr>
        <p:txBody>
          <a:bodyPr/>
          <a:lstStyle/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</a:rPr>
              <a:t>3</a:t>
            </a:r>
          </a:p>
        </p:txBody>
      </p:sp>
      <p:sp>
        <p:nvSpPr>
          <p:cNvPr id="4" name="标题 3"/>
          <p:cNvSpPr/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dk1">
                    <a:lumMod val="75000"/>
                    <a:lumOff val="25000"/>
                  </a:schemeClr>
                </a:solidFill>
              </a:rPr>
              <a:t>培训方法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: 形状 2"/>
          <p:cNvSpPr/>
          <p:nvPr>
            <p:custDataLst>
              <p:tags r:id="rId2"/>
            </p:custDataLst>
          </p:nvPr>
        </p:nvSpPr>
        <p:spPr>
          <a:xfrm>
            <a:off x="10841990" y="5400675"/>
            <a:ext cx="1350010" cy="1457325"/>
          </a:xfrm>
          <a:custGeom>
            <a:gdLst>
              <a:gd name="connsiteX0" fmla="*/ 1655408 w 2097843"/>
              <a:gd name="connsiteY0" fmla="*/ 0 h 2264232"/>
              <a:gd name="connsiteX1" fmla="*/ 1989031 w 2097843"/>
              <a:gd name="connsiteY1" fmla="*/ 33632 h 2264232"/>
              <a:gd name="connsiteX2" fmla="*/ 2097843 w 2097843"/>
              <a:gd name="connsiteY2" fmla="*/ 61611 h 2264232"/>
              <a:gd name="connsiteX3" fmla="*/ 2097843 w 2097843"/>
              <a:gd name="connsiteY3" fmla="*/ 2264232 h 2264232"/>
              <a:gd name="connsiteX4" fmla="*/ 117084 w 2097843"/>
              <a:gd name="connsiteY4" fmla="*/ 2264232 h 2264232"/>
              <a:gd name="connsiteX5" fmla="*/ 74424 w 2097843"/>
              <a:gd name="connsiteY5" fmla="*/ 2147676 h 2264232"/>
              <a:gd name="connsiteX6" fmla="*/ 0 w 2097843"/>
              <a:gd name="connsiteY6" fmla="*/ 1655408 h 2264232"/>
              <a:gd name="connsiteX7" fmla="*/ 1655408 w 2097843"/>
              <a:gd name="connsiteY7" fmla="*/ 0 h 226423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97843" h="2264232">
                <a:moveTo>
                  <a:pt x="1655408" y="0"/>
                </a:moveTo>
                <a:cubicBezTo>
                  <a:pt x="1769690" y="0"/>
                  <a:pt x="1881268" y="11581"/>
                  <a:pt x="1989031" y="33632"/>
                </a:cubicBezTo>
                <a:lnTo>
                  <a:pt x="2097843" y="61611"/>
                </a:lnTo>
                <a:lnTo>
                  <a:pt x="2097843" y="2264232"/>
                </a:lnTo>
                <a:lnTo>
                  <a:pt x="117084" y="2264232"/>
                </a:lnTo>
                <a:lnTo>
                  <a:pt x="74424" y="2147676"/>
                </a:lnTo>
                <a:cubicBezTo>
                  <a:pt x="26056" y="1992169"/>
                  <a:pt x="0" y="1826831"/>
                  <a:pt x="0" y="1655408"/>
                </a:cubicBezTo>
                <a:cubicBezTo>
                  <a:pt x="0" y="741151"/>
                  <a:pt x="741151" y="0"/>
                  <a:pt x="1655408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46000">
                <a:schemeClr val="accent2"/>
              </a:gs>
              <a:gs pos="100000">
                <a:schemeClr val="accent6"/>
              </a:gs>
            </a:gsLst>
            <a:path path="circle">
              <a:fillToRect/>
            </a:path>
          </a:gradFill>
          <a:ln>
            <a:noFill/>
            <a:prstDash val="solid"/>
          </a:ln>
          <a:effectLst>
            <a:outerShdw blurRad="863600" dist="304800" dir="8100000" algn="tr" rotWithShape="0">
              <a:schemeClr val="accent3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7" name="任意多边形: 形状 16"/>
          <p:cNvSpPr/>
          <p:nvPr>
            <p:custDataLst>
              <p:tags r:id="rId3"/>
            </p:custDataLst>
          </p:nvPr>
        </p:nvSpPr>
        <p:spPr>
          <a:xfrm>
            <a:off x="0" y="0"/>
            <a:ext cx="2202180" cy="1774825"/>
          </a:xfrm>
          <a:custGeom>
            <a:gdLst>
              <a:gd name="connsiteX0" fmla="*/ 0 w 2593145"/>
              <a:gd name="connsiteY0" fmla="*/ 0 h 2089574"/>
              <a:gd name="connsiteX1" fmla="*/ 2585357 w 2593145"/>
              <a:gd name="connsiteY1" fmla="*/ 0 h 2089574"/>
              <a:gd name="connsiteX2" fmla="*/ 2593145 w 2593145"/>
              <a:gd name="connsiteY2" fmla="*/ 154244 h 2089574"/>
              <a:gd name="connsiteX3" fmla="*/ 657815 w 2593145"/>
              <a:gd name="connsiteY3" fmla="*/ 2089574 h 2089574"/>
              <a:gd name="connsiteX4" fmla="*/ 82307 w 2593145"/>
              <a:gd name="connsiteY4" fmla="*/ 2002566 h 2089574"/>
              <a:gd name="connsiteX5" fmla="*/ 0 w 2593145"/>
              <a:gd name="connsiteY5" fmla="*/ 1972441 h 20895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93145" h="2089574">
                <a:moveTo>
                  <a:pt x="0" y="0"/>
                </a:moveTo>
                <a:lnTo>
                  <a:pt x="2585357" y="0"/>
                </a:lnTo>
                <a:lnTo>
                  <a:pt x="2593145" y="154244"/>
                </a:lnTo>
                <a:cubicBezTo>
                  <a:pt x="2593145" y="1223097"/>
                  <a:pt x="1726668" y="2089574"/>
                  <a:pt x="657815" y="2089574"/>
                </a:cubicBezTo>
                <a:cubicBezTo>
                  <a:pt x="457405" y="2089574"/>
                  <a:pt x="264110" y="2059112"/>
                  <a:pt x="82307" y="2002566"/>
                </a:cubicBezTo>
                <a:lnTo>
                  <a:pt x="0" y="1972441"/>
                </a:lnTo>
                <a:close/>
              </a:path>
            </a:pathLst>
          </a:custGeom>
          <a:solidFill>
            <a:schemeClr val="accent2"/>
          </a:solidFill>
          <a:ln>
            <a:noFill/>
            <a:prstDash val="solid"/>
          </a:ln>
          <a:effectLst>
            <a:outerShdw blurRad="863600" dist="304800" dir="8100000" algn="tr" rotWithShape="0">
              <a:schemeClr val="accent3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理论授课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圆角矩形 27"/>
          <p:cNvSpPr/>
          <p:nvPr>
            <p:custDataLst>
              <p:tags r:id="rId6"/>
            </p:custDataLst>
          </p:nvPr>
        </p:nvSpPr>
        <p:spPr>
          <a:xfrm>
            <a:off x="3503516" y="1477966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圆角矩形 28"/>
          <p:cNvSpPr/>
          <p:nvPr>
            <p:custDataLst>
              <p:tags r:id="rId7"/>
            </p:custDataLst>
          </p:nvPr>
        </p:nvSpPr>
        <p:spPr>
          <a:xfrm>
            <a:off x="6250491" y="1477966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2" name="圆角矩形 31"/>
          <p:cNvSpPr/>
          <p:nvPr>
            <p:custDataLst>
              <p:tags r:id="rId8"/>
            </p:custDataLst>
          </p:nvPr>
        </p:nvSpPr>
        <p:spPr>
          <a:xfrm>
            <a:off x="3503516" y="3972013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3" name="圆角矩形 32"/>
          <p:cNvSpPr/>
          <p:nvPr>
            <p:custDataLst>
              <p:tags r:id="rId9"/>
            </p:custDataLst>
          </p:nvPr>
        </p:nvSpPr>
        <p:spPr>
          <a:xfrm>
            <a:off x="6250491" y="3972013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5" name="圆角矩形 34"/>
          <p:cNvSpPr/>
          <p:nvPr>
            <p:custDataLst>
              <p:tags r:id="rId10"/>
            </p:custDataLst>
          </p:nvPr>
        </p:nvSpPr>
        <p:spPr>
          <a:xfrm>
            <a:off x="3611105" y="1555354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圆角矩形 35"/>
          <p:cNvSpPr/>
          <p:nvPr>
            <p:custDataLst>
              <p:tags r:id="rId11"/>
            </p:custDataLst>
          </p:nvPr>
        </p:nvSpPr>
        <p:spPr>
          <a:xfrm>
            <a:off x="3750782" y="1673010"/>
            <a:ext cx="2197706" cy="1974978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5" name="文本框 44"/>
          <p:cNvSpPr txBox="1"/>
          <p:nvPr>
            <p:custDataLst>
              <p:tags r:id="rId12"/>
            </p:custDataLst>
          </p:nvPr>
        </p:nvSpPr>
        <p:spPr>
          <a:xfrm>
            <a:off x="3833204" y="1801991"/>
            <a:ext cx="2034121" cy="172834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授课内容：煤矿采掘安全知识、法律法规、操作规程等</a:t>
            </a:r>
          </a:p>
        </p:txBody>
      </p:sp>
      <p:sp>
        <p:nvSpPr>
          <p:cNvPr id="37" name="圆角矩形 36"/>
          <p:cNvSpPr/>
          <p:nvPr>
            <p:custDataLst>
              <p:tags r:id="rId13"/>
            </p:custDataLst>
          </p:nvPr>
        </p:nvSpPr>
        <p:spPr>
          <a:xfrm>
            <a:off x="6358080" y="1555354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8" name="圆角矩形 37"/>
          <p:cNvSpPr/>
          <p:nvPr>
            <p:custDataLst>
              <p:tags r:id="rId14"/>
            </p:custDataLst>
          </p:nvPr>
        </p:nvSpPr>
        <p:spPr>
          <a:xfrm>
            <a:off x="6497757" y="1673010"/>
            <a:ext cx="2197706" cy="1974978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9" name="文本框 38"/>
          <p:cNvSpPr txBox="1"/>
          <p:nvPr>
            <p:custDataLst>
              <p:tags r:id="rId15"/>
            </p:custDataLst>
          </p:nvPr>
        </p:nvSpPr>
        <p:spPr>
          <a:xfrm>
            <a:off x="6580179" y="1801991"/>
            <a:ext cx="2034121" cy="172834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授课方式：采用多媒体教学、案例分析、互动讨论等方式</a:t>
            </a:r>
          </a:p>
        </p:txBody>
      </p:sp>
      <p:sp>
        <p:nvSpPr>
          <p:cNvPr id="40" name="圆角矩形 39"/>
          <p:cNvSpPr/>
          <p:nvPr>
            <p:custDataLst>
              <p:tags r:id="rId16"/>
            </p:custDataLst>
          </p:nvPr>
        </p:nvSpPr>
        <p:spPr>
          <a:xfrm>
            <a:off x="3611105" y="4049401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2" name="圆角矩形 41"/>
          <p:cNvSpPr/>
          <p:nvPr>
            <p:custDataLst>
              <p:tags r:id="rId17"/>
            </p:custDataLst>
          </p:nvPr>
        </p:nvSpPr>
        <p:spPr>
          <a:xfrm>
            <a:off x="3750782" y="4167057"/>
            <a:ext cx="2197706" cy="1974978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3" name="文本框 42"/>
          <p:cNvSpPr txBox="1"/>
          <p:nvPr>
            <p:custDataLst>
              <p:tags r:id="rId18"/>
            </p:custDataLst>
          </p:nvPr>
        </p:nvSpPr>
        <p:spPr>
          <a:xfrm>
            <a:off x="3833204" y="4296038"/>
            <a:ext cx="2034121" cy="172834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授课时间：根据培训计划安排，合理分配授课时间</a:t>
            </a:r>
          </a:p>
        </p:txBody>
      </p:sp>
      <p:sp>
        <p:nvSpPr>
          <p:cNvPr id="44" name="圆角矩形 43"/>
          <p:cNvSpPr/>
          <p:nvPr>
            <p:custDataLst>
              <p:tags r:id="rId19"/>
            </p:custDataLst>
          </p:nvPr>
        </p:nvSpPr>
        <p:spPr>
          <a:xfrm>
            <a:off x="6358080" y="4049401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7" name="圆角矩形 46"/>
          <p:cNvSpPr/>
          <p:nvPr>
            <p:custDataLst>
              <p:tags r:id="rId20"/>
            </p:custDataLst>
          </p:nvPr>
        </p:nvSpPr>
        <p:spPr>
          <a:xfrm>
            <a:off x="6497757" y="4167057"/>
            <a:ext cx="2197706" cy="1974978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8" name="文本框 47"/>
          <p:cNvSpPr txBox="1"/>
          <p:nvPr>
            <p:custDataLst>
              <p:tags r:id="rId21"/>
            </p:custDataLst>
          </p:nvPr>
        </p:nvSpPr>
        <p:spPr>
          <a:xfrm>
            <a:off x="6580179" y="4296038"/>
            <a:ext cx="2034121" cy="172834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授课效果：通过理论授课，使员工掌握煤矿采掘安全知识，提高安全意识和操作技能。</a:t>
            </a:r>
          </a:p>
        </p:txBody>
      </p:sp>
    </p:spTree>
    <p:custDataLst>
      <p:tags r:id="rId22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: 形状 2"/>
          <p:cNvSpPr/>
          <p:nvPr>
            <p:custDataLst>
              <p:tags r:id="rId2"/>
            </p:custDataLst>
          </p:nvPr>
        </p:nvSpPr>
        <p:spPr>
          <a:xfrm>
            <a:off x="10841990" y="5400675"/>
            <a:ext cx="1350010" cy="1457325"/>
          </a:xfrm>
          <a:custGeom>
            <a:gdLst>
              <a:gd name="connsiteX0" fmla="*/ 1655408 w 2097843"/>
              <a:gd name="connsiteY0" fmla="*/ 0 h 2264232"/>
              <a:gd name="connsiteX1" fmla="*/ 1989031 w 2097843"/>
              <a:gd name="connsiteY1" fmla="*/ 33632 h 2264232"/>
              <a:gd name="connsiteX2" fmla="*/ 2097843 w 2097843"/>
              <a:gd name="connsiteY2" fmla="*/ 61611 h 2264232"/>
              <a:gd name="connsiteX3" fmla="*/ 2097843 w 2097843"/>
              <a:gd name="connsiteY3" fmla="*/ 2264232 h 2264232"/>
              <a:gd name="connsiteX4" fmla="*/ 117084 w 2097843"/>
              <a:gd name="connsiteY4" fmla="*/ 2264232 h 2264232"/>
              <a:gd name="connsiteX5" fmla="*/ 74424 w 2097843"/>
              <a:gd name="connsiteY5" fmla="*/ 2147676 h 2264232"/>
              <a:gd name="connsiteX6" fmla="*/ 0 w 2097843"/>
              <a:gd name="connsiteY6" fmla="*/ 1655408 h 2264232"/>
              <a:gd name="connsiteX7" fmla="*/ 1655408 w 2097843"/>
              <a:gd name="connsiteY7" fmla="*/ 0 h 226423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97843" h="2264232">
                <a:moveTo>
                  <a:pt x="1655408" y="0"/>
                </a:moveTo>
                <a:cubicBezTo>
                  <a:pt x="1769690" y="0"/>
                  <a:pt x="1881268" y="11581"/>
                  <a:pt x="1989031" y="33632"/>
                </a:cubicBezTo>
                <a:lnTo>
                  <a:pt x="2097843" y="61611"/>
                </a:lnTo>
                <a:lnTo>
                  <a:pt x="2097843" y="2264232"/>
                </a:lnTo>
                <a:lnTo>
                  <a:pt x="117084" y="2264232"/>
                </a:lnTo>
                <a:lnTo>
                  <a:pt x="74424" y="2147676"/>
                </a:lnTo>
                <a:cubicBezTo>
                  <a:pt x="26056" y="1992169"/>
                  <a:pt x="0" y="1826831"/>
                  <a:pt x="0" y="1655408"/>
                </a:cubicBezTo>
                <a:cubicBezTo>
                  <a:pt x="0" y="741151"/>
                  <a:pt x="741151" y="0"/>
                  <a:pt x="1655408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46000">
                <a:schemeClr val="accent2"/>
              </a:gs>
              <a:gs pos="100000">
                <a:schemeClr val="accent6"/>
              </a:gs>
            </a:gsLst>
            <a:path path="circle">
              <a:fillToRect/>
            </a:path>
          </a:gradFill>
          <a:ln>
            <a:noFill/>
            <a:prstDash val="solid"/>
          </a:ln>
          <a:effectLst>
            <a:outerShdw blurRad="863600" dist="304800" dir="8100000" algn="tr" rotWithShape="0">
              <a:schemeClr val="accent3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7" name="任意多边形: 形状 16"/>
          <p:cNvSpPr/>
          <p:nvPr>
            <p:custDataLst>
              <p:tags r:id="rId3"/>
            </p:custDataLst>
          </p:nvPr>
        </p:nvSpPr>
        <p:spPr>
          <a:xfrm>
            <a:off x="0" y="0"/>
            <a:ext cx="2202180" cy="1774825"/>
          </a:xfrm>
          <a:custGeom>
            <a:gdLst>
              <a:gd name="connsiteX0" fmla="*/ 0 w 2593145"/>
              <a:gd name="connsiteY0" fmla="*/ 0 h 2089574"/>
              <a:gd name="connsiteX1" fmla="*/ 2585357 w 2593145"/>
              <a:gd name="connsiteY1" fmla="*/ 0 h 2089574"/>
              <a:gd name="connsiteX2" fmla="*/ 2593145 w 2593145"/>
              <a:gd name="connsiteY2" fmla="*/ 154244 h 2089574"/>
              <a:gd name="connsiteX3" fmla="*/ 657815 w 2593145"/>
              <a:gd name="connsiteY3" fmla="*/ 2089574 h 2089574"/>
              <a:gd name="connsiteX4" fmla="*/ 82307 w 2593145"/>
              <a:gd name="connsiteY4" fmla="*/ 2002566 h 2089574"/>
              <a:gd name="connsiteX5" fmla="*/ 0 w 2593145"/>
              <a:gd name="connsiteY5" fmla="*/ 1972441 h 20895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93145" h="2089574">
                <a:moveTo>
                  <a:pt x="0" y="0"/>
                </a:moveTo>
                <a:lnTo>
                  <a:pt x="2585357" y="0"/>
                </a:lnTo>
                <a:lnTo>
                  <a:pt x="2593145" y="154244"/>
                </a:lnTo>
                <a:cubicBezTo>
                  <a:pt x="2593145" y="1223097"/>
                  <a:pt x="1726668" y="2089574"/>
                  <a:pt x="657815" y="2089574"/>
                </a:cubicBezTo>
                <a:cubicBezTo>
                  <a:pt x="457405" y="2089574"/>
                  <a:pt x="264110" y="2059112"/>
                  <a:pt x="82307" y="2002566"/>
                </a:cubicBezTo>
                <a:lnTo>
                  <a:pt x="0" y="1972441"/>
                </a:lnTo>
                <a:close/>
              </a:path>
            </a:pathLst>
          </a:custGeom>
          <a:solidFill>
            <a:schemeClr val="accent2"/>
          </a:solidFill>
          <a:ln>
            <a:noFill/>
            <a:prstDash val="solid"/>
          </a:ln>
          <a:effectLst>
            <a:outerShdw blurRad="863600" dist="304800" dir="8100000" algn="tr" rotWithShape="0">
              <a:schemeClr val="accent3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实操演示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>
            <p:custDataLst>
              <p:tags r:id="rId6"/>
            </p:custDataLst>
          </p:nvPr>
        </p:nvSpPr>
        <p:spPr>
          <a:xfrm>
            <a:off x="3975314" y="1478280"/>
            <a:ext cx="5024277" cy="10173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5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现场演示：在真实的采掘环境中进行实际操作演示，让员工亲身体验</a:t>
            </a:r>
          </a:p>
        </p:txBody>
      </p:sp>
      <p:sp>
        <p:nvSpPr>
          <p:cNvPr id="36" name="Teardrop 19"/>
          <p:cNvSpPr/>
          <p:nvPr>
            <p:custDataLst>
              <p:tags r:id="rId7"/>
            </p:custDataLst>
          </p:nvPr>
        </p:nvSpPr>
        <p:spPr>
          <a:xfrm>
            <a:off x="3198760" y="1755425"/>
            <a:ext cx="469225" cy="469225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40 w 434340"/>
              <a:gd name="connsiteY2" fmla="*/ 434340 h 434340"/>
              <a:gd name="connsiteX3" fmla="*/ 217170 w 434340"/>
              <a:gd name="connsiteY3" fmla="*/ 434340 h 434340"/>
              <a:gd name="connsiteX4" fmla="*/ 0 w 434340"/>
              <a:gd name="connsiteY4" fmla="*/ 217170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10" y="0"/>
                  <a:pt x="434340" y="97230"/>
                  <a:pt x="434340" y="217170"/>
                </a:cubicBezTo>
                <a:lnTo>
                  <a:pt x="434340" y="434340"/>
                </a:lnTo>
                <a:lnTo>
                  <a:pt x="217170" y="434340"/>
                </a:lnTo>
                <a:cubicBezTo>
                  <a:pt x="97230" y="434340"/>
                  <a:pt x="0" y="337110"/>
                  <a:pt x="0" y="217170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8" name="Teardrop 20"/>
          <p:cNvSpPr/>
          <p:nvPr>
            <p:custDataLst>
              <p:tags r:id="rId8"/>
            </p:custDataLst>
          </p:nvPr>
        </p:nvSpPr>
        <p:spPr>
          <a:xfrm>
            <a:off x="3667985" y="2042858"/>
            <a:ext cx="181792" cy="181792"/>
          </a:xfrm>
          <a:custGeom>
            <a:gdLst>
              <a:gd name="connsiteX0" fmla="*/ 84138 w 168276"/>
              <a:gd name="connsiteY0" fmla="*/ 0 h 168276"/>
              <a:gd name="connsiteX1" fmla="*/ 168276 w 168276"/>
              <a:gd name="connsiteY1" fmla="*/ 84138 h 168276"/>
              <a:gd name="connsiteX2" fmla="*/ 168275 w 168276"/>
              <a:gd name="connsiteY2" fmla="*/ 84138 h 168276"/>
              <a:gd name="connsiteX3" fmla="*/ 84137 w 168276"/>
              <a:gd name="connsiteY3" fmla="*/ 168276 h 168276"/>
              <a:gd name="connsiteX4" fmla="*/ 0 w 168276"/>
              <a:gd name="connsiteY4" fmla="*/ 168276 h 168276"/>
              <a:gd name="connsiteX5" fmla="*/ 0 w 168276"/>
              <a:gd name="connsiteY5" fmla="*/ 84138 h 168276"/>
              <a:gd name="connsiteX6" fmla="*/ 84138 w 168276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6" h="168276">
                <a:moveTo>
                  <a:pt x="84138" y="0"/>
                </a:moveTo>
                <a:cubicBezTo>
                  <a:pt x="130606" y="0"/>
                  <a:pt x="168276" y="37670"/>
                  <a:pt x="168276" y="84138"/>
                </a:cubicBezTo>
                <a:lnTo>
                  <a:pt x="168275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0" name="Teardrop 38"/>
          <p:cNvSpPr/>
          <p:nvPr>
            <p:custDataLst>
              <p:tags r:id="rId9"/>
            </p:custDataLst>
          </p:nvPr>
        </p:nvSpPr>
        <p:spPr>
          <a:xfrm>
            <a:off x="3198760" y="2971020"/>
            <a:ext cx="469225" cy="469225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40 w 434340"/>
              <a:gd name="connsiteY2" fmla="*/ 434340 h 434340"/>
              <a:gd name="connsiteX3" fmla="*/ 217170 w 434340"/>
              <a:gd name="connsiteY3" fmla="*/ 434340 h 434340"/>
              <a:gd name="connsiteX4" fmla="*/ 0 w 434340"/>
              <a:gd name="connsiteY4" fmla="*/ 217170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10" y="0"/>
                  <a:pt x="434340" y="97230"/>
                  <a:pt x="434340" y="217170"/>
                </a:cubicBezTo>
                <a:lnTo>
                  <a:pt x="434340" y="434340"/>
                </a:lnTo>
                <a:lnTo>
                  <a:pt x="217170" y="434340"/>
                </a:lnTo>
                <a:cubicBezTo>
                  <a:pt x="97230" y="434340"/>
                  <a:pt x="0" y="337110"/>
                  <a:pt x="0" y="217170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6" name="Teardrop 39"/>
          <p:cNvSpPr/>
          <p:nvPr>
            <p:custDataLst>
              <p:tags r:id="rId10"/>
            </p:custDataLst>
          </p:nvPr>
        </p:nvSpPr>
        <p:spPr>
          <a:xfrm>
            <a:off x="3667985" y="3258454"/>
            <a:ext cx="181792" cy="181792"/>
          </a:xfrm>
          <a:custGeom>
            <a:gdLst>
              <a:gd name="connsiteX0" fmla="*/ 84138 w 168276"/>
              <a:gd name="connsiteY0" fmla="*/ 0 h 168276"/>
              <a:gd name="connsiteX1" fmla="*/ 168276 w 168276"/>
              <a:gd name="connsiteY1" fmla="*/ 84138 h 168276"/>
              <a:gd name="connsiteX2" fmla="*/ 168275 w 168276"/>
              <a:gd name="connsiteY2" fmla="*/ 84138 h 168276"/>
              <a:gd name="connsiteX3" fmla="*/ 84137 w 168276"/>
              <a:gd name="connsiteY3" fmla="*/ 168276 h 168276"/>
              <a:gd name="connsiteX4" fmla="*/ 0 w 168276"/>
              <a:gd name="connsiteY4" fmla="*/ 168276 h 168276"/>
              <a:gd name="connsiteX5" fmla="*/ 0 w 168276"/>
              <a:gd name="connsiteY5" fmla="*/ 84138 h 168276"/>
              <a:gd name="connsiteX6" fmla="*/ 84138 w 168276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6" h="168276">
                <a:moveTo>
                  <a:pt x="84138" y="0"/>
                </a:moveTo>
                <a:cubicBezTo>
                  <a:pt x="130606" y="0"/>
                  <a:pt x="168276" y="37670"/>
                  <a:pt x="168276" y="84138"/>
                </a:cubicBezTo>
                <a:lnTo>
                  <a:pt x="168275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8" name="Teardrop 44"/>
          <p:cNvSpPr/>
          <p:nvPr>
            <p:custDataLst>
              <p:tags r:id="rId11"/>
            </p:custDataLst>
          </p:nvPr>
        </p:nvSpPr>
        <p:spPr>
          <a:xfrm>
            <a:off x="3198760" y="4186615"/>
            <a:ext cx="469225" cy="469225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40 w 434340"/>
              <a:gd name="connsiteY2" fmla="*/ 434340 h 434340"/>
              <a:gd name="connsiteX3" fmla="*/ 217170 w 434340"/>
              <a:gd name="connsiteY3" fmla="*/ 434340 h 434340"/>
              <a:gd name="connsiteX4" fmla="*/ 0 w 434340"/>
              <a:gd name="connsiteY4" fmla="*/ 217170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10" y="0"/>
                  <a:pt x="434340" y="97230"/>
                  <a:pt x="434340" y="217170"/>
                </a:cubicBezTo>
                <a:lnTo>
                  <a:pt x="434340" y="434340"/>
                </a:lnTo>
                <a:lnTo>
                  <a:pt x="217170" y="434340"/>
                </a:lnTo>
                <a:cubicBezTo>
                  <a:pt x="97230" y="434340"/>
                  <a:pt x="0" y="337110"/>
                  <a:pt x="0" y="217170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0" name="Teardrop 45"/>
          <p:cNvSpPr/>
          <p:nvPr>
            <p:custDataLst>
              <p:tags r:id="rId12"/>
            </p:custDataLst>
          </p:nvPr>
        </p:nvSpPr>
        <p:spPr>
          <a:xfrm>
            <a:off x="3667985" y="4474049"/>
            <a:ext cx="181792" cy="181792"/>
          </a:xfrm>
          <a:custGeom>
            <a:gdLst>
              <a:gd name="connsiteX0" fmla="*/ 84138 w 168276"/>
              <a:gd name="connsiteY0" fmla="*/ 0 h 168276"/>
              <a:gd name="connsiteX1" fmla="*/ 168276 w 168276"/>
              <a:gd name="connsiteY1" fmla="*/ 84138 h 168276"/>
              <a:gd name="connsiteX2" fmla="*/ 168275 w 168276"/>
              <a:gd name="connsiteY2" fmla="*/ 84138 h 168276"/>
              <a:gd name="connsiteX3" fmla="*/ 84137 w 168276"/>
              <a:gd name="connsiteY3" fmla="*/ 168276 h 168276"/>
              <a:gd name="connsiteX4" fmla="*/ 0 w 168276"/>
              <a:gd name="connsiteY4" fmla="*/ 168276 h 168276"/>
              <a:gd name="connsiteX5" fmla="*/ 0 w 168276"/>
              <a:gd name="connsiteY5" fmla="*/ 84138 h 168276"/>
              <a:gd name="connsiteX6" fmla="*/ 84138 w 168276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6" h="168276">
                <a:moveTo>
                  <a:pt x="84138" y="0"/>
                </a:moveTo>
                <a:cubicBezTo>
                  <a:pt x="130606" y="0"/>
                  <a:pt x="168276" y="37670"/>
                  <a:pt x="168276" y="84138"/>
                </a:cubicBezTo>
                <a:lnTo>
                  <a:pt x="168275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" name="文本框 36"/>
          <p:cNvSpPr txBox="1"/>
          <p:nvPr>
            <p:custDataLst>
              <p:tags r:id="rId13"/>
            </p:custDataLst>
          </p:nvPr>
        </p:nvSpPr>
        <p:spPr>
          <a:xfrm>
            <a:off x="3975314" y="2693875"/>
            <a:ext cx="5024277" cy="10173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4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模拟操作：利用模拟设备进行采掘操作，让员工在安全的环境中进行练习</a:t>
            </a:r>
          </a:p>
        </p:txBody>
      </p:sp>
      <p:sp>
        <p:nvSpPr>
          <p:cNvPr id="43" name="文本框 42"/>
          <p:cNvSpPr txBox="1"/>
          <p:nvPr>
            <p:custDataLst>
              <p:tags r:id="rId14"/>
            </p:custDataLst>
          </p:nvPr>
        </p:nvSpPr>
        <p:spPr>
          <a:xfrm>
            <a:off x="3975314" y="3909470"/>
            <a:ext cx="5024277" cy="10173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5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视频教学：播放采掘操作视频，让员工观看并学习正确的操作方法</a:t>
            </a:r>
          </a:p>
        </p:txBody>
      </p:sp>
      <p:sp>
        <p:nvSpPr>
          <p:cNvPr id="6" name="文本框 5"/>
          <p:cNvSpPr txBox="1"/>
          <p:nvPr>
            <p:custDataLst>
              <p:tags r:id="rId15"/>
            </p:custDataLst>
          </p:nvPr>
        </p:nvSpPr>
        <p:spPr>
          <a:xfrm>
            <a:off x="3975314" y="5125065"/>
            <a:ext cx="5024277" cy="10173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案例分析：通过分析实际采掘事故案例，让员工了解操作不当的危害和正确的操作方法</a:t>
            </a:r>
          </a:p>
        </p:txBody>
      </p:sp>
      <p:sp>
        <p:nvSpPr>
          <p:cNvPr id="170" name="Teardrop 7"/>
          <p:cNvSpPr/>
          <p:nvPr>
            <p:custDataLst>
              <p:tags r:id="rId16"/>
            </p:custDataLst>
          </p:nvPr>
        </p:nvSpPr>
        <p:spPr>
          <a:xfrm>
            <a:off x="3198768" y="5402218"/>
            <a:ext cx="469225" cy="469225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39 w 434340"/>
              <a:gd name="connsiteY2" fmla="*/ 434339 h 434340"/>
              <a:gd name="connsiteX3" fmla="*/ 217169 w 434340"/>
              <a:gd name="connsiteY3" fmla="*/ 434340 h 434340"/>
              <a:gd name="connsiteX4" fmla="*/ 0 w 434340"/>
              <a:gd name="connsiteY4" fmla="*/ 217170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09" y="0"/>
                  <a:pt x="434339" y="97230"/>
                  <a:pt x="434340" y="217170"/>
                </a:cubicBezTo>
                <a:lnTo>
                  <a:pt x="434339" y="434339"/>
                </a:lnTo>
                <a:lnTo>
                  <a:pt x="217169" y="434340"/>
                </a:lnTo>
                <a:cubicBezTo>
                  <a:pt x="97230" y="434340"/>
                  <a:pt x="0" y="337110"/>
                  <a:pt x="0" y="217170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8" name="Teardrop 8"/>
          <p:cNvSpPr/>
          <p:nvPr>
            <p:custDataLst>
              <p:tags r:id="rId17"/>
            </p:custDataLst>
          </p:nvPr>
        </p:nvSpPr>
        <p:spPr>
          <a:xfrm>
            <a:off x="3667987" y="5689644"/>
            <a:ext cx="181790" cy="181792"/>
          </a:xfrm>
          <a:custGeom>
            <a:gdLst>
              <a:gd name="connsiteX0" fmla="*/ 84138 w 168275"/>
              <a:gd name="connsiteY0" fmla="*/ 0 h 168276"/>
              <a:gd name="connsiteX1" fmla="*/ 168275 w 168275"/>
              <a:gd name="connsiteY1" fmla="*/ 84138 h 168276"/>
              <a:gd name="connsiteX2" fmla="*/ 168274 w 168275"/>
              <a:gd name="connsiteY2" fmla="*/ 84138 h 168276"/>
              <a:gd name="connsiteX3" fmla="*/ 84137 w 168275"/>
              <a:gd name="connsiteY3" fmla="*/ 168276 h 168276"/>
              <a:gd name="connsiteX4" fmla="*/ 0 w 168275"/>
              <a:gd name="connsiteY4" fmla="*/ 168276 h 168276"/>
              <a:gd name="connsiteX5" fmla="*/ 0 w 168275"/>
              <a:gd name="connsiteY5" fmla="*/ 84138 h 168276"/>
              <a:gd name="connsiteX6" fmla="*/ 84138 w 168275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5" h="168276">
                <a:moveTo>
                  <a:pt x="84138" y="0"/>
                </a:moveTo>
                <a:cubicBezTo>
                  <a:pt x="130606" y="0"/>
                  <a:pt x="168276" y="37670"/>
                  <a:pt x="168275" y="84138"/>
                </a:cubicBezTo>
                <a:lnTo>
                  <a:pt x="168274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19" name="直接连接符 18"/>
          <p:cNvCxnSpPr/>
          <p:nvPr>
            <p:custDataLst>
              <p:tags r:id="rId18"/>
            </p:custDataLst>
          </p:nvPr>
        </p:nvCxnSpPr>
        <p:spPr>
          <a:xfrm>
            <a:off x="3667985" y="2224650"/>
            <a:ext cx="4609" cy="1077580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9"/>
            </p:custDataLst>
          </p:nvPr>
        </p:nvCxnSpPr>
        <p:spPr>
          <a:xfrm>
            <a:off x="3667985" y="3377133"/>
            <a:ext cx="4609" cy="1077580"/>
          </a:xfrm>
          <a:prstGeom prst="line">
            <a:avLst/>
          </a:prstGeom>
          <a:ln w="127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20"/>
            </p:custDataLst>
          </p:nvPr>
        </p:nvCxnSpPr>
        <p:spPr>
          <a:xfrm>
            <a:off x="3667985" y="4639376"/>
            <a:ext cx="4609" cy="1077580"/>
          </a:xfrm>
          <a:prstGeom prst="line">
            <a:avLst/>
          </a:prstGeom>
          <a:ln w="12700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/>
          <p:cNvSpPr txBox="1"/>
          <p:nvPr>
            <p:custDataLst>
              <p:tags r:id="rId21"/>
            </p:custDataLst>
          </p:nvPr>
        </p:nvSpPr>
        <p:spPr>
          <a:xfrm>
            <a:off x="3256729" y="1806744"/>
            <a:ext cx="369469" cy="369469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33" name="文本框 32"/>
          <p:cNvSpPr txBox="1"/>
          <p:nvPr>
            <p:custDataLst>
              <p:tags r:id="rId22"/>
            </p:custDataLst>
          </p:nvPr>
        </p:nvSpPr>
        <p:spPr>
          <a:xfrm>
            <a:off x="3260748" y="3019724"/>
            <a:ext cx="369469" cy="369469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34" name="文本框 33"/>
          <p:cNvSpPr txBox="1"/>
          <p:nvPr>
            <p:custDataLst>
              <p:tags r:id="rId23"/>
            </p:custDataLst>
          </p:nvPr>
        </p:nvSpPr>
        <p:spPr>
          <a:xfrm>
            <a:off x="3256729" y="4235319"/>
            <a:ext cx="369469" cy="369469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35" name="文本框 34"/>
          <p:cNvSpPr txBox="1"/>
          <p:nvPr>
            <p:custDataLst>
              <p:tags r:id="rId24"/>
            </p:custDataLst>
          </p:nvPr>
        </p:nvSpPr>
        <p:spPr>
          <a:xfrm>
            <a:off x="3235464" y="5450913"/>
            <a:ext cx="369469" cy="369469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5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任意多边形: 形状 2"/>
          <p:cNvSpPr/>
          <p:nvPr>
            <p:custDataLst>
              <p:tags r:id="rId2"/>
            </p:custDataLst>
          </p:nvPr>
        </p:nvSpPr>
        <p:spPr>
          <a:xfrm>
            <a:off x="10841990" y="5400675"/>
            <a:ext cx="1350010" cy="1457325"/>
          </a:xfrm>
          <a:custGeom>
            <a:gdLst>
              <a:gd name="connsiteX0" fmla="*/ 1655408 w 2097843"/>
              <a:gd name="connsiteY0" fmla="*/ 0 h 2264232"/>
              <a:gd name="connsiteX1" fmla="*/ 1989031 w 2097843"/>
              <a:gd name="connsiteY1" fmla="*/ 33632 h 2264232"/>
              <a:gd name="connsiteX2" fmla="*/ 2097843 w 2097843"/>
              <a:gd name="connsiteY2" fmla="*/ 61611 h 2264232"/>
              <a:gd name="connsiteX3" fmla="*/ 2097843 w 2097843"/>
              <a:gd name="connsiteY3" fmla="*/ 2264232 h 2264232"/>
              <a:gd name="connsiteX4" fmla="*/ 117084 w 2097843"/>
              <a:gd name="connsiteY4" fmla="*/ 2264232 h 2264232"/>
              <a:gd name="connsiteX5" fmla="*/ 74424 w 2097843"/>
              <a:gd name="connsiteY5" fmla="*/ 2147676 h 2264232"/>
              <a:gd name="connsiteX6" fmla="*/ 0 w 2097843"/>
              <a:gd name="connsiteY6" fmla="*/ 1655408 h 2264232"/>
              <a:gd name="connsiteX7" fmla="*/ 1655408 w 2097843"/>
              <a:gd name="connsiteY7" fmla="*/ 0 h 226423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97843" h="2264232">
                <a:moveTo>
                  <a:pt x="1655408" y="0"/>
                </a:moveTo>
                <a:cubicBezTo>
                  <a:pt x="1769690" y="0"/>
                  <a:pt x="1881268" y="11581"/>
                  <a:pt x="1989031" y="33632"/>
                </a:cubicBezTo>
                <a:lnTo>
                  <a:pt x="2097843" y="61611"/>
                </a:lnTo>
                <a:lnTo>
                  <a:pt x="2097843" y="2264232"/>
                </a:lnTo>
                <a:lnTo>
                  <a:pt x="117084" y="2264232"/>
                </a:lnTo>
                <a:lnTo>
                  <a:pt x="74424" y="2147676"/>
                </a:lnTo>
                <a:cubicBezTo>
                  <a:pt x="26056" y="1992169"/>
                  <a:pt x="0" y="1826831"/>
                  <a:pt x="0" y="1655408"/>
                </a:cubicBezTo>
                <a:cubicBezTo>
                  <a:pt x="0" y="741151"/>
                  <a:pt x="741151" y="0"/>
                  <a:pt x="1655408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46000">
                <a:schemeClr val="accent2"/>
              </a:gs>
              <a:gs pos="100000">
                <a:schemeClr val="accent6"/>
              </a:gs>
            </a:gsLst>
            <a:path path="circle">
              <a:fillToRect/>
            </a:path>
          </a:gradFill>
          <a:ln>
            <a:noFill/>
            <a:prstDash val="solid"/>
          </a:ln>
          <a:effectLst>
            <a:outerShdw blurRad="863600" dist="304800" dir="8100000" algn="tr" rotWithShape="0">
              <a:schemeClr val="accent3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6" name="任意多边形: 形状 16"/>
          <p:cNvSpPr/>
          <p:nvPr>
            <p:custDataLst>
              <p:tags r:id="rId3"/>
            </p:custDataLst>
          </p:nvPr>
        </p:nvSpPr>
        <p:spPr>
          <a:xfrm>
            <a:off x="0" y="0"/>
            <a:ext cx="2202180" cy="1774825"/>
          </a:xfrm>
          <a:custGeom>
            <a:gdLst>
              <a:gd name="connsiteX0" fmla="*/ 0 w 2593145"/>
              <a:gd name="connsiteY0" fmla="*/ 0 h 2089574"/>
              <a:gd name="connsiteX1" fmla="*/ 2585357 w 2593145"/>
              <a:gd name="connsiteY1" fmla="*/ 0 h 2089574"/>
              <a:gd name="connsiteX2" fmla="*/ 2593145 w 2593145"/>
              <a:gd name="connsiteY2" fmla="*/ 154244 h 2089574"/>
              <a:gd name="connsiteX3" fmla="*/ 657815 w 2593145"/>
              <a:gd name="connsiteY3" fmla="*/ 2089574 h 2089574"/>
              <a:gd name="connsiteX4" fmla="*/ 82307 w 2593145"/>
              <a:gd name="connsiteY4" fmla="*/ 2002566 h 2089574"/>
              <a:gd name="connsiteX5" fmla="*/ 0 w 2593145"/>
              <a:gd name="connsiteY5" fmla="*/ 1972441 h 20895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93145" h="2089574">
                <a:moveTo>
                  <a:pt x="0" y="0"/>
                </a:moveTo>
                <a:lnTo>
                  <a:pt x="2585357" y="0"/>
                </a:lnTo>
                <a:lnTo>
                  <a:pt x="2593145" y="154244"/>
                </a:lnTo>
                <a:cubicBezTo>
                  <a:pt x="2593145" y="1223097"/>
                  <a:pt x="1726668" y="2089574"/>
                  <a:pt x="657815" y="2089574"/>
                </a:cubicBezTo>
                <a:cubicBezTo>
                  <a:pt x="457405" y="2089574"/>
                  <a:pt x="264110" y="2059112"/>
                  <a:pt x="82307" y="2002566"/>
                </a:cubicBezTo>
                <a:lnTo>
                  <a:pt x="0" y="1972441"/>
                </a:lnTo>
                <a:close/>
              </a:path>
            </a:pathLst>
          </a:custGeom>
          <a:solidFill>
            <a:schemeClr val="accent2"/>
          </a:solidFill>
          <a:ln>
            <a:noFill/>
            <a:prstDash val="solid"/>
          </a:ln>
          <a:effectLst>
            <a:outerShdw blurRad="863600" dist="304800" dir="8100000" algn="tr" rotWithShape="0">
              <a:schemeClr val="accent3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案例分析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椭圆 1"/>
          <p:cNvSpPr/>
          <p:nvPr>
            <p:custDataLst>
              <p:tags r:id="rId6"/>
            </p:custDataLst>
          </p:nvPr>
        </p:nvSpPr>
        <p:spPr>
          <a:xfrm>
            <a:off x="5033678" y="2744503"/>
            <a:ext cx="2130994" cy="2130994"/>
          </a:xfrm>
          <a:prstGeom prst="ellipse">
            <a:avLst/>
          </a:prstGeom>
          <a:noFill/>
          <a:ln w="15875">
            <a:solidFill>
              <a:schemeClr val="lt1">
                <a:lumMod val="9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15" name="组合 14"/>
          <p:cNvGrpSpPr/>
          <p:nvPr>
            <p:custDataLst>
              <p:tags r:id="rId7"/>
            </p:custDataLst>
          </p:nvPr>
        </p:nvGrpSpPr>
        <p:grpSpPr>
          <a:xfrm>
            <a:off x="5600110" y="3064839"/>
            <a:ext cx="998130" cy="1489634"/>
            <a:chOff x="8876" y="4317"/>
            <a:chExt cx="1452" cy="2167"/>
          </a:xfrm>
        </p:grpSpPr>
        <p:sp>
          <p:nvSpPr>
            <p:cNvPr id="19" name="Freeform 233"/>
            <p:cNvSpPr/>
            <p:nvPr>
              <p:custDataLst>
                <p:tags r:id="rId8"/>
              </p:custDataLst>
            </p:nvPr>
          </p:nvSpPr>
          <p:spPr bwMode="auto">
            <a:xfrm>
              <a:off x="8876" y="4317"/>
              <a:ext cx="1452" cy="1482"/>
            </a:xfrm>
            <a:custGeom>
              <a:gdLst>
                <a:gd name="T0" fmla="*/ 587 w 759"/>
                <a:gd name="T1" fmla="*/ 93 h 774"/>
                <a:gd name="T2" fmla="*/ 75 w 759"/>
                <a:gd name="T3" fmla="*/ 174 h 774"/>
                <a:gd name="T4" fmla="*/ 143 w 759"/>
                <a:gd name="T5" fmla="*/ 578 h 774"/>
                <a:gd name="T6" fmla="*/ 249 w 759"/>
                <a:gd name="T7" fmla="*/ 726 h 774"/>
                <a:gd name="T8" fmla="*/ 500 w 759"/>
                <a:gd name="T9" fmla="*/ 714 h 774"/>
                <a:gd name="T10" fmla="*/ 613 w 759"/>
                <a:gd name="T11" fmla="*/ 562 h 774"/>
                <a:gd name="T12" fmla="*/ 587 w 759"/>
                <a:gd name="T13" fmla="*/ 93 h 77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9" h="774">
                  <a:moveTo>
                    <a:pt x="587" y="93"/>
                  </a:moveTo>
                  <a:cubicBezTo>
                    <a:pt x="467" y="0"/>
                    <a:pt x="153" y="7"/>
                    <a:pt x="75" y="174"/>
                  </a:cubicBezTo>
                  <a:cubicBezTo>
                    <a:pt x="0" y="337"/>
                    <a:pt x="45" y="464"/>
                    <a:pt x="143" y="578"/>
                  </a:cubicBezTo>
                  <a:cubicBezTo>
                    <a:pt x="209" y="656"/>
                    <a:pt x="219" y="690"/>
                    <a:pt x="249" y="726"/>
                  </a:cubicBezTo>
                  <a:cubicBezTo>
                    <a:pt x="291" y="774"/>
                    <a:pt x="477" y="756"/>
                    <a:pt x="500" y="714"/>
                  </a:cubicBezTo>
                  <a:cubicBezTo>
                    <a:pt x="527" y="667"/>
                    <a:pt x="570" y="613"/>
                    <a:pt x="613" y="562"/>
                  </a:cubicBezTo>
                  <a:cubicBezTo>
                    <a:pt x="759" y="390"/>
                    <a:pt x="707" y="186"/>
                    <a:pt x="587" y="93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22" name="Freeform 227"/>
            <p:cNvSpPr/>
            <p:nvPr>
              <p:custDataLst>
                <p:tags r:id="rId9"/>
              </p:custDataLst>
            </p:nvPr>
          </p:nvSpPr>
          <p:spPr bwMode="auto">
            <a:xfrm>
              <a:off x="9738" y="5281"/>
              <a:ext cx="390" cy="957"/>
            </a:xfrm>
            <a:custGeom>
              <a:gdLst>
                <a:gd name="T0" fmla="*/ 5 w 204"/>
                <a:gd name="T1" fmla="*/ 500 h 500"/>
                <a:gd name="T2" fmla="*/ 0 w 204"/>
                <a:gd name="T3" fmla="*/ 497 h 500"/>
                <a:gd name="T4" fmla="*/ 198 w 204"/>
                <a:gd name="T5" fmla="*/ 0 h 500"/>
                <a:gd name="T6" fmla="*/ 204 w 204"/>
                <a:gd name="T7" fmla="*/ 0 h 500"/>
                <a:gd name="T8" fmla="*/ 5 w 204"/>
                <a:gd name="T9" fmla="*/ 500 h 50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4" h="500">
                  <a:moveTo>
                    <a:pt x="5" y="500"/>
                  </a:moveTo>
                  <a:cubicBezTo>
                    <a:pt x="0" y="497"/>
                    <a:pt x="0" y="497"/>
                    <a:pt x="0" y="497"/>
                  </a:cubicBezTo>
                  <a:cubicBezTo>
                    <a:pt x="13" y="487"/>
                    <a:pt x="147" y="134"/>
                    <a:pt x="198" y="0"/>
                  </a:cubicBezTo>
                  <a:cubicBezTo>
                    <a:pt x="204" y="0"/>
                    <a:pt x="204" y="0"/>
                    <a:pt x="204" y="0"/>
                  </a:cubicBezTo>
                  <a:cubicBezTo>
                    <a:pt x="185" y="50"/>
                    <a:pt x="19" y="489"/>
                    <a:pt x="5" y="5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23" name="Freeform 228"/>
            <p:cNvSpPr/>
            <p:nvPr>
              <p:custDataLst>
                <p:tags r:id="rId10"/>
              </p:custDataLst>
            </p:nvPr>
          </p:nvSpPr>
          <p:spPr bwMode="auto">
            <a:xfrm>
              <a:off x="9708" y="5490"/>
              <a:ext cx="230" cy="751"/>
            </a:xfrm>
            <a:custGeom>
              <a:gdLst>
                <a:gd name="T0" fmla="*/ 3 w 120"/>
                <a:gd name="T1" fmla="*/ 393 h 393"/>
                <a:gd name="T2" fmla="*/ 0 w 120"/>
                <a:gd name="T3" fmla="*/ 389 h 393"/>
                <a:gd name="T4" fmla="*/ 115 w 120"/>
                <a:gd name="T5" fmla="*/ 0 h 393"/>
                <a:gd name="T6" fmla="*/ 120 w 120"/>
                <a:gd name="T7" fmla="*/ 0 h 393"/>
                <a:gd name="T8" fmla="*/ 3 w 120"/>
                <a:gd name="T9" fmla="*/ 393 h 39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0" h="393">
                  <a:moveTo>
                    <a:pt x="3" y="393"/>
                  </a:moveTo>
                  <a:cubicBezTo>
                    <a:pt x="0" y="389"/>
                    <a:pt x="0" y="389"/>
                    <a:pt x="0" y="389"/>
                  </a:cubicBezTo>
                  <a:cubicBezTo>
                    <a:pt x="14" y="381"/>
                    <a:pt x="77" y="151"/>
                    <a:pt x="115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04" y="64"/>
                    <a:pt x="22" y="385"/>
                    <a:pt x="3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24" name="Freeform 229"/>
            <p:cNvSpPr/>
            <p:nvPr>
              <p:custDataLst>
                <p:tags r:id="rId11"/>
              </p:custDataLst>
            </p:nvPr>
          </p:nvSpPr>
          <p:spPr bwMode="auto">
            <a:xfrm>
              <a:off x="9673" y="5763"/>
              <a:ext cx="55" cy="477"/>
            </a:xfrm>
            <a:custGeom>
              <a:gdLst>
                <a:gd name="T0" fmla="*/ 5 w 29"/>
                <a:gd name="T1" fmla="*/ 249 h 249"/>
                <a:gd name="T2" fmla="*/ 0 w 29"/>
                <a:gd name="T3" fmla="*/ 249 h 249"/>
                <a:gd name="T4" fmla="*/ 3 w 29"/>
                <a:gd name="T5" fmla="*/ 1 h 249"/>
                <a:gd name="T6" fmla="*/ 9 w 29"/>
                <a:gd name="T7" fmla="*/ 0 h 249"/>
                <a:gd name="T8" fmla="*/ 5 w 29"/>
                <a:gd name="T9" fmla="*/ 249 h 24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49">
                  <a:moveTo>
                    <a:pt x="5" y="249"/>
                  </a:moveTo>
                  <a:cubicBezTo>
                    <a:pt x="0" y="249"/>
                    <a:pt x="0" y="249"/>
                    <a:pt x="0" y="249"/>
                  </a:cubicBezTo>
                  <a:cubicBezTo>
                    <a:pt x="23" y="72"/>
                    <a:pt x="3" y="2"/>
                    <a:pt x="3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1"/>
                    <a:pt x="29" y="71"/>
                    <a:pt x="5" y="2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25" name="Freeform 230"/>
            <p:cNvSpPr/>
            <p:nvPr>
              <p:custDataLst>
                <p:tags r:id="rId12"/>
              </p:custDataLst>
            </p:nvPr>
          </p:nvSpPr>
          <p:spPr bwMode="auto">
            <a:xfrm>
              <a:off x="9067" y="5306"/>
              <a:ext cx="386" cy="934"/>
            </a:xfrm>
            <a:custGeom>
              <a:gdLst>
                <a:gd name="T0" fmla="*/ 197 w 201"/>
                <a:gd name="T1" fmla="*/ 488 h 488"/>
                <a:gd name="T2" fmla="*/ 201 w 201"/>
                <a:gd name="T3" fmla="*/ 485 h 488"/>
                <a:gd name="T4" fmla="*/ 5 w 201"/>
                <a:gd name="T5" fmla="*/ 0 h 488"/>
                <a:gd name="T6" fmla="*/ 0 w 201"/>
                <a:gd name="T7" fmla="*/ 1 h 488"/>
                <a:gd name="T8" fmla="*/ 197 w 201"/>
                <a:gd name="T9" fmla="*/ 488 h 48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488">
                  <a:moveTo>
                    <a:pt x="197" y="488"/>
                  </a:moveTo>
                  <a:cubicBezTo>
                    <a:pt x="201" y="485"/>
                    <a:pt x="201" y="485"/>
                    <a:pt x="201" y="485"/>
                  </a:cubicBezTo>
                  <a:cubicBezTo>
                    <a:pt x="190" y="475"/>
                    <a:pt x="55" y="131"/>
                    <a:pt x="5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9" y="50"/>
                    <a:pt x="184" y="478"/>
                    <a:pt x="197" y="4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26" name="Freeform 231"/>
            <p:cNvSpPr/>
            <p:nvPr>
              <p:custDataLst>
                <p:tags r:id="rId13"/>
              </p:custDataLst>
            </p:nvPr>
          </p:nvSpPr>
          <p:spPr bwMode="auto">
            <a:xfrm>
              <a:off x="9241" y="5503"/>
              <a:ext cx="237" cy="739"/>
            </a:xfrm>
            <a:custGeom>
              <a:gdLst>
                <a:gd name="T0" fmla="*/ 122 w 124"/>
                <a:gd name="T1" fmla="*/ 386 h 386"/>
                <a:gd name="T2" fmla="*/ 124 w 124"/>
                <a:gd name="T3" fmla="*/ 382 h 386"/>
                <a:gd name="T4" fmla="*/ 5 w 124"/>
                <a:gd name="T5" fmla="*/ 0 h 386"/>
                <a:gd name="T6" fmla="*/ 0 w 124"/>
                <a:gd name="T7" fmla="*/ 1 h 386"/>
                <a:gd name="T8" fmla="*/ 122 w 124"/>
                <a:gd name="T9" fmla="*/ 386 h 38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386">
                  <a:moveTo>
                    <a:pt x="122" y="386"/>
                  </a:moveTo>
                  <a:cubicBezTo>
                    <a:pt x="124" y="382"/>
                    <a:pt x="124" y="382"/>
                    <a:pt x="124" y="382"/>
                  </a:cubicBezTo>
                  <a:cubicBezTo>
                    <a:pt x="111" y="374"/>
                    <a:pt x="46" y="149"/>
                    <a:pt x="5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8" y="64"/>
                    <a:pt x="105" y="379"/>
                    <a:pt x="122" y="38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27" name="Freeform 232"/>
            <p:cNvSpPr/>
            <p:nvPr>
              <p:custDataLst>
                <p:tags r:id="rId14"/>
              </p:custDataLst>
            </p:nvPr>
          </p:nvSpPr>
          <p:spPr bwMode="auto">
            <a:xfrm>
              <a:off x="9444" y="5763"/>
              <a:ext cx="66" cy="475"/>
            </a:xfrm>
            <a:custGeom>
              <a:gdLst>
                <a:gd name="T0" fmla="*/ 29 w 34"/>
                <a:gd name="T1" fmla="*/ 248 h 248"/>
                <a:gd name="T2" fmla="*/ 34 w 34"/>
                <a:gd name="T3" fmla="*/ 247 h 248"/>
                <a:gd name="T4" fmla="*/ 19 w 34"/>
                <a:gd name="T5" fmla="*/ 0 h 248"/>
                <a:gd name="T6" fmla="*/ 14 w 34"/>
                <a:gd name="T7" fmla="*/ 0 h 248"/>
                <a:gd name="T8" fmla="*/ 29 w 34"/>
                <a:gd name="T9" fmla="*/ 248 h 24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248">
                  <a:moveTo>
                    <a:pt x="29" y="248"/>
                  </a:moveTo>
                  <a:cubicBezTo>
                    <a:pt x="34" y="247"/>
                    <a:pt x="34" y="247"/>
                    <a:pt x="34" y="247"/>
                  </a:cubicBezTo>
                  <a:cubicBezTo>
                    <a:pt x="5" y="72"/>
                    <a:pt x="18" y="1"/>
                    <a:pt x="19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1"/>
                    <a:pt x="0" y="72"/>
                    <a:pt x="29" y="2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28" name="Freeform 234"/>
            <p:cNvSpPr/>
            <p:nvPr>
              <p:custDataLst>
                <p:tags r:id="rId15"/>
              </p:custDataLst>
            </p:nvPr>
          </p:nvSpPr>
          <p:spPr bwMode="auto">
            <a:xfrm>
              <a:off x="9051" y="4379"/>
              <a:ext cx="498" cy="1381"/>
            </a:xfrm>
            <a:custGeom>
              <a:gdLst>
                <a:gd name="T0" fmla="*/ 260 w 260"/>
                <a:gd name="T1" fmla="*/ 0 h 721"/>
                <a:gd name="T2" fmla="*/ 177 w 260"/>
                <a:gd name="T3" fmla="*/ 10 h 721"/>
                <a:gd name="T4" fmla="*/ 228 w 260"/>
                <a:gd name="T5" fmla="*/ 719 h 721"/>
                <a:gd name="T6" fmla="*/ 254 w 260"/>
                <a:gd name="T7" fmla="*/ 721 h 721"/>
                <a:gd name="T8" fmla="*/ 260 w 260"/>
                <a:gd name="T9" fmla="*/ 0 h 7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0" h="721">
                  <a:moveTo>
                    <a:pt x="260" y="0"/>
                  </a:moveTo>
                  <a:cubicBezTo>
                    <a:pt x="232" y="1"/>
                    <a:pt x="204" y="5"/>
                    <a:pt x="177" y="10"/>
                  </a:cubicBezTo>
                  <a:cubicBezTo>
                    <a:pt x="110" y="105"/>
                    <a:pt x="0" y="412"/>
                    <a:pt x="228" y="719"/>
                  </a:cubicBezTo>
                  <a:cubicBezTo>
                    <a:pt x="236" y="720"/>
                    <a:pt x="245" y="721"/>
                    <a:pt x="254" y="721"/>
                  </a:cubicBezTo>
                  <a:cubicBezTo>
                    <a:pt x="225" y="589"/>
                    <a:pt x="152" y="191"/>
                    <a:pt x="260" y="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29" name="Freeform 235"/>
            <p:cNvSpPr/>
            <p:nvPr>
              <p:custDataLst>
                <p:tags r:id="rId16"/>
              </p:custDataLst>
            </p:nvPr>
          </p:nvSpPr>
          <p:spPr bwMode="auto">
            <a:xfrm>
              <a:off x="9591" y="4379"/>
              <a:ext cx="563" cy="1377"/>
            </a:xfrm>
            <a:custGeom>
              <a:gdLst>
                <a:gd name="T0" fmla="*/ 74 w 294"/>
                <a:gd name="T1" fmla="*/ 6 h 719"/>
                <a:gd name="T2" fmla="*/ 0 w 294"/>
                <a:gd name="T3" fmla="*/ 0 h 719"/>
                <a:gd name="T4" fmla="*/ 26 w 294"/>
                <a:gd name="T5" fmla="*/ 719 h 719"/>
                <a:gd name="T6" fmla="*/ 68 w 294"/>
                <a:gd name="T7" fmla="*/ 712 h 719"/>
                <a:gd name="T8" fmla="*/ 74 w 294"/>
                <a:gd name="T9" fmla="*/ 6 h 71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4" h="719">
                  <a:moveTo>
                    <a:pt x="74" y="6"/>
                  </a:moveTo>
                  <a:cubicBezTo>
                    <a:pt x="50" y="3"/>
                    <a:pt x="26" y="0"/>
                    <a:pt x="0" y="0"/>
                  </a:cubicBezTo>
                  <a:cubicBezTo>
                    <a:pt x="122" y="171"/>
                    <a:pt x="58" y="561"/>
                    <a:pt x="26" y="719"/>
                  </a:cubicBezTo>
                  <a:cubicBezTo>
                    <a:pt x="40" y="717"/>
                    <a:pt x="55" y="715"/>
                    <a:pt x="68" y="712"/>
                  </a:cubicBezTo>
                  <a:cubicBezTo>
                    <a:pt x="294" y="374"/>
                    <a:pt x="128" y="46"/>
                    <a:pt x="74" y="6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0" name="Freeform 236"/>
            <p:cNvSpPr/>
            <p:nvPr>
              <p:custDataLst>
                <p:tags r:id="rId17"/>
              </p:custDataLst>
            </p:nvPr>
          </p:nvSpPr>
          <p:spPr bwMode="auto">
            <a:xfrm>
              <a:off x="9308" y="5685"/>
              <a:ext cx="547" cy="147"/>
            </a:xfrm>
            <a:custGeom>
              <a:gdLst>
                <a:gd name="T0" fmla="*/ 25 w 286"/>
                <a:gd name="T1" fmla="*/ 12 h 77"/>
                <a:gd name="T2" fmla="*/ 274 w 286"/>
                <a:gd name="T3" fmla="*/ 16 h 77"/>
                <a:gd name="T4" fmla="*/ 232 w 286"/>
                <a:gd name="T5" fmla="*/ 59 h 77"/>
                <a:gd name="T6" fmla="*/ 14 w 286"/>
                <a:gd name="T7" fmla="*/ 37 h 77"/>
                <a:gd name="T8" fmla="*/ 25 w 286"/>
                <a:gd name="T9" fmla="*/ 12 h 7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6" h="77">
                  <a:moveTo>
                    <a:pt x="25" y="12"/>
                  </a:moveTo>
                  <a:cubicBezTo>
                    <a:pt x="51" y="2"/>
                    <a:pt x="264" y="0"/>
                    <a:pt x="274" y="16"/>
                  </a:cubicBezTo>
                  <a:cubicBezTo>
                    <a:pt x="284" y="32"/>
                    <a:pt x="286" y="50"/>
                    <a:pt x="232" y="59"/>
                  </a:cubicBezTo>
                  <a:cubicBezTo>
                    <a:pt x="178" y="68"/>
                    <a:pt x="31" y="77"/>
                    <a:pt x="14" y="37"/>
                  </a:cubicBezTo>
                  <a:cubicBezTo>
                    <a:pt x="14" y="37"/>
                    <a:pt x="0" y="21"/>
                    <a:pt x="25" y="12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1" name="Freeform 237"/>
            <p:cNvSpPr/>
            <p:nvPr>
              <p:custDataLst>
                <p:tags r:id="rId18"/>
              </p:custDataLst>
            </p:nvPr>
          </p:nvSpPr>
          <p:spPr bwMode="auto">
            <a:xfrm>
              <a:off x="9046" y="5070"/>
              <a:ext cx="99" cy="138"/>
            </a:xfrm>
            <a:custGeom>
              <a:gdLst>
                <a:gd name="T0" fmla="*/ 0 w 52"/>
                <a:gd name="T1" fmla="*/ 0 h 72"/>
                <a:gd name="T2" fmla="*/ 17 w 52"/>
                <a:gd name="T3" fmla="*/ 70 h 72"/>
                <a:gd name="T4" fmla="*/ 52 w 52"/>
                <a:gd name="T5" fmla="*/ 14 h 72"/>
                <a:gd name="T6" fmla="*/ 0 w 52"/>
                <a:gd name="T7" fmla="*/ 0 h 7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72">
                  <a:moveTo>
                    <a:pt x="0" y="0"/>
                  </a:moveTo>
                  <a:cubicBezTo>
                    <a:pt x="0" y="0"/>
                    <a:pt x="1" y="69"/>
                    <a:pt x="17" y="70"/>
                  </a:cubicBezTo>
                  <a:cubicBezTo>
                    <a:pt x="33" y="72"/>
                    <a:pt x="52" y="14"/>
                    <a:pt x="52" y="1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2" name="Freeform 238"/>
            <p:cNvSpPr/>
            <p:nvPr>
              <p:custDataLst>
                <p:tags r:id="rId19"/>
              </p:custDataLst>
            </p:nvPr>
          </p:nvSpPr>
          <p:spPr bwMode="auto">
            <a:xfrm>
              <a:off x="9288" y="5130"/>
              <a:ext cx="147" cy="154"/>
            </a:xfrm>
            <a:custGeom>
              <a:gdLst>
                <a:gd name="T0" fmla="*/ 0 w 77"/>
                <a:gd name="T1" fmla="*/ 0 h 81"/>
                <a:gd name="T2" fmla="*/ 27 w 77"/>
                <a:gd name="T3" fmla="*/ 77 h 81"/>
                <a:gd name="T4" fmla="*/ 77 w 77"/>
                <a:gd name="T5" fmla="*/ 12 h 81"/>
                <a:gd name="T6" fmla="*/ 0 w 77"/>
                <a:gd name="T7" fmla="*/ 0 h 8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81">
                  <a:moveTo>
                    <a:pt x="0" y="0"/>
                  </a:moveTo>
                  <a:cubicBezTo>
                    <a:pt x="0" y="0"/>
                    <a:pt x="11" y="73"/>
                    <a:pt x="27" y="77"/>
                  </a:cubicBezTo>
                  <a:cubicBezTo>
                    <a:pt x="43" y="81"/>
                    <a:pt x="77" y="12"/>
                    <a:pt x="77" y="1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4" name="Freeform 240"/>
            <p:cNvSpPr/>
            <p:nvPr>
              <p:custDataLst>
                <p:tags r:id="rId20"/>
              </p:custDataLst>
            </p:nvPr>
          </p:nvSpPr>
          <p:spPr bwMode="auto">
            <a:xfrm>
              <a:off x="9669" y="5150"/>
              <a:ext cx="108" cy="128"/>
            </a:xfrm>
            <a:custGeom>
              <a:gdLst>
                <a:gd name="T0" fmla="*/ 0 w 57"/>
                <a:gd name="T1" fmla="*/ 7 h 67"/>
                <a:gd name="T2" fmla="*/ 33 w 57"/>
                <a:gd name="T3" fmla="*/ 65 h 67"/>
                <a:gd name="T4" fmla="*/ 57 w 57"/>
                <a:gd name="T5" fmla="*/ 0 h 67"/>
                <a:gd name="T6" fmla="*/ 0 w 57"/>
                <a:gd name="T7" fmla="*/ 7 h 6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67">
                  <a:moveTo>
                    <a:pt x="0" y="7"/>
                  </a:moveTo>
                  <a:cubicBezTo>
                    <a:pt x="0" y="7"/>
                    <a:pt x="23" y="67"/>
                    <a:pt x="33" y="65"/>
                  </a:cubicBezTo>
                  <a:cubicBezTo>
                    <a:pt x="43" y="62"/>
                    <a:pt x="57" y="0"/>
                    <a:pt x="57" y="0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6" name="Freeform 242"/>
            <p:cNvSpPr/>
            <p:nvPr>
              <p:custDataLst>
                <p:tags r:id="rId21"/>
              </p:custDataLst>
            </p:nvPr>
          </p:nvSpPr>
          <p:spPr bwMode="auto">
            <a:xfrm>
              <a:off x="10043" y="5044"/>
              <a:ext cx="103" cy="168"/>
            </a:xfrm>
            <a:custGeom>
              <a:gdLst>
                <a:gd name="T0" fmla="*/ 0 w 53"/>
                <a:gd name="T1" fmla="*/ 24 h 88"/>
                <a:gd name="T2" fmla="*/ 22 w 53"/>
                <a:gd name="T3" fmla="*/ 86 h 88"/>
                <a:gd name="T4" fmla="*/ 52 w 53"/>
                <a:gd name="T5" fmla="*/ 5 h 88"/>
                <a:gd name="T6" fmla="*/ 0 w 53"/>
                <a:gd name="T7" fmla="*/ 24 h 8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88">
                  <a:moveTo>
                    <a:pt x="0" y="24"/>
                  </a:moveTo>
                  <a:cubicBezTo>
                    <a:pt x="0" y="24"/>
                    <a:pt x="4" y="88"/>
                    <a:pt x="22" y="86"/>
                  </a:cubicBezTo>
                  <a:cubicBezTo>
                    <a:pt x="39" y="85"/>
                    <a:pt x="51" y="10"/>
                    <a:pt x="52" y="5"/>
                  </a:cubicBezTo>
                  <a:cubicBezTo>
                    <a:pt x="53" y="0"/>
                    <a:pt x="0" y="24"/>
                    <a:pt x="0" y="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7" name="Freeform 244"/>
            <p:cNvSpPr/>
            <p:nvPr>
              <p:custDataLst>
                <p:tags r:id="rId22"/>
              </p:custDataLst>
            </p:nvPr>
          </p:nvSpPr>
          <p:spPr bwMode="auto">
            <a:xfrm>
              <a:off x="9372" y="6238"/>
              <a:ext cx="409" cy="246"/>
            </a:xfrm>
            <a:custGeom>
              <a:gdLst>
                <a:gd name="T0" fmla="*/ 0 w 214"/>
                <a:gd name="T1" fmla="*/ 8 h 128"/>
                <a:gd name="T2" fmla="*/ 25 w 214"/>
                <a:gd name="T3" fmla="*/ 120 h 128"/>
                <a:gd name="T4" fmla="*/ 183 w 214"/>
                <a:gd name="T5" fmla="*/ 120 h 128"/>
                <a:gd name="T6" fmla="*/ 214 w 214"/>
                <a:gd name="T7" fmla="*/ 0 h 128"/>
                <a:gd name="T8" fmla="*/ 0 w 214"/>
                <a:gd name="T9" fmla="*/ 8 h 12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128">
                  <a:moveTo>
                    <a:pt x="0" y="8"/>
                  </a:moveTo>
                  <a:cubicBezTo>
                    <a:pt x="0" y="8"/>
                    <a:pt x="5" y="112"/>
                    <a:pt x="25" y="120"/>
                  </a:cubicBezTo>
                  <a:cubicBezTo>
                    <a:pt x="46" y="128"/>
                    <a:pt x="153" y="126"/>
                    <a:pt x="183" y="120"/>
                  </a:cubicBezTo>
                  <a:cubicBezTo>
                    <a:pt x="214" y="114"/>
                    <a:pt x="214" y="0"/>
                    <a:pt x="214" y="0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chemeClr val="lt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8" name="Freeform 245"/>
            <p:cNvSpPr/>
            <p:nvPr>
              <p:custDataLst>
                <p:tags r:id="rId23"/>
              </p:custDataLst>
            </p:nvPr>
          </p:nvSpPr>
          <p:spPr bwMode="auto">
            <a:xfrm>
              <a:off x="9343" y="6217"/>
              <a:ext cx="505" cy="71"/>
            </a:xfrm>
            <a:custGeom>
              <a:gdLst>
                <a:gd name="T0" fmla="*/ 13 w 264"/>
                <a:gd name="T1" fmla="*/ 11 h 37"/>
                <a:gd name="T2" fmla="*/ 229 w 264"/>
                <a:gd name="T3" fmla="*/ 11 h 37"/>
                <a:gd name="T4" fmla="*/ 63 w 264"/>
                <a:gd name="T5" fmla="*/ 29 h 37"/>
                <a:gd name="T6" fmla="*/ 13 w 264"/>
                <a:gd name="T7" fmla="*/ 11 h 3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4" h="37">
                  <a:moveTo>
                    <a:pt x="13" y="11"/>
                  </a:moveTo>
                  <a:cubicBezTo>
                    <a:pt x="20" y="2"/>
                    <a:pt x="215" y="0"/>
                    <a:pt x="229" y="11"/>
                  </a:cubicBezTo>
                  <a:cubicBezTo>
                    <a:pt x="264" y="37"/>
                    <a:pt x="88" y="29"/>
                    <a:pt x="63" y="29"/>
                  </a:cubicBezTo>
                  <a:cubicBezTo>
                    <a:pt x="37" y="29"/>
                    <a:pt x="0" y="27"/>
                    <a:pt x="13" y="11"/>
                  </a:cubicBezTo>
                  <a:close/>
                </a:path>
              </a:pathLst>
            </a:custGeom>
            <a:solidFill>
              <a:schemeClr val="dk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9" name="Freeform 246"/>
            <p:cNvSpPr/>
            <p:nvPr>
              <p:custDataLst>
                <p:tags r:id="rId24"/>
              </p:custDataLst>
            </p:nvPr>
          </p:nvSpPr>
          <p:spPr bwMode="auto">
            <a:xfrm>
              <a:off x="9524" y="6313"/>
              <a:ext cx="204" cy="28"/>
            </a:xfrm>
            <a:custGeom>
              <a:gdLst>
                <a:gd name="T0" fmla="*/ 95 w 107"/>
                <a:gd name="T1" fmla="*/ 14 h 14"/>
                <a:gd name="T2" fmla="*/ 90 w 107"/>
                <a:gd name="T3" fmla="*/ 12 h 14"/>
                <a:gd name="T4" fmla="*/ 86 w 107"/>
                <a:gd name="T5" fmla="*/ 6 h 14"/>
                <a:gd name="T6" fmla="*/ 78 w 107"/>
                <a:gd name="T7" fmla="*/ 13 h 14"/>
                <a:gd name="T8" fmla="*/ 78 w 107"/>
                <a:gd name="T9" fmla="*/ 13 h 14"/>
                <a:gd name="T10" fmla="*/ 78 w 107"/>
                <a:gd name="T11" fmla="*/ 13 h 14"/>
                <a:gd name="T12" fmla="*/ 71 w 107"/>
                <a:gd name="T13" fmla="*/ 11 h 14"/>
                <a:gd name="T14" fmla="*/ 69 w 107"/>
                <a:gd name="T15" fmla="*/ 7 h 14"/>
                <a:gd name="T16" fmla="*/ 61 w 107"/>
                <a:gd name="T17" fmla="*/ 13 h 14"/>
                <a:gd name="T18" fmla="*/ 54 w 107"/>
                <a:gd name="T19" fmla="*/ 11 h 14"/>
                <a:gd name="T20" fmla="*/ 51 w 107"/>
                <a:gd name="T21" fmla="*/ 6 h 14"/>
                <a:gd name="T22" fmla="*/ 44 w 107"/>
                <a:gd name="T23" fmla="*/ 13 h 14"/>
                <a:gd name="T24" fmla="*/ 37 w 107"/>
                <a:gd name="T25" fmla="*/ 12 h 14"/>
                <a:gd name="T26" fmla="*/ 34 w 107"/>
                <a:gd name="T27" fmla="*/ 6 h 14"/>
                <a:gd name="T28" fmla="*/ 31 w 107"/>
                <a:gd name="T29" fmla="*/ 11 h 14"/>
                <a:gd name="T30" fmla="*/ 24 w 107"/>
                <a:gd name="T31" fmla="*/ 13 h 14"/>
                <a:gd name="T32" fmla="*/ 17 w 107"/>
                <a:gd name="T33" fmla="*/ 6 h 14"/>
                <a:gd name="T34" fmla="*/ 13 w 107"/>
                <a:gd name="T35" fmla="*/ 12 h 14"/>
                <a:gd name="T36" fmla="*/ 12 w 107"/>
                <a:gd name="T37" fmla="*/ 12 h 14"/>
                <a:gd name="T38" fmla="*/ 4 w 107"/>
                <a:gd name="T39" fmla="*/ 11 h 14"/>
                <a:gd name="T40" fmla="*/ 0 w 107"/>
                <a:gd name="T41" fmla="*/ 0 h 14"/>
                <a:gd name="T42" fmla="*/ 2 w 107"/>
                <a:gd name="T43" fmla="*/ 0 h 14"/>
                <a:gd name="T44" fmla="*/ 5 w 107"/>
                <a:gd name="T45" fmla="*/ 10 h 14"/>
                <a:gd name="T46" fmla="*/ 12 w 107"/>
                <a:gd name="T47" fmla="*/ 11 h 14"/>
                <a:gd name="T48" fmla="*/ 15 w 107"/>
                <a:gd name="T49" fmla="*/ 1 h 14"/>
                <a:gd name="T50" fmla="*/ 15 w 107"/>
                <a:gd name="T51" fmla="*/ 0 h 14"/>
                <a:gd name="T52" fmla="*/ 17 w 107"/>
                <a:gd name="T53" fmla="*/ 0 h 14"/>
                <a:gd name="T54" fmla="*/ 17 w 107"/>
                <a:gd name="T55" fmla="*/ 1 h 14"/>
                <a:gd name="T56" fmla="*/ 24 w 107"/>
                <a:gd name="T57" fmla="*/ 11 h 14"/>
                <a:gd name="T58" fmla="*/ 30 w 107"/>
                <a:gd name="T59" fmla="*/ 9 h 14"/>
                <a:gd name="T60" fmla="*/ 33 w 107"/>
                <a:gd name="T61" fmla="*/ 0 h 14"/>
                <a:gd name="T62" fmla="*/ 35 w 107"/>
                <a:gd name="T63" fmla="*/ 0 h 14"/>
                <a:gd name="T64" fmla="*/ 39 w 107"/>
                <a:gd name="T65" fmla="*/ 10 h 14"/>
                <a:gd name="T66" fmla="*/ 44 w 107"/>
                <a:gd name="T67" fmla="*/ 11 h 14"/>
                <a:gd name="T68" fmla="*/ 50 w 107"/>
                <a:gd name="T69" fmla="*/ 0 h 14"/>
                <a:gd name="T70" fmla="*/ 52 w 107"/>
                <a:gd name="T71" fmla="*/ 0 h 14"/>
                <a:gd name="T72" fmla="*/ 56 w 107"/>
                <a:gd name="T73" fmla="*/ 10 h 14"/>
                <a:gd name="T74" fmla="*/ 61 w 107"/>
                <a:gd name="T75" fmla="*/ 11 h 14"/>
                <a:gd name="T76" fmla="*/ 68 w 107"/>
                <a:gd name="T77" fmla="*/ 2 h 14"/>
                <a:gd name="T78" fmla="*/ 69 w 107"/>
                <a:gd name="T79" fmla="*/ 0 h 14"/>
                <a:gd name="T80" fmla="*/ 69 w 107"/>
                <a:gd name="T81" fmla="*/ 0 h 14"/>
                <a:gd name="T82" fmla="*/ 71 w 107"/>
                <a:gd name="T83" fmla="*/ 0 h 14"/>
                <a:gd name="T84" fmla="*/ 71 w 107"/>
                <a:gd name="T85" fmla="*/ 0 h 14"/>
                <a:gd name="T86" fmla="*/ 73 w 107"/>
                <a:gd name="T87" fmla="*/ 9 h 14"/>
                <a:gd name="T88" fmla="*/ 77 w 107"/>
                <a:gd name="T89" fmla="*/ 11 h 14"/>
                <a:gd name="T90" fmla="*/ 85 w 107"/>
                <a:gd name="T91" fmla="*/ 0 h 14"/>
                <a:gd name="T92" fmla="*/ 85 w 107"/>
                <a:gd name="T93" fmla="*/ 0 h 14"/>
                <a:gd name="T94" fmla="*/ 87 w 107"/>
                <a:gd name="T95" fmla="*/ 0 h 14"/>
                <a:gd name="T96" fmla="*/ 87 w 107"/>
                <a:gd name="T97" fmla="*/ 0 h 14"/>
                <a:gd name="T98" fmla="*/ 91 w 107"/>
                <a:gd name="T99" fmla="*/ 10 h 14"/>
                <a:gd name="T100" fmla="*/ 97 w 107"/>
                <a:gd name="T101" fmla="*/ 11 h 14"/>
                <a:gd name="T102" fmla="*/ 103 w 107"/>
                <a:gd name="T103" fmla="*/ 0 h 14"/>
                <a:gd name="T104" fmla="*/ 105 w 107"/>
                <a:gd name="T105" fmla="*/ 0 h 14"/>
                <a:gd name="T106" fmla="*/ 97 w 107"/>
                <a:gd name="T107" fmla="*/ 13 h 14"/>
                <a:gd name="T108" fmla="*/ 95 w 107"/>
                <a:gd name="T109" fmla="*/ 14 h 1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7" h="14">
                  <a:moveTo>
                    <a:pt x="95" y="14"/>
                  </a:moveTo>
                  <a:cubicBezTo>
                    <a:pt x="93" y="14"/>
                    <a:pt x="92" y="13"/>
                    <a:pt x="90" y="12"/>
                  </a:cubicBezTo>
                  <a:cubicBezTo>
                    <a:pt x="88" y="10"/>
                    <a:pt x="87" y="8"/>
                    <a:pt x="86" y="6"/>
                  </a:cubicBezTo>
                  <a:cubicBezTo>
                    <a:pt x="84" y="12"/>
                    <a:pt x="78" y="13"/>
                    <a:pt x="78" y="13"/>
                  </a:cubicBezTo>
                  <a:cubicBezTo>
                    <a:pt x="78" y="13"/>
                    <a:pt x="78" y="13"/>
                    <a:pt x="78" y="13"/>
                  </a:cubicBezTo>
                  <a:cubicBezTo>
                    <a:pt x="78" y="13"/>
                    <a:pt x="78" y="13"/>
                    <a:pt x="78" y="13"/>
                  </a:cubicBezTo>
                  <a:cubicBezTo>
                    <a:pt x="75" y="13"/>
                    <a:pt x="73" y="12"/>
                    <a:pt x="71" y="11"/>
                  </a:cubicBezTo>
                  <a:cubicBezTo>
                    <a:pt x="70" y="9"/>
                    <a:pt x="69" y="8"/>
                    <a:pt x="69" y="7"/>
                  </a:cubicBezTo>
                  <a:cubicBezTo>
                    <a:pt x="66" y="13"/>
                    <a:pt x="61" y="13"/>
                    <a:pt x="61" y="13"/>
                  </a:cubicBezTo>
                  <a:cubicBezTo>
                    <a:pt x="58" y="14"/>
                    <a:pt x="56" y="13"/>
                    <a:pt x="54" y="11"/>
                  </a:cubicBezTo>
                  <a:cubicBezTo>
                    <a:pt x="53" y="10"/>
                    <a:pt x="52" y="8"/>
                    <a:pt x="51" y="6"/>
                  </a:cubicBezTo>
                  <a:cubicBezTo>
                    <a:pt x="49" y="11"/>
                    <a:pt x="45" y="13"/>
                    <a:pt x="44" y="13"/>
                  </a:cubicBezTo>
                  <a:cubicBezTo>
                    <a:pt x="42" y="14"/>
                    <a:pt x="39" y="13"/>
                    <a:pt x="37" y="12"/>
                  </a:cubicBezTo>
                  <a:cubicBezTo>
                    <a:pt x="36" y="10"/>
                    <a:pt x="34" y="8"/>
                    <a:pt x="34" y="6"/>
                  </a:cubicBezTo>
                  <a:cubicBezTo>
                    <a:pt x="33" y="8"/>
                    <a:pt x="32" y="9"/>
                    <a:pt x="31" y="11"/>
                  </a:cubicBezTo>
                  <a:cubicBezTo>
                    <a:pt x="28" y="13"/>
                    <a:pt x="24" y="13"/>
                    <a:pt x="24" y="13"/>
                  </a:cubicBezTo>
                  <a:cubicBezTo>
                    <a:pt x="20" y="13"/>
                    <a:pt x="18" y="10"/>
                    <a:pt x="17" y="6"/>
                  </a:cubicBezTo>
                  <a:cubicBezTo>
                    <a:pt x="15" y="10"/>
                    <a:pt x="13" y="12"/>
                    <a:pt x="13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9" y="13"/>
                    <a:pt x="6" y="13"/>
                    <a:pt x="4" y="11"/>
                  </a:cubicBezTo>
                  <a:cubicBezTo>
                    <a:pt x="0" y="8"/>
                    <a:pt x="0" y="0"/>
                    <a:pt x="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7"/>
                    <a:pt x="5" y="10"/>
                  </a:cubicBezTo>
                  <a:cubicBezTo>
                    <a:pt x="7" y="11"/>
                    <a:pt x="9" y="11"/>
                    <a:pt x="12" y="11"/>
                  </a:cubicBezTo>
                  <a:cubicBezTo>
                    <a:pt x="12" y="10"/>
                    <a:pt x="16" y="6"/>
                    <a:pt x="15" y="1"/>
                  </a:cubicBezTo>
                  <a:cubicBezTo>
                    <a:pt x="15" y="1"/>
                    <a:pt x="15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1"/>
                  </a:cubicBezTo>
                  <a:cubicBezTo>
                    <a:pt x="18" y="4"/>
                    <a:pt x="20" y="11"/>
                    <a:pt x="24" y="11"/>
                  </a:cubicBezTo>
                  <a:cubicBezTo>
                    <a:pt x="24" y="11"/>
                    <a:pt x="27" y="11"/>
                    <a:pt x="30" y="9"/>
                  </a:cubicBezTo>
                  <a:cubicBezTo>
                    <a:pt x="32" y="7"/>
                    <a:pt x="33" y="4"/>
                    <a:pt x="33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7"/>
                    <a:pt x="39" y="10"/>
                  </a:cubicBezTo>
                  <a:cubicBezTo>
                    <a:pt x="40" y="11"/>
                    <a:pt x="42" y="12"/>
                    <a:pt x="44" y="11"/>
                  </a:cubicBezTo>
                  <a:cubicBezTo>
                    <a:pt x="44" y="11"/>
                    <a:pt x="50" y="9"/>
                    <a:pt x="50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0"/>
                    <a:pt x="52" y="7"/>
                    <a:pt x="56" y="10"/>
                  </a:cubicBezTo>
                  <a:cubicBezTo>
                    <a:pt x="57" y="11"/>
                    <a:pt x="59" y="12"/>
                    <a:pt x="61" y="11"/>
                  </a:cubicBezTo>
                  <a:cubicBezTo>
                    <a:pt x="61" y="11"/>
                    <a:pt x="67" y="11"/>
                    <a:pt x="68" y="2"/>
                  </a:cubicBezTo>
                  <a:cubicBezTo>
                    <a:pt x="68" y="1"/>
                    <a:pt x="69" y="1"/>
                    <a:pt x="69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0" y="2"/>
                    <a:pt x="70" y="7"/>
                    <a:pt x="73" y="9"/>
                  </a:cubicBezTo>
                  <a:cubicBezTo>
                    <a:pt x="74" y="11"/>
                    <a:pt x="75" y="11"/>
                    <a:pt x="77" y="11"/>
                  </a:cubicBezTo>
                  <a:cubicBezTo>
                    <a:pt x="79" y="11"/>
                    <a:pt x="86" y="9"/>
                    <a:pt x="85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1"/>
                    <a:pt x="88" y="8"/>
                    <a:pt x="91" y="10"/>
                  </a:cubicBezTo>
                  <a:cubicBezTo>
                    <a:pt x="93" y="12"/>
                    <a:pt x="95" y="12"/>
                    <a:pt x="97" y="11"/>
                  </a:cubicBezTo>
                  <a:cubicBezTo>
                    <a:pt x="97" y="11"/>
                    <a:pt x="104" y="10"/>
                    <a:pt x="103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107" y="11"/>
                    <a:pt x="97" y="13"/>
                    <a:pt x="97" y="13"/>
                  </a:cubicBezTo>
                  <a:cubicBezTo>
                    <a:pt x="97" y="14"/>
                    <a:pt x="96" y="14"/>
                    <a:pt x="95" y="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40" name="Freeform 247"/>
            <p:cNvSpPr/>
            <p:nvPr>
              <p:custDataLst>
                <p:tags r:id="rId25"/>
              </p:custDataLst>
            </p:nvPr>
          </p:nvSpPr>
          <p:spPr bwMode="auto">
            <a:xfrm>
              <a:off x="9464" y="6369"/>
              <a:ext cx="205" cy="27"/>
            </a:xfrm>
            <a:custGeom>
              <a:gdLst>
                <a:gd name="T0" fmla="*/ 95 w 107"/>
                <a:gd name="T1" fmla="*/ 14 h 14"/>
                <a:gd name="T2" fmla="*/ 90 w 107"/>
                <a:gd name="T3" fmla="*/ 12 h 14"/>
                <a:gd name="T4" fmla="*/ 87 w 107"/>
                <a:gd name="T5" fmla="*/ 6 h 14"/>
                <a:gd name="T6" fmla="*/ 78 w 107"/>
                <a:gd name="T7" fmla="*/ 14 h 14"/>
                <a:gd name="T8" fmla="*/ 78 w 107"/>
                <a:gd name="T9" fmla="*/ 14 h 14"/>
                <a:gd name="T10" fmla="*/ 78 w 107"/>
                <a:gd name="T11" fmla="*/ 14 h 14"/>
                <a:gd name="T12" fmla="*/ 71 w 107"/>
                <a:gd name="T13" fmla="*/ 11 h 14"/>
                <a:gd name="T14" fmla="*/ 69 w 107"/>
                <a:gd name="T15" fmla="*/ 7 h 14"/>
                <a:gd name="T16" fmla="*/ 61 w 107"/>
                <a:gd name="T17" fmla="*/ 13 h 14"/>
                <a:gd name="T18" fmla="*/ 55 w 107"/>
                <a:gd name="T19" fmla="*/ 12 h 14"/>
                <a:gd name="T20" fmla="*/ 51 w 107"/>
                <a:gd name="T21" fmla="*/ 6 h 14"/>
                <a:gd name="T22" fmla="*/ 45 w 107"/>
                <a:gd name="T23" fmla="*/ 13 h 14"/>
                <a:gd name="T24" fmla="*/ 38 w 107"/>
                <a:gd name="T25" fmla="*/ 12 h 14"/>
                <a:gd name="T26" fmla="*/ 34 w 107"/>
                <a:gd name="T27" fmla="*/ 6 h 14"/>
                <a:gd name="T28" fmla="*/ 31 w 107"/>
                <a:gd name="T29" fmla="*/ 11 h 14"/>
                <a:gd name="T30" fmla="*/ 24 w 107"/>
                <a:gd name="T31" fmla="*/ 13 h 14"/>
                <a:gd name="T32" fmla="*/ 17 w 107"/>
                <a:gd name="T33" fmla="*/ 6 h 14"/>
                <a:gd name="T34" fmla="*/ 13 w 107"/>
                <a:gd name="T35" fmla="*/ 12 h 14"/>
                <a:gd name="T36" fmla="*/ 13 w 107"/>
                <a:gd name="T37" fmla="*/ 13 h 14"/>
                <a:gd name="T38" fmla="*/ 4 w 107"/>
                <a:gd name="T39" fmla="*/ 12 h 14"/>
                <a:gd name="T40" fmla="*/ 0 w 107"/>
                <a:gd name="T41" fmla="*/ 0 h 14"/>
                <a:gd name="T42" fmla="*/ 2 w 107"/>
                <a:gd name="T43" fmla="*/ 0 h 14"/>
                <a:gd name="T44" fmla="*/ 5 w 107"/>
                <a:gd name="T45" fmla="*/ 10 h 14"/>
                <a:gd name="T46" fmla="*/ 12 w 107"/>
                <a:gd name="T47" fmla="*/ 11 h 14"/>
                <a:gd name="T48" fmla="*/ 16 w 107"/>
                <a:gd name="T49" fmla="*/ 1 h 14"/>
                <a:gd name="T50" fmla="*/ 15 w 107"/>
                <a:gd name="T51" fmla="*/ 0 h 14"/>
                <a:gd name="T52" fmla="*/ 17 w 107"/>
                <a:gd name="T53" fmla="*/ 0 h 14"/>
                <a:gd name="T54" fmla="*/ 18 w 107"/>
                <a:gd name="T55" fmla="*/ 1 h 14"/>
                <a:gd name="T56" fmla="*/ 24 w 107"/>
                <a:gd name="T57" fmla="*/ 11 h 14"/>
                <a:gd name="T58" fmla="*/ 30 w 107"/>
                <a:gd name="T59" fmla="*/ 9 h 14"/>
                <a:gd name="T60" fmla="*/ 33 w 107"/>
                <a:gd name="T61" fmla="*/ 0 h 14"/>
                <a:gd name="T62" fmla="*/ 35 w 107"/>
                <a:gd name="T63" fmla="*/ 0 h 14"/>
                <a:gd name="T64" fmla="*/ 39 w 107"/>
                <a:gd name="T65" fmla="*/ 10 h 14"/>
                <a:gd name="T66" fmla="*/ 44 w 107"/>
                <a:gd name="T67" fmla="*/ 11 h 14"/>
                <a:gd name="T68" fmla="*/ 50 w 107"/>
                <a:gd name="T69" fmla="*/ 0 h 14"/>
                <a:gd name="T70" fmla="*/ 52 w 107"/>
                <a:gd name="T71" fmla="*/ 0 h 14"/>
                <a:gd name="T72" fmla="*/ 56 w 107"/>
                <a:gd name="T73" fmla="*/ 10 h 14"/>
                <a:gd name="T74" fmla="*/ 61 w 107"/>
                <a:gd name="T75" fmla="*/ 11 h 14"/>
                <a:gd name="T76" fmla="*/ 69 w 107"/>
                <a:gd name="T77" fmla="*/ 2 h 14"/>
                <a:gd name="T78" fmla="*/ 69 w 107"/>
                <a:gd name="T79" fmla="*/ 1 h 14"/>
                <a:gd name="T80" fmla="*/ 69 w 107"/>
                <a:gd name="T81" fmla="*/ 0 h 14"/>
                <a:gd name="T82" fmla="*/ 71 w 107"/>
                <a:gd name="T83" fmla="*/ 0 h 14"/>
                <a:gd name="T84" fmla="*/ 71 w 107"/>
                <a:gd name="T85" fmla="*/ 1 h 14"/>
                <a:gd name="T86" fmla="*/ 73 w 107"/>
                <a:gd name="T87" fmla="*/ 9 h 14"/>
                <a:gd name="T88" fmla="*/ 78 w 107"/>
                <a:gd name="T89" fmla="*/ 12 h 14"/>
                <a:gd name="T90" fmla="*/ 85 w 107"/>
                <a:gd name="T91" fmla="*/ 0 h 14"/>
                <a:gd name="T92" fmla="*/ 85 w 107"/>
                <a:gd name="T93" fmla="*/ 0 h 14"/>
                <a:gd name="T94" fmla="*/ 87 w 107"/>
                <a:gd name="T95" fmla="*/ 0 h 14"/>
                <a:gd name="T96" fmla="*/ 87 w 107"/>
                <a:gd name="T97" fmla="*/ 0 h 14"/>
                <a:gd name="T98" fmla="*/ 92 w 107"/>
                <a:gd name="T99" fmla="*/ 11 h 14"/>
                <a:gd name="T100" fmla="*/ 97 w 107"/>
                <a:gd name="T101" fmla="*/ 12 h 14"/>
                <a:gd name="T102" fmla="*/ 103 w 107"/>
                <a:gd name="T103" fmla="*/ 0 h 14"/>
                <a:gd name="T104" fmla="*/ 105 w 107"/>
                <a:gd name="T105" fmla="*/ 0 h 14"/>
                <a:gd name="T106" fmla="*/ 98 w 107"/>
                <a:gd name="T107" fmla="*/ 14 h 14"/>
                <a:gd name="T108" fmla="*/ 95 w 107"/>
                <a:gd name="T109" fmla="*/ 14 h 1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7" h="14">
                  <a:moveTo>
                    <a:pt x="95" y="14"/>
                  </a:moveTo>
                  <a:cubicBezTo>
                    <a:pt x="93" y="14"/>
                    <a:pt x="92" y="13"/>
                    <a:pt x="90" y="12"/>
                  </a:cubicBezTo>
                  <a:cubicBezTo>
                    <a:pt x="88" y="11"/>
                    <a:pt x="87" y="8"/>
                    <a:pt x="87" y="6"/>
                  </a:cubicBezTo>
                  <a:cubicBezTo>
                    <a:pt x="84" y="12"/>
                    <a:pt x="78" y="13"/>
                    <a:pt x="78" y="14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75" y="13"/>
                    <a:pt x="73" y="13"/>
                    <a:pt x="71" y="11"/>
                  </a:cubicBezTo>
                  <a:cubicBezTo>
                    <a:pt x="70" y="10"/>
                    <a:pt x="70" y="8"/>
                    <a:pt x="69" y="7"/>
                  </a:cubicBezTo>
                  <a:cubicBezTo>
                    <a:pt x="67" y="13"/>
                    <a:pt x="62" y="13"/>
                    <a:pt x="61" y="13"/>
                  </a:cubicBezTo>
                  <a:cubicBezTo>
                    <a:pt x="59" y="14"/>
                    <a:pt x="56" y="13"/>
                    <a:pt x="55" y="12"/>
                  </a:cubicBezTo>
                  <a:cubicBezTo>
                    <a:pt x="53" y="10"/>
                    <a:pt x="52" y="8"/>
                    <a:pt x="51" y="6"/>
                  </a:cubicBezTo>
                  <a:cubicBezTo>
                    <a:pt x="49" y="11"/>
                    <a:pt x="45" y="13"/>
                    <a:pt x="45" y="13"/>
                  </a:cubicBezTo>
                  <a:cubicBezTo>
                    <a:pt x="42" y="14"/>
                    <a:pt x="40" y="13"/>
                    <a:pt x="38" y="12"/>
                  </a:cubicBezTo>
                  <a:cubicBezTo>
                    <a:pt x="36" y="10"/>
                    <a:pt x="35" y="8"/>
                    <a:pt x="34" y="6"/>
                  </a:cubicBezTo>
                  <a:cubicBezTo>
                    <a:pt x="33" y="8"/>
                    <a:pt x="32" y="10"/>
                    <a:pt x="31" y="11"/>
                  </a:cubicBezTo>
                  <a:cubicBezTo>
                    <a:pt x="28" y="14"/>
                    <a:pt x="24" y="13"/>
                    <a:pt x="24" y="13"/>
                  </a:cubicBezTo>
                  <a:cubicBezTo>
                    <a:pt x="21" y="14"/>
                    <a:pt x="18" y="10"/>
                    <a:pt x="17" y="6"/>
                  </a:cubicBezTo>
                  <a:cubicBezTo>
                    <a:pt x="16" y="10"/>
                    <a:pt x="13" y="12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9" y="14"/>
                    <a:pt x="6" y="13"/>
                    <a:pt x="4" y="12"/>
                  </a:cubicBezTo>
                  <a:cubicBezTo>
                    <a:pt x="0" y="8"/>
                    <a:pt x="0" y="0"/>
                    <a:pt x="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7"/>
                    <a:pt x="5" y="10"/>
                  </a:cubicBezTo>
                  <a:cubicBezTo>
                    <a:pt x="7" y="11"/>
                    <a:pt x="9" y="12"/>
                    <a:pt x="12" y="11"/>
                  </a:cubicBezTo>
                  <a:cubicBezTo>
                    <a:pt x="13" y="10"/>
                    <a:pt x="16" y="6"/>
                    <a:pt x="16" y="1"/>
                  </a:cubicBezTo>
                  <a:cubicBezTo>
                    <a:pt x="15" y="1"/>
                    <a:pt x="15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8" y="1"/>
                    <a:pt x="18" y="1"/>
                  </a:cubicBezTo>
                  <a:cubicBezTo>
                    <a:pt x="18" y="5"/>
                    <a:pt x="20" y="12"/>
                    <a:pt x="24" y="11"/>
                  </a:cubicBezTo>
                  <a:cubicBezTo>
                    <a:pt x="25" y="11"/>
                    <a:pt x="27" y="12"/>
                    <a:pt x="30" y="9"/>
                  </a:cubicBezTo>
                  <a:cubicBezTo>
                    <a:pt x="32" y="8"/>
                    <a:pt x="33" y="4"/>
                    <a:pt x="33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7"/>
                    <a:pt x="39" y="10"/>
                  </a:cubicBezTo>
                  <a:cubicBezTo>
                    <a:pt x="40" y="11"/>
                    <a:pt x="42" y="12"/>
                    <a:pt x="44" y="11"/>
                  </a:cubicBezTo>
                  <a:cubicBezTo>
                    <a:pt x="44" y="11"/>
                    <a:pt x="50" y="9"/>
                    <a:pt x="50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0"/>
                    <a:pt x="52" y="7"/>
                    <a:pt x="56" y="10"/>
                  </a:cubicBezTo>
                  <a:cubicBezTo>
                    <a:pt x="57" y="11"/>
                    <a:pt x="59" y="12"/>
                    <a:pt x="61" y="11"/>
                  </a:cubicBezTo>
                  <a:cubicBezTo>
                    <a:pt x="62" y="11"/>
                    <a:pt x="67" y="11"/>
                    <a:pt x="69" y="2"/>
                  </a:cubicBezTo>
                  <a:cubicBezTo>
                    <a:pt x="69" y="2"/>
                    <a:pt x="69" y="1"/>
                    <a:pt x="69" y="1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1" y="0"/>
                    <a:pt x="71" y="1"/>
                    <a:pt x="71" y="1"/>
                  </a:cubicBezTo>
                  <a:cubicBezTo>
                    <a:pt x="71" y="2"/>
                    <a:pt x="71" y="7"/>
                    <a:pt x="73" y="9"/>
                  </a:cubicBezTo>
                  <a:cubicBezTo>
                    <a:pt x="74" y="11"/>
                    <a:pt x="76" y="11"/>
                    <a:pt x="78" y="12"/>
                  </a:cubicBezTo>
                  <a:cubicBezTo>
                    <a:pt x="79" y="11"/>
                    <a:pt x="86" y="9"/>
                    <a:pt x="85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8" y="1"/>
                    <a:pt x="88" y="8"/>
                    <a:pt x="92" y="11"/>
                  </a:cubicBezTo>
                  <a:cubicBezTo>
                    <a:pt x="93" y="12"/>
                    <a:pt x="95" y="12"/>
                    <a:pt x="97" y="12"/>
                  </a:cubicBezTo>
                  <a:cubicBezTo>
                    <a:pt x="98" y="11"/>
                    <a:pt x="105" y="10"/>
                    <a:pt x="103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107" y="11"/>
                    <a:pt x="98" y="14"/>
                    <a:pt x="98" y="14"/>
                  </a:cubicBezTo>
                  <a:cubicBezTo>
                    <a:pt x="97" y="14"/>
                    <a:pt x="96" y="14"/>
                    <a:pt x="95" y="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41" name="Freeform 248"/>
            <p:cNvSpPr/>
            <p:nvPr>
              <p:custDataLst>
                <p:tags r:id="rId26"/>
              </p:custDataLst>
            </p:nvPr>
          </p:nvSpPr>
          <p:spPr bwMode="auto">
            <a:xfrm>
              <a:off x="9524" y="6405"/>
              <a:ext cx="204" cy="27"/>
            </a:xfrm>
            <a:custGeom>
              <a:gdLst>
                <a:gd name="T0" fmla="*/ 95 w 107"/>
                <a:gd name="T1" fmla="*/ 14 h 14"/>
                <a:gd name="T2" fmla="*/ 90 w 107"/>
                <a:gd name="T3" fmla="*/ 13 h 14"/>
                <a:gd name="T4" fmla="*/ 86 w 107"/>
                <a:gd name="T5" fmla="*/ 6 h 14"/>
                <a:gd name="T6" fmla="*/ 78 w 107"/>
                <a:gd name="T7" fmla="*/ 14 h 14"/>
                <a:gd name="T8" fmla="*/ 78 w 107"/>
                <a:gd name="T9" fmla="*/ 14 h 14"/>
                <a:gd name="T10" fmla="*/ 78 w 107"/>
                <a:gd name="T11" fmla="*/ 14 h 14"/>
                <a:gd name="T12" fmla="*/ 71 w 107"/>
                <a:gd name="T13" fmla="*/ 11 h 14"/>
                <a:gd name="T14" fmla="*/ 69 w 107"/>
                <a:gd name="T15" fmla="*/ 7 h 14"/>
                <a:gd name="T16" fmla="*/ 61 w 107"/>
                <a:gd name="T17" fmla="*/ 14 h 14"/>
                <a:gd name="T18" fmla="*/ 54 w 107"/>
                <a:gd name="T19" fmla="*/ 12 h 14"/>
                <a:gd name="T20" fmla="*/ 51 w 107"/>
                <a:gd name="T21" fmla="*/ 7 h 14"/>
                <a:gd name="T22" fmla="*/ 44 w 107"/>
                <a:gd name="T23" fmla="*/ 14 h 14"/>
                <a:gd name="T24" fmla="*/ 37 w 107"/>
                <a:gd name="T25" fmla="*/ 12 h 14"/>
                <a:gd name="T26" fmla="*/ 34 w 107"/>
                <a:gd name="T27" fmla="*/ 7 h 14"/>
                <a:gd name="T28" fmla="*/ 31 w 107"/>
                <a:gd name="T29" fmla="*/ 11 h 14"/>
                <a:gd name="T30" fmla="*/ 24 w 107"/>
                <a:gd name="T31" fmla="*/ 14 h 14"/>
                <a:gd name="T32" fmla="*/ 17 w 107"/>
                <a:gd name="T33" fmla="*/ 7 h 14"/>
                <a:gd name="T34" fmla="*/ 13 w 107"/>
                <a:gd name="T35" fmla="*/ 13 h 14"/>
                <a:gd name="T36" fmla="*/ 12 w 107"/>
                <a:gd name="T37" fmla="*/ 13 h 14"/>
                <a:gd name="T38" fmla="*/ 4 w 107"/>
                <a:gd name="T39" fmla="*/ 12 h 14"/>
                <a:gd name="T40" fmla="*/ 0 w 107"/>
                <a:gd name="T41" fmla="*/ 0 h 14"/>
                <a:gd name="T42" fmla="*/ 2 w 107"/>
                <a:gd name="T43" fmla="*/ 1 h 14"/>
                <a:gd name="T44" fmla="*/ 5 w 107"/>
                <a:gd name="T45" fmla="*/ 10 h 14"/>
                <a:gd name="T46" fmla="*/ 12 w 107"/>
                <a:gd name="T47" fmla="*/ 11 h 14"/>
                <a:gd name="T48" fmla="*/ 15 w 107"/>
                <a:gd name="T49" fmla="*/ 2 h 14"/>
                <a:gd name="T50" fmla="*/ 15 w 107"/>
                <a:gd name="T51" fmla="*/ 1 h 14"/>
                <a:gd name="T52" fmla="*/ 17 w 107"/>
                <a:gd name="T53" fmla="*/ 0 h 14"/>
                <a:gd name="T54" fmla="*/ 17 w 107"/>
                <a:gd name="T55" fmla="*/ 1 h 14"/>
                <a:gd name="T56" fmla="*/ 24 w 107"/>
                <a:gd name="T57" fmla="*/ 12 h 14"/>
                <a:gd name="T58" fmla="*/ 30 w 107"/>
                <a:gd name="T59" fmla="*/ 10 h 14"/>
                <a:gd name="T60" fmla="*/ 33 w 107"/>
                <a:gd name="T61" fmla="*/ 1 h 14"/>
                <a:gd name="T62" fmla="*/ 35 w 107"/>
                <a:gd name="T63" fmla="*/ 1 h 14"/>
                <a:gd name="T64" fmla="*/ 39 w 107"/>
                <a:gd name="T65" fmla="*/ 11 h 14"/>
                <a:gd name="T66" fmla="*/ 44 w 107"/>
                <a:gd name="T67" fmla="*/ 12 h 14"/>
                <a:gd name="T68" fmla="*/ 50 w 107"/>
                <a:gd name="T69" fmla="*/ 1 h 14"/>
                <a:gd name="T70" fmla="*/ 52 w 107"/>
                <a:gd name="T71" fmla="*/ 1 h 14"/>
                <a:gd name="T72" fmla="*/ 56 w 107"/>
                <a:gd name="T73" fmla="*/ 10 h 14"/>
                <a:gd name="T74" fmla="*/ 61 w 107"/>
                <a:gd name="T75" fmla="*/ 12 h 14"/>
                <a:gd name="T76" fmla="*/ 68 w 107"/>
                <a:gd name="T77" fmla="*/ 2 h 14"/>
                <a:gd name="T78" fmla="*/ 69 w 107"/>
                <a:gd name="T79" fmla="*/ 1 h 14"/>
                <a:gd name="T80" fmla="*/ 69 w 107"/>
                <a:gd name="T81" fmla="*/ 0 h 14"/>
                <a:gd name="T82" fmla="*/ 71 w 107"/>
                <a:gd name="T83" fmla="*/ 1 h 14"/>
                <a:gd name="T84" fmla="*/ 71 w 107"/>
                <a:gd name="T85" fmla="*/ 1 h 14"/>
                <a:gd name="T86" fmla="*/ 73 w 107"/>
                <a:gd name="T87" fmla="*/ 10 h 14"/>
                <a:gd name="T88" fmla="*/ 77 w 107"/>
                <a:gd name="T89" fmla="*/ 12 h 14"/>
                <a:gd name="T90" fmla="*/ 85 w 107"/>
                <a:gd name="T91" fmla="*/ 1 h 14"/>
                <a:gd name="T92" fmla="*/ 85 w 107"/>
                <a:gd name="T93" fmla="*/ 1 h 14"/>
                <a:gd name="T94" fmla="*/ 87 w 107"/>
                <a:gd name="T95" fmla="*/ 1 h 14"/>
                <a:gd name="T96" fmla="*/ 87 w 107"/>
                <a:gd name="T97" fmla="*/ 1 h 14"/>
                <a:gd name="T98" fmla="*/ 91 w 107"/>
                <a:gd name="T99" fmla="*/ 11 h 14"/>
                <a:gd name="T100" fmla="*/ 97 w 107"/>
                <a:gd name="T101" fmla="*/ 12 h 14"/>
                <a:gd name="T102" fmla="*/ 103 w 107"/>
                <a:gd name="T103" fmla="*/ 1 h 14"/>
                <a:gd name="T104" fmla="*/ 105 w 107"/>
                <a:gd name="T105" fmla="*/ 0 h 14"/>
                <a:gd name="T106" fmla="*/ 97 w 107"/>
                <a:gd name="T107" fmla="*/ 14 h 14"/>
                <a:gd name="T108" fmla="*/ 95 w 107"/>
                <a:gd name="T109" fmla="*/ 14 h 1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7" h="14">
                  <a:moveTo>
                    <a:pt x="95" y="14"/>
                  </a:moveTo>
                  <a:cubicBezTo>
                    <a:pt x="93" y="14"/>
                    <a:pt x="92" y="14"/>
                    <a:pt x="90" y="13"/>
                  </a:cubicBezTo>
                  <a:cubicBezTo>
                    <a:pt x="88" y="11"/>
                    <a:pt x="87" y="9"/>
                    <a:pt x="86" y="6"/>
                  </a:cubicBezTo>
                  <a:cubicBezTo>
                    <a:pt x="84" y="12"/>
                    <a:pt x="78" y="14"/>
                    <a:pt x="78" y="14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75" y="14"/>
                    <a:pt x="73" y="13"/>
                    <a:pt x="71" y="11"/>
                  </a:cubicBezTo>
                  <a:cubicBezTo>
                    <a:pt x="70" y="10"/>
                    <a:pt x="69" y="8"/>
                    <a:pt x="69" y="7"/>
                  </a:cubicBezTo>
                  <a:cubicBezTo>
                    <a:pt x="66" y="13"/>
                    <a:pt x="61" y="14"/>
                    <a:pt x="61" y="14"/>
                  </a:cubicBezTo>
                  <a:cubicBezTo>
                    <a:pt x="58" y="14"/>
                    <a:pt x="56" y="14"/>
                    <a:pt x="54" y="12"/>
                  </a:cubicBezTo>
                  <a:cubicBezTo>
                    <a:pt x="53" y="10"/>
                    <a:pt x="52" y="8"/>
                    <a:pt x="51" y="7"/>
                  </a:cubicBezTo>
                  <a:cubicBezTo>
                    <a:pt x="49" y="12"/>
                    <a:pt x="45" y="13"/>
                    <a:pt x="44" y="14"/>
                  </a:cubicBezTo>
                  <a:cubicBezTo>
                    <a:pt x="42" y="14"/>
                    <a:pt x="39" y="14"/>
                    <a:pt x="37" y="12"/>
                  </a:cubicBezTo>
                  <a:cubicBezTo>
                    <a:pt x="36" y="11"/>
                    <a:pt x="34" y="9"/>
                    <a:pt x="34" y="7"/>
                  </a:cubicBezTo>
                  <a:cubicBezTo>
                    <a:pt x="33" y="9"/>
                    <a:pt x="32" y="10"/>
                    <a:pt x="31" y="11"/>
                  </a:cubicBezTo>
                  <a:cubicBezTo>
                    <a:pt x="28" y="14"/>
                    <a:pt x="24" y="14"/>
                    <a:pt x="24" y="14"/>
                  </a:cubicBezTo>
                  <a:cubicBezTo>
                    <a:pt x="20" y="14"/>
                    <a:pt x="18" y="10"/>
                    <a:pt x="17" y="7"/>
                  </a:cubicBezTo>
                  <a:cubicBezTo>
                    <a:pt x="15" y="10"/>
                    <a:pt x="13" y="13"/>
                    <a:pt x="13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9" y="14"/>
                    <a:pt x="6" y="14"/>
                    <a:pt x="4" y="12"/>
                  </a:cubicBezTo>
                  <a:cubicBezTo>
                    <a:pt x="0" y="9"/>
                    <a:pt x="0" y="1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8"/>
                    <a:pt x="5" y="10"/>
                  </a:cubicBezTo>
                  <a:cubicBezTo>
                    <a:pt x="7" y="12"/>
                    <a:pt x="9" y="12"/>
                    <a:pt x="12" y="11"/>
                  </a:cubicBezTo>
                  <a:cubicBezTo>
                    <a:pt x="12" y="10"/>
                    <a:pt x="16" y="6"/>
                    <a:pt x="15" y="2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8" y="5"/>
                    <a:pt x="20" y="12"/>
                    <a:pt x="24" y="12"/>
                  </a:cubicBezTo>
                  <a:cubicBezTo>
                    <a:pt x="24" y="12"/>
                    <a:pt x="27" y="12"/>
                    <a:pt x="30" y="10"/>
                  </a:cubicBezTo>
                  <a:cubicBezTo>
                    <a:pt x="32" y="8"/>
                    <a:pt x="33" y="5"/>
                    <a:pt x="33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1"/>
                    <a:pt x="35" y="8"/>
                    <a:pt x="39" y="11"/>
                  </a:cubicBezTo>
                  <a:cubicBezTo>
                    <a:pt x="40" y="12"/>
                    <a:pt x="42" y="12"/>
                    <a:pt x="44" y="12"/>
                  </a:cubicBezTo>
                  <a:cubicBezTo>
                    <a:pt x="44" y="12"/>
                    <a:pt x="50" y="9"/>
                    <a:pt x="50" y="1"/>
                  </a:cubicBezTo>
                  <a:cubicBezTo>
                    <a:pt x="52" y="1"/>
                    <a:pt x="52" y="1"/>
                    <a:pt x="52" y="1"/>
                  </a:cubicBezTo>
                  <a:cubicBezTo>
                    <a:pt x="52" y="1"/>
                    <a:pt x="52" y="7"/>
                    <a:pt x="56" y="10"/>
                  </a:cubicBezTo>
                  <a:cubicBezTo>
                    <a:pt x="57" y="12"/>
                    <a:pt x="59" y="12"/>
                    <a:pt x="61" y="12"/>
                  </a:cubicBezTo>
                  <a:cubicBezTo>
                    <a:pt x="61" y="12"/>
                    <a:pt x="67" y="11"/>
                    <a:pt x="68" y="2"/>
                  </a:cubicBezTo>
                  <a:cubicBezTo>
                    <a:pt x="68" y="2"/>
                    <a:pt x="69" y="1"/>
                    <a:pt x="69" y="1"/>
                  </a:cubicBezTo>
                  <a:cubicBezTo>
                    <a:pt x="69" y="1"/>
                    <a:pt x="69" y="0"/>
                    <a:pt x="69" y="0"/>
                  </a:cubicBezTo>
                  <a:cubicBezTo>
                    <a:pt x="71" y="1"/>
                    <a:pt x="71" y="1"/>
                    <a:pt x="71" y="1"/>
                  </a:cubicBezTo>
                  <a:cubicBezTo>
                    <a:pt x="71" y="1"/>
                    <a:pt x="71" y="1"/>
                    <a:pt x="71" y="1"/>
                  </a:cubicBezTo>
                  <a:cubicBezTo>
                    <a:pt x="70" y="2"/>
                    <a:pt x="70" y="7"/>
                    <a:pt x="73" y="10"/>
                  </a:cubicBezTo>
                  <a:cubicBezTo>
                    <a:pt x="74" y="11"/>
                    <a:pt x="75" y="12"/>
                    <a:pt x="77" y="12"/>
                  </a:cubicBezTo>
                  <a:cubicBezTo>
                    <a:pt x="79" y="12"/>
                    <a:pt x="86" y="9"/>
                    <a:pt x="85" y="1"/>
                  </a:cubicBezTo>
                  <a:cubicBezTo>
                    <a:pt x="85" y="1"/>
                    <a:pt x="85" y="1"/>
                    <a:pt x="85" y="1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87" y="2"/>
                    <a:pt x="88" y="8"/>
                    <a:pt x="91" y="11"/>
                  </a:cubicBezTo>
                  <a:cubicBezTo>
                    <a:pt x="93" y="12"/>
                    <a:pt x="95" y="12"/>
                    <a:pt x="97" y="12"/>
                  </a:cubicBezTo>
                  <a:cubicBezTo>
                    <a:pt x="97" y="12"/>
                    <a:pt x="104" y="10"/>
                    <a:pt x="103" y="1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107" y="12"/>
                    <a:pt x="97" y="14"/>
                    <a:pt x="97" y="14"/>
                  </a:cubicBezTo>
                  <a:cubicBezTo>
                    <a:pt x="97" y="14"/>
                    <a:pt x="96" y="14"/>
                    <a:pt x="95" y="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20" name="Freeform 243"/>
            <p:cNvSpPr/>
            <p:nvPr>
              <p:custDataLst>
                <p:tags r:id="rId27"/>
              </p:custDataLst>
            </p:nvPr>
          </p:nvSpPr>
          <p:spPr bwMode="auto">
            <a:xfrm>
              <a:off x="8954" y="5001"/>
              <a:ext cx="1266" cy="170"/>
            </a:xfrm>
            <a:custGeom>
              <a:gdLst>
                <a:gd name="T0" fmla="*/ 351 w 662"/>
                <a:gd name="T1" fmla="*/ 84 h 88"/>
                <a:gd name="T2" fmla="*/ 231 w 662"/>
                <a:gd name="T3" fmla="*/ 76 h 88"/>
                <a:gd name="T4" fmla="*/ 0 w 662"/>
                <a:gd name="T5" fmla="*/ 20 h 88"/>
                <a:gd name="T6" fmla="*/ 2 w 662"/>
                <a:gd name="T7" fmla="*/ 16 h 88"/>
                <a:gd name="T8" fmla="*/ 231 w 662"/>
                <a:gd name="T9" fmla="*/ 72 h 88"/>
                <a:gd name="T10" fmla="*/ 660 w 662"/>
                <a:gd name="T11" fmla="*/ 0 h 88"/>
                <a:gd name="T12" fmla="*/ 662 w 662"/>
                <a:gd name="T13" fmla="*/ 4 h 88"/>
                <a:gd name="T14" fmla="*/ 351 w 662"/>
                <a:gd name="T15" fmla="*/ 84 h 8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2" h="88">
                  <a:moveTo>
                    <a:pt x="351" y="84"/>
                  </a:moveTo>
                  <a:cubicBezTo>
                    <a:pt x="308" y="84"/>
                    <a:pt x="267" y="81"/>
                    <a:pt x="231" y="76"/>
                  </a:cubicBezTo>
                  <a:cubicBezTo>
                    <a:pt x="100" y="59"/>
                    <a:pt x="1" y="20"/>
                    <a:pt x="0" y="20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3" y="16"/>
                    <a:pt x="101" y="55"/>
                    <a:pt x="231" y="72"/>
                  </a:cubicBezTo>
                  <a:cubicBezTo>
                    <a:pt x="351" y="88"/>
                    <a:pt x="523" y="88"/>
                    <a:pt x="660" y="0"/>
                  </a:cubicBezTo>
                  <a:cubicBezTo>
                    <a:pt x="662" y="4"/>
                    <a:pt x="662" y="4"/>
                    <a:pt x="662" y="4"/>
                  </a:cubicBezTo>
                  <a:cubicBezTo>
                    <a:pt x="565" y="66"/>
                    <a:pt x="452" y="84"/>
                    <a:pt x="351" y="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3" name="Freeform 239"/>
            <p:cNvSpPr/>
            <p:nvPr>
              <p:custDataLst>
                <p:tags r:id="rId28"/>
              </p:custDataLst>
            </p:nvPr>
          </p:nvSpPr>
          <p:spPr bwMode="auto">
            <a:xfrm>
              <a:off x="9453" y="5155"/>
              <a:ext cx="108" cy="121"/>
            </a:xfrm>
            <a:custGeom>
              <a:gdLst>
                <a:gd name="T0" fmla="*/ 0 w 57"/>
                <a:gd name="T1" fmla="*/ 0 h 63"/>
                <a:gd name="T2" fmla="*/ 26 w 57"/>
                <a:gd name="T3" fmla="*/ 62 h 63"/>
                <a:gd name="T4" fmla="*/ 57 w 57"/>
                <a:gd name="T5" fmla="*/ 0 h 63"/>
                <a:gd name="T6" fmla="*/ 0 w 57"/>
                <a:gd name="T7" fmla="*/ 0 h 6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62">
                  <a:moveTo>
                    <a:pt x="0" y="0"/>
                  </a:moveTo>
                  <a:cubicBezTo>
                    <a:pt x="0" y="0"/>
                    <a:pt x="16" y="63"/>
                    <a:pt x="26" y="62"/>
                  </a:cubicBezTo>
                  <a:cubicBezTo>
                    <a:pt x="36" y="60"/>
                    <a:pt x="57" y="0"/>
                    <a:pt x="5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5" name="Freeform 241"/>
            <p:cNvSpPr/>
            <p:nvPr>
              <p:custDataLst>
                <p:tags r:id="rId29"/>
              </p:custDataLst>
            </p:nvPr>
          </p:nvSpPr>
          <p:spPr bwMode="auto">
            <a:xfrm>
              <a:off x="9827" y="5114"/>
              <a:ext cx="143" cy="174"/>
            </a:xfrm>
            <a:custGeom>
              <a:gdLst>
                <a:gd name="T0" fmla="*/ 0 w 75"/>
                <a:gd name="T1" fmla="*/ 13 h 91"/>
                <a:gd name="T2" fmla="*/ 48 w 75"/>
                <a:gd name="T3" fmla="*/ 87 h 91"/>
                <a:gd name="T4" fmla="*/ 75 w 75"/>
                <a:gd name="T5" fmla="*/ 0 h 91"/>
                <a:gd name="T6" fmla="*/ 0 w 75"/>
                <a:gd name="T7" fmla="*/ 13 h 9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1">
                  <a:moveTo>
                    <a:pt x="0" y="13"/>
                  </a:moveTo>
                  <a:cubicBezTo>
                    <a:pt x="0" y="13"/>
                    <a:pt x="35" y="91"/>
                    <a:pt x="48" y="87"/>
                  </a:cubicBezTo>
                  <a:cubicBezTo>
                    <a:pt x="61" y="83"/>
                    <a:pt x="75" y="0"/>
                    <a:pt x="75" y="0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sp>
        <p:nvSpPr>
          <p:cNvPr id="174" name="内容占位符 6"/>
          <p:cNvSpPr>
            <a:spLocks noGrp="1"/>
          </p:cNvSpPr>
          <p:nvPr>
            <p:custDataLst>
              <p:tags r:id="rId30"/>
            </p:custDataLst>
          </p:nvPr>
        </p:nvSpPr>
        <p:spPr>
          <a:xfrm>
            <a:off x="3741333" y="1478280"/>
            <a:ext cx="2021007" cy="152263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marL="285750" indent="-28575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Aft>
                <a:spcPts val="800"/>
              </a:spcAft>
              <a:buNone/>
            </a:pPr>
            <a:r>
              <a:rPr lang="zh-CN" altLang="en-US" sz="1900" spc="11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案例选择：选择具有代表性的煤矿安全事故案例</a:t>
            </a:r>
          </a:p>
        </p:txBody>
      </p:sp>
      <p:sp>
        <p:nvSpPr>
          <p:cNvPr id="45" name="内容占位符 6"/>
          <p:cNvSpPr>
            <a:spLocks noGrp="1"/>
          </p:cNvSpPr>
          <p:nvPr>
            <p:custDataLst>
              <p:tags r:id="rId31"/>
            </p:custDataLst>
          </p:nvPr>
        </p:nvSpPr>
        <p:spPr>
          <a:xfrm>
            <a:off x="6436010" y="1478280"/>
            <a:ext cx="2021007" cy="152263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 lnSpcReduction="10000"/>
          </a:bodyPr>
          <a:lstStyle>
            <a:lvl1pPr marL="285750" indent="-28575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spcAft>
                <a:spcPts val="800"/>
              </a:spcAft>
              <a:buNone/>
            </a:pPr>
            <a:r>
              <a:rPr lang="zh-CN" altLang="en-US" sz="1900" spc="11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分析过程：对案例进行详细分析，找出事故原因和预防措施</a:t>
            </a:r>
          </a:p>
        </p:txBody>
      </p:sp>
      <p:sp>
        <p:nvSpPr>
          <p:cNvPr id="49" name="内容占位符 6"/>
          <p:cNvSpPr>
            <a:spLocks noGrp="1"/>
          </p:cNvSpPr>
          <p:nvPr>
            <p:custDataLst>
              <p:tags r:id="rId32"/>
            </p:custDataLst>
          </p:nvPr>
        </p:nvSpPr>
        <p:spPr>
          <a:xfrm>
            <a:off x="3741333" y="4619778"/>
            <a:ext cx="2021007" cy="152263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lnSpcReduction="10000"/>
          </a:bodyPr>
          <a:lstStyle>
            <a:lvl1pPr marL="285750" indent="-28575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Aft>
                <a:spcPts val="800"/>
              </a:spcAft>
              <a:buNone/>
            </a:pPr>
            <a:r>
              <a:rPr lang="zh-CN" altLang="en-US" sz="1900" spc="11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总结提升：总结案例分析的成果，提出改进措施和注意事项</a:t>
            </a:r>
          </a:p>
        </p:txBody>
      </p:sp>
      <p:sp>
        <p:nvSpPr>
          <p:cNvPr id="50" name="内容占位符 6"/>
          <p:cNvSpPr>
            <a:spLocks noGrp="1"/>
          </p:cNvSpPr>
          <p:nvPr>
            <p:custDataLst>
              <p:tags r:id="rId33"/>
            </p:custDataLst>
          </p:nvPr>
        </p:nvSpPr>
        <p:spPr>
          <a:xfrm>
            <a:off x="6436010" y="4619778"/>
            <a:ext cx="2021007" cy="152263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marL="285750" indent="-28575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spcAft>
                <a:spcPts val="800"/>
              </a:spcAft>
              <a:buNone/>
            </a:pPr>
            <a:r>
              <a:rPr lang="zh-CN" altLang="en-US" sz="1900" spc="11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讨论环节：组织员工进行讨论，分享经验和教训</a:t>
            </a:r>
          </a:p>
        </p:txBody>
      </p:sp>
      <p:sp>
        <p:nvSpPr>
          <p:cNvPr id="12" name="任意多边形 11"/>
          <p:cNvSpPr/>
          <p:nvPr>
            <p:custDataLst>
              <p:tags r:id="rId34"/>
            </p:custDataLst>
          </p:nvPr>
        </p:nvSpPr>
        <p:spPr>
          <a:xfrm>
            <a:off x="6834712" y="4102152"/>
            <a:ext cx="350583" cy="350583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idx"/>
              <a:gd name="ib" fmla="+- vc idx 0"/>
            </a:gdLst>
            <a:cxnLst>
              <a:cxn ang="3">
                <a:pos x="hc" y="t"/>
              </a:cxn>
              <a:cxn ang="3">
                <a:pos x="hd2" y="il"/>
              </a:cxn>
              <a:cxn ang="cd2">
                <a:pos x="l" y="vc"/>
              </a:cxn>
              <a:cxn ang="cd4">
                <a:pos x="hd2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1096" h="1001">
                <a:moveTo>
                  <a:pt x="592" y="0"/>
                </a:moveTo>
                <a:cubicBezTo>
                  <a:pt x="676" y="1"/>
                  <a:pt x="760" y="10"/>
                  <a:pt x="821" y="38"/>
                </a:cubicBezTo>
                <a:cubicBezTo>
                  <a:pt x="1033" y="137"/>
                  <a:pt x="1128" y="402"/>
                  <a:pt x="1085" y="651"/>
                </a:cubicBezTo>
                <a:lnTo>
                  <a:pt x="1085" y="652"/>
                </a:lnTo>
                <a:lnTo>
                  <a:pt x="1081" y="667"/>
                </a:lnTo>
                <a:cubicBezTo>
                  <a:pt x="1068" y="710"/>
                  <a:pt x="1049" y="752"/>
                  <a:pt x="1025" y="790"/>
                </a:cubicBezTo>
                <a:lnTo>
                  <a:pt x="1018" y="802"/>
                </a:lnTo>
                <a:lnTo>
                  <a:pt x="1015" y="806"/>
                </a:lnTo>
                <a:cubicBezTo>
                  <a:pt x="956" y="875"/>
                  <a:pt x="870" y="921"/>
                  <a:pt x="773" y="963"/>
                </a:cubicBezTo>
                <a:cubicBezTo>
                  <a:pt x="719" y="986"/>
                  <a:pt x="673" y="980"/>
                  <a:pt x="617" y="988"/>
                </a:cubicBezTo>
                <a:cubicBezTo>
                  <a:pt x="457" y="1011"/>
                  <a:pt x="318" y="1009"/>
                  <a:pt x="186" y="916"/>
                </a:cubicBezTo>
                <a:cubicBezTo>
                  <a:pt x="117" y="867"/>
                  <a:pt x="75" y="740"/>
                  <a:pt x="41" y="664"/>
                </a:cubicBezTo>
                <a:cubicBezTo>
                  <a:pt x="-37" y="489"/>
                  <a:pt x="-1" y="315"/>
                  <a:pt x="116" y="173"/>
                </a:cubicBezTo>
                <a:cubicBezTo>
                  <a:pt x="189" y="81"/>
                  <a:pt x="291" y="17"/>
                  <a:pt x="410" y="8"/>
                </a:cubicBezTo>
                <a:cubicBezTo>
                  <a:pt x="463" y="4"/>
                  <a:pt x="528" y="0"/>
                  <a:pt x="59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任意多边形 16"/>
          <p:cNvSpPr/>
          <p:nvPr>
            <p:custDataLst>
              <p:tags r:id="rId35"/>
            </p:custDataLst>
          </p:nvPr>
        </p:nvSpPr>
        <p:spPr>
          <a:xfrm>
            <a:off x="6834712" y="3159016"/>
            <a:ext cx="350583" cy="350583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idx"/>
              <a:gd name="ib" fmla="+- vc idx 0"/>
            </a:gdLst>
            <a:cxnLst>
              <a:cxn ang="3">
                <a:pos x="hc" y="t"/>
              </a:cxn>
              <a:cxn ang="3">
                <a:pos x="hd2" y="il"/>
              </a:cxn>
              <a:cxn ang="cd2">
                <a:pos x="l" y="vc"/>
              </a:cxn>
              <a:cxn ang="cd4">
                <a:pos x="hd2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1096" h="1001">
                <a:moveTo>
                  <a:pt x="592" y="0"/>
                </a:moveTo>
                <a:cubicBezTo>
                  <a:pt x="676" y="1"/>
                  <a:pt x="760" y="10"/>
                  <a:pt x="821" y="38"/>
                </a:cubicBezTo>
                <a:cubicBezTo>
                  <a:pt x="1033" y="137"/>
                  <a:pt x="1128" y="402"/>
                  <a:pt x="1085" y="651"/>
                </a:cubicBezTo>
                <a:lnTo>
                  <a:pt x="1085" y="652"/>
                </a:lnTo>
                <a:lnTo>
                  <a:pt x="1081" y="667"/>
                </a:lnTo>
                <a:cubicBezTo>
                  <a:pt x="1068" y="710"/>
                  <a:pt x="1049" y="752"/>
                  <a:pt x="1025" y="790"/>
                </a:cubicBezTo>
                <a:lnTo>
                  <a:pt x="1018" y="802"/>
                </a:lnTo>
                <a:lnTo>
                  <a:pt x="1015" y="806"/>
                </a:lnTo>
                <a:cubicBezTo>
                  <a:pt x="956" y="875"/>
                  <a:pt x="870" y="921"/>
                  <a:pt x="773" y="963"/>
                </a:cubicBezTo>
                <a:cubicBezTo>
                  <a:pt x="719" y="986"/>
                  <a:pt x="673" y="980"/>
                  <a:pt x="617" y="988"/>
                </a:cubicBezTo>
                <a:cubicBezTo>
                  <a:pt x="457" y="1011"/>
                  <a:pt x="318" y="1009"/>
                  <a:pt x="186" y="916"/>
                </a:cubicBezTo>
                <a:cubicBezTo>
                  <a:pt x="117" y="867"/>
                  <a:pt x="75" y="740"/>
                  <a:pt x="41" y="664"/>
                </a:cubicBezTo>
                <a:cubicBezTo>
                  <a:pt x="-37" y="489"/>
                  <a:pt x="-1" y="315"/>
                  <a:pt x="116" y="173"/>
                </a:cubicBezTo>
                <a:cubicBezTo>
                  <a:pt x="189" y="81"/>
                  <a:pt x="291" y="17"/>
                  <a:pt x="410" y="8"/>
                </a:cubicBezTo>
                <a:cubicBezTo>
                  <a:pt x="463" y="4"/>
                  <a:pt x="528" y="0"/>
                  <a:pt x="59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任意多边形 10"/>
          <p:cNvSpPr/>
          <p:nvPr>
            <p:custDataLst>
              <p:tags r:id="rId36"/>
            </p:custDataLst>
          </p:nvPr>
        </p:nvSpPr>
        <p:spPr>
          <a:xfrm>
            <a:off x="5013055" y="4102152"/>
            <a:ext cx="350583" cy="350583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idx"/>
              <a:gd name="ib" fmla="+- vc idx 0"/>
            </a:gdLst>
            <a:cxnLst>
              <a:cxn ang="3">
                <a:pos x="hc" y="t"/>
              </a:cxn>
              <a:cxn ang="3">
                <a:pos x="hd2" y="il"/>
              </a:cxn>
              <a:cxn ang="cd2">
                <a:pos x="l" y="vc"/>
              </a:cxn>
              <a:cxn ang="cd4">
                <a:pos x="hd2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1096" h="1001">
                <a:moveTo>
                  <a:pt x="592" y="0"/>
                </a:moveTo>
                <a:cubicBezTo>
                  <a:pt x="676" y="1"/>
                  <a:pt x="760" y="10"/>
                  <a:pt x="821" y="38"/>
                </a:cubicBezTo>
                <a:cubicBezTo>
                  <a:pt x="1033" y="137"/>
                  <a:pt x="1128" y="402"/>
                  <a:pt x="1085" y="651"/>
                </a:cubicBezTo>
                <a:lnTo>
                  <a:pt x="1085" y="652"/>
                </a:lnTo>
                <a:lnTo>
                  <a:pt x="1081" y="667"/>
                </a:lnTo>
                <a:cubicBezTo>
                  <a:pt x="1068" y="710"/>
                  <a:pt x="1049" y="752"/>
                  <a:pt x="1025" y="790"/>
                </a:cubicBezTo>
                <a:lnTo>
                  <a:pt x="1018" y="802"/>
                </a:lnTo>
                <a:lnTo>
                  <a:pt x="1015" y="806"/>
                </a:lnTo>
                <a:cubicBezTo>
                  <a:pt x="956" y="875"/>
                  <a:pt x="870" y="921"/>
                  <a:pt x="773" y="963"/>
                </a:cubicBezTo>
                <a:cubicBezTo>
                  <a:pt x="719" y="986"/>
                  <a:pt x="673" y="980"/>
                  <a:pt x="617" y="988"/>
                </a:cubicBezTo>
                <a:cubicBezTo>
                  <a:pt x="457" y="1011"/>
                  <a:pt x="318" y="1009"/>
                  <a:pt x="186" y="916"/>
                </a:cubicBezTo>
                <a:cubicBezTo>
                  <a:pt x="117" y="867"/>
                  <a:pt x="75" y="740"/>
                  <a:pt x="41" y="664"/>
                </a:cubicBezTo>
                <a:cubicBezTo>
                  <a:pt x="-37" y="489"/>
                  <a:pt x="-1" y="315"/>
                  <a:pt x="116" y="173"/>
                </a:cubicBezTo>
                <a:cubicBezTo>
                  <a:pt x="189" y="81"/>
                  <a:pt x="291" y="17"/>
                  <a:pt x="410" y="8"/>
                </a:cubicBezTo>
                <a:cubicBezTo>
                  <a:pt x="463" y="4"/>
                  <a:pt x="528" y="0"/>
                  <a:pt x="59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任意多边形 3"/>
          <p:cNvSpPr/>
          <p:nvPr>
            <p:custDataLst>
              <p:tags r:id="rId37"/>
            </p:custDataLst>
          </p:nvPr>
        </p:nvSpPr>
        <p:spPr>
          <a:xfrm>
            <a:off x="5014430" y="3161765"/>
            <a:ext cx="350583" cy="350583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idx"/>
              <a:gd name="ib" fmla="+- vc idx 0"/>
            </a:gdLst>
            <a:cxnLst>
              <a:cxn ang="3">
                <a:pos x="hc" y="t"/>
              </a:cxn>
              <a:cxn ang="3">
                <a:pos x="hd2" y="il"/>
              </a:cxn>
              <a:cxn ang="cd2">
                <a:pos x="l" y="vc"/>
              </a:cxn>
              <a:cxn ang="cd4">
                <a:pos x="hd2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1096" h="1001">
                <a:moveTo>
                  <a:pt x="592" y="0"/>
                </a:moveTo>
                <a:cubicBezTo>
                  <a:pt x="676" y="1"/>
                  <a:pt x="760" y="10"/>
                  <a:pt x="821" y="38"/>
                </a:cubicBezTo>
                <a:cubicBezTo>
                  <a:pt x="1033" y="137"/>
                  <a:pt x="1128" y="402"/>
                  <a:pt x="1085" y="651"/>
                </a:cubicBezTo>
                <a:lnTo>
                  <a:pt x="1085" y="652"/>
                </a:lnTo>
                <a:lnTo>
                  <a:pt x="1081" y="667"/>
                </a:lnTo>
                <a:cubicBezTo>
                  <a:pt x="1068" y="710"/>
                  <a:pt x="1049" y="752"/>
                  <a:pt x="1025" y="790"/>
                </a:cubicBezTo>
                <a:lnTo>
                  <a:pt x="1018" y="802"/>
                </a:lnTo>
                <a:lnTo>
                  <a:pt x="1015" y="806"/>
                </a:lnTo>
                <a:cubicBezTo>
                  <a:pt x="956" y="875"/>
                  <a:pt x="870" y="921"/>
                  <a:pt x="773" y="963"/>
                </a:cubicBezTo>
                <a:cubicBezTo>
                  <a:pt x="719" y="986"/>
                  <a:pt x="673" y="980"/>
                  <a:pt x="617" y="988"/>
                </a:cubicBezTo>
                <a:cubicBezTo>
                  <a:pt x="457" y="1011"/>
                  <a:pt x="318" y="1009"/>
                  <a:pt x="186" y="916"/>
                </a:cubicBezTo>
                <a:cubicBezTo>
                  <a:pt x="117" y="867"/>
                  <a:pt x="75" y="740"/>
                  <a:pt x="41" y="664"/>
                </a:cubicBezTo>
                <a:cubicBezTo>
                  <a:pt x="-37" y="489"/>
                  <a:pt x="-1" y="315"/>
                  <a:pt x="116" y="173"/>
                </a:cubicBezTo>
                <a:cubicBezTo>
                  <a:pt x="189" y="81"/>
                  <a:pt x="291" y="17"/>
                  <a:pt x="410" y="8"/>
                </a:cubicBezTo>
                <a:cubicBezTo>
                  <a:pt x="463" y="4"/>
                  <a:pt x="528" y="0"/>
                  <a:pt x="59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文本框 4"/>
          <p:cNvSpPr txBox="1"/>
          <p:nvPr>
            <p:custDataLst>
              <p:tags r:id="rId38"/>
            </p:custDataLst>
          </p:nvPr>
        </p:nvSpPr>
        <p:spPr>
          <a:xfrm>
            <a:off x="6808590" y="4085010"/>
            <a:ext cx="402827" cy="402054"/>
          </a:xfrm>
          <a:prstGeom prst="rect">
            <a:avLst/>
          </a:prstGeom>
          <a:noFill/>
        </p:spPr>
        <p:txBody>
          <a:bodyPr wrap="square" rtlCol="0" anchor="ctr" anchorCtr="1">
            <a:normAutofit fontScale="80000"/>
          </a:bodyPr>
          <a:lstStyle/>
          <a:p>
            <a:pPr algn="ctr"/>
            <a:r>
              <a:rPr lang="en-US" altLang="zh-CN" sz="14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7" name="文本框 6"/>
          <p:cNvSpPr txBox="1"/>
          <p:nvPr>
            <p:custDataLst>
              <p:tags r:id="rId39"/>
            </p:custDataLst>
          </p:nvPr>
        </p:nvSpPr>
        <p:spPr>
          <a:xfrm>
            <a:off x="4988308" y="3144623"/>
            <a:ext cx="402827" cy="402054"/>
          </a:xfrm>
          <a:prstGeom prst="rect">
            <a:avLst/>
          </a:prstGeom>
          <a:noFill/>
        </p:spPr>
        <p:txBody>
          <a:bodyPr wrap="square" rtlCol="0" anchor="ctr" anchorCtr="1">
            <a:normAutofit fontScale="80000"/>
          </a:bodyPr>
          <a:lstStyle/>
          <a:p>
            <a:pPr algn="ctr"/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8" name="文本框 7"/>
          <p:cNvSpPr txBox="1"/>
          <p:nvPr>
            <p:custDataLst>
              <p:tags r:id="rId40"/>
            </p:custDataLst>
          </p:nvPr>
        </p:nvSpPr>
        <p:spPr>
          <a:xfrm>
            <a:off x="6808590" y="3133625"/>
            <a:ext cx="402827" cy="402054"/>
          </a:xfrm>
          <a:prstGeom prst="rect">
            <a:avLst/>
          </a:prstGeom>
          <a:noFill/>
        </p:spPr>
        <p:txBody>
          <a:bodyPr wrap="square" rtlCol="0" anchor="ctr" anchorCtr="1">
            <a:normAutofit fontScale="80000"/>
          </a:bodyPr>
          <a:lstStyle/>
          <a:p>
            <a:pPr algn="ctr"/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10" name="文本框 9"/>
          <p:cNvSpPr txBox="1"/>
          <p:nvPr>
            <p:custDataLst>
              <p:tags r:id="rId41"/>
            </p:custDataLst>
          </p:nvPr>
        </p:nvSpPr>
        <p:spPr>
          <a:xfrm>
            <a:off x="4986934" y="4085010"/>
            <a:ext cx="402827" cy="402054"/>
          </a:xfrm>
          <a:prstGeom prst="rect">
            <a:avLst/>
          </a:prstGeom>
          <a:noFill/>
        </p:spPr>
        <p:txBody>
          <a:bodyPr wrap="square" rtlCol="0" anchor="ctr" anchorCtr="1">
            <a:normAutofit fontScale="80000"/>
          </a:bodyPr>
          <a:lstStyle/>
          <a:p>
            <a:pPr algn="ctr"/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</a:t>
            </a:r>
          </a:p>
        </p:txBody>
      </p:sp>
    </p:spTree>
    <p:custDataLst>
      <p:tags r:id="rId42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2"/>
          <p:cNvSpPr/>
          <p:nvPr>
            <p:ph type="body" idx="3"/>
            <p:custDataLst>
              <p:tags r:id="rId2"/>
            </p:custDataLst>
          </p:nvPr>
        </p:nvSpPr>
        <p:spPr>
          <a:gradFill>
            <a:path path="circle">
              <a:fillToRect/>
            </a:path>
          </a:gradFill>
        </p:spPr>
        <p:txBody>
          <a:bodyPr/>
          <a:lstStyle/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</a:rPr>
              <a:t>4</a:t>
            </a:r>
          </a:p>
        </p:txBody>
      </p:sp>
      <p:sp>
        <p:nvSpPr>
          <p:cNvPr id="4" name="标题 3"/>
          <p:cNvSpPr/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dk1">
                    <a:lumMod val="75000"/>
                    <a:lumOff val="25000"/>
                  </a:schemeClr>
                </a:solidFill>
              </a:rPr>
              <a:t>培训考核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任意多边形: 形状 2"/>
          <p:cNvSpPr/>
          <p:nvPr>
            <p:custDataLst>
              <p:tags r:id="rId2"/>
            </p:custDataLst>
          </p:nvPr>
        </p:nvSpPr>
        <p:spPr>
          <a:xfrm>
            <a:off x="10841990" y="5400675"/>
            <a:ext cx="1350010" cy="1457325"/>
          </a:xfrm>
          <a:custGeom>
            <a:gdLst>
              <a:gd name="connsiteX0" fmla="*/ 1655408 w 2097843"/>
              <a:gd name="connsiteY0" fmla="*/ 0 h 2264232"/>
              <a:gd name="connsiteX1" fmla="*/ 1989031 w 2097843"/>
              <a:gd name="connsiteY1" fmla="*/ 33632 h 2264232"/>
              <a:gd name="connsiteX2" fmla="*/ 2097843 w 2097843"/>
              <a:gd name="connsiteY2" fmla="*/ 61611 h 2264232"/>
              <a:gd name="connsiteX3" fmla="*/ 2097843 w 2097843"/>
              <a:gd name="connsiteY3" fmla="*/ 2264232 h 2264232"/>
              <a:gd name="connsiteX4" fmla="*/ 117084 w 2097843"/>
              <a:gd name="connsiteY4" fmla="*/ 2264232 h 2264232"/>
              <a:gd name="connsiteX5" fmla="*/ 74424 w 2097843"/>
              <a:gd name="connsiteY5" fmla="*/ 2147676 h 2264232"/>
              <a:gd name="connsiteX6" fmla="*/ 0 w 2097843"/>
              <a:gd name="connsiteY6" fmla="*/ 1655408 h 2264232"/>
              <a:gd name="connsiteX7" fmla="*/ 1655408 w 2097843"/>
              <a:gd name="connsiteY7" fmla="*/ 0 h 226423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97843" h="2264232">
                <a:moveTo>
                  <a:pt x="1655408" y="0"/>
                </a:moveTo>
                <a:cubicBezTo>
                  <a:pt x="1769690" y="0"/>
                  <a:pt x="1881268" y="11581"/>
                  <a:pt x="1989031" y="33632"/>
                </a:cubicBezTo>
                <a:lnTo>
                  <a:pt x="2097843" y="61611"/>
                </a:lnTo>
                <a:lnTo>
                  <a:pt x="2097843" y="2264232"/>
                </a:lnTo>
                <a:lnTo>
                  <a:pt x="117084" y="2264232"/>
                </a:lnTo>
                <a:lnTo>
                  <a:pt x="74424" y="2147676"/>
                </a:lnTo>
                <a:cubicBezTo>
                  <a:pt x="26056" y="1992169"/>
                  <a:pt x="0" y="1826831"/>
                  <a:pt x="0" y="1655408"/>
                </a:cubicBezTo>
                <a:cubicBezTo>
                  <a:pt x="0" y="741151"/>
                  <a:pt x="741151" y="0"/>
                  <a:pt x="1655408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46000">
                <a:schemeClr val="accent2"/>
              </a:gs>
              <a:gs pos="100000">
                <a:schemeClr val="accent6"/>
              </a:gs>
            </a:gsLst>
            <a:path path="circle">
              <a:fillToRect/>
            </a:path>
          </a:gradFill>
          <a:ln>
            <a:noFill/>
            <a:prstDash val="solid"/>
          </a:ln>
          <a:effectLst>
            <a:outerShdw blurRad="863600" dist="304800" dir="8100000" algn="tr" rotWithShape="0">
              <a:schemeClr val="accent3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7" name="任意多边形: 形状 16"/>
          <p:cNvSpPr/>
          <p:nvPr>
            <p:custDataLst>
              <p:tags r:id="rId3"/>
            </p:custDataLst>
          </p:nvPr>
        </p:nvSpPr>
        <p:spPr>
          <a:xfrm>
            <a:off x="0" y="0"/>
            <a:ext cx="2202180" cy="1774825"/>
          </a:xfrm>
          <a:custGeom>
            <a:gdLst>
              <a:gd name="connsiteX0" fmla="*/ 0 w 2593145"/>
              <a:gd name="connsiteY0" fmla="*/ 0 h 2089574"/>
              <a:gd name="connsiteX1" fmla="*/ 2585357 w 2593145"/>
              <a:gd name="connsiteY1" fmla="*/ 0 h 2089574"/>
              <a:gd name="connsiteX2" fmla="*/ 2593145 w 2593145"/>
              <a:gd name="connsiteY2" fmla="*/ 154244 h 2089574"/>
              <a:gd name="connsiteX3" fmla="*/ 657815 w 2593145"/>
              <a:gd name="connsiteY3" fmla="*/ 2089574 h 2089574"/>
              <a:gd name="connsiteX4" fmla="*/ 82307 w 2593145"/>
              <a:gd name="connsiteY4" fmla="*/ 2002566 h 2089574"/>
              <a:gd name="connsiteX5" fmla="*/ 0 w 2593145"/>
              <a:gd name="connsiteY5" fmla="*/ 1972441 h 20895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93145" h="2089574">
                <a:moveTo>
                  <a:pt x="0" y="0"/>
                </a:moveTo>
                <a:lnTo>
                  <a:pt x="2585357" y="0"/>
                </a:lnTo>
                <a:lnTo>
                  <a:pt x="2593145" y="154244"/>
                </a:lnTo>
                <a:cubicBezTo>
                  <a:pt x="2593145" y="1223097"/>
                  <a:pt x="1726668" y="2089574"/>
                  <a:pt x="657815" y="2089574"/>
                </a:cubicBezTo>
                <a:cubicBezTo>
                  <a:pt x="457405" y="2089574"/>
                  <a:pt x="264110" y="2059112"/>
                  <a:pt x="82307" y="2002566"/>
                </a:cubicBezTo>
                <a:lnTo>
                  <a:pt x="0" y="1972441"/>
                </a:lnTo>
                <a:close/>
              </a:path>
            </a:pathLst>
          </a:custGeom>
          <a:solidFill>
            <a:schemeClr val="accent2"/>
          </a:solidFill>
          <a:ln>
            <a:noFill/>
            <a:prstDash val="solid"/>
          </a:ln>
          <a:effectLst>
            <a:outerShdw blurRad="863600" dist="304800" dir="8100000" algn="tr" rotWithShape="0">
              <a:schemeClr val="accent3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理论知识考核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>
            <p:custDataLst>
              <p:tags r:id="rId6"/>
            </p:custDataLst>
          </p:nvPr>
        </p:nvCxnSpPr>
        <p:spPr>
          <a:xfrm>
            <a:off x="2728251" y="3819440"/>
            <a:ext cx="6587660" cy="0"/>
          </a:xfrm>
          <a:prstGeom prst="line">
            <a:avLst/>
          </a:prstGeom>
          <a:ln w="25400" cap="rnd">
            <a:solidFill>
              <a:schemeClr val="lt1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等腰三角形 30"/>
          <p:cNvSpPr/>
          <p:nvPr>
            <p:custDataLst>
              <p:tags r:id="rId7"/>
            </p:custDataLst>
          </p:nvPr>
        </p:nvSpPr>
        <p:spPr>
          <a:xfrm rot="5400000">
            <a:off x="9308043" y="3742346"/>
            <a:ext cx="169923" cy="154189"/>
          </a:xfrm>
          <a:prstGeom prst="triangle">
            <a:avLst/>
          </a:prstGeom>
          <a:solidFill>
            <a:srgbClr val="54C8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文本框 18"/>
          <p:cNvSpPr txBox="1"/>
          <p:nvPr>
            <p:custDataLst>
              <p:tags r:id="rId8"/>
            </p:custDataLst>
          </p:nvPr>
        </p:nvSpPr>
        <p:spPr>
          <a:xfrm>
            <a:off x="3380009" y="1478280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1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考核内容：煤矿采掘安全知识、法律法规、操作规程等</a:t>
            </a:r>
          </a:p>
        </p:txBody>
      </p:sp>
      <p:sp>
        <p:nvSpPr>
          <p:cNvPr id="57" name="对角圆角矩形 56"/>
          <p:cNvSpPr/>
          <p:nvPr>
            <p:custDataLst>
              <p:tags r:id="rId9"/>
            </p:custDataLst>
          </p:nvPr>
        </p:nvSpPr>
        <p:spPr>
          <a:xfrm>
            <a:off x="3498011" y="3142109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58" name="直接连接符 57"/>
          <p:cNvCxnSpPr>
            <a:stCxn id="57" idx="2"/>
          </p:cNvCxnSpPr>
          <p:nvPr>
            <p:custDataLst>
              <p:tags r:id="rId10"/>
            </p:custDataLst>
          </p:nvPr>
        </p:nvCxnSpPr>
        <p:spPr>
          <a:xfrm flipH="1">
            <a:off x="3498011" y="3323045"/>
            <a:ext cx="0" cy="508982"/>
          </a:xfrm>
          <a:prstGeom prst="line">
            <a:avLst/>
          </a:prstGeom>
          <a:ln w="1270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文本框 71"/>
          <p:cNvSpPr txBox="1"/>
          <p:nvPr>
            <p:custDataLst>
              <p:tags r:id="rId11"/>
            </p:custDataLst>
          </p:nvPr>
        </p:nvSpPr>
        <p:spPr>
          <a:xfrm>
            <a:off x="3531839" y="3114575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8" name="文本框 7"/>
          <p:cNvSpPr txBox="1"/>
          <p:nvPr>
            <p:custDataLst>
              <p:tags r:id="rId12"/>
            </p:custDataLst>
          </p:nvPr>
        </p:nvSpPr>
        <p:spPr>
          <a:xfrm>
            <a:off x="4706476" y="4599827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6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考核方式：笔试、机考、口试等</a:t>
            </a:r>
          </a:p>
        </p:txBody>
      </p:sp>
      <p:sp>
        <p:nvSpPr>
          <p:cNvPr id="70" name="对角圆角矩形 69"/>
          <p:cNvSpPr/>
          <p:nvPr>
            <p:custDataLst>
              <p:tags r:id="rId13"/>
            </p:custDataLst>
          </p:nvPr>
        </p:nvSpPr>
        <p:spPr>
          <a:xfrm flipV="1">
            <a:off x="4822118" y="4149846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71" name="直接连接符 70"/>
          <p:cNvCxnSpPr>
            <a:stCxn id="70" idx="2"/>
          </p:cNvCxnSpPr>
          <p:nvPr>
            <p:custDataLst>
              <p:tags r:id="rId14"/>
            </p:custDataLst>
          </p:nvPr>
        </p:nvCxnSpPr>
        <p:spPr>
          <a:xfrm flipH="1" flipV="1">
            <a:off x="4822118" y="3821800"/>
            <a:ext cx="0" cy="508982"/>
          </a:xfrm>
          <a:prstGeom prst="line">
            <a:avLst/>
          </a:prstGeom>
          <a:ln w="12700">
            <a:solidFill>
              <a:schemeClr val="accent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文本框 72"/>
          <p:cNvSpPr txBox="1"/>
          <p:nvPr>
            <p:custDataLst>
              <p:tags r:id="rId15"/>
            </p:custDataLst>
          </p:nvPr>
        </p:nvSpPr>
        <p:spPr>
          <a:xfrm>
            <a:off x="4855945" y="4122312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5899746" y="1478280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1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考核标准：根据培训内容和要求，设定合格分数线</a:t>
            </a:r>
          </a:p>
        </p:txBody>
      </p:sp>
      <p:sp>
        <p:nvSpPr>
          <p:cNvPr id="80" name="对角圆角矩形 79"/>
          <p:cNvSpPr/>
          <p:nvPr>
            <p:custDataLst>
              <p:tags r:id="rId17"/>
            </p:custDataLst>
          </p:nvPr>
        </p:nvSpPr>
        <p:spPr>
          <a:xfrm>
            <a:off x="6035055" y="3142109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81" name="直接连接符 80"/>
          <p:cNvCxnSpPr>
            <a:stCxn id="80" idx="2"/>
          </p:cNvCxnSpPr>
          <p:nvPr>
            <p:custDataLst>
              <p:tags r:id="rId18"/>
            </p:custDataLst>
          </p:nvPr>
        </p:nvCxnSpPr>
        <p:spPr>
          <a:xfrm flipH="1">
            <a:off x="6035055" y="3323045"/>
            <a:ext cx="0" cy="508982"/>
          </a:xfrm>
          <a:prstGeom prst="line">
            <a:avLst/>
          </a:prstGeom>
          <a:ln w="12700">
            <a:solidFill>
              <a:schemeClr val="accent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文本框 81"/>
          <p:cNvSpPr txBox="1"/>
          <p:nvPr>
            <p:custDataLst>
              <p:tags r:id="rId19"/>
            </p:custDataLst>
          </p:nvPr>
        </p:nvSpPr>
        <p:spPr>
          <a:xfrm>
            <a:off x="6068882" y="3113788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9" name="文本框 8"/>
          <p:cNvSpPr txBox="1"/>
          <p:nvPr>
            <p:custDataLst>
              <p:tags r:id="rId20"/>
            </p:custDataLst>
          </p:nvPr>
        </p:nvSpPr>
        <p:spPr>
          <a:xfrm>
            <a:off x="7181371" y="4599827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考核结果：考核合格者方可上岗，不合格者需重新培训和考核</a:t>
            </a:r>
          </a:p>
        </p:txBody>
      </p:sp>
      <p:sp>
        <p:nvSpPr>
          <p:cNvPr id="85" name="对角圆角矩形 84"/>
          <p:cNvSpPr/>
          <p:nvPr>
            <p:custDataLst>
              <p:tags r:id="rId21"/>
            </p:custDataLst>
          </p:nvPr>
        </p:nvSpPr>
        <p:spPr>
          <a:xfrm flipV="1">
            <a:off x="7314320" y="4149846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86" name="直接连接符 85"/>
          <p:cNvCxnSpPr>
            <a:stCxn id="85" idx="2"/>
          </p:cNvCxnSpPr>
          <p:nvPr>
            <p:custDataLst>
              <p:tags r:id="rId22"/>
            </p:custDataLst>
          </p:nvPr>
        </p:nvCxnSpPr>
        <p:spPr>
          <a:xfrm flipH="1" flipV="1">
            <a:off x="7314320" y="3821800"/>
            <a:ext cx="0" cy="508982"/>
          </a:xfrm>
          <a:prstGeom prst="line">
            <a:avLst/>
          </a:prstGeom>
          <a:ln w="12700">
            <a:solidFill>
              <a:schemeClr val="accent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文本框 86"/>
          <p:cNvSpPr txBox="1"/>
          <p:nvPr>
            <p:custDataLst>
              <p:tags r:id="rId23"/>
            </p:custDataLst>
          </p:nvPr>
        </p:nvSpPr>
        <p:spPr>
          <a:xfrm>
            <a:off x="7348147" y="4121525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4"/>
    </p:custDataLst>
  </p:cSld>
  <p:clrMapOvr>
    <a:masterClrMapping/>
  </p:clrMapOvr>
  <p:transition spd="med"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: 形状 2"/>
          <p:cNvSpPr/>
          <p:nvPr>
            <p:custDataLst>
              <p:tags r:id="rId2"/>
            </p:custDataLst>
          </p:nvPr>
        </p:nvSpPr>
        <p:spPr>
          <a:xfrm>
            <a:off x="10841990" y="5400675"/>
            <a:ext cx="1350010" cy="1457325"/>
          </a:xfrm>
          <a:custGeom>
            <a:gdLst>
              <a:gd name="connsiteX0" fmla="*/ 1655408 w 2097843"/>
              <a:gd name="connsiteY0" fmla="*/ 0 h 2264232"/>
              <a:gd name="connsiteX1" fmla="*/ 1989031 w 2097843"/>
              <a:gd name="connsiteY1" fmla="*/ 33632 h 2264232"/>
              <a:gd name="connsiteX2" fmla="*/ 2097843 w 2097843"/>
              <a:gd name="connsiteY2" fmla="*/ 61611 h 2264232"/>
              <a:gd name="connsiteX3" fmla="*/ 2097843 w 2097843"/>
              <a:gd name="connsiteY3" fmla="*/ 2264232 h 2264232"/>
              <a:gd name="connsiteX4" fmla="*/ 117084 w 2097843"/>
              <a:gd name="connsiteY4" fmla="*/ 2264232 h 2264232"/>
              <a:gd name="connsiteX5" fmla="*/ 74424 w 2097843"/>
              <a:gd name="connsiteY5" fmla="*/ 2147676 h 2264232"/>
              <a:gd name="connsiteX6" fmla="*/ 0 w 2097843"/>
              <a:gd name="connsiteY6" fmla="*/ 1655408 h 2264232"/>
              <a:gd name="connsiteX7" fmla="*/ 1655408 w 2097843"/>
              <a:gd name="connsiteY7" fmla="*/ 0 h 226423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97843" h="2264232">
                <a:moveTo>
                  <a:pt x="1655408" y="0"/>
                </a:moveTo>
                <a:cubicBezTo>
                  <a:pt x="1769690" y="0"/>
                  <a:pt x="1881268" y="11581"/>
                  <a:pt x="1989031" y="33632"/>
                </a:cubicBezTo>
                <a:lnTo>
                  <a:pt x="2097843" y="61611"/>
                </a:lnTo>
                <a:lnTo>
                  <a:pt x="2097843" y="2264232"/>
                </a:lnTo>
                <a:lnTo>
                  <a:pt x="117084" y="2264232"/>
                </a:lnTo>
                <a:lnTo>
                  <a:pt x="74424" y="2147676"/>
                </a:lnTo>
                <a:cubicBezTo>
                  <a:pt x="26056" y="1992169"/>
                  <a:pt x="0" y="1826831"/>
                  <a:pt x="0" y="1655408"/>
                </a:cubicBezTo>
                <a:cubicBezTo>
                  <a:pt x="0" y="741151"/>
                  <a:pt x="741151" y="0"/>
                  <a:pt x="1655408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46000">
                <a:schemeClr val="accent2"/>
              </a:gs>
              <a:gs pos="100000">
                <a:schemeClr val="accent6"/>
              </a:gs>
            </a:gsLst>
            <a:path path="circle">
              <a:fillToRect/>
            </a:path>
          </a:gradFill>
          <a:ln>
            <a:noFill/>
            <a:prstDash val="solid"/>
          </a:ln>
          <a:effectLst>
            <a:outerShdw blurRad="863600" dist="304800" dir="8100000" algn="tr" rotWithShape="0">
              <a:schemeClr val="accent3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7" name="任意多边形: 形状 16"/>
          <p:cNvSpPr/>
          <p:nvPr>
            <p:custDataLst>
              <p:tags r:id="rId3"/>
            </p:custDataLst>
          </p:nvPr>
        </p:nvSpPr>
        <p:spPr>
          <a:xfrm>
            <a:off x="0" y="0"/>
            <a:ext cx="2202180" cy="1774825"/>
          </a:xfrm>
          <a:custGeom>
            <a:gdLst>
              <a:gd name="connsiteX0" fmla="*/ 0 w 2593145"/>
              <a:gd name="connsiteY0" fmla="*/ 0 h 2089574"/>
              <a:gd name="connsiteX1" fmla="*/ 2585357 w 2593145"/>
              <a:gd name="connsiteY1" fmla="*/ 0 h 2089574"/>
              <a:gd name="connsiteX2" fmla="*/ 2593145 w 2593145"/>
              <a:gd name="connsiteY2" fmla="*/ 154244 h 2089574"/>
              <a:gd name="connsiteX3" fmla="*/ 657815 w 2593145"/>
              <a:gd name="connsiteY3" fmla="*/ 2089574 h 2089574"/>
              <a:gd name="connsiteX4" fmla="*/ 82307 w 2593145"/>
              <a:gd name="connsiteY4" fmla="*/ 2002566 h 2089574"/>
              <a:gd name="connsiteX5" fmla="*/ 0 w 2593145"/>
              <a:gd name="connsiteY5" fmla="*/ 1972441 h 20895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93145" h="2089574">
                <a:moveTo>
                  <a:pt x="0" y="0"/>
                </a:moveTo>
                <a:lnTo>
                  <a:pt x="2585357" y="0"/>
                </a:lnTo>
                <a:lnTo>
                  <a:pt x="2593145" y="154244"/>
                </a:lnTo>
                <a:cubicBezTo>
                  <a:pt x="2593145" y="1223097"/>
                  <a:pt x="1726668" y="2089574"/>
                  <a:pt x="657815" y="2089574"/>
                </a:cubicBezTo>
                <a:cubicBezTo>
                  <a:pt x="457405" y="2089574"/>
                  <a:pt x="264110" y="2059112"/>
                  <a:pt x="82307" y="2002566"/>
                </a:cubicBezTo>
                <a:lnTo>
                  <a:pt x="0" y="1972441"/>
                </a:lnTo>
                <a:close/>
              </a:path>
            </a:pathLst>
          </a:custGeom>
          <a:solidFill>
            <a:schemeClr val="accent2"/>
          </a:solidFill>
          <a:ln>
            <a:noFill/>
            <a:prstDash val="solid"/>
          </a:ln>
          <a:effectLst>
            <a:outerShdw blurRad="863600" dist="304800" dir="8100000" algn="tr" rotWithShape="0">
              <a:schemeClr val="accent3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实操技能考核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49"/>
          <p:cNvCxnSpPr/>
          <p:nvPr>
            <p:custDataLst>
              <p:tags r:id="rId6"/>
            </p:custDataLst>
          </p:nvPr>
        </p:nvCxnSpPr>
        <p:spPr>
          <a:xfrm>
            <a:off x="3706105" y="2864726"/>
            <a:ext cx="956277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cxnSp>
        <p:nvCxnSpPr>
          <p:cNvPr id="53" name="Straight Connector 52"/>
          <p:cNvCxnSpPr/>
          <p:nvPr>
            <p:custDataLst>
              <p:tags r:id="rId7"/>
            </p:custDataLst>
          </p:nvPr>
        </p:nvCxnSpPr>
        <p:spPr>
          <a:xfrm>
            <a:off x="3744166" y="4597680"/>
            <a:ext cx="1288119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cxnSp>
        <p:nvCxnSpPr>
          <p:cNvPr id="54" name="Straight Connector 38"/>
          <p:cNvCxnSpPr/>
          <p:nvPr>
            <p:custDataLst>
              <p:tags r:id="rId8"/>
            </p:custDataLst>
          </p:nvPr>
        </p:nvCxnSpPr>
        <p:spPr>
          <a:xfrm>
            <a:off x="6359059" y="2795146"/>
            <a:ext cx="2288403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cxnSp>
        <p:nvCxnSpPr>
          <p:cNvPr id="55" name="Straight Connector 41"/>
          <p:cNvCxnSpPr/>
          <p:nvPr>
            <p:custDataLst>
              <p:tags r:id="rId9"/>
            </p:custDataLst>
          </p:nvPr>
        </p:nvCxnSpPr>
        <p:spPr>
          <a:xfrm>
            <a:off x="7440817" y="4478740"/>
            <a:ext cx="956277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sp>
        <p:nvSpPr>
          <p:cNvPr id="57" name="Oval 3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044463" y="3612858"/>
            <a:ext cx="1705003" cy="1731170"/>
          </a:xfrm>
          <a:prstGeom prst="ellipse">
            <a:avLst/>
          </a:prstGeom>
          <a:solidFill>
            <a:schemeClr val="accent3"/>
          </a:solidFill>
          <a:ln w="762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8" name="Oval 4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065872" y="1962567"/>
            <a:ext cx="1705003" cy="1731170"/>
          </a:xfrm>
          <a:prstGeom prst="ellipse">
            <a:avLst/>
          </a:prstGeom>
          <a:solidFill>
            <a:schemeClr val="accent2"/>
          </a:solidFill>
          <a:ln w="76200"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9" name="Oval 5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4416176" y="1998843"/>
            <a:ext cx="1705003" cy="1731170"/>
          </a:xfrm>
          <a:prstGeom prst="ellipse">
            <a:avLst/>
          </a:prstGeom>
          <a:solidFill>
            <a:schemeClr val="accent1"/>
          </a:solidFill>
          <a:ln w="7620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1" name="Oval 7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4429259" y="3609884"/>
            <a:ext cx="1705003" cy="1731170"/>
          </a:xfrm>
          <a:prstGeom prst="ellipse">
            <a:avLst/>
          </a:prstGeom>
          <a:solidFill>
            <a:schemeClr val="accent4"/>
          </a:solidFill>
          <a:ln w="76200"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8" name="Oval 57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7918956" y="4127867"/>
            <a:ext cx="673200" cy="683310"/>
          </a:xfrm>
          <a:prstGeom prst="ellipse">
            <a:avLst/>
          </a:prstGeom>
          <a:solidFill>
            <a:schemeClr val="accent3"/>
          </a:solidFill>
          <a:ln w="381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3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dk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1" name="Oval 68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7954638" y="2455573"/>
            <a:ext cx="673200" cy="68331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2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2" name="Oval 69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3549699" y="4277137"/>
            <a:ext cx="673200" cy="683310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4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3" name="Oval 70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3511044" y="2487686"/>
            <a:ext cx="673200" cy="68331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1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5" name="Oval 2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5259460" y="2842722"/>
            <a:ext cx="1691920" cy="1718087"/>
          </a:xfrm>
          <a:prstGeom prst="ellipse">
            <a:avLst/>
          </a:prstGeom>
          <a:solidFill>
            <a:schemeClr val="lt1"/>
          </a:solidFill>
          <a:ln w="152400">
            <a:solidFill>
              <a:schemeClr val="lt1"/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>
              <a:lnSpc>
                <a:spcPct val="120000"/>
              </a:lnSpc>
            </a:pPr>
            <a:endParaRPr lang="en-US" sz="2400" kern="0">
              <a:solidFill>
                <a:prstClr val="black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8" name="空心弧 77"/>
          <p:cNvSpPr/>
          <p:nvPr>
            <p:custDataLst>
              <p:tags r:id="rId19"/>
            </p:custDataLst>
          </p:nvPr>
        </p:nvSpPr>
        <p:spPr>
          <a:xfrm rot="5400000">
            <a:off x="5259460" y="2855805"/>
            <a:ext cx="1691920" cy="1691920"/>
          </a:xfrm>
          <a:prstGeom prst="blockArc">
            <a:avLst>
              <a:gd name="adj1" fmla="val 21427815"/>
              <a:gd name="adj2" fmla="val 5686052"/>
              <a:gd name="adj3" fmla="val 1140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89" name="空心弧 88"/>
          <p:cNvSpPr/>
          <p:nvPr>
            <p:custDataLst>
              <p:tags r:id="rId20"/>
            </p:custDataLst>
          </p:nvPr>
        </p:nvSpPr>
        <p:spPr>
          <a:xfrm rot="5400000">
            <a:off x="5259460" y="2855805"/>
            <a:ext cx="1691920" cy="1691920"/>
          </a:xfrm>
          <a:prstGeom prst="blockArc">
            <a:avLst>
              <a:gd name="adj1" fmla="val 10844098"/>
              <a:gd name="adj2" fmla="val 15935468"/>
              <a:gd name="adj3" fmla="val 1124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0" name="空心弧 89"/>
          <p:cNvSpPr/>
          <p:nvPr>
            <p:custDataLst>
              <p:tags r:id="rId21"/>
            </p:custDataLst>
          </p:nvPr>
        </p:nvSpPr>
        <p:spPr>
          <a:xfrm rot="5400000">
            <a:off x="5259460" y="2855805"/>
            <a:ext cx="1691920" cy="1691920"/>
          </a:xfrm>
          <a:prstGeom prst="blockArc">
            <a:avLst>
              <a:gd name="adj1" fmla="val 5658009"/>
              <a:gd name="adj2" fmla="val 10862140"/>
              <a:gd name="adj3" fmla="val 1107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01" name="空心弧 100"/>
          <p:cNvSpPr/>
          <p:nvPr>
            <p:custDataLst>
              <p:tags r:id="rId22"/>
            </p:custDataLst>
          </p:nvPr>
        </p:nvSpPr>
        <p:spPr>
          <a:xfrm rot="5400000">
            <a:off x="5259460" y="2852237"/>
            <a:ext cx="1691920" cy="1691920"/>
          </a:xfrm>
          <a:prstGeom prst="blockArc">
            <a:avLst>
              <a:gd name="adj1" fmla="val 15944909"/>
              <a:gd name="adj2" fmla="val 21425267"/>
              <a:gd name="adj3" fmla="val 11329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0" name="文本框 39"/>
          <p:cNvSpPr txBox="1"/>
          <p:nvPr>
            <p:custDataLst>
              <p:tags r:id="rId23"/>
            </p:custDataLst>
          </p:nvPr>
        </p:nvSpPr>
        <p:spPr>
          <a:xfrm>
            <a:off x="1305898" y="1752638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algn="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2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考核内容：采掘设备操作、安全操作规程、应急处理能力等</a:t>
            </a:r>
          </a:p>
        </p:txBody>
      </p:sp>
      <p:sp>
        <p:nvSpPr>
          <p:cNvPr id="41" name="文本框 40"/>
          <p:cNvSpPr txBox="1"/>
          <p:nvPr>
            <p:custDataLst>
              <p:tags r:id="rId24"/>
            </p:custDataLst>
          </p:nvPr>
        </p:nvSpPr>
        <p:spPr>
          <a:xfrm>
            <a:off x="1305898" y="4243239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algn="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考核结果：根据考核结果，对员工进行分级，制定相应的培训计划和措施</a:t>
            </a:r>
          </a:p>
        </p:txBody>
      </p:sp>
      <p:sp>
        <p:nvSpPr>
          <p:cNvPr id="42" name="文本框 41"/>
          <p:cNvSpPr txBox="1"/>
          <p:nvPr>
            <p:custDataLst>
              <p:tags r:id="rId25"/>
            </p:custDataLst>
          </p:nvPr>
        </p:nvSpPr>
        <p:spPr>
          <a:xfrm>
            <a:off x="8787812" y="1752638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考核方式：实际操作、模拟操作、笔试等</a:t>
            </a:r>
          </a:p>
        </p:txBody>
      </p:sp>
      <p:sp>
        <p:nvSpPr>
          <p:cNvPr id="43" name="文本框 42"/>
          <p:cNvSpPr txBox="1"/>
          <p:nvPr>
            <p:custDataLst>
              <p:tags r:id="rId26"/>
            </p:custDataLst>
          </p:nvPr>
        </p:nvSpPr>
        <p:spPr>
          <a:xfrm>
            <a:off x="8787812" y="4243239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考核标准：根据采掘设备操作规程、安全操作规程等制定考核标准</a:t>
            </a:r>
          </a:p>
        </p:txBody>
      </p:sp>
      <p:pic>
        <p:nvPicPr>
          <p:cNvPr id="44" name="图形 43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4987682" y="4311035"/>
            <a:ext cx="588752" cy="669037"/>
          </a:xfrm>
          <a:prstGeom prst="rect">
            <a:avLst/>
          </a:prstGeom>
        </p:spPr>
      </p:pic>
      <p:pic>
        <p:nvPicPr>
          <p:cNvPr id="45" name="图形 44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6803300" y="4375262"/>
            <a:ext cx="428184" cy="454945"/>
          </a:xfrm>
          <a:prstGeom prst="rect">
            <a:avLst/>
          </a:prstGeom>
        </p:spPr>
      </p:pic>
      <p:pic>
        <p:nvPicPr>
          <p:cNvPr id="46" name="图形 45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6609428" y="2493633"/>
            <a:ext cx="633355" cy="437104"/>
          </a:xfrm>
          <a:prstGeom prst="rect">
            <a:avLst/>
          </a:prstGeom>
        </p:spPr>
      </p:pic>
      <p:pic>
        <p:nvPicPr>
          <p:cNvPr id="47" name="图形 46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4844360" y="2551914"/>
            <a:ext cx="535229" cy="553070"/>
          </a:xfrm>
          <a:prstGeom prst="rect">
            <a:avLst/>
          </a:prstGeom>
        </p:spPr>
      </p:pic>
      <p:pic>
        <p:nvPicPr>
          <p:cNvPr id="48" name="图形 47"/>
          <p:cNvPicPr>
            <a:picLocks noChangeAspect="1"/>
          </p:cNvPicPr>
          <p:nvPr>
            <p:custDataLst>
              <p:tags r:id="rId36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5837508" y="3447531"/>
            <a:ext cx="535229" cy="508468"/>
          </a:xfrm>
          <a:prstGeom prst="rect">
            <a:avLst/>
          </a:prstGeom>
        </p:spPr>
      </p:pic>
    </p:spTree>
    <p:custDataLst>
      <p:tags r:id="rId37"/>
    </p:custDataLst>
  </p:cSld>
  <p:clrMapOvr>
    <a:masterClrMapping/>
  </p:clrMapOvr>
  <p:transition spd="med"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: 形状 2"/>
          <p:cNvSpPr/>
          <p:nvPr>
            <p:custDataLst>
              <p:tags r:id="rId2"/>
            </p:custDataLst>
          </p:nvPr>
        </p:nvSpPr>
        <p:spPr>
          <a:xfrm>
            <a:off x="10841990" y="5400675"/>
            <a:ext cx="1350010" cy="1457325"/>
          </a:xfrm>
          <a:custGeom>
            <a:gdLst>
              <a:gd name="connsiteX0" fmla="*/ 1655408 w 2097843"/>
              <a:gd name="connsiteY0" fmla="*/ 0 h 2264232"/>
              <a:gd name="connsiteX1" fmla="*/ 1989031 w 2097843"/>
              <a:gd name="connsiteY1" fmla="*/ 33632 h 2264232"/>
              <a:gd name="connsiteX2" fmla="*/ 2097843 w 2097843"/>
              <a:gd name="connsiteY2" fmla="*/ 61611 h 2264232"/>
              <a:gd name="connsiteX3" fmla="*/ 2097843 w 2097843"/>
              <a:gd name="connsiteY3" fmla="*/ 2264232 h 2264232"/>
              <a:gd name="connsiteX4" fmla="*/ 117084 w 2097843"/>
              <a:gd name="connsiteY4" fmla="*/ 2264232 h 2264232"/>
              <a:gd name="connsiteX5" fmla="*/ 74424 w 2097843"/>
              <a:gd name="connsiteY5" fmla="*/ 2147676 h 2264232"/>
              <a:gd name="connsiteX6" fmla="*/ 0 w 2097843"/>
              <a:gd name="connsiteY6" fmla="*/ 1655408 h 2264232"/>
              <a:gd name="connsiteX7" fmla="*/ 1655408 w 2097843"/>
              <a:gd name="connsiteY7" fmla="*/ 0 h 226423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97843" h="2264232">
                <a:moveTo>
                  <a:pt x="1655408" y="0"/>
                </a:moveTo>
                <a:cubicBezTo>
                  <a:pt x="1769690" y="0"/>
                  <a:pt x="1881268" y="11581"/>
                  <a:pt x="1989031" y="33632"/>
                </a:cubicBezTo>
                <a:lnTo>
                  <a:pt x="2097843" y="61611"/>
                </a:lnTo>
                <a:lnTo>
                  <a:pt x="2097843" y="2264232"/>
                </a:lnTo>
                <a:lnTo>
                  <a:pt x="117084" y="2264232"/>
                </a:lnTo>
                <a:lnTo>
                  <a:pt x="74424" y="2147676"/>
                </a:lnTo>
                <a:cubicBezTo>
                  <a:pt x="26056" y="1992169"/>
                  <a:pt x="0" y="1826831"/>
                  <a:pt x="0" y="1655408"/>
                </a:cubicBezTo>
                <a:cubicBezTo>
                  <a:pt x="0" y="741151"/>
                  <a:pt x="741151" y="0"/>
                  <a:pt x="1655408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46000">
                <a:schemeClr val="accent2"/>
              </a:gs>
              <a:gs pos="100000">
                <a:schemeClr val="accent6"/>
              </a:gs>
            </a:gsLst>
            <a:path path="circle">
              <a:fillToRect/>
            </a:path>
          </a:gradFill>
          <a:ln>
            <a:noFill/>
            <a:prstDash val="solid"/>
          </a:ln>
          <a:effectLst>
            <a:outerShdw blurRad="863600" dist="304800" dir="8100000" algn="tr" rotWithShape="0">
              <a:schemeClr val="accent3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7" name="任意多边形: 形状 16"/>
          <p:cNvSpPr/>
          <p:nvPr>
            <p:custDataLst>
              <p:tags r:id="rId3"/>
            </p:custDataLst>
          </p:nvPr>
        </p:nvSpPr>
        <p:spPr>
          <a:xfrm>
            <a:off x="0" y="0"/>
            <a:ext cx="2202180" cy="1774825"/>
          </a:xfrm>
          <a:custGeom>
            <a:gdLst>
              <a:gd name="connsiteX0" fmla="*/ 0 w 2593145"/>
              <a:gd name="connsiteY0" fmla="*/ 0 h 2089574"/>
              <a:gd name="connsiteX1" fmla="*/ 2585357 w 2593145"/>
              <a:gd name="connsiteY1" fmla="*/ 0 h 2089574"/>
              <a:gd name="connsiteX2" fmla="*/ 2593145 w 2593145"/>
              <a:gd name="connsiteY2" fmla="*/ 154244 h 2089574"/>
              <a:gd name="connsiteX3" fmla="*/ 657815 w 2593145"/>
              <a:gd name="connsiteY3" fmla="*/ 2089574 h 2089574"/>
              <a:gd name="connsiteX4" fmla="*/ 82307 w 2593145"/>
              <a:gd name="connsiteY4" fmla="*/ 2002566 h 2089574"/>
              <a:gd name="connsiteX5" fmla="*/ 0 w 2593145"/>
              <a:gd name="connsiteY5" fmla="*/ 1972441 h 20895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93145" h="2089574">
                <a:moveTo>
                  <a:pt x="0" y="0"/>
                </a:moveTo>
                <a:lnTo>
                  <a:pt x="2585357" y="0"/>
                </a:lnTo>
                <a:lnTo>
                  <a:pt x="2593145" y="154244"/>
                </a:lnTo>
                <a:cubicBezTo>
                  <a:pt x="2593145" y="1223097"/>
                  <a:pt x="1726668" y="2089574"/>
                  <a:pt x="657815" y="2089574"/>
                </a:cubicBezTo>
                <a:cubicBezTo>
                  <a:pt x="457405" y="2089574"/>
                  <a:pt x="264110" y="2059112"/>
                  <a:pt x="82307" y="2002566"/>
                </a:cubicBezTo>
                <a:lnTo>
                  <a:pt x="0" y="1972441"/>
                </a:lnTo>
                <a:close/>
              </a:path>
            </a:pathLst>
          </a:custGeom>
          <a:solidFill>
            <a:schemeClr val="accent2"/>
          </a:solidFill>
          <a:ln>
            <a:noFill/>
            <a:prstDash val="solid"/>
          </a:ln>
          <a:effectLst>
            <a:outerShdw blurRad="863600" dist="304800" dir="8100000" algn="tr" rotWithShape="0">
              <a:schemeClr val="accent3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综合评价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Shape"/>
          <p:cNvSpPr/>
          <p:nvPr>
            <p:custDataLst>
              <p:tags r:id="rId6"/>
            </p:custDataLst>
          </p:nvPr>
        </p:nvSpPr>
        <p:spPr>
          <a:xfrm>
            <a:off x="3083320" y="1659685"/>
            <a:ext cx="854609" cy="699226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691" y="20400"/>
                </a:moveTo>
                <a:cubicBezTo>
                  <a:pt x="14522" y="20400"/>
                  <a:pt x="12764" y="18251"/>
                  <a:pt x="12764" y="15600"/>
                </a:cubicBezTo>
                <a:cubicBezTo>
                  <a:pt x="12764" y="12949"/>
                  <a:pt x="14522" y="10800"/>
                  <a:pt x="16691" y="10800"/>
                </a:cubicBezTo>
                <a:cubicBezTo>
                  <a:pt x="18860" y="10800"/>
                  <a:pt x="20618" y="12949"/>
                  <a:pt x="20618" y="15600"/>
                </a:cubicBezTo>
                <a:cubicBezTo>
                  <a:pt x="20618" y="18251"/>
                  <a:pt x="18860" y="20400"/>
                  <a:pt x="16691" y="20400"/>
                </a:cubicBezTo>
                <a:moveTo>
                  <a:pt x="12762" y="3393"/>
                </a:moveTo>
                <a:lnTo>
                  <a:pt x="12781" y="3388"/>
                </a:lnTo>
                <a:cubicBezTo>
                  <a:pt x="12870" y="2164"/>
                  <a:pt x="13702" y="1200"/>
                  <a:pt x="14727" y="1200"/>
                </a:cubicBezTo>
                <a:cubicBezTo>
                  <a:pt x="15521" y="1200"/>
                  <a:pt x="16202" y="1779"/>
                  <a:pt x="16511" y="2609"/>
                </a:cubicBezTo>
                <a:lnTo>
                  <a:pt x="16509" y="2609"/>
                </a:lnTo>
                <a:lnTo>
                  <a:pt x="19162" y="10421"/>
                </a:lnTo>
                <a:cubicBezTo>
                  <a:pt x="18436" y="9902"/>
                  <a:pt x="17593" y="9600"/>
                  <a:pt x="16691" y="9600"/>
                </a:cubicBezTo>
                <a:cubicBezTo>
                  <a:pt x="15082" y="9600"/>
                  <a:pt x="13658" y="10550"/>
                  <a:pt x="12763" y="12012"/>
                </a:cubicBezTo>
                <a:cubicBezTo>
                  <a:pt x="12763" y="12012"/>
                  <a:pt x="12762" y="3393"/>
                  <a:pt x="12762" y="3393"/>
                </a:cubicBezTo>
                <a:close/>
                <a:moveTo>
                  <a:pt x="11782" y="13200"/>
                </a:moveTo>
                <a:lnTo>
                  <a:pt x="9818" y="13200"/>
                </a:lnTo>
                <a:lnTo>
                  <a:pt x="9818" y="4800"/>
                </a:lnTo>
                <a:lnTo>
                  <a:pt x="11782" y="4800"/>
                </a:lnTo>
                <a:cubicBezTo>
                  <a:pt x="11782" y="4800"/>
                  <a:pt x="11782" y="13200"/>
                  <a:pt x="11782" y="13200"/>
                </a:cubicBezTo>
                <a:close/>
                <a:moveTo>
                  <a:pt x="11782" y="15600"/>
                </a:moveTo>
                <a:lnTo>
                  <a:pt x="9818" y="15600"/>
                </a:lnTo>
                <a:lnTo>
                  <a:pt x="9818" y="14400"/>
                </a:lnTo>
                <a:lnTo>
                  <a:pt x="11782" y="14400"/>
                </a:lnTo>
                <a:cubicBezTo>
                  <a:pt x="11782" y="14400"/>
                  <a:pt x="11782" y="15600"/>
                  <a:pt x="11782" y="15600"/>
                </a:cubicBezTo>
                <a:close/>
                <a:moveTo>
                  <a:pt x="8837" y="12012"/>
                </a:moveTo>
                <a:cubicBezTo>
                  <a:pt x="7942" y="10550"/>
                  <a:pt x="6518" y="9600"/>
                  <a:pt x="4909" y="9600"/>
                </a:cubicBezTo>
                <a:cubicBezTo>
                  <a:pt x="4007" y="9600"/>
                  <a:pt x="3164" y="9902"/>
                  <a:pt x="2438" y="10421"/>
                </a:cubicBezTo>
                <a:lnTo>
                  <a:pt x="5091" y="2609"/>
                </a:lnTo>
                <a:lnTo>
                  <a:pt x="5089" y="2609"/>
                </a:lnTo>
                <a:cubicBezTo>
                  <a:pt x="5398" y="1779"/>
                  <a:pt x="6079" y="1200"/>
                  <a:pt x="6873" y="1200"/>
                </a:cubicBezTo>
                <a:cubicBezTo>
                  <a:pt x="7898" y="1200"/>
                  <a:pt x="8730" y="2164"/>
                  <a:pt x="8819" y="3388"/>
                </a:cubicBezTo>
                <a:lnTo>
                  <a:pt x="8838" y="3393"/>
                </a:lnTo>
                <a:cubicBezTo>
                  <a:pt x="8838" y="3393"/>
                  <a:pt x="8837" y="12012"/>
                  <a:pt x="8837" y="12012"/>
                </a:cubicBezTo>
                <a:close/>
                <a:moveTo>
                  <a:pt x="4909" y="20400"/>
                </a:moveTo>
                <a:cubicBezTo>
                  <a:pt x="2740" y="20400"/>
                  <a:pt x="982" y="18251"/>
                  <a:pt x="982" y="15600"/>
                </a:cubicBezTo>
                <a:cubicBezTo>
                  <a:pt x="982" y="12949"/>
                  <a:pt x="2740" y="10800"/>
                  <a:pt x="4909" y="10800"/>
                </a:cubicBezTo>
                <a:cubicBezTo>
                  <a:pt x="7078" y="10800"/>
                  <a:pt x="8836" y="12949"/>
                  <a:pt x="8836" y="15600"/>
                </a:cubicBezTo>
                <a:cubicBezTo>
                  <a:pt x="8836" y="18251"/>
                  <a:pt x="7078" y="20400"/>
                  <a:pt x="4909" y="20400"/>
                </a:cubicBezTo>
                <a:moveTo>
                  <a:pt x="21102" y="12980"/>
                </a:moveTo>
                <a:lnTo>
                  <a:pt x="17504" y="2400"/>
                </a:lnTo>
                <a:lnTo>
                  <a:pt x="17493" y="2402"/>
                </a:lnTo>
                <a:cubicBezTo>
                  <a:pt x="17088" y="1006"/>
                  <a:pt x="16009" y="0"/>
                  <a:pt x="14727" y="0"/>
                </a:cubicBezTo>
                <a:cubicBezTo>
                  <a:pt x="13101" y="0"/>
                  <a:pt x="11782" y="1612"/>
                  <a:pt x="11782" y="3600"/>
                </a:cubicBezTo>
                <a:lnTo>
                  <a:pt x="9818" y="3600"/>
                </a:lnTo>
                <a:cubicBezTo>
                  <a:pt x="9818" y="1612"/>
                  <a:pt x="8499" y="0"/>
                  <a:pt x="6873" y="0"/>
                </a:cubicBezTo>
                <a:cubicBezTo>
                  <a:pt x="5592" y="0"/>
                  <a:pt x="4512" y="1006"/>
                  <a:pt x="4107" y="2402"/>
                </a:cubicBezTo>
                <a:lnTo>
                  <a:pt x="4096" y="2400"/>
                </a:lnTo>
                <a:lnTo>
                  <a:pt x="498" y="12980"/>
                </a:lnTo>
                <a:cubicBezTo>
                  <a:pt x="182" y="13772"/>
                  <a:pt x="0" y="14659"/>
                  <a:pt x="0" y="15600"/>
                </a:cubicBezTo>
                <a:cubicBezTo>
                  <a:pt x="0" y="18914"/>
                  <a:pt x="2198" y="21600"/>
                  <a:pt x="4909" y="21600"/>
                </a:cubicBezTo>
                <a:cubicBezTo>
                  <a:pt x="7284" y="21600"/>
                  <a:pt x="9265" y="19539"/>
                  <a:pt x="9719" y="16800"/>
                </a:cubicBezTo>
                <a:lnTo>
                  <a:pt x="11881" y="16800"/>
                </a:lnTo>
                <a:cubicBezTo>
                  <a:pt x="12335" y="19539"/>
                  <a:pt x="14316" y="21600"/>
                  <a:pt x="16691" y="21600"/>
                </a:cubicBezTo>
                <a:cubicBezTo>
                  <a:pt x="19402" y="21600"/>
                  <a:pt x="21600" y="18914"/>
                  <a:pt x="21600" y="15600"/>
                </a:cubicBezTo>
                <a:cubicBezTo>
                  <a:pt x="21600" y="14659"/>
                  <a:pt x="21418" y="13772"/>
                  <a:pt x="21102" y="12980"/>
                </a:cubicBezTo>
                <a:moveTo>
                  <a:pt x="16691" y="12000"/>
                </a:moveTo>
                <a:cubicBezTo>
                  <a:pt x="15064" y="12000"/>
                  <a:pt x="13745" y="13612"/>
                  <a:pt x="13745" y="15600"/>
                </a:cubicBezTo>
                <a:cubicBezTo>
                  <a:pt x="13745" y="15932"/>
                  <a:pt x="13965" y="16200"/>
                  <a:pt x="14236" y="16200"/>
                </a:cubicBezTo>
                <a:cubicBezTo>
                  <a:pt x="14508" y="16200"/>
                  <a:pt x="14727" y="15932"/>
                  <a:pt x="14727" y="15600"/>
                </a:cubicBezTo>
                <a:cubicBezTo>
                  <a:pt x="14727" y="14275"/>
                  <a:pt x="15606" y="13200"/>
                  <a:pt x="16691" y="13200"/>
                </a:cubicBezTo>
                <a:cubicBezTo>
                  <a:pt x="16962" y="13200"/>
                  <a:pt x="17182" y="12932"/>
                  <a:pt x="17182" y="12600"/>
                </a:cubicBezTo>
                <a:cubicBezTo>
                  <a:pt x="17182" y="12268"/>
                  <a:pt x="16962" y="12000"/>
                  <a:pt x="16691" y="12000"/>
                </a:cubicBezTo>
                <a:moveTo>
                  <a:pt x="4909" y="12000"/>
                </a:moveTo>
                <a:cubicBezTo>
                  <a:pt x="3282" y="12000"/>
                  <a:pt x="1964" y="13612"/>
                  <a:pt x="1964" y="15600"/>
                </a:cubicBezTo>
                <a:cubicBezTo>
                  <a:pt x="1964" y="15932"/>
                  <a:pt x="2183" y="16200"/>
                  <a:pt x="2455" y="16200"/>
                </a:cubicBezTo>
                <a:cubicBezTo>
                  <a:pt x="2726" y="16200"/>
                  <a:pt x="2945" y="15932"/>
                  <a:pt x="2945" y="15600"/>
                </a:cubicBezTo>
                <a:cubicBezTo>
                  <a:pt x="2945" y="14275"/>
                  <a:pt x="3825" y="13200"/>
                  <a:pt x="4909" y="13200"/>
                </a:cubicBezTo>
                <a:cubicBezTo>
                  <a:pt x="5180" y="13200"/>
                  <a:pt x="5400" y="12932"/>
                  <a:pt x="5400" y="12600"/>
                </a:cubicBezTo>
                <a:cubicBezTo>
                  <a:pt x="5400" y="12268"/>
                  <a:pt x="5180" y="12000"/>
                  <a:pt x="4909" y="12000"/>
                </a:cubicBezTo>
              </a:path>
            </a:pathLst>
          </a:custGeom>
          <a:solidFill>
            <a:schemeClr val="dk1">
              <a:lumMod val="75000"/>
              <a:lumOff val="25000"/>
            </a:schemeClr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pPr defTabSz="457200">
              <a:lnSpc>
                <a:spcPct val="120000"/>
              </a:lnSpc>
              <a:defRPr b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4" name="Strategy Research…"/>
          <p:cNvSpPr txBox="1"/>
          <p:nvPr>
            <p:custDataLst>
              <p:tags r:id="rId7"/>
            </p:custDataLst>
          </p:nvPr>
        </p:nvSpPr>
        <p:spPr>
          <a:xfrm>
            <a:off x="4433212" y="1477997"/>
            <a:ext cx="4679850" cy="986757"/>
          </a:xfrm>
          <a:prstGeom prst="rect">
            <a:avLst/>
          </a:prstGeom>
          <a:ln w="12700">
            <a:miter lim="400000"/>
          </a:ln>
        </p:spPr>
        <p:txBody>
          <a:bodyPr wrap="square" lIns="90000" tIns="46800" rIns="90000" bIns="4680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defRPr sz="1800" b="0">
                <a:solidFill>
                  <a:srgbClr val="F7F9FF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zh-CN" altLang="en-US" sz="2300" spc="16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  <a:sym typeface="Arial" panose="020b0604020202020204" pitchFamily="34" charset="0"/>
              </a:rPr>
              <a:t>考核内容：理论知识、实际操作、安全知识等</a:t>
            </a:r>
          </a:p>
        </p:txBody>
      </p:sp>
      <p:cxnSp>
        <p:nvCxnSpPr>
          <p:cNvPr id="53" name="直接连接符 52"/>
          <p:cNvCxnSpPr/>
          <p:nvPr>
            <p:custDataLst>
              <p:tags r:id="rId8"/>
            </p:custDataLst>
          </p:nvPr>
        </p:nvCxnSpPr>
        <p:spPr>
          <a:xfrm flipH="1">
            <a:off x="4160195" y="1580229"/>
            <a:ext cx="0" cy="858139"/>
          </a:xfrm>
          <a:prstGeom prst="line">
            <a:avLst/>
          </a:prstGeom>
          <a:ln w="15875"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Shape"/>
          <p:cNvSpPr/>
          <p:nvPr>
            <p:custDataLst>
              <p:tags r:id="rId9"/>
            </p:custDataLst>
          </p:nvPr>
        </p:nvSpPr>
        <p:spPr>
          <a:xfrm>
            <a:off x="3083584" y="2796845"/>
            <a:ext cx="854079" cy="854648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86" h="21600" extrusionOk="0">
                <a:moveTo>
                  <a:pt x="11502" y="10309"/>
                </a:moveTo>
                <a:cubicBezTo>
                  <a:pt x="11767" y="10309"/>
                  <a:pt x="11981" y="10090"/>
                  <a:pt x="11981" y="9818"/>
                </a:cubicBezTo>
                <a:cubicBezTo>
                  <a:pt x="11981" y="9547"/>
                  <a:pt x="11767" y="9327"/>
                  <a:pt x="11502" y="9327"/>
                </a:cubicBezTo>
                <a:cubicBezTo>
                  <a:pt x="11237" y="9327"/>
                  <a:pt x="11022" y="9547"/>
                  <a:pt x="11022" y="9818"/>
                </a:cubicBezTo>
                <a:cubicBezTo>
                  <a:pt x="11022" y="10090"/>
                  <a:pt x="11237" y="10309"/>
                  <a:pt x="11502" y="10309"/>
                </a:cubicBezTo>
                <a:moveTo>
                  <a:pt x="15818" y="4909"/>
                </a:moveTo>
                <a:cubicBezTo>
                  <a:pt x="16083" y="4909"/>
                  <a:pt x="16297" y="5129"/>
                  <a:pt x="16297" y="5400"/>
                </a:cubicBezTo>
                <a:cubicBezTo>
                  <a:pt x="16297" y="5672"/>
                  <a:pt x="16083" y="5891"/>
                  <a:pt x="15818" y="5891"/>
                </a:cubicBezTo>
                <a:cubicBezTo>
                  <a:pt x="15553" y="5891"/>
                  <a:pt x="15338" y="5672"/>
                  <a:pt x="15338" y="5400"/>
                </a:cubicBezTo>
                <a:cubicBezTo>
                  <a:pt x="15338" y="5129"/>
                  <a:pt x="15553" y="4909"/>
                  <a:pt x="15818" y="4909"/>
                </a:cubicBezTo>
                <a:moveTo>
                  <a:pt x="15818" y="6873"/>
                </a:moveTo>
                <a:cubicBezTo>
                  <a:pt x="16612" y="6873"/>
                  <a:pt x="17256" y="6213"/>
                  <a:pt x="17256" y="5400"/>
                </a:cubicBezTo>
                <a:cubicBezTo>
                  <a:pt x="17256" y="4587"/>
                  <a:pt x="16612" y="3928"/>
                  <a:pt x="15818" y="3928"/>
                </a:cubicBezTo>
                <a:cubicBezTo>
                  <a:pt x="15023" y="3928"/>
                  <a:pt x="14379" y="4587"/>
                  <a:pt x="14379" y="5400"/>
                </a:cubicBezTo>
                <a:cubicBezTo>
                  <a:pt x="14379" y="6213"/>
                  <a:pt x="15023" y="6873"/>
                  <a:pt x="15818" y="6873"/>
                </a:cubicBezTo>
                <a:moveTo>
                  <a:pt x="12941" y="11782"/>
                </a:moveTo>
                <a:cubicBezTo>
                  <a:pt x="13206" y="11782"/>
                  <a:pt x="13420" y="11562"/>
                  <a:pt x="13420" y="11291"/>
                </a:cubicBezTo>
                <a:cubicBezTo>
                  <a:pt x="13420" y="11020"/>
                  <a:pt x="13206" y="10800"/>
                  <a:pt x="12941" y="10800"/>
                </a:cubicBezTo>
                <a:cubicBezTo>
                  <a:pt x="12675" y="10800"/>
                  <a:pt x="12461" y="11020"/>
                  <a:pt x="12461" y="11291"/>
                </a:cubicBezTo>
                <a:cubicBezTo>
                  <a:pt x="12461" y="11562"/>
                  <a:pt x="12675" y="11782"/>
                  <a:pt x="12941" y="11782"/>
                </a:cubicBezTo>
                <a:moveTo>
                  <a:pt x="10063" y="7855"/>
                </a:moveTo>
                <a:cubicBezTo>
                  <a:pt x="9798" y="7855"/>
                  <a:pt x="9584" y="8074"/>
                  <a:pt x="9584" y="8346"/>
                </a:cubicBezTo>
                <a:cubicBezTo>
                  <a:pt x="9584" y="8617"/>
                  <a:pt x="9798" y="8836"/>
                  <a:pt x="10063" y="8836"/>
                </a:cubicBezTo>
                <a:cubicBezTo>
                  <a:pt x="10328" y="8836"/>
                  <a:pt x="10543" y="8617"/>
                  <a:pt x="10543" y="8346"/>
                </a:cubicBezTo>
                <a:cubicBezTo>
                  <a:pt x="10543" y="8074"/>
                  <a:pt x="10328" y="7855"/>
                  <a:pt x="10063" y="7855"/>
                </a:cubicBezTo>
                <a:moveTo>
                  <a:pt x="1718" y="19842"/>
                </a:moveTo>
                <a:lnTo>
                  <a:pt x="3451" y="15392"/>
                </a:lnTo>
                <a:cubicBezTo>
                  <a:pt x="3684" y="15834"/>
                  <a:pt x="3973" y="16253"/>
                  <a:pt x="4312" y="16642"/>
                </a:cubicBezTo>
                <a:cubicBezTo>
                  <a:pt x="4824" y="17230"/>
                  <a:pt x="5418" y="17711"/>
                  <a:pt x="6061" y="18068"/>
                </a:cubicBezTo>
                <a:cubicBezTo>
                  <a:pt x="6061" y="18068"/>
                  <a:pt x="1718" y="19842"/>
                  <a:pt x="1718" y="19842"/>
                </a:cubicBezTo>
                <a:close/>
                <a:moveTo>
                  <a:pt x="3717" y="12060"/>
                </a:moveTo>
                <a:lnTo>
                  <a:pt x="0" y="21600"/>
                </a:lnTo>
                <a:lnTo>
                  <a:pt x="9319" y="17795"/>
                </a:lnTo>
                <a:cubicBezTo>
                  <a:pt x="9153" y="17815"/>
                  <a:pt x="8987" y="17824"/>
                  <a:pt x="8822" y="17824"/>
                </a:cubicBezTo>
                <a:cubicBezTo>
                  <a:pt x="5971" y="17824"/>
                  <a:pt x="3389" y="15002"/>
                  <a:pt x="3717" y="12060"/>
                </a:cubicBezTo>
                <a:moveTo>
                  <a:pt x="16115" y="10657"/>
                </a:moveTo>
                <a:cubicBezTo>
                  <a:pt x="15925" y="10851"/>
                  <a:pt x="15627" y="11171"/>
                  <a:pt x="15280" y="11542"/>
                </a:cubicBezTo>
                <a:cubicBezTo>
                  <a:pt x="14662" y="12204"/>
                  <a:pt x="13712" y="13221"/>
                  <a:pt x="13147" y="13753"/>
                </a:cubicBezTo>
                <a:lnTo>
                  <a:pt x="7665" y="8141"/>
                </a:lnTo>
                <a:cubicBezTo>
                  <a:pt x="8185" y="7563"/>
                  <a:pt x="9179" y="6590"/>
                  <a:pt x="9825" y="5958"/>
                </a:cubicBezTo>
                <a:cubicBezTo>
                  <a:pt x="10188" y="5603"/>
                  <a:pt x="10500" y="5298"/>
                  <a:pt x="10690" y="5103"/>
                </a:cubicBezTo>
                <a:cubicBezTo>
                  <a:pt x="13284" y="2447"/>
                  <a:pt x="18271" y="993"/>
                  <a:pt x="20136" y="982"/>
                </a:cubicBezTo>
                <a:cubicBezTo>
                  <a:pt x="20132" y="2572"/>
                  <a:pt x="18824" y="7884"/>
                  <a:pt x="16115" y="10657"/>
                </a:cubicBezTo>
                <a:moveTo>
                  <a:pt x="12477" y="14563"/>
                </a:moveTo>
                <a:cubicBezTo>
                  <a:pt x="12127" y="15873"/>
                  <a:pt x="11665" y="17072"/>
                  <a:pt x="11154" y="18035"/>
                </a:cubicBezTo>
                <a:cubicBezTo>
                  <a:pt x="10943" y="17454"/>
                  <a:pt x="10642" y="16798"/>
                  <a:pt x="10214" y="16110"/>
                </a:cubicBezTo>
                <a:cubicBezTo>
                  <a:pt x="10035" y="15823"/>
                  <a:pt x="9728" y="15656"/>
                  <a:pt x="9405" y="15656"/>
                </a:cubicBezTo>
                <a:cubicBezTo>
                  <a:pt x="9329" y="15656"/>
                  <a:pt x="9252" y="15665"/>
                  <a:pt x="9176" y="15684"/>
                </a:cubicBezTo>
                <a:cubicBezTo>
                  <a:pt x="8990" y="15731"/>
                  <a:pt x="8799" y="15755"/>
                  <a:pt x="8610" y="15755"/>
                </a:cubicBezTo>
                <a:cubicBezTo>
                  <a:pt x="7905" y="15755"/>
                  <a:pt x="7217" y="15432"/>
                  <a:pt x="6621" y="14822"/>
                </a:cubicBezTo>
                <a:cubicBezTo>
                  <a:pt x="5861" y="14044"/>
                  <a:pt x="5561" y="13114"/>
                  <a:pt x="5779" y="12206"/>
                </a:cubicBezTo>
                <a:cubicBezTo>
                  <a:pt x="5877" y="11797"/>
                  <a:pt x="5709" y="11370"/>
                  <a:pt x="5363" y="11144"/>
                </a:cubicBezTo>
                <a:cubicBezTo>
                  <a:pt x="4690" y="10706"/>
                  <a:pt x="4050" y="10398"/>
                  <a:pt x="3482" y="10183"/>
                </a:cubicBezTo>
                <a:cubicBezTo>
                  <a:pt x="4423" y="9658"/>
                  <a:pt x="5594" y="9186"/>
                  <a:pt x="6874" y="8827"/>
                </a:cubicBezTo>
                <a:cubicBezTo>
                  <a:pt x="6900" y="8820"/>
                  <a:pt x="6921" y="8803"/>
                  <a:pt x="6946" y="8793"/>
                </a:cubicBezTo>
                <a:lnTo>
                  <a:pt x="12510" y="14490"/>
                </a:lnTo>
                <a:cubicBezTo>
                  <a:pt x="12501" y="14515"/>
                  <a:pt x="12484" y="14536"/>
                  <a:pt x="12477" y="14563"/>
                </a:cubicBezTo>
                <a:moveTo>
                  <a:pt x="20922" y="167"/>
                </a:moveTo>
                <a:cubicBezTo>
                  <a:pt x="20813" y="55"/>
                  <a:pt x="20545" y="0"/>
                  <a:pt x="20157" y="0"/>
                </a:cubicBezTo>
                <a:cubicBezTo>
                  <a:pt x="18131" y="0"/>
                  <a:pt x="12842" y="1511"/>
                  <a:pt x="10012" y="4409"/>
                </a:cubicBezTo>
                <a:cubicBezTo>
                  <a:pt x="9345" y="5092"/>
                  <a:pt x="7134" y="7175"/>
                  <a:pt x="6621" y="7880"/>
                </a:cubicBezTo>
                <a:cubicBezTo>
                  <a:pt x="4961" y="8346"/>
                  <a:pt x="2544" y="9277"/>
                  <a:pt x="1196" y="10657"/>
                </a:cubicBezTo>
                <a:cubicBezTo>
                  <a:pt x="1196" y="10657"/>
                  <a:pt x="2841" y="10663"/>
                  <a:pt x="4848" y="11972"/>
                </a:cubicBezTo>
                <a:cubicBezTo>
                  <a:pt x="4556" y="13190"/>
                  <a:pt x="4926" y="14475"/>
                  <a:pt x="5943" y="15516"/>
                </a:cubicBezTo>
                <a:cubicBezTo>
                  <a:pt x="6735" y="16327"/>
                  <a:pt x="7672" y="16737"/>
                  <a:pt x="8610" y="16737"/>
                </a:cubicBezTo>
                <a:cubicBezTo>
                  <a:pt x="8876" y="16737"/>
                  <a:pt x="9142" y="16704"/>
                  <a:pt x="9405" y="16637"/>
                </a:cubicBezTo>
                <a:cubicBezTo>
                  <a:pt x="10683" y="18692"/>
                  <a:pt x="10690" y="20376"/>
                  <a:pt x="10690" y="20376"/>
                </a:cubicBezTo>
                <a:cubicBezTo>
                  <a:pt x="12038" y="18996"/>
                  <a:pt x="12948" y="16521"/>
                  <a:pt x="13402" y="14822"/>
                </a:cubicBezTo>
                <a:cubicBezTo>
                  <a:pt x="14091" y="14297"/>
                  <a:pt x="16126" y="12034"/>
                  <a:pt x="16793" y="11351"/>
                </a:cubicBezTo>
                <a:cubicBezTo>
                  <a:pt x="20164" y="7900"/>
                  <a:pt x="21600" y="861"/>
                  <a:pt x="20922" y="167"/>
                </a:cubicBezTo>
              </a:path>
            </a:pathLst>
          </a:custGeom>
          <a:solidFill>
            <a:schemeClr val="dk1">
              <a:lumMod val="75000"/>
              <a:lumOff val="25000"/>
            </a:schemeClr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pPr defTabSz="457200">
              <a:lnSpc>
                <a:spcPct val="120000"/>
              </a:lnSpc>
              <a:defRPr b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6" name="Strategy Research…"/>
          <p:cNvSpPr txBox="1"/>
          <p:nvPr>
            <p:custDataLst>
              <p:tags r:id="rId10"/>
            </p:custDataLst>
          </p:nvPr>
        </p:nvSpPr>
        <p:spPr>
          <a:xfrm>
            <a:off x="4433212" y="2692868"/>
            <a:ext cx="4679850" cy="986757"/>
          </a:xfrm>
          <a:prstGeom prst="rect">
            <a:avLst/>
          </a:prstGeom>
          <a:ln w="12700">
            <a:miter lim="400000"/>
          </a:ln>
        </p:spPr>
        <p:txBody>
          <a:bodyPr wrap="square" lIns="90000" tIns="46800" rIns="90000" bIns="4680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defRPr sz="1800" b="0">
                <a:solidFill>
                  <a:srgbClr val="F7F9FF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zh-CN" altLang="en-US" sz="2300" spc="16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  <a:sym typeface="Arial" panose="020b0604020202020204" pitchFamily="34" charset="0"/>
              </a:rPr>
              <a:t>考核方式：笔试、实操、口试等</a:t>
            </a:r>
          </a:p>
        </p:txBody>
      </p:sp>
      <p:cxnSp>
        <p:nvCxnSpPr>
          <p:cNvPr id="55" name="直接连接符 54"/>
          <p:cNvCxnSpPr/>
          <p:nvPr>
            <p:custDataLst>
              <p:tags r:id="rId11"/>
            </p:custDataLst>
          </p:nvPr>
        </p:nvCxnSpPr>
        <p:spPr>
          <a:xfrm flipH="1">
            <a:off x="4160195" y="2795100"/>
            <a:ext cx="0" cy="858139"/>
          </a:xfrm>
          <a:prstGeom prst="line">
            <a:avLst/>
          </a:prstGeom>
          <a:ln w="15875"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Shape"/>
          <p:cNvSpPr/>
          <p:nvPr>
            <p:custDataLst>
              <p:tags r:id="rId12"/>
            </p:custDataLst>
          </p:nvPr>
        </p:nvSpPr>
        <p:spPr>
          <a:xfrm>
            <a:off x="3083320" y="4028190"/>
            <a:ext cx="854609" cy="854609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891" y="6873"/>
                </a:moveTo>
                <a:cubicBezTo>
                  <a:pt x="6162" y="6873"/>
                  <a:pt x="6382" y="6653"/>
                  <a:pt x="6382" y="6382"/>
                </a:cubicBezTo>
                <a:lnTo>
                  <a:pt x="6382" y="1473"/>
                </a:lnTo>
                <a:cubicBezTo>
                  <a:pt x="6382" y="1201"/>
                  <a:pt x="6162" y="982"/>
                  <a:pt x="5891" y="982"/>
                </a:cubicBezTo>
                <a:cubicBezTo>
                  <a:pt x="5620" y="982"/>
                  <a:pt x="5400" y="1201"/>
                  <a:pt x="5400" y="1473"/>
                </a:cubicBezTo>
                <a:lnTo>
                  <a:pt x="5400" y="6382"/>
                </a:lnTo>
                <a:cubicBezTo>
                  <a:pt x="5400" y="6653"/>
                  <a:pt x="5620" y="6873"/>
                  <a:pt x="5891" y="6873"/>
                </a:cubicBezTo>
                <a:moveTo>
                  <a:pt x="2945" y="5891"/>
                </a:moveTo>
                <a:cubicBezTo>
                  <a:pt x="3216" y="5891"/>
                  <a:pt x="3436" y="5671"/>
                  <a:pt x="3436" y="5400"/>
                </a:cubicBezTo>
                <a:lnTo>
                  <a:pt x="3436" y="2455"/>
                </a:lnTo>
                <a:cubicBezTo>
                  <a:pt x="3436" y="2183"/>
                  <a:pt x="3216" y="1964"/>
                  <a:pt x="2945" y="1964"/>
                </a:cubicBezTo>
                <a:cubicBezTo>
                  <a:pt x="2675" y="1964"/>
                  <a:pt x="2455" y="2183"/>
                  <a:pt x="2455" y="2455"/>
                </a:cubicBezTo>
                <a:lnTo>
                  <a:pt x="2455" y="5400"/>
                </a:lnTo>
                <a:cubicBezTo>
                  <a:pt x="2455" y="5671"/>
                  <a:pt x="2675" y="5891"/>
                  <a:pt x="2945" y="5891"/>
                </a:cubicBezTo>
                <a:moveTo>
                  <a:pt x="18655" y="15218"/>
                </a:moveTo>
                <a:lnTo>
                  <a:pt x="17648" y="15218"/>
                </a:lnTo>
                <a:cubicBezTo>
                  <a:pt x="17660" y="15056"/>
                  <a:pt x="17673" y="14893"/>
                  <a:pt x="17673" y="14727"/>
                </a:cubicBezTo>
                <a:lnTo>
                  <a:pt x="17673" y="11291"/>
                </a:lnTo>
                <a:lnTo>
                  <a:pt x="18655" y="11291"/>
                </a:lnTo>
                <a:cubicBezTo>
                  <a:pt x="19739" y="11291"/>
                  <a:pt x="20618" y="12170"/>
                  <a:pt x="20618" y="13255"/>
                </a:cubicBezTo>
                <a:cubicBezTo>
                  <a:pt x="20618" y="14339"/>
                  <a:pt x="19739" y="15218"/>
                  <a:pt x="18655" y="15218"/>
                </a:cubicBezTo>
                <a:moveTo>
                  <a:pt x="16691" y="14727"/>
                </a:moveTo>
                <a:cubicBezTo>
                  <a:pt x="16691" y="15802"/>
                  <a:pt x="16399" y="16805"/>
                  <a:pt x="15896" y="17673"/>
                </a:cubicBezTo>
                <a:lnTo>
                  <a:pt x="1777" y="17673"/>
                </a:lnTo>
                <a:cubicBezTo>
                  <a:pt x="1274" y="16805"/>
                  <a:pt x="982" y="15802"/>
                  <a:pt x="982" y="14727"/>
                </a:cubicBezTo>
                <a:lnTo>
                  <a:pt x="982" y="8836"/>
                </a:lnTo>
                <a:lnTo>
                  <a:pt x="16691" y="8836"/>
                </a:lnTo>
                <a:cubicBezTo>
                  <a:pt x="16691" y="8836"/>
                  <a:pt x="16691" y="14727"/>
                  <a:pt x="16691" y="14727"/>
                </a:cubicBezTo>
                <a:close/>
                <a:moveTo>
                  <a:pt x="10800" y="20618"/>
                </a:moveTo>
                <a:lnTo>
                  <a:pt x="6873" y="20618"/>
                </a:lnTo>
                <a:cubicBezTo>
                  <a:pt x="5131" y="20618"/>
                  <a:pt x="3569" y="19857"/>
                  <a:pt x="2491" y="18655"/>
                </a:cubicBezTo>
                <a:lnTo>
                  <a:pt x="15182" y="18655"/>
                </a:lnTo>
                <a:cubicBezTo>
                  <a:pt x="14103" y="19857"/>
                  <a:pt x="12542" y="20618"/>
                  <a:pt x="10800" y="20618"/>
                </a:cubicBezTo>
                <a:moveTo>
                  <a:pt x="18655" y="10309"/>
                </a:moveTo>
                <a:lnTo>
                  <a:pt x="17673" y="10309"/>
                </a:lnTo>
                <a:lnTo>
                  <a:pt x="17673" y="8836"/>
                </a:lnTo>
                <a:cubicBezTo>
                  <a:pt x="17673" y="8295"/>
                  <a:pt x="17233" y="7855"/>
                  <a:pt x="16691" y="7855"/>
                </a:cubicBezTo>
                <a:lnTo>
                  <a:pt x="982" y="7855"/>
                </a:lnTo>
                <a:cubicBezTo>
                  <a:pt x="440" y="7855"/>
                  <a:pt x="0" y="8295"/>
                  <a:pt x="0" y="8836"/>
                </a:cubicBezTo>
                <a:lnTo>
                  <a:pt x="0" y="14727"/>
                </a:lnTo>
                <a:cubicBezTo>
                  <a:pt x="0" y="17232"/>
                  <a:pt x="1344" y="19417"/>
                  <a:pt x="3346" y="20618"/>
                </a:cubicBezTo>
                <a:lnTo>
                  <a:pt x="491" y="20618"/>
                </a:lnTo>
                <a:cubicBezTo>
                  <a:pt x="220" y="20618"/>
                  <a:pt x="0" y="20838"/>
                  <a:pt x="0" y="21109"/>
                </a:cubicBezTo>
                <a:cubicBezTo>
                  <a:pt x="0" y="21380"/>
                  <a:pt x="220" y="21600"/>
                  <a:pt x="491" y="21600"/>
                </a:cubicBezTo>
                <a:lnTo>
                  <a:pt x="17182" y="21600"/>
                </a:lnTo>
                <a:cubicBezTo>
                  <a:pt x="17453" y="21600"/>
                  <a:pt x="17673" y="21380"/>
                  <a:pt x="17673" y="21109"/>
                </a:cubicBezTo>
                <a:cubicBezTo>
                  <a:pt x="17673" y="20838"/>
                  <a:pt x="17453" y="20618"/>
                  <a:pt x="17182" y="20618"/>
                </a:cubicBezTo>
                <a:lnTo>
                  <a:pt x="14330" y="20618"/>
                </a:lnTo>
                <a:cubicBezTo>
                  <a:pt x="15925" y="19659"/>
                  <a:pt x="17101" y="18074"/>
                  <a:pt x="17511" y="16200"/>
                </a:cubicBezTo>
                <a:lnTo>
                  <a:pt x="18655" y="16200"/>
                </a:lnTo>
                <a:cubicBezTo>
                  <a:pt x="20281" y="16200"/>
                  <a:pt x="21600" y="14882"/>
                  <a:pt x="21600" y="13255"/>
                </a:cubicBezTo>
                <a:cubicBezTo>
                  <a:pt x="21600" y="11628"/>
                  <a:pt x="20281" y="10309"/>
                  <a:pt x="18655" y="10309"/>
                </a:cubicBezTo>
                <a:moveTo>
                  <a:pt x="11782" y="5891"/>
                </a:moveTo>
                <a:cubicBezTo>
                  <a:pt x="12053" y="5891"/>
                  <a:pt x="12273" y="5671"/>
                  <a:pt x="12273" y="5400"/>
                </a:cubicBezTo>
                <a:lnTo>
                  <a:pt x="12273" y="2455"/>
                </a:lnTo>
                <a:cubicBezTo>
                  <a:pt x="12273" y="2183"/>
                  <a:pt x="12053" y="1964"/>
                  <a:pt x="11782" y="1964"/>
                </a:cubicBezTo>
                <a:cubicBezTo>
                  <a:pt x="11511" y="1964"/>
                  <a:pt x="11291" y="2183"/>
                  <a:pt x="11291" y="2455"/>
                </a:cubicBezTo>
                <a:lnTo>
                  <a:pt x="11291" y="5400"/>
                </a:lnTo>
                <a:cubicBezTo>
                  <a:pt x="11291" y="5671"/>
                  <a:pt x="11511" y="5891"/>
                  <a:pt x="11782" y="5891"/>
                </a:cubicBezTo>
                <a:moveTo>
                  <a:pt x="14727" y="6873"/>
                </a:moveTo>
                <a:cubicBezTo>
                  <a:pt x="14998" y="6873"/>
                  <a:pt x="15218" y="6653"/>
                  <a:pt x="15218" y="6382"/>
                </a:cubicBezTo>
                <a:lnTo>
                  <a:pt x="15218" y="1473"/>
                </a:lnTo>
                <a:cubicBezTo>
                  <a:pt x="15218" y="1201"/>
                  <a:pt x="14998" y="982"/>
                  <a:pt x="14727" y="982"/>
                </a:cubicBezTo>
                <a:cubicBezTo>
                  <a:pt x="14456" y="982"/>
                  <a:pt x="14236" y="1201"/>
                  <a:pt x="14236" y="1473"/>
                </a:cubicBezTo>
                <a:lnTo>
                  <a:pt x="14236" y="6382"/>
                </a:lnTo>
                <a:cubicBezTo>
                  <a:pt x="14236" y="6653"/>
                  <a:pt x="14456" y="6873"/>
                  <a:pt x="14727" y="6873"/>
                </a:cubicBezTo>
                <a:moveTo>
                  <a:pt x="8836" y="5891"/>
                </a:moveTo>
                <a:cubicBezTo>
                  <a:pt x="9107" y="5891"/>
                  <a:pt x="9327" y="5671"/>
                  <a:pt x="9327" y="5400"/>
                </a:cubicBezTo>
                <a:lnTo>
                  <a:pt x="9327" y="491"/>
                </a:lnTo>
                <a:cubicBezTo>
                  <a:pt x="9327" y="220"/>
                  <a:pt x="9107" y="0"/>
                  <a:pt x="8836" y="0"/>
                </a:cubicBezTo>
                <a:cubicBezTo>
                  <a:pt x="8566" y="0"/>
                  <a:pt x="8345" y="220"/>
                  <a:pt x="8345" y="491"/>
                </a:cubicBezTo>
                <a:lnTo>
                  <a:pt x="8345" y="5400"/>
                </a:lnTo>
                <a:cubicBezTo>
                  <a:pt x="8345" y="5671"/>
                  <a:pt x="8566" y="5891"/>
                  <a:pt x="8836" y="5891"/>
                </a:cubicBezTo>
              </a:path>
            </a:pathLst>
          </a:custGeom>
          <a:solidFill>
            <a:schemeClr val="dk1">
              <a:lumMod val="75000"/>
              <a:lumOff val="25000"/>
            </a:schemeClr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pPr defTabSz="457200">
              <a:lnSpc>
                <a:spcPct val="120000"/>
              </a:lnSpc>
              <a:defRPr b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8" name="Strategy Research…"/>
          <p:cNvSpPr txBox="1"/>
          <p:nvPr>
            <p:custDataLst>
              <p:tags r:id="rId13"/>
            </p:custDataLst>
          </p:nvPr>
        </p:nvSpPr>
        <p:spPr>
          <a:xfrm>
            <a:off x="4433212" y="3924193"/>
            <a:ext cx="4679850" cy="986757"/>
          </a:xfrm>
          <a:prstGeom prst="rect">
            <a:avLst/>
          </a:prstGeom>
          <a:ln w="12700">
            <a:miter lim="400000"/>
          </a:ln>
        </p:spPr>
        <p:txBody>
          <a:bodyPr wrap="square" lIns="90000" tIns="46800" rIns="90000" bIns="4680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defRPr sz="1800" b="0">
                <a:solidFill>
                  <a:srgbClr val="F7F9FF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zh-CN" altLang="en-US" sz="2300" spc="16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  <a:sym typeface="Arial" panose="020b0604020202020204" pitchFamily="34" charset="0"/>
              </a:rPr>
              <a:t>考核标准：根据岗位要求，设定合格分数线</a:t>
            </a:r>
          </a:p>
        </p:txBody>
      </p:sp>
      <p:cxnSp>
        <p:nvCxnSpPr>
          <p:cNvPr id="57" name="直接连接符 56"/>
          <p:cNvCxnSpPr/>
          <p:nvPr>
            <p:custDataLst>
              <p:tags r:id="rId14"/>
            </p:custDataLst>
          </p:nvPr>
        </p:nvCxnSpPr>
        <p:spPr>
          <a:xfrm flipH="1">
            <a:off x="4160195" y="4026425"/>
            <a:ext cx="0" cy="858139"/>
          </a:xfrm>
          <a:prstGeom prst="line">
            <a:avLst/>
          </a:prstGeom>
          <a:ln w="15875"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Strategy Research…"/>
          <p:cNvSpPr txBox="1"/>
          <p:nvPr>
            <p:custDataLst>
              <p:tags r:id="rId15"/>
            </p:custDataLst>
          </p:nvPr>
        </p:nvSpPr>
        <p:spPr>
          <a:xfrm>
            <a:off x="4435956" y="5155517"/>
            <a:ext cx="4679850" cy="986757"/>
          </a:xfrm>
          <a:prstGeom prst="rect">
            <a:avLst/>
          </a:prstGeom>
          <a:ln w="12700">
            <a:miter lim="400000"/>
          </a:ln>
        </p:spPr>
        <p:txBody>
          <a:bodyPr wrap="square" lIns="90000" tIns="46800" rIns="90000" bIns="4680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defRPr sz="1800" b="0">
                <a:solidFill>
                  <a:srgbClr val="F7F9FF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zh-CN" altLang="en-US" sz="2300" spc="15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  <a:sym typeface="Arial" panose="020b0604020202020204" pitchFamily="34" charset="0"/>
              </a:rPr>
              <a:t>考核结果：合格、不合格、优秀等，作为员工晋升、调薪的依据</a:t>
            </a:r>
          </a:p>
        </p:txBody>
      </p: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4162938" y="5257748"/>
            <a:ext cx="0" cy="858139"/>
          </a:xfrm>
          <a:prstGeom prst="line">
            <a:avLst/>
          </a:prstGeom>
          <a:ln w="15875"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任意多边形 22"/>
          <p:cNvSpPr/>
          <p:nvPr>
            <p:custDataLst>
              <p:tags r:id="rId17"/>
            </p:custDataLst>
          </p:nvPr>
        </p:nvSpPr>
        <p:spPr>
          <a:xfrm>
            <a:off x="3121334" y="5359584"/>
            <a:ext cx="655121" cy="697452"/>
          </a:xfrm>
          <a:custGeom>
            <a:gdLst>
              <a:gd name="connsiteX0" fmla="*/ 179194 w 428362"/>
              <a:gd name="connsiteY0" fmla="*/ 404998 h 456041"/>
              <a:gd name="connsiteX1" fmla="*/ 214147 w 428362"/>
              <a:gd name="connsiteY1" fmla="*/ 421158 h 456041"/>
              <a:gd name="connsiteX2" fmla="*/ 249122 w 428362"/>
              <a:gd name="connsiteY2" fmla="*/ 404998 h 456041"/>
              <a:gd name="connsiteX3" fmla="*/ 263181 w 428362"/>
              <a:gd name="connsiteY3" fmla="*/ 202488 h 456041"/>
              <a:gd name="connsiteX4" fmla="*/ 298018 w 428362"/>
              <a:gd name="connsiteY4" fmla="*/ 202488 h 456041"/>
              <a:gd name="connsiteX5" fmla="*/ 298018 w 428362"/>
              <a:gd name="connsiteY5" fmla="*/ 296979 h 456041"/>
              <a:gd name="connsiteX6" fmla="*/ 263181 w 428362"/>
              <a:gd name="connsiteY6" fmla="*/ 296979 h 456041"/>
              <a:gd name="connsiteX7" fmla="*/ 263181 w 428362"/>
              <a:gd name="connsiteY7" fmla="*/ 159063 h 456041"/>
              <a:gd name="connsiteX8" fmla="*/ 298018 w 428362"/>
              <a:gd name="connsiteY8" fmla="*/ 159063 h 456041"/>
              <a:gd name="connsiteX9" fmla="*/ 298018 w 428362"/>
              <a:gd name="connsiteY9" fmla="*/ 185081 h 456041"/>
              <a:gd name="connsiteX10" fmla="*/ 263181 w 428362"/>
              <a:gd name="connsiteY10" fmla="*/ 185081 h 456041"/>
              <a:gd name="connsiteX11" fmla="*/ 214239 w 428362"/>
              <a:gd name="connsiteY11" fmla="*/ 34929 h 456041"/>
              <a:gd name="connsiteX12" fmla="*/ 187782 w 428362"/>
              <a:gd name="connsiteY12" fmla="*/ 62633 h 456041"/>
              <a:gd name="connsiteX13" fmla="*/ 187782 w 428362"/>
              <a:gd name="connsiteY13" fmla="*/ 64041 h 456041"/>
              <a:gd name="connsiteX14" fmla="*/ 188290 w 428362"/>
              <a:gd name="connsiteY14" fmla="*/ 76831 h 456041"/>
              <a:gd name="connsiteX15" fmla="*/ 176216 w 428362"/>
              <a:gd name="connsiteY15" fmla="*/ 81125 h 456041"/>
              <a:gd name="connsiteX16" fmla="*/ 93937 w 428362"/>
              <a:gd name="connsiteY16" fmla="*/ 201426 h 456041"/>
              <a:gd name="connsiteX17" fmla="*/ 93937 w 428362"/>
              <a:gd name="connsiteY17" fmla="*/ 325282 h 456041"/>
              <a:gd name="connsiteX18" fmla="*/ 54068 w 428362"/>
              <a:gd name="connsiteY18" fmla="*/ 370138 h 456041"/>
              <a:gd name="connsiteX19" fmla="*/ 374341 w 428362"/>
              <a:gd name="connsiteY19" fmla="*/ 370023 h 456041"/>
              <a:gd name="connsiteX20" fmla="*/ 334448 w 428362"/>
              <a:gd name="connsiteY20" fmla="*/ 325120 h 456041"/>
              <a:gd name="connsiteX21" fmla="*/ 334448 w 428362"/>
              <a:gd name="connsiteY21" fmla="*/ 201449 h 456041"/>
              <a:gd name="connsiteX22" fmla="*/ 252169 w 428362"/>
              <a:gd name="connsiteY22" fmla="*/ 81148 h 456041"/>
              <a:gd name="connsiteX23" fmla="*/ 240095 w 428362"/>
              <a:gd name="connsiteY23" fmla="*/ 76854 h 456041"/>
              <a:gd name="connsiteX24" fmla="*/ 240696 w 428362"/>
              <a:gd name="connsiteY24" fmla="*/ 62633 h 456041"/>
              <a:gd name="connsiteX25" fmla="*/ 214239 w 428362"/>
              <a:gd name="connsiteY25" fmla="*/ 34929 h 456041"/>
              <a:gd name="connsiteX26" fmla="*/ 214147 w 428362"/>
              <a:gd name="connsiteY26" fmla="*/ 0 h 456041"/>
              <a:gd name="connsiteX27" fmla="*/ 274517 w 428362"/>
              <a:gd name="connsiteY27" fmla="*/ 52613 h 456041"/>
              <a:gd name="connsiteX28" fmla="*/ 369170 w 428362"/>
              <a:gd name="connsiteY28" fmla="*/ 201426 h 456041"/>
              <a:gd name="connsiteX29" fmla="*/ 369170 w 428362"/>
              <a:gd name="connsiteY29" fmla="*/ 311869 h 456041"/>
              <a:gd name="connsiteX30" fmla="*/ 428270 w 428362"/>
              <a:gd name="connsiteY30" fmla="*/ 378334 h 456041"/>
              <a:gd name="connsiteX31" fmla="*/ 428362 w 428362"/>
              <a:gd name="connsiteY31" fmla="*/ 404906 h 456041"/>
              <a:gd name="connsiteX32" fmla="*/ 290377 w 428362"/>
              <a:gd name="connsiteY32" fmla="*/ 404906 h 456041"/>
              <a:gd name="connsiteX33" fmla="*/ 214193 w 428362"/>
              <a:gd name="connsiteY33" fmla="*/ 456041 h 456041"/>
              <a:gd name="connsiteX34" fmla="*/ 138009 w 428362"/>
              <a:gd name="connsiteY34" fmla="*/ 404975 h 456041"/>
              <a:gd name="connsiteX35" fmla="*/ 0 w 428362"/>
              <a:gd name="connsiteY35" fmla="*/ 404975 h 456041"/>
              <a:gd name="connsiteX36" fmla="*/ 0 w 428362"/>
              <a:gd name="connsiteY36" fmla="*/ 378495 h 456041"/>
              <a:gd name="connsiteX37" fmla="*/ 59101 w 428362"/>
              <a:gd name="connsiteY37" fmla="*/ 312031 h 456041"/>
              <a:gd name="connsiteX38" fmla="*/ 59101 w 428362"/>
              <a:gd name="connsiteY38" fmla="*/ 201426 h 456041"/>
              <a:gd name="connsiteX39" fmla="*/ 153753 w 428362"/>
              <a:gd name="connsiteY39" fmla="*/ 52613 h 456041"/>
              <a:gd name="connsiteX40" fmla="*/ 214147 w 428362"/>
              <a:gd name="connsiteY40" fmla="*/ 0 h 45604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28362" h="456041">
                <a:moveTo>
                  <a:pt x="179194" y="404998"/>
                </a:moveTo>
                <a:cubicBezTo>
                  <a:pt x="188024" y="415100"/>
                  <a:pt x="200731" y="420975"/>
                  <a:pt x="214147" y="421158"/>
                </a:cubicBezTo>
                <a:cubicBezTo>
                  <a:pt x="227572" y="420987"/>
                  <a:pt x="240290" y="415111"/>
                  <a:pt x="249122" y="404998"/>
                </a:cubicBezTo>
                <a:close/>
                <a:moveTo>
                  <a:pt x="263181" y="202488"/>
                </a:moveTo>
                <a:lnTo>
                  <a:pt x="298018" y="202488"/>
                </a:lnTo>
                <a:lnTo>
                  <a:pt x="298018" y="296979"/>
                </a:lnTo>
                <a:lnTo>
                  <a:pt x="263181" y="296979"/>
                </a:lnTo>
                <a:close/>
                <a:moveTo>
                  <a:pt x="263181" y="159063"/>
                </a:moveTo>
                <a:lnTo>
                  <a:pt x="298018" y="159063"/>
                </a:lnTo>
                <a:lnTo>
                  <a:pt x="298018" y="185081"/>
                </a:lnTo>
                <a:lnTo>
                  <a:pt x="263181" y="185081"/>
                </a:lnTo>
                <a:close/>
                <a:moveTo>
                  <a:pt x="214239" y="34929"/>
                </a:moveTo>
                <a:cubicBezTo>
                  <a:pt x="199903" y="34929"/>
                  <a:pt x="188175" y="47234"/>
                  <a:pt x="187782" y="62633"/>
                </a:cubicBezTo>
                <a:cubicBezTo>
                  <a:pt x="187806" y="63102"/>
                  <a:pt x="187806" y="63572"/>
                  <a:pt x="187782" y="64041"/>
                </a:cubicBezTo>
                <a:lnTo>
                  <a:pt x="188290" y="76831"/>
                </a:lnTo>
                <a:lnTo>
                  <a:pt x="176216" y="81125"/>
                </a:lnTo>
                <a:cubicBezTo>
                  <a:pt x="127020" y="98578"/>
                  <a:pt x="93937" y="146943"/>
                  <a:pt x="93937" y="201426"/>
                </a:cubicBezTo>
                <a:lnTo>
                  <a:pt x="93937" y="325282"/>
                </a:lnTo>
                <a:lnTo>
                  <a:pt x="54068" y="370138"/>
                </a:lnTo>
                <a:lnTo>
                  <a:pt x="374341" y="370023"/>
                </a:lnTo>
                <a:lnTo>
                  <a:pt x="334448" y="325120"/>
                </a:lnTo>
                <a:lnTo>
                  <a:pt x="334448" y="201449"/>
                </a:lnTo>
                <a:cubicBezTo>
                  <a:pt x="334448" y="146966"/>
                  <a:pt x="301366" y="98601"/>
                  <a:pt x="252169" y="81148"/>
                </a:cubicBezTo>
                <a:lnTo>
                  <a:pt x="240095" y="76854"/>
                </a:lnTo>
                <a:lnTo>
                  <a:pt x="240696" y="62633"/>
                </a:lnTo>
                <a:cubicBezTo>
                  <a:pt x="240280" y="47304"/>
                  <a:pt x="228575" y="34929"/>
                  <a:pt x="214239" y="34929"/>
                </a:cubicBezTo>
                <a:close/>
                <a:moveTo>
                  <a:pt x="214147" y="0"/>
                </a:moveTo>
                <a:cubicBezTo>
                  <a:pt x="244366" y="0"/>
                  <a:pt x="269553" y="22786"/>
                  <a:pt x="274517" y="52613"/>
                </a:cubicBezTo>
                <a:cubicBezTo>
                  <a:pt x="331585" y="77892"/>
                  <a:pt x="369170" y="136254"/>
                  <a:pt x="369170" y="201426"/>
                </a:cubicBezTo>
                <a:lnTo>
                  <a:pt x="369170" y="311869"/>
                </a:lnTo>
                <a:lnTo>
                  <a:pt x="428270" y="378334"/>
                </a:lnTo>
                <a:lnTo>
                  <a:pt x="428362" y="404906"/>
                </a:lnTo>
                <a:lnTo>
                  <a:pt x="290377" y="404906"/>
                </a:lnTo>
                <a:cubicBezTo>
                  <a:pt x="276733" y="435264"/>
                  <a:pt x="247437" y="456041"/>
                  <a:pt x="214193" y="456041"/>
                </a:cubicBezTo>
                <a:cubicBezTo>
                  <a:pt x="180949" y="456041"/>
                  <a:pt x="151630" y="435310"/>
                  <a:pt x="138009" y="404975"/>
                </a:cubicBezTo>
                <a:lnTo>
                  <a:pt x="0" y="404975"/>
                </a:lnTo>
                <a:lnTo>
                  <a:pt x="0" y="378495"/>
                </a:lnTo>
                <a:lnTo>
                  <a:pt x="59101" y="312031"/>
                </a:lnTo>
                <a:lnTo>
                  <a:pt x="59101" y="201426"/>
                </a:lnTo>
                <a:cubicBezTo>
                  <a:pt x="59101" y="136254"/>
                  <a:pt x="96708" y="77893"/>
                  <a:pt x="153753" y="52613"/>
                </a:cubicBezTo>
                <a:cubicBezTo>
                  <a:pt x="158740" y="22786"/>
                  <a:pt x="183927" y="0"/>
                  <a:pt x="214147" y="0"/>
                </a:cubicBezTo>
                <a:close/>
              </a:path>
            </a:pathLst>
          </a:custGeom>
          <a:solidFill>
            <a:schemeClr val="dk1">
              <a:lumMod val="75000"/>
              <a:lumOff val="2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</p:spTree>
    <p:custDataLst>
      <p:tags r:id="rId18"/>
    </p:custDataLst>
  </p:cSld>
  <p:clrMapOvr>
    <a:masterClrMapping/>
  </p:clrMapOvr>
  <p:transition spd="med"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/>
          <p:nvPr>
            <p:ph type="title" idx="4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dk1">
                    <a:lumMod val="75000"/>
                    <a:lumOff val="25000"/>
                  </a:schemeClr>
                </a:solidFill>
              </a:rPr>
              <a:t>谢谢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7"/>
  <p:tag name="KSO_WM_UNIT_FILL_FORE_SCHEMECOLOR_INDEX_2_BRIGHTNESS" val="0"/>
  <p:tag name="KSO_WM_UNIT_FILL_FORE_SCHEMECOLOR_INDEX_2_POS" val="0.46"/>
  <p:tag name="KSO_WM_UNIT_FILL_FORE_SCHEMECOLOR_INDEX_2_TRANS" val="0"/>
  <p:tag name="KSO_WM_UNIT_FILL_FORE_SCHEMECOLOR_INDEX_3" val="5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0"/>
  <p:tag name="KSO_WM_UNIT_FILL_GRADIENT_DIRECTION" val="12"/>
  <p:tag name="KSO_WM_UNIT_FILL_GRADIENT_TYPE" val="2"/>
  <p:tag name="KSO_WM_UNIT_FILL_TYPE" val="3"/>
  <p:tag name="KSO_WM_UNIT_HIGHLIGHT" val="0"/>
  <p:tag name="KSO_WM_UNIT_ID" val="_1*i*3"/>
  <p:tag name="KSO_WM_UNIT_INDEX" val="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7"/>
  <p:tag name="KSO_WM_UNIT_FILL_FORE_SCHEMECOLOR_INDEX_2_BRIGHTNESS" val="0"/>
  <p:tag name="KSO_WM_UNIT_FILL_FORE_SCHEMECOLOR_INDEX_2_POS" val="0.46"/>
  <p:tag name="KSO_WM_UNIT_FILL_FORE_SCHEMECOLOR_INDEX_2_TRANS" val="0"/>
  <p:tag name="KSO_WM_UNIT_FILL_FORE_SCHEMECOLOR_INDEX_3" val="5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0"/>
  <p:tag name="KSO_WM_UNIT_FILL_GRADIENT_DIRECTION" val="12"/>
  <p:tag name="KSO_WM_UNIT_FILL_GRADIENT_TYPE" val="2"/>
  <p:tag name="KSO_WM_UNIT_FILL_TYPE" val="3"/>
  <p:tag name="KSO_WM_UNIT_HIGHLIGHT" val="0"/>
  <p:tag name="KSO_WM_UNIT_ID" val="_1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内容"/>
  <p:tag name="KSO_WM_UNIT_TYPE" val="a"/>
  <p:tag name="KSO_WM_UNIT_VALUE" val="10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副标题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9"/>
  <p:tag name="KSO_WM_UNIT_TEXT_FILL_FORE_SCHEMECOLOR_INDEX_2_BRIGHTNESS" val="0"/>
  <p:tag name="KSO_WM_UNIT_TEXT_FILL_FORE_SCHEMECOLOR_INDEX_2_POS" val="0.532"/>
  <p:tag name="KSO_WM_UNIT_TEXT_FILL_FORE_SCHEMECOLOR_INDEX_2_TRANS" val="0"/>
  <p:tag name="KSO_WM_UNIT_TEXT_FILL_FORE_SCHEMECOLOR_INDEX_3" val="6"/>
  <p:tag name="KSO_WM_UNIT_TEXT_FILL_FORE_SCHEMECOLOR_INDEX_3_BRIGHTNESS" val="0"/>
  <p:tag name="KSO_WM_UNIT_TEXT_FILL_FORE_SCHEMECOLOR_INDEX_3_POS" val="1"/>
  <p:tag name="KSO_WM_UNIT_TEXT_FILL_FORE_SCHEMECOLOR_INDEX_3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b"/>
  <p:tag name="KSO_WM_UNIT_VALUE" val="17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7"/>
  <p:tag name="KSO_WM_UNIT_FILL_FORE_SCHEMECOLOR_INDEX_2_BRIGHTNESS" val="0"/>
  <p:tag name="KSO_WM_UNIT_FILL_FORE_SCHEMECOLOR_INDEX_2_POS" val="0.46"/>
  <p:tag name="KSO_WM_UNIT_FILL_FORE_SCHEMECOLOR_INDEX_2_TRANS" val="0"/>
  <p:tag name="KSO_WM_UNIT_FILL_FORE_SCHEMECOLOR_INDEX_3" val="5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0"/>
  <p:tag name="KSO_WM_UNIT_FILL_GRADIENT_DIRECTION" val="8"/>
  <p:tag name="KSO_WM_UNIT_FILL_GRADIENT_TYPE" val="2"/>
  <p:tag name="KSO_WM_UNIT_FILL_TYPE" val="3"/>
  <p:tag name="KSO_WM_UNIT_HIGHLIGHT" val="0"/>
  <p:tag name="KSO_WM_UNIT_ID" val="_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_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EXT_FILL_FORE_SCHEMECOLOR_INDEX" val="13"/>
  <p:tag name="KSO_WM_UNIT_TEXT_FILL_FORE_SCHEMECOLOR_INDEX_BRIGHTNESS" val="0.5"/>
  <p:tag name="KSO_WM_UNIT_TEXT_FILL_TYPE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7"/>
  <p:tag name="KSO_WM_UNIT_FILL_FORE_SCHEMECOLOR_INDEX_2_BRIGHTNESS" val="0"/>
  <p:tag name="KSO_WM_UNIT_FILL_FORE_SCHEMECOLOR_INDEX_2_POS" val="0.46"/>
  <p:tag name="KSO_WM_UNIT_FILL_FORE_SCHEMECOLOR_INDEX_2_TRANS" val="0"/>
  <p:tag name="KSO_WM_UNIT_FILL_FORE_SCHEMECOLOR_INDEX_3" val="5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0"/>
  <p:tag name="KSO_WM_UNIT_FILL_GRADIENT_DIRECTION" val="12"/>
  <p:tag name="KSO_WM_UNIT_FILL_GRADIENT_TYPE" val="2"/>
  <p:tag name="KSO_WM_UNIT_FILL_TYPE" val="3"/>
  <p:tag name="KSO_WM_UNIT_HIGHLIGHT" val="0"/>
  <p:tag name="KSO_WM_UNIT_ID" val="_3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3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3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3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FILL_FORE_SCHEMECOLOR_INDEX_1" val="8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54"/>
  <p:tag name="KSO_WM_UNIT_FILL_FORE_SCHEMECOLOR_INDEX_2_TRANS" val="0"/>
  <p:tag name="KSO_WM_UNIT_FILL_FORE_SCHEMECOLOR_INDEX_3" val="9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0"/>
  <p:tag name="KSO_WM_UNIT_FILL_GRADIENT_DIRECTION" val="12"/>
  <p:tag name="KSO_WM_UNIT_FILL_GRADIENT_TYPE" val="2"/>
  <p:tag name="KSO_WM_UNIT_FILL_TYPE" val="3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01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6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EXT_FILL_FORE_SCHEMECOLOR_INDEX" val="13"/>
  <p:tag name="KSO_WM_UNIT_TEXT_FILL_FORE_SCHEMECOLOR_INDEX_BRIGHTNESS" val="0.5"/>
  <p:tag name="KSO_WM_UNIT_TEXT_FILL_TYPE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7"/>
  <p:tag name="KSO_WM_UNIT_FILL_FORE_SCHEMECOLOR_INDEX_2_BRIGHTNESS" val="0"/>
  <p:tag name="KSO_WM_UNIT_FILL_FORE_SCHEMECOLOR_INDEX_2_POS" val="0.46"/>
  <p:tag name="KSO_WM_UNIT_FILL_FORE_SCHEMECOLOR_INDEX_2_TRANS" val="0"/>
  <p:tag name="KSO_WM_UNIT_FILL_FORE_SCHEMECOLOR_INDEX_3" val="5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0"/>
  <p:tag name="KSO_WM_UNIT_FILL_GRADIENT_DIRECTION" val="8"/>
  <p:tag name="KSO_WM_UNIT_FILL_GRADIENT_TYPE" val="2"/>
  <p:tag name="KSO_WM_UNIT_FILL_TYPE" val="3"/>
  <p:tag name="KSO_WM_UNIT_HIGHLIGHT" val="0"/>
  <p:tag name="KSO_WM_UNIT_ID" val="_4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_4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7"/>
  <p:tag name="KSO_WM_UNIT_FILL_FORE_SCHEMECOLOR_INDEX_2_BRIGHTNESS" val="0"/>
  <p:tag name="KSO_WM_UNIT_FILL_FORE_SCHEMECOLOR_INDEX_2_POS" val="0.46"/>
  <p:tag name="KSO_WM_UNIT_FILL_FORE_SCHEMECOLOR_INDEX_2_TRANS" val="0"/>
  <p:tag name="KSO_WM_UNIT_FILL_FORE_SCHEMECOLOR_INDEX_3" val="5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0"/>
  <p:tag name="KSO_WM_UNIT_FILL_GRADIENT_DIRECTION" val="8"/>
  <p:tag name="KSO_WM_UNIT_FILL_GRADIENT_TYPE" val="2"/>
  <p:tag name="KSO_WM_UNIT_FILL_TYPE" val="3"/>
  <p:tag name="KSO_WM_UNIT_HIGHLIGHT" val="0"/>
  <p:tag name="KSO_WM_UNIT_ID" val="_5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_5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7"/>
  <p:tag name="KSO_WM_UNIT_FILL_FORE_SCHEMECOLOR_INDEX_2_BRIGHTNESS" val="0"/>
  <p:tag name="KSO_WM_UNIT_FILL_FORE_SCHEMECOLOR_INDEX_2_POS" val="0.46"/>
  <p:tag name="KSO_WM_UNIT_FILL_FORE_SCHEMECOLOR_INDEX_2_TRANS" val="0"/>
  <p:tag name="KSO_WM_UNIT_FILL_FORE_SCHEMECOLOR_INDEX_3" val="5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0"/>
  <p:tag name="KSO_WM_UNIT_FILL_GRADIENT_DIRECTION" val="12"/>
  <p:tag name="KSO_WM_UNIT_FILL_GRADIENT_TYPE" val="2"/>
  <p:tag name="KSO_WM_UNIT_FILL_TYPE" val="3"/>
  <p:tag name="KSO_WM_UNIT_HIGHLIGHT" val="0"/>
  <p:tag name="KSO_WM_UNIT_ID" val="_6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_6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LINE_FILL_TYPE" val="2"/>
  <p:tag name="KSO_WM_UNIT_LINE_FORE_SCHEMECOLOR_INDEX" val="15"/>
  <p:tag name="KSO_WM_UNIT_LINE_FORE_SCHEMECOLOR_INDEX_BRIGHTNESS" val="0.4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EXT_FILL_FORE_SCHEMECOLOR_INDEX" val="15"/>
  <p:tag name="KSO_WM_UNIT_TEXT_FILL_FORE_SCHEMECOLOR_INDEX_BRIGHTNESS" val="0.4"/>
  <p:tag name="KSO_WM_UNIT_TEXT_FILL_TYPE" val="1"/>
  <p:tag name="KSO_WM_UNIT_TYPE" val="b"/>
  <p:tag name="KSO_WM_UNIT_VALUE" val="17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4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_7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7"/>
  <p:tag name="KSO_WM_UNIT_FILL_FORE_SCHEMECOLOR_INDEX_2_BRIGHTNESS" val="0"/>
  <p:tag name="KSO_WM_UNIT_FILL_FORE_SCHEMECOLOR_INDEX_2_POS" val="0.46"/>
  <p:tag name="KSO_WM_UNIT_FILL_FORE_SCHEMECOLOR_INDEX_2_TRANS" val="0"/>
  <p:tag name="KSO_WM_UNIT_FILL_FORE_SCHEMECOLOR_INDEX_3" val="5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0"/>
  <p:tag name="KSO_WM_UNIT_FILL_GRADIENT_DIRECTION" val="8"/>
  <p:tag name="KSO_WM_UNIT_FILL_GRADIENT_TYPE" val="2"/>
  <p:tag name="KSO_WM_UNIT_FILL_TYPE" val="3"/>
  <p:tag name="KSO_WM_UNIT_HIGHLIGHT" val="0"/>
  <p:tag name="KSO_WM_UNIT_ID" val="_7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7"/>
  <p:tag name="KSO_WM_UNIT_FILL_FORE_SCHEMECOLOR_INDEX_2_BRIGHTNESS" val="0"/>
  <p:tag name="KSO_WM_UNIT_FILL_FORE_SCHEMECOLOR_INDEX_2_POS" val="0.46"/>
  <p:tag name="KSO_WM_UNIT_FILL_FORE_SCHEMECOLOR_INDEX_2_TRANS" val="0"/>
  <p:tag name="KSO_WM_UNIT_FILL_FORE_SCHEMECOLOR_INDEX_3" val="5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0"/>
  <p:tag name="KSO_WM_UNIT_FILL_GRADIENT_DIRECTION" val="8"/>
  <p:tag name="KSO_WM_UNIT_FILL_GRADIENT_TYPE" val="2"/>
  <p:tag name="KSO_WM_UNIT_FILL_TYPE" val="3"/>
  <p:tag name="KSO_WM_UNIT_HIGHLIGHT" val="0"/>
  <p:tag name="KSO_WM_UNIT_ID" val="_10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_10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7"/>
  <p:tag name="KSO_WM_UNIT_FILL_FORE_SCHEMECOLOR_INDEX_2_BRIGHTNESS" val="0"/>
  <p:tag name="KSO_WM_UNIT_FILL_FORE_SCHEMECOLOR_INDEX_2_POS" val="0.46"/>
  <p:tag name="KSO_WM_UNIT_FILL_FORE_SCHEMECOLOR_INDEX_2_TRANS" val="0"/>
  <p:tag name="KSO_WM_UNIT_FILL_FORE_SCHEMECOLOR_INDEX_3" val="5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0"/>
  <p:tag name="KSO_WM_UNIT_FILL_GRADIENT_DIRECTION" val="12"/>
  <p:tag name="KSO_WM_UNIT_FILL_GRADIENT_TYPE" val="2"/>
  <p:tag name="KSO_WM_UNIT_FILL_TYPE" val="3"/>
  <p:tag name="KSO_WM_UNIT_HIGHLIGHT" val="0"/>
  <p:tag name="KSO_WM_UNIT_ID" val="_11*i*3"/>
  <p:tag name="KSO_WM_UNIT_INDEX" val="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7"/>
  <p:tag name="KSO_WM_UNIT_FILL_FORE_SCHEMECOLOR_INDEX_2_BRIGHTNESS" val="0"/>
  <p:tag name="KSO_WM_UNIT_FILL_FORE_SCHEMECOLOR_INDEX_2_POS" val="0.46"/>
  <p:tag name="KSO_WM_UNIT_FILL_FORE_SCHEMECOLOR_INDEX_2_TRANS" val="0"/>
  <p:tag name="KSO_WM_UNIT_FILL_FORE_SCHEMECOLOR_INDEX_3" val="5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0"/>
  <p:tag name="KSO_WM_UNIT_FILL_GRADIENT_DIRECTION" val="12"/>
  <p:tag name="KSO_WM_UNIT_FILL_GRADIENT_TYPE" val="2"/>
  <p:tag name="KSO_WM_UNIT_FILL_TYPE" val="3"/>
  <p:tag name="KSO_WM_UNIT_HIGHLIGHT" val="0"/>
  <p:tag name="KSO_WM_UNIT_ID" val="_11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7"/>
  <p:tag name="KSO_WM_UNIT_FILL_FORE_SCHEMECOLOR_INDEX_2_BRIGHTNESS" val="0"/>
  <p:tag name="KSO_WM_UNIT_FILL_FORE_SCHEMECOLOR_INDEX_2_POS" val="0.46"/>
  <p:tag name="KSO_WM_UNIT_FILL_FORE_SCHEMECOLOR_INDEX_2_TRANS" val="0"/>
  <p:tag name="KSO_WM_UNIT_FILL_FORE_SCHEMECOLOR_INDEX_3" val="5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0"/>
  <p:tag name="KSO_WM_UNIT_FILL_GRADIENT_DIRECTION" val="8"/>
  <p:tag name="KSO_WM_UNIT_FILL_GRADIENT_TYPE" val="2"/>
  <p:tag name="KSO_WM_UNIT_FILL_TYPE" val="3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5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6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6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7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7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7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8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8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9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7"/>
  <p:tag name="KSO_WM_UNIT_FILL_FORE_SCHEMECOLOR_INDEX_2_BRIGHTNESS" val="0"/>
  <p:tag name="KSO_WM_UNIT_FILL_FORE_SCHEMECOLOR_INDEX_2_POS" val="0.46"/>
  <p:tag name="KSO_WM_UNIT_FILL_FORE_SCHEMECOLOR_INDEX_2_TRANS" val="0"/>
  <p:tag name="KSO_WM_UNIT_FILL_FORE_SCHEMECOLOR_INDEX_3" val="5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0"/>
  <p:tag name="KSO_WM_UNIT_FILL_GRADIENT_DIRECTION" val="8"/>
  <p:tag name="KSO_WM_UNIT_FILL_GRADIENT_TYPE" val="2"/>
  <p:tag name="KSO_WM_UNIT_FILL_TYPE" val="3"/>
  <p:tag name="KSO_WM_UNIT_HIGHLIGHT" val="0"/>
  <p:tag name="KSO_WM_UNIT_ID" val="_0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_0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7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07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817"/>
  <p:tag name="KSO_WM_TEMPLATE_MASTER_TYPE" val="1"/>
  <p:tag name="KSO_WM_TEMPLATE_SUBCATEGORY" val="29"/>
  <p:tag name="KSO_WM_TEMPLATE_THUMBS_INDEX" val="1、11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17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f"/>
  <p:tag name="KSO_WM_UNIT_VALUE" val="60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1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内容"/>
  <p:tag name="KSO_WM_UNIT_TEXT_FILL_FORE_SCHEMECOLOR_INDEX" val="13"/>
  <p:tag name="KSO_WM_UNIT_TEXT_FILL_FORE_SCHEMECOLOR_INDEX_BRIGHTNESS" val="0.25"/>
  <p:tag name="KSO_WM_UNIT_TEXT_FILL_TYPE" val="1"/>
  <p:tag name="KSO_WM_UNIT_TYPE" val="a"/>
  <p:tag name="KSO_WM_UNIT_VALUE" val="10"/>
</p:tagLst>
</file>

<file path=ppt/tags/tag210.xml><?xml version="1.0" encoding="utf-8"?>
<p:tagLst xmlns:p="http://schemas.openxmlformats.org/presentationml/2006/main">
  <p:tag name="KSO_WM_BEAUTIFY_FLAG" val="#wm#"/>
  <p:tag name="KSO_WM_SLIDE_CONTENT_AREA" val="{&quot;left&quot;:&quot;46.85&quot;,&quot;top&quot;:&quot;89.2&quot;,&quot;width&quot;:&quot;568.5&quot;,&quot;height&quot;:&quot;371.8&quot;}"/>
  <p:tag name="KSO_WM_SLIDE_ID" val="custom20230817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817"/>
  <p:tag name="KSO_WM_TEMPLATE_MASTER_TYPE" val="1"/>
  <p:tag name="KSO_WM_TEMPLATE_SUBCATEGORY" val="0"/>
  <p:tag name="KSO_WM_TEMPLATE_THUMBS_INDEX" val="1、11"/>
</p:tagLst>
</file>

<file path=ppt/tags/tag21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7"/>
  <p:tag name="KSO_WM_UNIT_FILL_FORE_SCHEMECOLOR_INDEX_2_BRIGHTNESS" val="0"/>
  <p:tag name="KSO_WM_UNIT_FILL_FORE_SCHEMECOLOR_INDEX_2_POS" val="0.46"/>
  <p:tag name="KSO_WM_UNIT_FILL_FORE_SCHEMECOLOR_INDEX_2_TRANS" val="0"/>
  <p:tag name="KSO_WM_UNIT_FILL_FORE_SCHEMECOLOR_INDEX_3" val="5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0"/>
  <p:tag name="KSO_WM_UNIT_FILL_GRADIENT_DIRECTION" val="8"/>
  <p:tag name="KSO_WM_UNIT_FILL_GRADIENT_TYPE" val="2"/>
  <p:tag name="KSO_WM_UNIT_FILL_TYPE" val="3"/>
  <p:tag name="KSO_WM_UNIT_HIGHLIGHT" val="0"/>
  <p:tag name="KSO_WM_UNIT_ID" val="_12*i*1"/>
  <p:tag name="KSO_WM_UNIT_INDEX" val="1"/>
  <p:tag name="KSO_WM_UNIT_LAYERLEVEL" val="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1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_12*i*2"/>
  <p:tag name="KSO_WM_UNIT_INDEX" val="2"/>
  <p:tag name="KSO_WM_UNIT_LAYERLEVEL" val="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custom20202990_4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  <p:tag name="KSO_WM_UNIT_USESOURCEFORMAT_APPLY" val="0"/>
</p:tagLst>
</file>

<file path=ppt/tags/tag2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1_1"/>
  <p:tag name="KSO_WM_UNIT_INDEX" val="1_1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2_1"/>
  <p:tag name="KSO_WM_UNIT_INDEX" val="1_2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3_1"/>
  <p:tag name="KSO_WM_UNIT_INDEX" val="1_3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4_1"/>
  <p:tag name="KSO_WM_UNIT_INDEX" val="1_4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2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USESOURCEFORMAT_APPLY" val="0"/>
  <p:tag name="KSO_WM_UNIT_VALUE" val="2"/>
</p:tagLst>
</file>

<file path=ppt/tags/tag2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24.xml><?xml version="1.0" encoding="utf-8"?>
<p:tagLst xmlns:p="http://schemas.openxmlformats.org/presentationml/2006/main">
  <p:tag name="KSO_WM_BEAUTIFY_FLAG" val="#wm#"/>
  <p:tag name="KSO_WM_DIAGRAM_GROUP_CODE" val="l1-1"/>
  <p:tag name="KSO_WM_SLIDE_BACKGROUND_TYPE" val="general"/>
  <p:tag name="KSO_WM_SLIDE_DIAGTYPE" val="l"/>
  <p:tag name="KSO_WM_SLIDE_ID" val="custom20202990_4"/>
  <p:tag name="KSO_WM_SLIDE_INDEX" val="4"/>
  <p:tag name="KSO_WM_SLIDE_ITEM_CNT" val="4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30817"/>
  <p:tag name="KSO_WM_TEMPLATE_MASTER_TYPE" val="1"/>
  <p:tag name="KSO_WM_TEMPLATE_SUBCATEGORY" val="17"/>
</p:tagLst>
</file>

<file path=ppt/tags/tag22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7"/>
  <p:tag name="KSO_WM_UNIT_COMPATIBLE" val="1"/>
  <p:tag name="KSO_WM_UNIT_CONTENT_GROUP_TYPE" val="contentchip"/>
  <p:tag name="KSO_WM_UNIT_DIAGRAM_ISNUMVISUAL" val="0"/>
  <p:tag name="KSO_WM_UNIT_DIAGRAM_ISREFERUNIT" val="0"/>
  <p:tag name="KSO_WM_UNIT_FILL_FORE_SCHEMECOLOR_INDEX_1" val="8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54"/>
  <p:tag name="KSO_WM_UNIT_FILL_FORE_SCHEMECOLOR_INDEX_2_TRANS" val="0"/>
  <p:tag name="KSO_WM_UNIT_FILL_FORE_SCHEMECOLOR_INDEX_3" val="9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0"/>
  <p:tag name="KSO_WM_UNIT_FILL_GRADIENT_DIRECTION" val="12"/>
  <p:tag name="KSO_WM_UNIT_FILL_GRADIENT_TYPE" val="2"/>
  <p:tag name="KSO_WM_UNIT_FILL_TYPE" val="3"/>
  <p:tag name="KSO_WM_UNIT_HIGHLIGHT" val="0"/>
  <p:tag name="KSO_WM_UNIT_ID" val="custom20230817_9*e*1"/>
  <p:tag name="KSO_WM_UNIT_INDEX" val="1"/>
  <p:tag name="KSO_WM_UNIT_LAYERLEVEL" val="1"/>
  <p:tag name="KSO_WM_UNIT_NOCLEAR" val="0"/>
  <p:tag name="KSO_WM_UNIT_PRESET_TEXT" val="01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6"/>
</p:tagLst>
</file>

<file path=ppt/tags/tag22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17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3"/>
  <p:tag name="KSO_WM_UNIT_TEXT_FILL_FORE_SCHEMECOLOR_INDEX_BRIGHTNESS" val="0.25"/>
  <p:tag name="KSO_WM_UNIT_TEXT_FILL_TYPE" val="1"/>
  <p:tag name="KSO_WM_UNIT_TYPE" val="a"/>
  <p:tag name="KSO_WM_UNIT_VALUE" val="10"/>
</p:tagLst>
</file>

<file path=ppt/tags/tag227.xml><?xml version="1.0" encoding="utf-8"?>
<p:tagLst xmlns:p="http://schemas.openxmlformats.org/presentationml/2006/main">
  <p:tag name="KSO_WM_BEAUTIFY_FLAG" val="#wm#"/>
  <p:tag name="KSO_WM_SLIDE_CONTENT_AREA" val="{&quot;left&quot;:&quot;371&quot;,&quot;top&quot;:&quot;69.6&quot;,&quot;width&quot;:&quot;568.5&quot;,&quot;height&quot;:&quot;371.8&quot;}"/>
  <p:tag name="KSO_WM_SLIDE_ID" val="custom20230817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17"/>
  <p:tag name="KSO_WM_TEMPLATE_MASTER_TYPE" val="1"/>
  <p:tag name="KSO_WM_TEMPLATE_SUBCATEGORY" val="0"/>
</p:tagLst>
</file>

<file path=ppt/tags/tag22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7"/>
  <p:tag name="KSO_WM_UNIT_FILL_FORE_SCHEMECOLOR_INDEX_2_BRIGHTNESS" val="0"/>
  <p:tag name="KSO_WM_UNIT_FILL_FORE_SCHEMECOLOR_INDEX_2_POS" val="0.46"/>
  <p:tag name="KSO_WM_UNIT_FILL_FORE_SCHEMECOLOR_INDEX_2_TRANS" val="0"/>
  <p:tag name="KSO_WM_UNIT_FILL_FORE_SCHEMECOLOR_INDEX_3" val="5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0"/>
  <p:tag name="KSO_WM_UNIT_FILL_GRADIENT_DIRECTION" val="8"/>
  <p:tag name="KSO_WM_UNIT_FILL_GRADIENT_TYPE" val="2"/>
  <p:tag name="KSO_WM_UNIT_FILL_TYPE" val="3"/>
  <p:tag name="KSO_WM_UNIT_HIGHLIGHT" val="0"/>
  <p:tag name="KSO_WM_UNIT_ID" val="_12*i*1"/>
  <p:tag name="KSO_WM_UNIT_INDEX" val="1"/>
  <p:tag name="KSO_WM_UNIT_LAYERLEVEL" val="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2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_12*i*2"/>
  <p:tag name="KSO_WM_UNIT_INDEX" val="2"/>
  <p:tag name="KSO_WM_UNIT_LAYERLEVEL" val="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3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3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32.xml><?xml version="1.0" encoding="utf-8"?>
<p:tagLst xmlns:p="http://schemas.openxmlformats.org/presentationml/2006/main">
  <p:tag name="KSO_WM_ASSEMBLE_CHIP_INDEX" val="c87ef67aad7d454f96c5141604b6517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3*l_h_f*1_1_1"/>
  <p:tag name="KSO_WM_UNIT_INDEX" val="1_1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233.xml><?xml version="1.0" encoding="utf-8"?>
<p:tagLst xmlns:p="http://schemas.openxmlformats.org/presentationml/2006/main">
  <p:tag name="KSO_WM_ASSEMBLE_CHIP_INDEX" val="c87ef67aad7d454f96c5141604b6517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3*l_h_f*1_2_1"/>
  <p:tag name="KSO_WM_UNIT_INDEX" val="1_2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234.xml><?xml version="1.0" encoding="utf-8"?>
<p:tagLst xmlns:p="http://schemas.openxmlformats.org/presentationml/2006/main">
  <p:tag name="KSO_WM_ASSEMBLE_CHIP_INDEX" val="c87ef67aad7d454f96c5141604b6517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3*l_h_f*1_3_1"/>
  <p:tag name="KSO_WM_UNIT_INDEX" val="1_3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235.xml><?xml version="1.0" encoding="utf-8"?>
<p:tagLst xmlns:p="http://schemas.openxmlformats.org/presentationml/2006/main">
  <p:tag name="KSO_WM_ASSEMBLE_CHIP_INDEX" val="c87ef67aad7d454f96c5141604b6517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3*l_h_f*1_4_1"/>
  <p:tag name="KSO_WM_UNIT_INDEX" val="1_4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23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8:07:46&quot;,&quot;maxSize&quot;:{&quot;size1&quot;:22.2},&quot;minSize&quot;:{&quot;size1&quot;:13.5},&quot;normalSize&quot;:{&quot;size1&quot;:13.5},&quot;subLayout&quot;:[{&quot;id&quot;:&quot;2023-09-09T18:07:46&quot;,&quot;margin&quot;:{&quot;bottom&quot;:0.025999998673796654,&quot;left&quot;:2.117000102996826,&quot;right&quot;:1.2699999809265137,&quot;top&quot;:0.4230000376701355},&quot;type&quot;:0},{&quot;id&quot;:&quot;2023-09-09T18:07:4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7"/>
  <p:tag name="KSO_WM_TEMPLATE_MASTER_TYPE" val="0"/>
  <p:tag name="KSO_WM_TEMPLATE_SUBCATEGORY" val="25"/>
</p:tagLst>
</file>

<file path=ppt/tags/tag23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7"/>
  <p:tag name="KSO_WM_UNIT_FILL_FORE_SCHEMECOLOR_INDEX_2_BRIGHTNESS" val="0"/>
  <p:tag name="KSO_WM_UNIT_FILL_FORE_SCHEMECOLOR_INDEX_2_POS" val="0.46"/>
  <p:tag name="KSO_WM_UNIT_FILL_FORE_SCHEMECOLOR_INDEX_2_TRANS" val="0"/>
  <p:tag name="KSO_WM_UNIT_FILL_FORE_SCHEMECOLOR_INDEX_3" val="5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0"/>
  <p:tag name="KSO_WM_UNIT_FILL_GRADIENT_DIRECTION" val="8"/>
  <p:tag name="KSO_WM_UNIT_FILL_GRADIENT_TYPE" val="2"/>
  <p:tag name="KSO_WM_UNIT_FILL_TYPE" val="3"/>
  <p:tag name="KSO_WM_UNIT_HIGHLIGHT" val="0"/>
  <p:tag name="KSO_WM_UNIT_ID" val="_12*i*1"/>
  <p:tag name="KSO_WM_UNIT_INDEX" val="1"/>
  <p:tag name="KSO_WM_UNIT_LAYERLEVEL" val="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3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_12*i*2"/>
  <p:tag name="KSO_WM_UNIT_INDEX" val="2"/>
  <p:tag name="KSO_WM_UNIT_LAYERLEVEL" val="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3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4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41.xml><?xml version="1.0" encoding="utf-8"?>
<p:tagLst xmlns:p="http://schemas.openxmlformats.org/presentationml/2006/main">
  <p:tag name="KSO_WM_ASSEMBLE_CHIP_INDEX" val="d792bd31bf79408d8207e68fe04288e9"/>
  <p:tag name="KSO_WM_BEAUTIFY_FLAG" val="#wm#"/>
  <p:tag name="KSO_WM_CHIP_GROUPID" val="60b9dede65103b6cf1b285e9"/>
  <p:tag name="KSO_WM_CHIP_XID" val="60b9dede65103b6cf1b285ea"/>
  <p:tag name="KSO_WM_DIAGRAM_GROUP_CODE" val="l1-1"/>
  <p:tag name="KSO_WM_TAG_VERSION" val="1.0"/>
  <p:tag name="KSO_WM_TEMPLATE_CATEGORY" val="diagram"/>
  <p:tag name="KSO_WM_TEMPLATE_INDEX" val="20219261"/>
  <p:tag name="KSO_WM_UNIT_COMPATIBLE" val="0"/>
  <p:tag name="KSO_WM_UNIT_DIAGRAM_ISNUMVISUAL" val="0"/>
  <p:tag name="KSO_WM_UNIT_DIAGRAM_ISREFERUNIT" val="0"/>
  <p:tag name="KSO_WM_UNIT_HIGHLIGHT" val="0"/>
  <p:tag name="KSO_WM_UNIT_ID" val="diagram20219261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42.xml><?xml version="1.0" encoding="utf-8"?>
<p:tagLst xmlns:p="http://schemas.openxmlformats.org/presentationml/2006/main">
  <p:tag name="KSO_WM_ASSEMBLE_CHIP_INDEX" val="d792bd31bf79408d8207e68fe04288e9"/>
  <p:tag name="KSO_WM_BEAUTIFY_FLAG" val="#wm#"/>
  <p:tag name="KSO_WM_CHIP_GROUPID" val="60b9dede65103b6cf1b285e9"/>
  <p:tag name="KSO_WM_CHIP_XID" val="60b9dede65103b6cf1b285ea"/>
  <p:tag name="KSO_WM_DIAGRAM_GROUP_CODE" val="l1-1"/>
  <p:tag name="KSO_WM_TAG_VERSION" val="1.0"/>
  <p:tag name="KSO_WM_TEMPLATE_CATEGORY" val="diagram"/>
  <p:tag name="KSO_WM_TEMPLATE_INDEX" val="202192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261_3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43.xml><?xml version="1.0" encoding="utf-8"?>
<p:tagLst xmlns:p="http://schemas.openxmlformats.org/presentationml/2006/main">
  <p:tag name="KSO_WM_ASSEMBLE_CHIP_INDEX" val="d792bd31bf79408d8207e68fe04288e9"/>
  <p:tag name="KSO_WM_BEAUTIFY_FLAG" val="#wm#"/>
  <p:tag name="KSO_WM_CHIP_GROUPID" val="60b9dede65103b6cf1b285e9"/>
  <p:tag name="KSO_WM_CHIP_XID" val="60b9dede65103b6cf1b285ea"/>
  <p:tag name="KSO_WM_DIAGRAM_GROUP_CODE" val="l1-1"/>
  <p:tag name="KSO_WM_TAG_VERSION" val="1.0"/>
  <p:tag name="KSO_WM_TEMPLATE_CATEGORY" val="diagram"/>
  <p:tag name="KSO_WM_TEMPLATE_INDEX" val="20219261"/>
  <p:tag name="KSO_WM_UNIT_COMPATIBLE" val="0"/>
  <p:tag name="KSO_WM_UNIT_DIAGRAM_ISNUMVISUAL" val="0"/>
  <p:tag name="KSO_WM_UNIT_DIAGRAM_ISREFERUNIT" val="0"/>
  <p:tag name="KSO_WM_UNIT_HIGHLIGHT" val="0"/>
  <p:tag name="KSO_WM_UNIT_ID" val="diagram20219261_3*l_h_f*1_1_1"/>
  <p:tag name="KSO_WM_UNIT_INDEX" val="1_1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3"/>
</p:tagLst>
</file>

<file path=ppt/tags/tag244.xml><?xml version="1.0" encoding="utf-8"?>
<p:tagLst xmlns:p="http://schemas.openxmlformats.org/presentationml/2006/main">
  <p:tag name="KSO_WM_ASSEMBLE_CHIP_INDEX" val="d792bd31bf79408d8207e68fe04288e9"/>
  <p:tag name="KSO_WM_BEAUTIFY_FLAG" val="#wm#"/>
  <p:tag name="KSO_WM_CHIP_GROUPID" val="60b9dede65103b6cf1b285e9"/>
  <p:tag name="KSO_WM_CHIP_XID" val="60b9dede65103b6cf1b285ea"/>
  <p:tag name="KSO_WM_DIAGRAM_GROUP_CODE" val="l1-1"/>
  <p:tag name="KSO_WM_TAG_VERSION" val="1.0"/>
  <p:tag name="KSO_WM_TEMPLATE_CATEGORY" val="diagram"/>
  <p:tag name="KSO_WM_TEMPLATE_INDEX" val="20219261"/>
  <p:tag name="KSO_WM_UNIT_COMPATIBLE" val="0"/>
  <p:tag name="KSO_WM_UNIT_DIAGRAM_ISNUMVISUAL" val="0"/>
  <p:tag name="KSO_WM_UNIT_DIAGRAM_ISREFERUNIT" val="0"/>
  <p:tag name="KSO_WM_UNIT_HIGHLIGHT" val="0"/>
  <p:tag name="KSO_WM_UNIT_ID" val="diagram20219261_3*l_h_i*1_2_1"/>
  <p:tag name="KSO_WM_UNIT_INDEX" val="1_2_1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45.xml><?xml version="1.0" encoding="utf-8"?>
<p:tagLst xmlns:p="http://schemas.openxmlformats.org/presentationml/2006/main">
  <p:tag name="KSO_WM_ASSEMBLE_CHIP_INDEX" val="d792bd31bf79408d8207e68fe04288e9"/>
  <p:tag name="KSO_WM_BEAUTIFY_FLAG" val="#wm#"/>
  <p:tag name="KSO_WM_CHIP_GROUPID" val="60b9dede65103b6cf1b285e9"/>
  <p:tag name="KSO_WM_CHIP_XID" val="60b9dede65103b6cf1b285ea"/>
  <p:tag name="KSO_WM_DIAGRAM_GROUP_CODE" val="l1-1"/>
  <p:tag name="KSO_WM_TAG_VERSION" val="1.0"/>
  <p:tag name="KSO_WM_TEMPLATE_CATEGORY" val="diagram"/>
  <p:tag name="KSO_WM_TEMPLATE_INDEX" val="202192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9261_3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46.xml><?xml version="1.0" encoding="utf-8"?>
<p:tagLst xmlns:p="http://schemas.openxmlformats.org/presentationml/2006/main">
  <p:tag name="KSO_WM_ASSEMBLE_CHIP_INDEX" val="d792bd31bf79408d8207e68fe04288e9"/>
  <p:tag name="KSO_WM_BEAUTIFY_FLAG" val="#wm#"/>
  <p:tag name="KSO_WM_CHIP_GROUPID" val="60b9dede65103b6cf1b285e9"/>
  <p:tag name="KSO_WM_CHIP_XID" val="60b9dede65103b6cf1b285ea"/>
  <p:tag name="KSO_WM_DIAGRAM_GROUP_CODE" val="l1-1"/>
  <p:tag name="KSO_WM_TAG_VERSION" val="1.0"/>
  <p:tag name="KSO_WM_TEMPLATE_CATEGORY" val="diagram"/>
  <p:tag name="KSO_WM_TEMPLATE_INDEX" val="20219261"/>
  <p:tag name="KSO_WM_UNIT_COMPATIBLE" val="0"/>
  <p:tag name="KSO_WM_UNIT_DIAGRAM_ISNUMVISUAL" val="0"/>
  <p:tag name="KSO_WM_UNIT_DIAGRAM_ISREFERUNIT" val="0"/>
  <p:tag name="KSO_WM_UNIT_HIGHLIGHT" val="0"/>
  <p:tag name="KSO_WM_UNIT_ID" val="diagram20219261_3*l_h_f*1_2_1"/>
  <p:tag name="KSO_WM_UNIT_INDEX" val="1_2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3"/>
</p:tagLst>
</file>

<file path=ppt/tags/tag247.xml><?xml version="1.0" encoding="utf-8"?>
<p:tagLst xmlns:p="http://schemas.openxmlformats.org/presentationml/2006/main">
  <p:tag name="KSO_WM_ASSEMBLE_CHIP_INDEX" val="d792bd31bf79408d8207e68fe04288e9"/>
  <p:tag name="KSO_WM_BEAUTIFY_FLAG" val="#wm#"/>
  <p:tag name="KSO_WM_CHIP_GROUPID" val="60b9dede65103b6cf1b285e9"/>
  <p:tag name="KSO_WM_CHIP_XID" val="60b9dede65103b6cf1b285ea"/>
  <p:tag name="KSO_WM_DIAGRAM_GROUP_CODE" val="l1-1"/>
  <p:tag name="KSO_WM_TAG_VERSION" val="1.0"/>
  <p:tag name="KSO_WM_TEMPLATE_CATEGORY" val="diagram"/>
  <p:tag name="KSO_WM_TEMPLATE_INDEX" val="20219261"/>
  <p:tag name="KSO_WM_UNIT_COMPATIBLE" val="0"/>
  <p:tag name="KSO_WM_UNIT_DIAGRAM_ISNUMVISUAL" val="0"/>
  <p:tag name="KSO_WM_UNIT_DIAGRAM_ISREFERUNIT" val="0"/>
  <p:tag name="KSO_WM_UNIT_HIGHLIGHT" val="0"/>
  <p:tag name="KSO_WM_UNIT_ID" val="diagram20219261_3*l_h_i*1_3_1"/>
  <p:tag name="KSO_WM_UNIT_INDEX" val="1_3_1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48.xml><?xml version="1.0" encoding="utf-8"?>
<p:tagLst xmlns:p="http://schemas.openxmlformats.org/presentationml/2006/main">
  <p:tag name="KSO_WM_ASSEMBLE_CHIP_INDEX" val="d792bd31bf79408d8207e68fe04288e9"/>
  <p:tag name="KSO_WM_BEAUTIFY_FLAG" val="#wm#"/>
  <p:tag name="KSO_WM_CHIP_GROUPID" val="60b9dede65103b6cf1b285e9"/>
  <p:tag name="KSO_WM_CHIP_XID" val="60b9dede65103b6cf1b285ea"/>
  <p:tag name="KSO_WM_DIAGRAM_GROUP_CODE" val="l1-1"/>
  <p:tag name="KSO_WM_TAG_VERSION" val="1.0"/>
  <p:tag name="KSO_WM_TEMPLATE_CATEGORY" val="diagram"/>
  <p:tag name="KSO_WM_TEMPLATE_INDEX" val="2021926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261_3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49.xml><?xml version="1.0" encoding="utf-8"?>
<p:tagLst xmlns:p="http://schemas.openxmlformats.org/presentationml/2006/main">
  <p:tag name="KSO_WM_ASSEMBLE_CHIP_INDEX" val="d792bd31bf79408d8207e68fe04288e9"/>
  <p:tag name="KSO_WM_BEAUTIFY_FLAG" val="#wm#"/>
  <p:tag name="KSO_WM_CHIP_GROUPID" val="60b9dede65103b6cf1b285e9"/>
  <p:tag name="KSO_WM_CHIP_XID" val="60b9dede65103b6cf1b285ea"/>
  <p:tag name="KSO_WM_DIAGRAM_GROUP_CODE" val="l1-1"/>
  <p:tag name="KSO_WM_TAG_VERSION" val="1.0"/>
  <p:tag name="KSO_WM_TEMPLATE_CATEGORY" val="diagram"/>
  <p:tag name="KSO_WM_TEMPLATE_INDEX" val="20219261"/>
  <p:tag name="KSO_WM_UNIT_COMPATIBLE" val="0"/>
  <p:tag name="KSO_WM_UNIT_DIAGRAM_ISNUMVISUAL" val="0"/>
  <p:tag name="KSO_WM_UNIT_DIAGRAM_ISREFERUNIT" val="0"/>
  <p:tag name="KSO_WM_UNIT_HIGHLIGHT" val="0"/>
  <p:tag name="KSO_WM_UNIT_ID" val="diagram20219261_3*l_h_f*1_3_1"/>
  <p:tag name="KSO_WM_UNIT_INDEX" val="1_3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3"/>
</p:tagLst>
</file>

<file path=ppt/tags/tag250.xml><?xml version="1.0" encoding="utf-8"?>
<p:tagLst xmlns:p="http://schemas.openxmlformats.org/presentationml/2006/main">
  <p:tag name="KSO_WM_ASSEMBLE_CHIP_INDEX" val="d792bd31bf79408d8207e68fe04288e9"/>
  <p:tag name="KSO_WM_BEAUTIFY_FLAG" val="#wm#"/>
  <p:tag name="KSO_WM_CHIP_GROUPID" val="60b9dede65103b6cf1b285e9"/>
  <p:tag name="KSO_WM_CHIP_XID" val="60b9dede65103b6cf1b285ea"/>
  <p:tag name="KSO_WM_DIAGRAM_GROUP_CODE" val="l1-1"/>
  <p:tag name="KSO_WM_TAG_VERSION" val="1.0"/>
  <p:tag name="KSO_WM_TEMPLATE_CATEGORY" val="diagram"/>
  <p:tag name="KSO_WM_TEMPLATE_INDEX" val="20219261"/>
  <p:tag name="KSO_WM_UNIT_COMPATIBLE" val="0"/>
  <p:tag name="KSO_WM_UNIT_DIAGRAM_ISNUMVISUAL" val="0"/>
  <p:tag name="KSO_WM_UNIT_DIAGRAM_ISREFERUNIT" val="0"/>
  <p:tag name="KSO_WM_UNIT_HIGHLIGHT" val="0"/>
  <p:tag name="KSO_WM_UNIT_ID" val="diagram20219261_3*l_h_i*1_4_1"/>
  <p:tag name="KSO_WM_UNIT_INDEX" val="1_4_1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51.xml><?xml version="1.0" encoding="utf-8"?>
<p:tagLst xmlns:p="http://schemas.openxmlformats.org/presentationml/2006/main">
  <p:tag name="KSO_WM_ASSEMBLE_CHIP_INDEX" val="d792bd31bf79408d8207e68fe04288e9"/>
  <p:tag name="KSO_WM_BEAUTIFY_FLAG" val="#wm#"/>
  <p:tag name="KSO_WM_CHIP_GROUPID" val="60b9dede65103b6cf1b285e9"/>
  <p:tag name="KSO_WM_CHIP_XID" val="60b9dede65103b6cf1b285ea"/>
  <p:tag name="KSO_WM_DIAGRAM_GROUP_CODE" val="l1-1"/>
  <p:tag name="KSO_WM_TAG_VERSION" val="1.0"/>
  <p:tag name="KSO_WM_TEMPLATE_CATEGORY" val="diagram"/>
  <p:tag name="KSO_WM_TEMPLATE_INDEX" val="2021926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9261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52.xml><?xml version="1.0" encoding="utf-8"?>
<p:tagLst xmlns:p="http://schemas.openxmlformats.org/presentationml/2006/main">
  <p:tag name="KSO_WM_ASSEMBLE_CHIP_INDEX" val="d792bd31bf79408d8207e68fe04288e9"/>
  <p:tag name="KSO_WM_BEAUTIFY_FLAG" val="#wm#"/>
  <p:tag name="KSO_WM_CHIP_GROUPID" val="60b9dede65103b6cf1b285e9"/>
  <p:tag name="KSO_WM_CHIP_XID" val="60b9dede65103b6cf1b285ea"/>
  <p:tag name="KSO_WM_DIAGRAM_GROUP_CODE" val="l1-1"/>
  <p:tag name="KSO_WM_TAG_VERSION" val="1.0"/>
  <p:tag name="KSO_WM_TEMPLATE_CATEGORY" val="diagram"/>
  <p:tag name="KSO_WM_TEMPLATE_INDEX" val="20219261"/>
  <p:tag name="KSO_WM_UNIT_COMPATIBLE" val="0"/>
  <p:tag name="KSO_WM_UNIT_DIAGRAM_ISNUMVISUAL" val="0"/>
  <p:tag name="KSO_WM_UNIT_DIAGRAM_ISREFERUNIT" val="0"/>
  <p:tag name="KSO_WM_UNIT_HIGHLIGHT" val="0"/>
  <p:tag name="KSO_WM_UNIT_ID" val="diagram20219261_3*l_h_f*1_4_1"/>
  <p:tag name="KSO_WM_UNIT_INDEX" val="1_4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3"/>
</p:tagLst>
</file>

<file path=ppt/tags/tag25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8:07:45&quot;,&quot;maxSize&quot;:{&quot;size1&quot;:22.2},&quot;minSize&quot;:{&quot;size1&quot;:13.5},&quot;normalSize&quot;:{&quot;size1&quot;:13.5},&quot;subLayout&quot;:[{&quot;id&quot;:&quot;2023-09-09T18:07:45&quot;,&quot;margin&quot;:{&quot;bottom&quot;:0.025999998673796654,&quot;left&quot;:2.117000102996826,&quot;right&quot;:1.2699999809265137,&quot;top&quot;:0.4230000376701355},&quot;type&quot;:0},{&quot;id&quot;:&quot;2023-09-09T18:07:4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7"/>
  <p:tag name="KSO_WM_TEMPLATE_MASTER_TYPE" val="0"/>
  <p:tag name="KSO_WM_TEMPLATE_SUBCATEGORY" val="25"/>
</p:tagLst>
</file>

<file path=ppt/tags/tag25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7"/>
  <p:tag name="KSO_WM_UNIT_FILL_FORE_SCHEMECOLOR_INDEX_2_BRIGHTNESS" val="0"/>
  <p:tag name="KSO_WM_UNIT_FILL_FORE_SCHEMECOLOR_INDEX_2_POS" val="0.46"/>
  <p:tag name="KSO_WM_UNIT_FILL_FORE_SCHEMECOLOR_INDEX_2_TRANS" val="0"/>
  <p:tag name="KSO_WM_UNIT_FILL_FORE_SCHEMECOLOR_INDEX_3" val="5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0"/>
  <p:tag name="KSO_WM_UNIT_FILL_GRADIENT_DIRECTION" val="8"/>
  <p:tag name="KSO_WM_UNIT_FILL_GRADIENT_TYPE" val="2"/>
  <p:tag name="KSO_WM_UNIT_FILL_TYPE" val="3"/>
  <p:tag name="KSO_WM_UNIT_HIGHLIGHT" val="0"/>
  <p:tag name="KSO_WM_UNIT_ID" val="_12*i*1"/>
  <p:tag name="KSO_WM_UNIT_INDEX" val="1"/>
  <p:tag name="KSO_WM_UNIT_LAYERLEVEL" val="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5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_12*i*2"/>
  <p:tag name="KSO_WM_UNIT_INDEX" val="2"/>
  <p:tag name="KSO_WM_UNIT_LAYERLEVEL" val="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5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5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5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4"/>
  <p:tag name="KSO_WM_UNIT_FILL_TYPE" val="1"/>
  <p:tag name="KSO_WM_UNIT_HIGHLIGHT" val="0"/>
  <p:tag name="KSO_WM_UNIT_ID" val="diagram20210783_4*m_h_i*1_2_1"/>
  <p:tag name="KSO_WM_UNIT_INDEX" val="1_2_1"/>
  <p:tag name="KSO_WM_UNIT_LAYERLEVEL" val="1_1_1"/>
  <p:tag name="KSO_WM_UNIT_TYPE" val="m_h_i"/>
  <p:tag name="KSO_WM_UNIT_USESOURCEFORMAT_APPLY" val="0"/>
</p:tagLst>
</file>

<file path=ppt/tags/tag25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HIGHLIGHT" val="0"/>
  <p:tag name="KSO_WM_UNIT_ID" val="diagram20210783_4*m_h_i*1_2_2"/>
  <p:tag name="KSO_WM_UNIT_INDEX" val="1_2_2"/>
  <p:tag name="KSO_WM_UNIT_LAYERLEVEL" val="1_1_1"/>
  <p:tag name="KSO_WM_UNIT_TEXT_FILL_FORE_SCHEMECOLOR_INDEX" val="6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6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83_4*m_h_i*1_4_1"/>
  <p:tag name="KSO_WM_UNIT_INDEX" val="1_4_1"/>
  <p:tag name="KSO_WM_UNIT_LAYERLEVEL" val="1_1_1"/>
  <p:tag name="KSO_WM_UNIT_TYPE" val="m_h_i"/>
  <p:tag name="KSO_WM_UNIT_USESOURCEFORMAT_APPLY" val="0"/>
</p:tagLst>
</file>

<file path=ppt/tags/tag26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HIGHLIGHT" val="0"/>
  <p:tag name="KSO_WM_UNIT_ID" val="diagram20210783_4*m_h_i*1_4_2"/>
  <p:tag name="KSO_WM_UNIT_INDEX" val="1_4_2"/>
  <p:tag name="KSO_WM_UNIT_LAYERLEVEL" val="1_1_1"/>
  <p:tag name="KSO_WM_UNIT_TEXT_FILL_FORE_SCHEMECOLOR_INDEX" val="6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6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10783_4*m_h_i*1_1_1"/>
  <p:tag name="KSO_WM_UNIT_INDEX" val="1_1_1"/>
  <p:tag name="KSO_WM_UNIT_LAYERLEVEL" val="1_1_1"/>
  <p:tag name="KSO_WM_UNIT_TYPE" val="m_h_i"/>
  <p:tag name="KSO_WM_UNIT_USESOURCEFORMAT_APPLY" val="0"/>
</p:tagLst>
</file>

<file path=ppt/tags/tag26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HIGHLIGHT" val="0"/>
  <p:tag name="KSO_WM_UNIT_ID" val="diagram20210783_4*m_h_i*1_1_2"/>
  <p:tag name="KSO_WM_UNIT_INDEX" val="1_1_2"/>
  <p:tag name="KSO_WM_UNIT_LAYERLEVEL" val="1_1_1"/>
  <p:tag name="KSO_WM_UNIT_TEXT_FILL_FORE_SCHEMECOLOR_INDEX" val="5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6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83_4*m_h_i*1_3_1"/>
  <p:tag name="KSO_WM_UNIT_INDEX" val="1_3_1"/>
  <p:tag name="KSO_WM_UNIT_LAYERLEVEL" val="1_1_1"/>
  <p:tag name="KSO_WM_UNIT_TYPE" val="m_h_i"/>
  <p:tag name="KSO_WM_UNIT_USESOURCEFORMAT_APPLY" val="0"/>
</p:tagLst>
</file>

<file path=ppt/tags/tag26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HIGHLIGHT" val="0"/>
  <p:tag name="KSO_WM_UNIT_ID" val="diagram20210783_4*m_h_i*1_3_2"/>
  <p:tag name="KSO_WM_UNIT_INDEX" val="1_3_2"/>
  <p:tag name="KSO_WM_UNIT_LAYERLEVEL" val="1_1_1"/>
  <p:tag name="KSO_WM_UNIT_TEXT_FILL_FORE_SCHEMECOLOR_INDEX" val="5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6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HIGHLIGHT" val="0"/>
  <p:tag name="KSO_WM_UNIT_ID" val="diagram20210783_4*m_h_f*1_1_1"/>
  <p:tag name="KSO_WM_UNIT_INDEX" val="1_1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20"/>
</p:tagLst>
</file>

<file path=ppt/tags/tag26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HIGHLIGHT" val="0"/>
  <p:tag name="KSO_WM_UNIT_ID" val="diagram20210783_4*m_h_f*1_3_1"/>
  <p:tag name="KSO_WM_UNIT_INDEX" val="1_3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20"/>
</p:tagLst>
</file>

<file path=ppt/tags/tag26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HIGHLIGHT" val="0"/>
  <p:tag name="KSO_WM_UNIT_ID" val="diagram20210783_4*m_h_f*1_2_1"/>
  <p:tag name="KSO_WM_UNIT_INDEX" val="1_2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20"/>
</p:tagLst>
</file>

<file path=ppt/tags/tag26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HIGHLIGHT" val="0"/>
  <p:tag name="KSO_WM_UNIT_ID" val="diagram20210783_4*m_h_f*1_4_1"/>
  <p:tag name="KSO_WM_UNIT_INDEX" val="1_4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20"/>
</p:tagLst>
</file>

<file path=ppt/tags/tag27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8:07:46&quot;,&quot;maxSize&quot;:{&quot;size1&quot;:22.2},&quot;minSize&quot;:{&quot;size1&quot;:13.5},&quot;normalSize&quot;:{&quot;size1&quot;:13.5},&quot;subLayout&quot;:[{&quot;id&quot;:&quot;2023-09-09T18:07:46&quot;,&quot;margin&quot;:{&quot;bottom&quot;:0.025999998673796654,&quot;left&quot;:2.117000102996826,&quot;right&quot;:1.2699999809265137,&quot;top&quot;:0.4230000376701355},&quot;type&quot;:0},{&quot;id&quot;:&quot;2023-09-09T18:07:4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7"/>
  <p:tag name="KSO_WM_TEMPLATE_MASTER_TYPE" val="0"/>
  <p:tag name="KSO_WM_TEMPLATE_SUBCATEGORY" val="25"/>
</p:tagLst>
</file>

<file path=ppt/tags/tag27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7"/>
  <p:tag name="KSO_WM_UNIT_COMPATIBLE" val="1"/>
  <p:tag name="KSO_WM_UNIT_CONTENT_GROUP_TYPE" val="contentchip"/>
  <p:tag name="KSO_WM_UNIT_DIAGRAM_ISNUMVISUAL" val="0"/>
  <p:tag name="KSO_WM_UNIT_DIAGRAM_ISREFERUNIT" val="0"/>
  <p:tag name="KSO_WM_UNIT_FILL_FORE_SCHEMECOLOR_INDEX_1" val="8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54"/>
  <p:tag name="KSO_WM_UNIT_FILL_FORE_SCHEMECOLOR_INDEX_2_TRANS" val="0"/>
  <p:tag name="KSO_WM_UNIT_FILL_FORE_SCHEMECOLOR_INDEX_3" val="9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0"/>
  <p:tag name="KSO_WM_UNIT_FILL_GRADIENT_DIRECTION" val="12"/>
  <p:tag name="KSO_WM_UNIT_FILL_GRADIENT_TYPE" val="2"/>
  <p:tag name="KSO_WM_UNIT_FILL_TYPE" val="3"/>
  <p:tag name="KSO_WM_UNIT_HIGHLIGHT" val="0"/>
  <p:tag name="KSO_WM_UNIT_ID" val="custom20230817_9*e*1"/>
  <p:tag name="KSO_WM_UNIT_INDEX" val="1"/>
  <p:tag name="KSO_WM_UNIT_LAYERLEVEL" val="1"/>
  <p:tag name="KSO_WM_UNIT_NOCLEAR" val="0"/>
  <p:tag name="KSO_WM_UNIT_PRESET_TEXT" val="01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6"/>
</p:tagLst>
</file>

<file path=ppt/tags/tag27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17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3"/>
  <p:tag name="KSO_WM_UNIT_TEXT_FILL_FORE_SCHEMECOLOR_INDEX_BRIGHTNESS" val="0.25"/>
  <p:tag name="KSO_WM_UNIT_TEXT_FILL_TYPE" val="1"/>
  <p:tag name="KSO_WM_UNIT_TYPE" val="a"/>
  <p:tag name="KSO_WM_UNIT_VALUE" val="10"/>
</p:tagLst>
</file>

<file path=ppt/tags/tag273.xml><?xml version="1.0" encoding="utf-8"?>
<p:tagLst xmlns:p="http://schemas.openxmlformats.org/presentationml/2006/main">
  <p:tag name="KSO_WM_BEAUTIFY_FLAG" val="#wm#"/>
  <p:tag name="KSO_WM_SLIDE_CONTENT_AREA" val="{&quot;left&quot;:&quot;371&quot;,&quot;top&quot;:&quot;69.6&quot;,&quot;width&quot;:&quot;568.5&quot;,&quot;height&quot;:&quot;371.8&quot;}"/>
  <p:tag name="KSO_WM_SLIDE_ID" val="custom20230817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17"/>
  <p:tag name="KSO_WM_TEMPLATE_MASTER_TYPE" val="1"/>
  <p:tag name="KSO_WM_TEMPLATE_SUBCATEGORY" val="0"/>
</p:tagLst>
</file>

<file path=ppt/tags/tag27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7"/>
  <p:tag name="KSO_WM_UNIT_FILL_FORE_SCHEMECOLOR_INDEX_2_BRIGHTNESS" val="0"/>
  <p:tag name="KSO_WM_UNIT_FILL_FORE_SCHEMECOLOR_INDEX_2_POS" val="0.46"/>
  <p:tag name="KSO_WM_UNIT_FILL_FORE_SCHEMECOLOR_INDEX_2_TRANS" val="0"/>
  <p:tag name="KSO_WM_UNIT_FILL_FORE_SCHEMECOLOR_INDEX_3" val="5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0"/>
  <p:tag name="KSO_WM_UNIT_FILL_GRADIENT_DIRECTION" val="8"/>
  <p:tag name="KSO_WM_UNIT_FILL_GRADIENT_TYPE" val="2"/>
  <p:tag name="KSO_WM_UNIT_FILL_TYPE" val="3"/>
  <p:tag name="KSO_WM_UNIT_HIGHLIGHT" val="0"/>
  <p:tag name="KSO_WM_UNIT_ID" val="_12*i*1"/>
  <p:tag name="KSO_WM_UNIT_INDEX" val="1"/>
  <p:tag name="KSO_WM_UNIT_LAYERLEVEL" val="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7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_12*i*2"/>
  <p:tag name="KSO_WM_UNIT_INDEX" val="2"/>
  <p:tag name="KSO_WM_UNIT_LAYERLEVEL" val="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7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7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FILL_FORE_SCHEMECOLOR_INDEX_1" val="7"/>
  <p:tag name="KSO_WM_UNIT_FILL_FORE_SCHEMECOLOR_INDEX_1_BRIGHTNESS" val="0"/>
  <p:tag name="KSO_WM_UNIT_FILL_FORE_SCHEMECOLOR_INDEX_1_POS" val="0.21"/>
  <p:tag name="KSO_WM_UNIT_FILL_FORE_SCHEMECOLOR_INDEX_1_TRANS" val="0"/>
  <p:tag name="KSO_WM_UNIT_FILL_FORE_SCHEMECOLOR_INDEX_2" val="7"/>
  <p:tag name="KSO_WM_UNIT_FILL_FORE_SCHEMECOLOR_INDEX_2_BRIGHTNESS" val="-0.25"/>
  <p:tag name="KSO_WM_UNIT_FILL_FORE_SCHEMECOLOR_INDEX_2_POS" val="0.78"/>
  <p:tag name="KSO_WM_UNIT_FILL_FORE_SCHEMECOLOR_INDEX_2_TRANS" val="0"/>
  <p:tag name="KSO_WM_UNIT_FILL_FORE_SCHEMECOLOR_INDEX_3" val="7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180"/>
  <p:tag name="KSO_WM_UNIT_FILL_GRADIENT_DIRECTION" val="4"/>
  <p:tag name="KSO_WM_UNIT_FILL_GRADIENT_TYPE" val="0"/>
  <p:tag name="KSO_WM_UNIT_FILL_TYPE" val="3"/>
  <p:tag name="KSO_WM_UNIT_HIGHLIGHT" val="0"/>
  <p:tag name="KSO_WM_UNIT_ID" val="diagram20228768_3*l_h_i*1_2_1"/>
  <p:tag name="KSO_WM_UNIT_INDEX" val="1_2_1"/>
  <p:tag name="KSO_WM_UNIT_LAYERLEVEL" val="1_1_1"/>
  <p:tag name="KSO_WM_UNIT_SHADOW_SCHEMECOLOR_INDEX" val="16"/>
  <p:tag name="KSO_WM_UNIT_SHADOW_SCHEMECOLOR_INDEX_BRIGHTNESS" val="-0.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68_3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FILL_FORE_SCHEMECOLOR_INDEX_1" val="7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7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80"/>
  <p:tag name="KSO_WM_UNIT_FILL_GRADIENT_DIRECTION" val="4"/>
  <p:tag name="KSO_WM_UNIT_FILL_GRADIENT_TYPE" val="0"/>
  <p:tag name="KSO_WM_UNIT_FILL_TYPE" val="3"/>
  <p:tag name="KSO_WM_UNIT_HIGHLIGHT" val="0"/>
  <p:tag name="KSO_WM_UNIT_ID" val="diagram20228768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FILL_FORE_SCHEMECOLOR_INDEX_1" val="8"/>
  <p:tag name="KSO_WM_UNIT_FILL_FORE_SCHEMECOLOR_INDEX_1_BRIGHTNESS" val="0"/>
  <p:tag name="KSO_WM_UNIT_FILL_FORE_SCHEMECOLOR_INDEX_1_POS" val="0.21"/>
  <p:tag name="KSO_WM_UNIT_FILL_FORE_SCHEMECOLOR_INDEX_1_TRANS" val="0"/>
  <p:tag name="KSO_WM_UNIT_FILL_FORE_SCHEMECOLOR_INDEX_2" val="8"/>
  <p:tag name="KSO_WM_UNIT_FILL_FORE_SCHEMECOLOR_INDEX_2_BRIGHTNESS" val="-0.25"/>
  <p:tag name="KSO_WM_UNIT_FILL_FORE_SCHEMECOLOR_INDEX_2_POS" val="0.78"/>
  <p:tag name="KSO_WM_UNIT_FILL_FORE_SCHEMECOLOR_INDEX_2_TRANS" val="0"/>
  <p:tag name="KSO_WM_UNIT_FILL_FORE_SCHEMECOLOR_INDEX_3" val="8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180"/>
  <p:tag name="KSO_WM_UNIT_FILL_GRADIENT_DIRECTION" val="4"/>
  <p:tag name="KSO_WM_UNIT_FILL_GRADIENT_TYPE" val="0"/>
  <p:tag name="KSO_WM_UNIT_FILL_TYPE" val="3"/>
  <p:tag name="KSO_WM_UNIT_HIGHLIGHT" val="0"/>
  <p:tag name="KSO_WM_UNIT_ID" val="diagram20228768_3*l_h_i*1_3_1"/>
  <p:tag name="KSO_WM_UNIT_INDEX" val="1_3_1"/>
  <p:tag name="KSO_WM_UNIT_LAYERLEVEL" val="1_1_1"/>
  <p:tag name="KSO_WM_UNIT_SHADOW_SCHEMECOLOR_INDEX" val="16"/>
  <p:tag name="KSO_WM_UNIT_SHADOW_SCHEMECOLOR_INDEX_BRIGHTNESS" val="-0.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68_3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FILL_FORE_SCHEMECOLOR_INDEX_1" val="8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8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80"/>
  <p:tag name="KSO_WM_UNIT_FILL_GRADIENT_DIRECTION" val="4"/>
  <p:tag name="KSO_WM_UNIT_FILL_GRADIENT_TYPE" val="0"/>
  <p:tag name="KSO_WM_UNIT_FILL_TYPE" val="3"/>
  <p:tag name="KSO_WM_UNIT_HIGHLIGHT" val="0"/>
  <p:tag name="KSO_WM_UNIT_ID" val="diagram20228768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FILL_FORE_SCHEMECOLOR_INDEX_1" val="9"/>
  <p:tag name="KSO_WM_UNIT_FILL_FORE_SCHEMECOLOR_INDEX_1_BRIGHTNESS" val="0"/>
  <p:tag name="KSO_WM_UNIT_FILL_FORE_SCHEMECOLOR_INDEX_1_POS" val="0.21"/>
  <p:tag name="KSO_WM_UNIT_FILL_FORE_SCHEMECOLOR_INDEX_1_TRANS" val="0"/>
  <p:tag name="KSO_WM_UNIT_FILL_FORE_SCHEMECOLOR_INDEX_2" val="9"/>
  <p:tag name="KSO_WM_UNIT_FILL_FORE_SCHEMECOLOR_INDEX_2_BRIGHTNESS" val="-0.25"/>
  <p:tag name="KSO_WM_UNIT_FILL_FORE_SCHEMECOLOR_INDEX_2_POS" val="0.78"/>
  <p:tag name="KSO_WM_UNIT_FILL_FORE_SCHEMECOLOR_INDEX_2_TRANS" val="0"/>
  <p:tag name="KSO_WM_UNIT_FILL_FORE_SCHEMECOLOR_INDEX_3" val="9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180"/>
  <p:tag name="KSO_WM_UNIT_FILL_GRADIENT_DIRECTION" val="4"/>
  <p:tag name="KSO_WM_UNIT_FILL_GRADIENT_TYPE" val="0"/>
  <p:tag name="KSO_WM_UNIT_FILL_TYPE" val="3"/>
  <p:tag name="KSO_WM_UNIT_HIGHLIGHT" val="0"/>
  <p:tag name="KSO_WM_UNIT_ID" val="diagram20228768_3*l_h_i*1_4_1"/>
  <p:tag name="KSO_WM_UNIT_INDEX" val="1_4_1"/>
  <p:tag name="KSO_WM_UNIT_LAYERLEVEL" val="1_1_1"/>
  <p:tag name="KSO_WM_UNIT_SHADOW_SCHEMECOLOR_INDEX" val="16"/>
  <p:tag name="KSO_WM_UNIT_SHADOW_SCHEMECOLOR_INDEX_BRIGHTNESS" val="-0.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68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FILL_FORE_SCHEMECOLOR_INDEX_1" val="9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9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80"/>
  <p:tag name="KSO_WM_UNIT_FILL_GRADIENT_DIRECTION" val="4"/>
  <p:tag name="KSO_WM_UNIT_FILL_GRADIENT_TYPE" val="0"/>
  <p:tag name="KSO_WM_UNIT_FILL_TYPE" val="3"/>
  <p:tag name="KSO_WM_UNIT_HIGHLIGHT" val="0"/>
  <p:tag name="KSO_WM_UNIT_ID" val="diagram20228768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HIGHLIGHT" val="0"/>
  <p:tag name="KSO_WM_UNIT_ID" val="diagram20228768_3*l_h_f*1_2_1"/>
  <p:tag name="KSO_WM_UNIT_INDEX" val="1_2_1"/>
  <p:tag name="KSO_WM_UNIT_LAYERLEVEL" val="1_1_1"/>
  <p:tag name="KSO_WM_UNIT_NOCLEAR" val="0"/>
  <p:tag name="KSO_WM_UNIT_PRESET_TEXT" val="点击此处添加正文，文字是您思想的提炼，请言简意赅的阐述您的观点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HIGHLIGHT" val="0"/>
  <p:tag name="KSO_WM_UNIT_ID" val="diagram20228768_3*l_h_f*1_3_1"/>
  <p:tag name="KSO_WM_UNIT_INDEX" val="1_3_1"/>
  <p:tag name="KSO_WM_UNIT_LAYERLEVEL" val="1_1_1"/>
  <p:tag name="KSO_WM_UNIT_NOCLEAR" val="0"/>
  <p:tag name="KSO_WM_UNIT_PRESET_TEXT" val="点击此处添加正文，文字是您思想的提炼，请言简意赅的阐述您的观点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HIGHLIGHT" val="0"/>
  <p:tag name="KSO_WM_UNIT_ID" val="diagram20228768_3*l_h_f*1_4_1"/>
  <p:tag name="KSO_WM_UNIT_INDEX" val="1_4_1"/>
  <p:tag name="KSO_WM_UNIT_LAYERLEVEL" val="1_1_1"/>
  <p:tag name="KSO_WM_UNIT_NOCLEAR" val="0"/>
  <p:tag name="KSO_WM_UNIT_PRESET_TEXT" val="点击此处添加正文，文字是您思想的提炼，请言简意赅的阐述您的观点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21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0.78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180"/>
  <p:tag name="KSO_WM_UNIT_FILL_GRADIENT_DIRECTION" val="4"/>
  <p:tag name="KSO_WM_UNIT_FILL_GRADIENT_TYPE" val="0"/>
  <p:tag name="KSO_WM_UNIT_FILL_TYPE" val="3"/>
  <p:tag name="KSO_WM_UNIT_HIGHLIGHT" val="0"/>
  <p:tag name="KSO_WM_UNIT_ID" val="diagram20228768_3*l_h_i*1_1_1"/>
  <p:tag name="KSO_WM_UNIT_INDEX" val="1_1_1"/>
  <p:tag name="KSO_WM_UNIT_LAYERLEVEL" val="1_1_1"/>
  <p:tag name="KSO_WM_UNIT_SHADOW_SCHEMECOLOR_INDEX" val="16"/>
  <p:tag name="KSO_WM_UNIT_SHADOW_SCHEMECOLOR_INDEX_BRIGHTNESS" val="-0.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68_3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80"/>
  <p:tag name="KSO_WM_UNIT_FILL_GRADIENT_DIRECTION" val="4"/>
  <p:tag name="KSO_WM_UNIT_FILL_GRADIENT_TYPE" val="0"/>
  <p:tag name="KSO_WM_UNIT_FILL_TYPE" val="3"/>
  <p:tag name="KSO_WM_UNIT_HIGHLIGHT" val="0"/>
  <p:tag name="KSO_WM_UNIT_ID" val="diagram20228768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HIGHLIGHT" val="0"/>
  <p:tag name="KSO_WM_UNIT_ID" val="diagram20228768_3*l_h_f*1_1_1"/>
  <p:tag name="KSO_WM_UNIT_INDEX" val="1_1_1"/>
  <p:tag name="KSO_WM_UNIT_LAYERLEVEL" val="1_1_1"/>
  <p:tag name="KSO_WM_UNIT_NOCLEAR" val="0"/>
  <p:tag name="KSO_WM_UNIT_PRESET_TEXT" val="点击此处添加正文，文字是您思想的提炼，请言简意赅的阐述您的观点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HIGHLIGHT" val="0"/>
  <p:tag name="KSO_WM_UNIT_ID" val="diagram20228768_3*l_h_i*1_1_4"/>
  <p:tag name="KSO_WM_UNIT_INDEX" val="1_1_4"/>
  <p:tag name="KSO_WM_UNIT_LAYERLEVEL" val="1_1_1"/>
  <p:tag name="KSO_WM_UNIT_TYPE" val="l_h_i"/>
  <p:tag name="KSO_WM_UNIT_USESOURCEFORMAT_APPLY" val="0"/>
</p:tagLst>
</file>

<file path=ppt/tags/tag2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HIGHLIGHT" val="0"/>
  <p:tag name="KSO_WM_UNIT_ID" val="diagram20228768_3*l_h_i*1_3_4"/>
  <p:tag name="KSO_WM_UNIT_INDEX" val="1_3_4"/>
  <p:tag name="KSO_WM_UNIT_LAYERLEVEL" val="1_1_1"/>
  <p:tag name="KSO_WM_UNIT_TYPE" val="l_h_i"/>
  <p:tag name="KSO_WM_UNIT_USESOURCEFORMAT_APPLY" val="0"/>
</p:tagLst>
</file>

<file path=ppt/tags/tag2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HIGHLIGHT" val="0"/>
  <p:tag name="KSO_WM_UNIT_ID" val="diagram20228768_3*l_h_i*1_2_4"/>
  <p:tag name="KSO_WM_UNIT_INDEX" val="1_2_4"/>
  <p:tag name="KSO_WM_UNIT_LAYERLEVEL" val="1_1_1"/>
  <p:tag name="KSO_WM_UNIT_TYPE" val="l_h_i"/>
  <p:tag name="KSO_WM_UNIT_USESOURCEFORMAT_APPLY" val="0"/>
</p:tagLst>
</file>

<file path=ppt/tags/tag2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HIGHLIGHT" val="0"/>
  <p:tag name="KSO_WM_UNIT_ID" val="diagram20228768_3*l_h_i*1_4_4"/>
  <p:tag name="KSO_WM_UNIT_INDEX" val="1_4_4"/>
  <p:tag name="KSO_WM_UNIT_LAYERLEVEL" val="1_1_1"/>
  <p:tag name="KSO_WM_UNIT_TYPE" val="l_h_i"/>
  <p:tag name="KSO_WM_UNIT_USESOURCEFORMAT_APPLY" val="0"/>
</p:tagLst>
</file>

<file path=ppt/tags/tag29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8:07:48&quot;,&quot;maxSize&quot;:{&quot;size1&quot;:22.2},&quot;minSize&quot;:{&quot;size1&quot;:13.5},&quot;normalSize&quot;:{&quot;size1&quot;:13.5},&quot;subLayout&quot;:[{&quot;id&quot;:&quot;2023-09-09T18:07:48&quot;,&quot;margin&quot;:{&quot;bottom&quot;:0.025999998673796654,&quot;left&quot;:2.117000102996826,&quot;right&quot;:1.2699999809265137,&quot;top&quot;:0.4230000376701355},&quot;type&quot;:0},{&quot;id&quot;:&quot;2023-09-09T18:07:4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7"/>
  <p:tag name="KSO_WM_TEMPLATE_MASTER_TYPE" val="0"/>
  <p:tag name="KSO_WM_TEMPLATE_SUBCATEGORY" val="25"/>
</p:tagLst>
</file>

<file path=ppt/tags/tag29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7"/>
  <p:tag name="KSO_WM_UNIT_FILL_FORE_SCHEMECOLOR_INDEX_2_BRIGHTNESS" val="0"/>
  <p:tag name="KSO_WM_UNIT_FILL_FORE_SCHEMECOLOR_INDEX_2_POS" val="0.46"/>
  <p:tag name="KSO_WM_UNIT_FILL_FORE_SCHEMECOLOR_INDEX_2_TRANS" val="0"/>
  <p:tag name="KSO_WM_UNIT_FILL_FORE_SCHEMECOLOR_INDEX_3" val="5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0"/>
  <p:tag name="KSO_WM_UNIT_FILL_GRADIENT_DIRECTION" val="8"/>
  <p:tag name="KSO_WM_UNIT_FILL_GRADIENT_TYPE" val="2"/>
  <p:tag name="KSO_WM_UNIT_FILL_TYPE" val="3"/>
  <p:tag name="KSO_WM_UNIT_HIGHLIGHT" val="0"/>
  <p:tag name="KSO_WM_UNIT_ID" val="_12*i*1"/>
  <p:tag name="KSO_WM_UNIT_INDEX" val="1"/>
  <p:tag name="KSO_WM_UNIT_LAYERLEVEL" val="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0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_12*i*2"/>
  <p:tag name="KSO_WM_UNIT_INDEX" val="2"/>
  <p:tag name="KSO_WM_UNIT_LAYERLEVEL" val="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0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0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1_1"/>
  <p:tag name="KSO_WM_UNIT_INDEX" val="1_1_1"/>
  <p:tag name="KSO_WM_UNIT_LAYERLEVEL" val="1_1_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HIGHLIGHT" val="0"/>
  <p:tag name="KSO_WM_UNIT_ID" val="diagram20228778_3*l_h_f*1_1_1"/>
  <p:tag name="KSO_WM_UNIT_INDEX" val="1_1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8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8_3*l_h_i*1_1_2"/>
  <p:tag name="KSO_WM_UNIT_INDEX" val="1_1_2"/>
  <p:tag name="KSO_WM_UNIT_LAYERLEVEL" val="1_1_1"/>
  <p:tag name="KSO_WM_UNIT_SHADOW_SCHEMECOLOR_INDEX" val="5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2_1"/>
  <p:tag name="KSO_WM_UNIT_INDEX" val="1_2_1"/>
  <p:tag name="KSO_WM_UNIT_LAYERLEVEL" val="1_1_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HIGHLIGHT" val="0"/>
  <p:tag name="KSO_WM_UNIT_ID" val="diagram20228778_3*l_h_f*1_2_1"/>
  <p:tag name="KSO_WM_UNIT_INDEX" val="1_2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78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78_3*l_h_i*1_2_2"/>
  <p:tag name="KSO_WM_UNIT_INDEX" val="1_2_2"/>
  <p:tag name="KSO_WM_UNIT_LAYERLEVEL" val="1_1_1"/>
  <p:tag name="KSO_WM_UNIT_SHADOW_SCHEMECOLOR_INDEX" val="6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3_1"/>
  <p:tag name="KSO_WM_UNIT_INDEX" val="1_3_1"/>
  <p:tag name="KSO_WM_UNIT_LAYERLEVEL" val="1_1_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HIGHLIGHT" val="0"/>
  <p:tag name="KSO_WM_UNIT_ID" val="diagram20228778_3*l_h_f*1_3_1"/>
  <p:tag name="KSO_WM_UNIT_INDEX" val="1_3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28778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28778_3*l_h_i*1_3_2"/>
  <p:tag name="KSO_WM_UNIT_INDEX" val="1_3_2"/>
  <p:tag name="KSO_WM_UNIT_LAYERLEVEL" val="1_1_1"/>
  <p:tag name="KSO_WM_UNIT_SHADOW_SCHEMECOLOR_INDEX" val="7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4_1"/>
  <p:tag name="KSO_WM_UNIT_INDEX" val="1_4_1"/>
  <p:tag name="KSO_WM_UNIT_LAYERLEVEL" val="1_1_1"/>
  <p:tag name="KSO_WM_UNIT_SHADOW_SCHEMECOLOR_INDEX" val="10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HIGHLIGHT" val="0"/>
  <p:tag name="KSO_WM_UNIT_ID" val="diagram20228778_3*l_h_f*1_4_1"/>
  <p:tag name="KSO_WM_UNIT_INDEX" val="1_4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28778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28778_3*l_h_i*1_4_2"/>
  <p:tag name="KSO_WM_UNIT_INDEX" val="1_4_2"/>
  <p:tag name="KSO_WM_UNIT_LAYERLEVEL" val="1_1_1"/>
  <p:tag name="KSO_WM_UNIT_SHADOW_SCHEMECOLOR_INDEX" val="10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8:07:46&quot;,&quot;maxSize&quot;:{&quot;size1&quot;:22.2},&quot;minSize&quot;:{&quot;size1&quot;:13.5},&quot;normalSize&quot;:{&quot;size1&quot;:13.5},&quot;subLayout&quot;:[{&quot;id&quot;:&quot;2023-09-09T18:07:46&quot;,&quot;margin&quot;:{&quot;bottom&quot;:0.025999998673796654,&quot;left&quot;:2.117000102996826,&quot;right&quot;:1.2699999809265137,&quot;top&quot;:0.4230000376701355},&quot;type&quot;:0},{&quot;id&quot;:&quot;2023-09-09T18:07:4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7"/>
  <p:tag name="KSO_WM_TEMPLATE_MASTER_TYPE" val="0"/>
  <p:tag name="KSO_WM_TEMPLATE_SUBCATEGORY" val="25"/>
</p:tagLst>
</file>

<file path=ppt/tags/tag32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7"/>
  <p:tag name="KSO_WM_UNIT_FILL_FORE_SCHEMECOLOR_INDEX_2_BRIGHTNESS" val="0"/>
  <p:tag name="KSO_WM_UNIT_FILL_FORE_SCHEMECOLOR_INDEX_2_POS" val="0.46"/>
  <p:tag name="KSO_WM_UNIT_FILL_FORE_SCHEMECOLOR_INDEX_2_TRANS" val="0"/>
  <p:tag name="KSO_WM_UNIT_FILL_FORE_SCHEMECOLOR_INDEX_3" val="5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0"/>
  <p:tag name="KSO_WM_UNIT_FILL_GRADIENT_DIRECTION" val="8"/>
  <p:tag name="KSO_WM_UNIT_FILL_GRADIENT_TYPE" val="2"/>
  <p:tag name="KSO_WM_UNIT_FILL_TYPE" val="3"/>
  <p:tag name="KSO_WM_UNIT_HIGHLIGHT" val="0"/>
  <p:tag name="KSO_WM_UNIT_ID" val="_12*i*1"/>
  <p:tag name="KSO_WM_UNIT_INDEX" val="1"/>
  <p:tag name="KSO_WM_UNIT_LAYERLEVEL" val="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2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_12*i*2"/>
  <p:tag name="KSO_WM_UNIT_INDEX" val="2"/>
  <p:tag name="KSO_WM_UNIT_LAYERLEVEL" val="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2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2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28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29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1_3"/>
  <p:tag name="KSO_WM_UNIT_INDEX" val="1_1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30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1_4"/>
  <p:tag name="KSO_WM_UNIT_INDEX" val="1_1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31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1_1"/>
  <p:tag name="KSO_WM_UNIT_INDEX" val="1_1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332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333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34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2_3"/>
  <p:tag name="KSO_WM_UNIT_INDEX" val="1_2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35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2_4"/>
  <p:tag name="KSO_WM_UNIT_INDEX" val="1_2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36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2_1"/>
  <p:tag name="KSO_WM_UNIT_INDEX" val="1_2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337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2_2"/>
  <p:tag name="KSO_WM_UNIT_INDEX" val="1_2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338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39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3_3"/>
  <p:tag name="KSO_WM_UNIT_INDEX" val="1_3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40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3_4"/>
  <p:tag name="KSO_WM_UNIT_INDEX" val="1_3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41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3_1"/>
  <p:tag name="KSO_WM_UNIT_INDEX" val="1_3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342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3_2"/>
  <p:tag name="KSO_WM_UNIT_INDEX" val="1_3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343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44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4_3"/>
  <p:tag name="KSO_WM_UNIT_INDEX" val="1_4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45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4_4"/>
  <p:tag name="KSO_WM_UNIT_INDEX" val="1_4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46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4_1"/>
  <p:tag name="KSO_WM_UNIT_INDEX" val="1_4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347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4_2"/>
  <p:tag name="KSO_WM_UNIT_INDEX" val="1_4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348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5_1"/>
  <p:tag name="KSO_WM_UNIT_INDEX" val="1_5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49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5_3"/>
  <p:tag name="KSO_WM_UNIT_INDEX" val="1_5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50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5_4"/>
  <p:tag name="KSO_WM_UNIT_INDEX" val="1_5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51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5_1"/>
  <p:tag name="KSO_WM_UNIT_INDEX" val="1_5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352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5_2"/>
  <p:tag name="KSO_WM_UNIT_INDEX" val="1_5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353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6_1"/>
  <p:tag name="KSO_WM_UNIT_INDEX" val="1_6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54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6_3"/>
  <p:tag name="KSO_WM_UNIT_INDEX" val="1_6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55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6_4"/>
  <p:tag name="KSO_WM_UNIT_INDEX" val="1_6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56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6_1"/>
  <p:tag name="KSO_WM_UNIT_INDEX" val="1_6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357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6_2"/>
  <p:tag name="KSO_WM_UNIT_INDEX" val="1_6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358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7_1"/>
  <p:tag name="KSO_WM_UNIT_INDEX" val="1_7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59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7_3"/>
  <p:tag name="KSO_WM_UNIT_INDEX" val="1_7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60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7_4"/>
  <p:tag name="KSO_WM_UNIT_INDEX" val="1_7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61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7_1"/>
  <p:tag name="KSO_WM_UNIT_INDEX" val="1_7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362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7_2"/>
  <p:tag name="KSO_WM_UNIT_INDEX" val="1_7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363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8_1"/>
  <p:tag name="KSO_WM_UNIT_INDEX" val="1_8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64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8_3"/>
  <p:tag name="KSO_WM_UNIT_INDEX" val="1_8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65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8_4"/>
  <p:tag name="KSO_WM_UNIT_INDEX" val="1_8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66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8_1"/>
  <p:tag name="KSO_WM_UNIT_INDEX" val="1_8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367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8_2"/>
  <p:tag name="KSO_WM_UNIT_INDEX" val="1_8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368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9_1"/>
  <p:tag name="KSO_WM_UNIT_INDEX" val="1_9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69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9_3"/>
  <p:tag name="KSO_WM_UNIT_INDEX" val="1_9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70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9_4"/>
  <p:tag name="KSO_WM_UNIT_INDEX" val="1_9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71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9_1"/>
  <p:tag name="KSO_WM_UNIT_INDEX" val="1_9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372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9_2"/>
  <p:tag name="KSO_WM_UNIT_INDEX" val="1_9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373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10_1"/>
  <p:tag name="KSO_WM_UNIT_INDEX" val="1_10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74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10_3"/>
  <p:tag name="KSO_WM_UNIT_INDEX" val="1_10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75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10_4"/>
  <p:tag name="KSO_WM_UNIT_INDEX" val="1_10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76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10_1"/>
  <p:tag name="KSO_WM_UNIT_INDEX" val="1_10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377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10_2"/>
  <p:tag name="KSO_WM_UNIT_INDEX" val="1_10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37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8:07:51&quot;,&quot;maxSize&quot;:{&quot;size1&quot;:22.2},&quot;minSize&quot;:{&quot;size1&quot;:13.5},&quot;normalSize&quot;:{&quot;size1&quot;:13.5},&quot;subLayout&quot;:[{&quot;id&quot;:&quot;2023-09-09T18:07:51&quot;,&quot;margin&quot;:{&quot;bottom&quot;:0.025999998673796654,&quot;left&quot;:2.117000102996826,&quot;right&quot;:1.2699999809265137,&quot;top&quot;:0.4230000376701355},&quot;type&quot;:0},{&quot;id&quot;:&quot;2023-09-09T18:07:5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7"/>
  <p:tag name="KSO_WM_TEMPLATE_MASTER_TYPE" val="0"/>
  <p:tag name="KSO_WM_TEMPLATE_SUBCATEGORY" val="25"/>
</p:tagLst>
</file>

<file path=ppt/tags/tag37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7"/>
  <p:tag name="KSO_WM_UNIT_COMPATIBLE" val="1"/>
  <p:tag name="KSO_WM_UNIT_CONTENT_GROUP_TYPE" val="contentchip"/>
  <p:tag name="KSO_WM_UNIT_DIAGRAM_ISNUMVISUAL" val="0"/>
  <p:tag name="KSO_WM_UNIT_DIAGRAM_ISREFERUNIT" val="0"/>
  <p:tag name="KSO_WM_UNIT_FILL_FORE_SCHEMECOLOR_INDEX_1" val="8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54"/>
  <p:tag name="KSO_WM_UNIT_FILL_FORE_SCHEMECOLOR_INDEX_2_TRANS" val="0"/>
  <p:tag name="KSO_WM_UNIT_FILL_FORE_SCHEMECOLOR_INDEX_3" val="9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0"/>
  <p:tag name="KSO_WM_UNIT_FILL_GRADIENT_DIRECTION" val="12"/>
  <p:tag name="KSO_WM_UNIT_FILL_GRADIENT_TYPE" val="2"/>
  <p:tag name="KSO_WM_UNIT_FILL_TYPE" val="3"/>
  <p:tag name="KSO_WM_UNIT_HIGHLIGHT" val="0"/>
  <p:tag name="KSO_WM_UNIT_ID" val="custom20230817_9*e*1"/>
  <p:tag name="KSO_WM_UNIT_INDEX" val="1"/>
  <p:tag name="KSO_WM_UNIT_LAYERLEVEL" val="1"/>
  <p:tag name="KSO_WM_UNIT_NOCLEAR" val="0"/>
  <p:tag name="KSO_WM_UNIT_PRESET_TEXT" val="01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6"/>
</p:tagLst>
</file>

<file path=ppt/tags/tag38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17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3"/>
  <p:tag name="KSO_WM_UNIT_TEXT_FILL_FORE_SCHEMECOLOR_INDEX_BRIGHTNESS" val="0.25"/>
  <p:tag name="KSO_WM_UNIT_TEXT_FILL_TYPE" val="1"/>
  <p:tag name="KSO_WM_UNIT_TYPE" val="a"/>
  <p:tag name="KSO_WM_UNIT_VALUE" val="10"/>
</p:tagLst>
</file>

<file path=ppt/tags/tag381.xml><?xml version="1.0" encoding="utf-8"?>
<p:tagLst xmlns:p="http://schemas.openxmlformats.org/presentationml/2006/main">
  <p:tag name="KSO_WM_BEAUTIFY_FLAG" val="#wm#"/>
  <p:tag name="KSO_WM_SLIDE_CONTENT_AREA" val="{&quot;left&quot;:&quot;371&quot;,&quot;top&quot;:&quot;69.6&quot;,&quot;width&quot;:&quot;568.5&quot;,&quot;height&quot;:&quot;371.8&quot;}"/>
  <p:tag name="KSO_WM_SLIDE_ID" val="custom20230817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17"/>
  <p:tag name="KSO_WM_TEMPLATE_MASTER_TYPE" val="1"/>
  <p:tag name="KSO_WM_TEMPLATE_SUBCATEGORY" val="0"/>
</p:tagLst>
</file>

<file path=ppt/tags/tag38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7"/>
  <p:tag name="KSO_WM_UNIT_FILL_FORE_SCHEMECOLOR_INDEX_2_BRIGHTNESS" val="0"/>
  <p:tag name="KSO_WM_UNIT_FILL_FORE_SCHEMECOLOR_INDEX_2_POS" val="0.46"/>
  <p:tag name="KSO_WM_UNIT_FILL_FORE_SCHEMECOLOR_INDEX_2_TRANS" val="0"/>
  <p:tag name="KSO_WM_UNIT_FILL_FORE_SCHEMECOLOR_INDEX_3" val="5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0"/>
  <p:tag name="KSO_WM_UNIT_FILL_GRADIENT_DIRECTION" val="8"/>
  <p:tag name="KSO_WM_UNIT_FILL_GRADIENT_TYPE" val="2"/>
  <p:tag name="KSO_WM_UNIT_FILL_TYPE" val="3"/>
  <p:tag name="KSO_WM_UNIT_HIGHLIGHT" val="0"/>
  <p:tag name="KSO_WM_UNIT_ID" val="_12*i*1"/>
  <p:tag name="KSO_WM_UNIT_INDEX" val="1"/>
  <p:tag name="KSO_WM_UNIT_LAYERLEVEL" val="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8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_12*i*2"/>
  <p:tag name="KSO_WM_UNIT_INDEX" val="2"/>
  <p:tag name="KSO_WM_UNIT_LAYERLEVEL" val="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8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8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3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3*l_h_f*1_1_1"/>
  <p:tag name="KSO_WM_UNIT_INDEX" val="1_1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3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3*l_h_f*1_2_1"/>
  <p:tag name="KSO_WM_UNIT_INDEX" val="1_2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3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3*l_h_f*1_3_1"/>
  <p:tag name="KSO_WM_UNIT_INDEX" val="1_3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3*l_h_f*1_4_1"/>
  <p:tag name="KSO_WM_UNIT_INDEX" val="1_4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0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8:07:47&quot;,&quot;maxSize&quot;:{&quot;size1&quot;:22.2},&quot;minSize&quot;:{&quot;size1&quot;:13.5},&quot;normalSize&quot;:{&quot;size1&quot;:13.5},&quot;subLayout&quot;:[{&quot;id&quot;:&quot;2023-09-09T18:07:47&quot;,&quot;margin&quot;:{&quot;bottom&quot;:0.025999998673796654,&quot;left&quot;:2.117000102996826,&quot;right&quot;:1.2699999809265137,&quot;top&quot;:0.4230000376701355},&quot;type&quot;:0},{&quot;id&quot;:&quot;2023-09-09T18:07:4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7"/>
  <p:tag name="KSO_WM_TEMPLATE_MASTER_TYPE" val="0"/>
  <p:tag name="KSO_WM_TEMPLATE_SUBCATEGORY" val="25"/>
</p:tagLst>
</file>

<file path=ppt/tags/tag40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7"/>
  <p:tag name="KSO_WM_UNIT_FILL_FORE_SCHEMECOLOR_INDEX_2_BRIGHTNESS" val="0"/>
  <p:tag name="KSO_WM_UNIT_FILL_FORE_SCHEMECOLOR_INDEX_2_POS" val="0.46"/>
  <p:tag name="KSO_WM_UNIT_FILL_FORE_SCHEMECOLOR_INDEX_2_TRANS" val="0"/>
  <p:tag name="KSO_WM_UNIT_FILL_FORE_SCHEMECOLOR_INDEX_3" val="5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0"/>
  <p:tag name="KSO_WM_UNIT_FILL_GRADIENT_DIRECTION" val="8"/>
  <p:tag name="KSO_WM_UNIT_FILL_GRADIENT_TYPE" val="2"/>
  <p:tag name="KSO_WM_UNIT_FILL_TYPE" val="3"/>
  <p:tag name="KSO_WM_UNIT_HIGHLIGHT" val="0"/>
  <p:tag name="KSO_WM_UNIT_ID" val="_12*i*1"/>
  <p:tag name="KSO_WM_UNIT_INDEX" val="1"/>
  <p:tag name="KSO_WM_UNIT_LAYERLEVEL" val="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0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_12*i*2"/>
  <p:tag name="KSO_WM_UNIT_INDEX" val="2"/>
  <p:tag name="KSO_WM_UNIT_LAYERLEVEL" val="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0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0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0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57"/>
</p:tagLst>
</file>

<file path=ppt/tags/tag40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82_3*m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0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82_3*m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1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82_3*m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1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82_3*m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1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82_3*m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1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82_3*m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1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57"/>
</p:tagLst>
</file>

<file path=ppt/tags/tag41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57"/>
</p:tagLst>
</file>

<file path=ppt/tags/tag41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57"/>
</p:tagLst>
</file>

<file path=ppt/tags/tag41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82_3*m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1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82_3*m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1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2_4"/>
  <p:tag name="KSO_WM_UNIT_INDEX" val="1_2_4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m_h_i"/>
  <p:tag name="KSO_WM_UNIT_USESOURCEFORMAT_APPLY" val="0"/>
</p:tagLst>
</file>

<file path=ppt/tags/tag42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3_4"/>
  <p:tag name="KSO_WM_UNIT_INDEX" val="1_3_4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YPE" val="m_h_i"/>
  <p:tag name="KSO_WM_UNIT_USESOURCEFORMAT_APPLY" val="0"/>
</p:tagLst>
</file>

<file path=ppt/tags/tag42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4_4"/>
  <p:tag name="KSO_WM_UNIT_INDEX" val="1_4_4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YPE" val="m_h_i"/>
  <p:tag name="KSO_WM_UNIT_USESOURCEFORMAT_APPLY" val="0"/>
</p:tagLst>
</file>

<file path=ppt/tags/tag42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2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2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2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2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8:07:49&quot;,&quot;maxSize&quot;:{&quot;size1&quot;:22.2},&quot;minSize&quot;:{&quot;size1&quot;:13.5},&quot;normalSize&quot;:{&quot;size1&quot;:13.5},&quot;subLayout&quot;:[{&quot;id&quot;:&quot;2023-09-09T18:07:49&quot;,&quot;margin&quot;:{&quot;bottom&quot;:0.025999998673796654,&quot;left&quot;:2.117000102996826,&quot;right&quot;:1.2699999809265137,&quot;top&quot;:0.4230000376701355},&quot;type&quot;:0},{&quot;id&quot;:&quot;2023-09-09T18:07:4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7"/>
  <p:tag name="KSO_WM_TEMPLATE_MASTER_TYPE" val="0"/>
  <p:tag name="KSO_WM_TEMPLATE_SUBCATEGORY" val="25"/>
</p:tagLst>
</file>

<file path=ppt/tags/tag42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7"/>
  <p:tag name="KSO_WM_UNIT_FILL_FORE_SCHEMECOLOR_INDEX_2_BRIGHTNESS" val="0"/>
  <p:tag name="KSO_WM_UNIT_FILL_FORE_SCHEMECOLOR_INDEX_2_POS" val="0.46"/>
  <p:tag name="KSO_WM_UNIT_FILL_FORE_SCHEMECOLOR_INDEX_2_TRANS" val="0"/>
  <p:tag name="KSO_WM_UNIT_FILL_FORE_SCHEMECOLOR_INDEX_3" val="5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0"/>
  <p:tag name="KSO_WM_UNIT_FILL_GRADIENT_DIRECTION" val="8"/>
  <p:tag name="KSO_WM_UNIT_FILL_GRADIENT_TYPE" val="2"/>
  <p:tag name="KSO_WM_UNIT_FILL_TYPE" val="3"/>
  <p:tag name="KSO_WM_UNIT_HIGHLIGHT" val="0"/>
  <p:tag name="KSO_WM_UNIT_ID" val="_12*i*1"/>
  <p:tag name="KSO_WM_UNIT_INDEX" val="1"/>
  <p:tag name="KSO_WM_UNIT_LAYERLEVEL" val="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2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_12*i*2"/>
  <p:tag name="KSO_WM_UNIT_INDEX" val="2"/>
  <p:tag name="KSO_WM_UNIT_LAYERLEVEL" val="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2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3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3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HIGHLIGHT" val="0"/>
  <p:tag name="KSO_WM_UNIT_ID" val="diagram20206372_3*q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05"/>
  <p:tag name="KSO_WM_UNIT_TEXT_FILL_FORE_SCHEMECOLOR_INDEX" val="2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43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HIGHLIGHT" val="0"/>
  <p:tag name="KSO_WM_UNIT_ID" val="diagram20206372_3*q_i*1_18"/>
  <p:tag name="KSO_WM_UNIT_INDEX" val="1_18"/>
  <p:tag name="KSO_WM_UNIT_LAYERLEVEL" val="1_1"/>
  <p:tag name="KSO_WM_UNIT_TEXT_FILL_FORE_SCHEMECOLOR_INDEX" val="1"/>
  <p:tag name="KSO_WM_UNIT_TEXT_FILL_TYPE" val="1"/>
  <p:tag name="KSO_WM_UNIT_TYPE" val="q_i"/>
  <p:tag name="KSO_WM_UNIT_USESOURCEFORMAT_APPLY" val="0"/>
</p:tagLst>
</file>

<file path=ppt/tags/tag43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6372_3*q_i*1_19"/>
  <p:tag name="KSO_WM_UNIT_INDEX" val="1_19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43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372_3*q_i*1_2"/>
  <p:tag name="KSO_WM_UNIT_INDEX" val="1_2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43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372_3*q_i*1_5"/>
  <p:tag name="KSO_WM_UNIT_INDEX" val="1_5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43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372_3*q_i*1_6"/>
  <p:tag name="KSO_WM_UNIT_INDEX" val="1_6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43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372_3*q_i*1_7"/>
  <p:tag name="KSO_WM_UNIT_INDEX" val="1_7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43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372_3*q_i*1_8"/>
  <p:tag name="KSO_WM_UNIT_INDEX" val="1_8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43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372_3*q_i*1_9"/>
  <p:tag name="KSO_WM_UNIT_INDEX" val="1_9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44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.4"/>
  <p:tag name="KSO_WM_UNIT_FILL_TYPE" val="1"/>
  <p:tag name="KSO_WM_UNIT_HIGHLIGHT" val="0"/>
  <p:tag name="KSO_WM_UNIT_ID" val="diagram20206372_3*q_i*1_3"/>
  <p:tag name="KSO_WM_UNIT_INDEX" val="1_3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44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.4"/>
  <p:tag name="KSO_WM_UNIT_FILL_TYPE" val="1"/>
  <p:tag name="KSO_WM_UNIT_HIGHLIGHT" val="0"/>
  <p:tag name="KSO_WM_UNIT_ID" val="diagram20206372_3*q_i*1_4"/>
  <p:tag name="KSO_WM_UNIT_INDEX" val="1_4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44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6372_3*q_i*1_10"/>
  <p:tag name="KSO_WM_UNIT_INDEX" val="1_10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44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372_3*q_i*1_13"/>
  <p:tag name="KSO_WM_UNIT_INDEX" val="1_13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44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372_3*q_i*1_14"/>
  <p:tag name="KSO_WM_UNIT_INDEX" val="1_14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44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372_3*q_i*1_15"/>
  <p:tag name="KSO_WM_UNIT_INDEX" val="1_15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44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372_3*q_i*1_16"/>
  <p:tag name="KSO_WM_UNIT_INDEX" val="1_16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44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15"/>
  <p:tag name="KSO_WM_UNIT_FILL_TYPE" val="1"/>
  <p:tag name="KSO_WM_UNIT_HIGHLIGHT" val="0"/>
  <p:tag name="KSO_WM_UNIT_ID" val="diagram20206372_3*q_i*1_17"/>
  <p:tag name="KSO_WM_UNIT_INDEX" val="1_17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44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5"/>
  <p:tag name="KSO_WM_UNIT_FILL_TYPE" val="1"/>
  <p:tag name="KSO_WM_UNIT_HIGHLIGHT" val="0"/>
  <p:tag name="KSO_WM_UNIT_ID" val="diagram20206372_3*q_i*1_11"/>
  <p:tag name="KSO_WM_UNIT_INDEX" val="1_11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44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372_3*q_i*1_12"/>
  <p:tag name="KSO_WM_UNIT_INDEX" val="1_12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45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372_3*q_i*1_20"/>
  <p:tag name="KSO_WM_UNIT_INDEX" val="1_20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45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372_3*q_i*1_21"/>
  <p:tag name="KSO_WM_UNIT_INDEX" val="1_21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45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372_3*q_i*1_22"/>
  <p:tag name="KSO_WM_UNIT_INDEX" val="1_22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45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06372_3*q_i*1_23"/>
  <p:tag name="KSO_WM_UNIT_INDEX" val="1_23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45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06372_3*q_i*1_24"/>
  <p:tag name="KSO_WM_UNIT_INDEX" val="1_24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45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HIGHLIGHT" val="0"/>
  <p:tag name="KSO_WM_UNIT_ID" val="diagram20206372_3*q_h_f*1_1_1"/>
  <p:tag name="KSO_WM_UNIT_INDEX" val="1_1_1"/>
  <p:tag name="KSO_WM_UNIT_LAYERLEVEL" val="1_1_1"/>
  <p:tag name="KSO_WM_UNIT_NOCLEAR" val="0"/>
  <p:tag name="KSO_WM_UNIT_PRESET_TEXT" val="单击此处输入你需要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45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HIGHLIGHT" val="0"/>
  <p:tag name="KSO_WM_UNIT_ID" val="diagram20206372_3*q_h_f*1_2_1"/>
  <p:tag name="KSO_WM_UNIT_INDEX" val="1_2_1"/>
  <p:tag name="KSO_WM_UNIT_LAYERLEVEL" val="1_1_1"/>
  <p:tag name="KSO_WM_UNIT_NOCLEAR" val="0"/>
  <p:tag name="KSO_WM_UNIT_PRESET_TEXT" val="单击此处输入你需要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45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HIGHLIGHT" val="0"/>
  <p:tag name="KSO_WM_UNIT_ID" val="diagram20206372_3*q_h_f*1_4_1"/>
  <p:tag name="KSO_WM_UNIT_INDEX" val="1_4_1"/>
  <p:tag name="KSO_WM_UNIT_LAYERLEVEL" val="1_1_1"/>
  <p:tag name="KSO_WM_UNIT_NOCLEAR" val="0"/>
  <p:tag name="KSO_WM_UNIT_PRESET_TEXT" val="单击此处输入你需要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45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HIGHLIGHT" val="0"/>
  <p:tag name="KSO_WM_UNIT_ID" val="diagram20206372_3*q_h_f*1_3_1"/>
  <p:tag name="KSO_WM_UNIT_INDEX" val="1_3_1"/>
  <p:tag name="KSO_WM_UNIT_LAYERLEVEL" val="1_1_1"/>
  <p:tag name="KSO_WM_UNIT_NOCLEAR" val="0"/>
  <p:tag name="KSO_WM_UNIT_PRESET_TEXT" val="单击此处输入你需要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45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372_3*q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46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372_3*q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46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372_3*q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46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372_3*q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46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HIGHLIGHT" val="0"/>
  <p:tag name="KSO_WM_UNIT_ID" val="diagram20206372_3*q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46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HIGHLIGHT" val="0"/>
  <p:tag name="KSO_WM_UNIT_ID" val="diagram20206372_3*q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46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HIGHLIGHT" val="0"/>
  <p:tag name="KSO_WM_UNIT_ID" val="diagram20206372_3*q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46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HIGHLIGHT" val="0"/>
  <p:tag name="KSO_WM_UNIT_ID" val="diagram20206372_3*q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46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8:07:49&quot;,&quot;maxSize&quot;:{&quot;size1&quot;:22.2},&quot;minSize&quot;:{&quot;size1&quot;:13.5},&quot;normalSize&quot;:{&quot;size1&quot;:13.5},&quot;subLayout&quot;:[{&quot;id&quot;:&quot;2023-09-09T18:07:49&quot;,&quot;margin&quot;:{&quot;bottom&quot;:0.025999998673796654,&quot;left&quot;:2.117000102996826,&quot;right&quot;:1.2699999809265137,&quot;top&quot;:0.4230000376701355},&quot;type&quot;:0},{&quot;id&quot;:&quot;2023-09-09T18:07:4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7"/>
  <p:tag name="KSO_WM_TEMPLATE_MASTER_TYPE" val="0"/>
  <p:tag name="KSO_WM_TEMPLATE_SUBCATEGORY" val="25"/>
</p:tagLst>
</file>

<file path=ppt/tags/tag46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7"/>
  <p:tag name="KSO_WM_UNIT_COMPATIBLE" val="1"/>
  <p:tag name="KSO_WM_UNIT_CONTENT_GROUP_TYPE" val="contentchip"/>
  <p:tag name="KSO_WM_UNIT_DIAGRAM_ISNUMVISUAL" val="0"/>
  <p:tag name="KSO_WM_UNIT_DIAGRAM_ISREFERUNIT" val="0"/>
  <p:tag name="KSO_WM_UNIT_FILL_FORE_SCHEMECOLOR_INDEX_1" val="8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54"/>
  <p:tag name="KSO_WM_UNIT_FILL_FORE_SCHEMECOLOR_INDEX_2_TRANS" val="0"/>
  <p:tag name="KSO_WM_UNIT_FILL_FORE_SCHEMECOLOR_INDEX_3" val="9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0"/>
  <p:tag name="KSO_WM_UNIT_FILL_GRADIENT_DIRECTION" val="12"/>
  <p:tag name="KSO_WM_UNIT_FILL_GRADIENT_TYPE" val="2"/>
  <p:tag name="KSO_WM_UNIT_FILL_TYPE" val="3"/>
  <p:tag name="KSO_WM_UNIT_HIGHLIGHT" val="0"/>
  <p:tag name="KSO_WM_UNIT_ID" val="custom20230817_9*e*1"/>
  <p:tag name="KSO_WM_UNIT_INDEX" val="1"/>
  <p:tag name="KSO_WM_UNIT_LAYERLEVEL" val="1"/>
  <p:tag name="KSO_WM_UNIT_NOCLEAR" val="0"/>
  <p:tag name="KSO_WM_UNIT_PRESET_TEXT" val="01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6"/>
</p:tagLst>
</file>

<file path=ppt/tags/tag46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17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3"/>
  <p:tag name="KSO_WM_UNIT_TEXT_FILL_FORE_SCHEMECOLOR_INDEX_BRIGHTNESS" val="0.25"/>
  <p:tag name="KSO_WM_UNIT_TEXT_FILL_TYPE" val="1"/>
  <p:tag name="KSO_WM_UNIT_TYPE" val="a"/>
  <p:tag name="KSO_WM_UNIT_VALUE" val="10"/>
</p:tagLst>
</file>

<file path=ppt/tags/tag470.xml><?xml version="1.0" encoding="utf-8"?>
<p:tagLst xmlns:p="http://schemas.openxmlformats.org/presentationml/2006/main">
  <p:tag name="KSO_WM_BEAUTIFY_FLAG" val="#wm#"/>
  <p:tag name="KSO_WM_SLIDE_CONTENT_AREA" val="{&quot;left&quot;:&quot;371&quot;,&quot;top&quot;:&quot;69.6&quot;,&quot;width&quot;:&quot;568.5&quot;,&quot;height&quot;:&quot;371.8&quot;}"/>
  <p:tag name="KSO_WM_SLIDE_ID" val="custom20230817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17"/>
  <p:tag name="KSO_WM_TEMPLATE_MASTER_TYPE" val="1"/>
  <p:tag name="KSO_WM_TEMPLATE_SUBCATEGORY" val="0"/>
</p:tagLst>
</file>

<file path=ppt/tags/tag47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7"/>
  <p:tag name="KSO_WM_UNIT_FILL_FORE_SCHEMECOLOR_INDEX_2_BRIGHTNESS" val="0"/>
  <p:tag name="KSO_WM_UNIT_FILL_FORE_SCHEMECOLOR_INDEX_2_POS" val="0.46"/>
  <p:tag name="KSO_WM_UNIT_FILL_FORE_SCHEMECOLOR_INDEX_2_TRANS" val="0"/>
  <p:tag name="KSO_WM_UNIT_FILL_FORE_SCHEMECOLOR_INDEX_3" val="5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0"/>
  <p:tag name="KSO_WM_UNIT_FILL_GRADIENT_DIRECTION" val="8"/>
  <p:tag name="KSO_WM_UNIT_FILL_GRADIENT_TYPE" val="2"/>
  <p:tag name="KSO_WM_UNIT_FILL_TYPE" val="3"/>
  <p:tag name="KSO_WM_UNIT_HIGHLIGHT" val="0"/>
  <p:tag name="KSO_WM_UNIT_ID" val="_12*i*1"/>
  <p:tag name="KSO_WM_UNIT_INDEX" val="1"/>
  <p:tag name="KSO_WM_UNIT_LAYERLEVEL" val="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7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_12*i*2"/>
  <p:tag name="KSO_WM_UNIT_INDEX" val="2"/>
  <p:tag name="KSO_WM_UNIT_LAYERLEVEL" val="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7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7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7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m_i"/>
  <p:tag name="KSO_WM_UNIT_USESOURCEFORMAT_APPLY" val="0"/>
</p:tagLst>
</file>

<file path=ppt/tags/tag47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i*1_2"/>
  <p:tag name="KSO_WM_UNIT_INDEX" val="1_2"/>
  <p:tag name="KSO_WM_UNIT_LAYERLEVEL" val="1_1"/>
  <p:tag name="KSO_WM_UNIT_TEXT_FILL_FORE_SCHEMECOLOR_INDEX" val="2"/>
  <p:tag name="KSO_WM_UNIT_TEXT_FILL_FORE_SCHEMECOLOR_INDEX_BRIGHTNESS" val="0"/>
  <p:tag name="KSO_WM_UNIT_TEXT_FILL_TYPE" val="1"/>
  <p:tag name="KSO_WM_UNIT_TYPE" val="m_i"/>
  <p:tag name="KSO_WM_UNIT_USESOURCEFORMAT_APPLY" val="0"/>
</p:tagLst>
</file>

<file path=ppt/tags/tag47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f*1_1_1"/>
  <p:tag name="KSO_WM_UNIT_INDEX" val="1_1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47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81_3*m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7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m_h_i"/>
  <p:tag name="KSO_WM_UNIT_USESOURCEFORMAT_APPLY" val="0"/>
</p:tagLst>
</file>

<file path=ppt/tags/tag48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1_3"/>
  <p:tag name="KSO_WM_UNIT_INDEX" val="1_1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8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f*1_2_1"/>
  <p:tag name="KSO_WM_UNIT_INDEX" val="1_2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48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81_3*m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8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2_2"/>
  <p:tag name="KSO_WM_UNIT_INDEX" val="1_2_2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YPE" val="m_h_i"/>
  <p:tag name="KSO_WM_UNIT_USESOURCEFORMAT_APPLY" val="0"/>
</p:tagLst>
</file>

<file path=ppt/tags/tag48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2_3"/>
  <p:tag name="KSO_WM_UNIT_INDEX" val="1_2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8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f*1_3_1"/>
  <p:tag name="KSO_WM_UNIT_INDEX" val="1_3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48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81_3*m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8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3_2"/>
  <p:tag name="KSO_WM_UNIT_INDEX" val="1_3_2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YPE" val="m_h_i"/>
  <p:tag name="KSO_WM_UNIT_USESOURCEFORMAT_APPLY" val="0"/>
</p:tagLst>
</file>

<file path=ppt/tags/tag48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3_3"/>
  <p:tag name="KSO_WM_UNIT_INDEX" val="1_3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8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f*1_4_1"/>
  <p:tag name="KSO_WM_UNIT_INDEX" val="1_4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49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81_3*m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9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4_2"/>
  <p:tag name="KSO_WM_UNIT_INDEX" val="1_4_2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m_h_i"/>
  <p:tag name="KSO_WM_UNIT_USESOURCEFORMAT_APPLY" val="0"/>
</p:tagLst>
</file>

<file path=ppt/tags/tag49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4_3"/>
  <p:tag name="KSO_WM_UNIT_INDEX" val="1_4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9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8:07:47&quot;,&quot;maxSize&quot;:{&quot;size1&quot;:22.2},&quot;minSize&quot;:{&quot;size1&quot;:13.5},&quot;normalSize&quot;:{&quot;size1&quot;:13.5},&quot;subLayout&quot;:[{&quot;id&quot;:&quot;2023-09-09T18:07:47&quot;,&quot;margin&quot;:{&quot;bottom&quot;:0.025999998673796654,&quot;left&quot;:2.117000102996826,&quot;right&quot;:1.2699999809265137,&quot;top&quot;:0.4230000376701355},&quot;type&quot;:0},{&quot;id&quot;:&quot;2023-09-09T18:07:4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7"/>
  <p:tag name="KSO_WM_TEMPLATE_MASTER_TYPE" val="0"/>
  <p:tag name="KSO_WM_TEMPLATE_SUBCATEGORY" val="25"/>
</p:tagLst>
</file>

<file path=ppt/tags/tag49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7"/>
  <p:tag name="KSO_WM_UNIT_FILL_FORE_SCHEMECOLOR_INDEX_2_BRIGHTNESS" val="0"/>
  <p:tag name="KSO_WM_UNIT_FILL_FORE_SCHEMECOLOR_INDEX_2_POS" val="0.46"/>
  <p:tag name="KSO_WM_UNIT_FILL_FORE_SCHEMECOLOR_INDEX_2_TRANS" val="0"/>
  <p:tag name="KSO_WM_UNIT_FILL_FORE_SCHEMECOLOR_INDEX_3" val="5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0"/>
  <p:tag name="KSO_WM_UNIT_FILL_GRADIENT_DIRECTION" val="8"/>
  <p:tag name="KSO_WM_UNIT_FILL_GRADIENT_TYPE" val="2"/>
  <p:tag name="KSO_WM_UNIT_FILL_TYPE" val="3"/>
  <p:tag name="KSO_WM_UNIT_HIGHLIGHT" val="0"/>
  <p:tag name="KSO_WM_UNIT_ID" val="_12*i*1"/>
  <p:tag name="KSO_WM_UNIT_INDEX" val="1"/>
  <p:tag name="KSO_WM_UNIT_LAYERLEVEL" val="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9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_12*i*2"/>
  <p:tag name="KSO_WM_UNIT_INDEX" val="2"/>
  <p:tag name="KSO_WM_UNIT_LAYERLEVEL" val="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9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9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9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1_1"/>
  <p:tag name="KSO_WM_UNIT_INDEX" val="1_1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0"/>
</p:tagLst>
</file>

<file path=ppt/tags/tag49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4_1"/>
  <p:tag name="KSO_WM_UNIT_INDEX" val="1_4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0"/>
</p:tagLst>
</file>

<file path=ppt/tags/tag50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2_1"/>
  <p:tag name="KSO_WM_UNIT_INDEX" val="1_2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0"/>
</p:tagLst>
</file>

<file path=ppt/tags/tag50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3_1"/>
  <p:tag name="KSO_WM_UNIT_INDEX" val="1_3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0"/>
</p:tagLst>
</file>

<file path=ppt/tags/tag50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9785_2*q_h_i*1_3_2"/>
  <p:tag name="KSO_WM_UNIT_INDEX" val="1_3_2"/>
  <p:tag name="KSO_WM_UNIT_LAYERLEVEL" val="1_1_1"/>
  <p:tag name="KSO_WM_UNIT_LINE_FILL_TYPE" val="2"/>
  <p:tag name="KSO_WM_UNIT_LINE_FORE_SCHEMECOLOR_INDEX" val="7"/>
  <p:tag name="KSO_WM_UNIT_LINE_FORE_SCHEMECOLOR_INDEX_BRIGHTNESS" val="0.8"/>
  <p:tag name="KSO_WM_UNIT_TYPE" val="q_h_i"/>
  <p:tag name="KSO_WM_UNIT_USESOURCEFORMAT_APPLY" val="0"/>
</p:tagLst>
</file>

<file path=ppt/tags/tag50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9785_2*q_h_i*1_2_2"/>
  <p:tag name="KSO_WM_UNIT_INDEX" val="1_2_2"/>
  <p:tag name="KSO_WM_UNIT_LAYERLEVEL" val="1_1_1"/>
  <p:tag name="KSO_WM_UNIT_LINE_FILL_TYPE" val="2"/>
  <p:tag name="KSO_WM_UNIT_LINE_FORE_SCHEMECOLOR_INDEX" val="6"/>
  <p:tag name="KSO_WM_UNIT_LINE_FORE_SCHEMECOLOR_INDEX_BRIGHTNESS" val="0.8"/>
  <p:tag name="KSO_WM_UNIT_TYPE" val="q_h_i"/>
  <p:tag name="KSO_WM_UNIT_USESOURCEFORMAT_APPLY" val="0"/>
</p:tagLst>
</file>

<file path=ppt/tags/tag50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69785_2*q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.8"/>
  <p:tag name="KSO_WM_UNIT_TYPE" val="q_h_i"/>
  <p:tag name="KSO_WM_UNIT_USESOURCEFORMAT_APPLY" val="0"/>
</p:tagLst>
</file>

<file path=ppt/tags/tag50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69785_2*q_h_i*1_4_2"/>
  <p:tag name="KSO_WM_UNIT_INDEX" val="1_4_2"/>
  <p:tag name="KSO_WM_UNIT_LAYERLEVEL" val="1_1_1"/>
  <p:tag name="KSO_WM_UNIT_LINE_FILL_TYPE" val="2"/>
  <p:tag name="KSO_WM_UNIT_LINE_FORE_SCHEMECOLOR_INDEX" val="8"/>
  <p:tag name="KSO_WM_UNIT_LINE_FORE_SCHEMECOLOR_INDEX_BRIGHTNESS" val="0.8"/>
  <p:tag name="KSO_WM_UNIT_TYPE" val="q_h_i"/>
  <p:tag name="KSO_WM_UNIT_USESOURCEFORMAT_APPLY" val="0"/>
</p:tagLst>
</file>

<file path=ppt/tags/tag50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9785_2*q_h_i*1_3_3"/>
  <p:tag name="KSO_WM_UNIT_INDEX" val="1_3_3"/>
  <p:tag name="KSO_WM_UNIT_LAYERLEVEL" val="1_1_1"/>
  <p:tag name="KSO_WM_UNIT_LINE_FILL_TYPE" val="2"/>
  <p:tag name="KSO_WM_UNIT_LINE_FORE_SCHEMECOLOR_INDEX" val="7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50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9785_2*q_h_i*1_2_3"/>
  <p:tag name="KSO_WM_UNIT_INDEX" val="1_2_3"/>
  <p:tag name="KSO_WM_UNIT_LAYERLEVEL" val="1_1_1"/>
  <p:tag name="KSO_WM_UNIT_LINE_FILL_TYPE" val="2"/>
  <p:tag name="KSO_WM_UNIT_LINE_FORE_SCHEMECOLOR_INDEX" val="6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50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69785_2*q_h_i*1_4_3"/>
  <p:tag name="KSO_WM_UNIT_INDEX" val="1_4_3"/>
  <p:tag name="KSO_WM_UNIT_LAYERLEVEL" val="1_1_1"/>
  <p:tag name="KSO_WM_UNIT_LINE_FILL_TYPE" val="2"/>
  <p:tag name="KSO_WM_UNIT_LINE_FORE_SCHEMECOLOR_INDEX" val="8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50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69785_2*q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51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169785_2*q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0"/>
  <p:tag name="KSO_WM_UNIT_TYPE" val="q_i"/>
  <p:tag name="KSO_WM_UNIT_USESOURCEFORMAT_APPLY" val="0"/>
</p:tagLst>
</file>

<file path=ppt/tags/tag51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69785_2*q_i*1_2"/>
  <p:tag name="KSO_WM_UNIT_INDEX" val="1_2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51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9785_2*q_i*1_3"/>
  <p:tag name="KSO_WM_UNIT_INDEX" val="1_3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51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69785_2*q_i*1_4"/>
  <p:tag name="KSO_WM_UNIT_INDEX" val="1_4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51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9785_2*q_i*1_5"/>
  <p:tag name="KSO_WM_UNIT_INDEX" val="1_5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51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51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51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51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51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4_1"/>
  <p:tag name="KSO_WM_UNIT_INDEX" val="1_4_1"/>
  <p:tag name="KSO_WM_UNIT_LAYERLEVEL" val="1_1_1"/>
  <p:tag name="KSO_WM_UNIT_TYPE" val="q_h_x"/>
  <p:tag name="KSO_WM_UNIT_USESOURCEFORMAT_APPLY" val="0"/>
  <p:tag name="KSO_WM_UNIT_VALUE" val="198*174"/>
</p:tagLst>
</file>

<file path=ppt/tags/tag52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3_1"/>
  <p:tag name="KSO_WM_UNIT_INDEX" val="1_3_1"/>
  <p:tag name="KSO_WM_UNIT_LAYERLEVEL" val="1_1_1"/>
  <p:tag name="KSO_WM_UNIT_TYPE" val="q_h_x"/>
  <p:tag name="KSO_WM_UNIT_USESOURCEFORMAT_APPLY" val="0"/>
  <p:tag name="KSO_WM_UNIT_VALUE" val="135*127"/>
</p:tagLst>
</file>

<file path=ppt/tags/tag52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2_1"/>
  <p:tag name="KSO_WM_UNIT_INDEX" val="1_2_1"/>
  <p:tag name="KSO_WM_UNIT_LAYERLEVEL" val="1_1_1"/>
  <p:tag name="KSO_WM_UNIT_TYPE" val="q_h_x"/>
  <p:tag name="KSO_WM_UNIT_USESOURCEFORMAT_APPLY" val="0"/>
  <p:tag name="KSO_WM_UNIT_VALUE" val="130*188"/>
</p:tagLst>
</file>

<file path=ppt/tags/tag52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1_1"/>
  <p:tag name="KSO_WM_UNIT_INDEX" val="1_1_1"/>
  <p:tag name="KSO_WM_UNIT_LAYERLEVEL" val="1_1_1"/>
  <p:tag name="KSO_WM_UNIT_TYPE" val="q_h_x"/>
  <p:tag name="KSO_WM_UNIT_USESOURCEFORMAT_APPLY" val="0"/>
  <p:tag name="KSO_WM_UNIT_VALUE" val="164*159"/>
</p:tagLst>
</file>

<file path=ppt/tags/tag52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x*1_1"/>
  <p:tag name="KSO_WM_UNIT_INDEX" val="1_1"/>
  <p:tag name="KSO_WM_UNIT_LAYERLEVEL" val="1_1"/>
  <p:tag name="KSO_WM_UNIT_TYPE" val="q_x"/>
  <p:tag name="KSO_WM_UNIT_USESOURCEFORMAT_APPLY" val="0"/>
  <p:tag name="KSO_WM_UNIT_VALUE" val="151*159"/>
</p:tagLst>
</file>

<file path=ppt/tags/tag52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8:07:48&quot;,&quot;maxSize&quot;:{&quot;size1&quot;:22.2},&quot;minSize&quot;:{&quot;size1&quot;:13.5},&quot;normalSize&quot;:{&quot;size1&quot;:13.5},&quot;subLayout&quot;:[{&quot;id&quot;:&quot;2023-09-09T18:07:48&quot;,&quot;margin&quot;:{&quot;bottom&quot;:0.025999998673796654,&quot;left&quot;:2.117000102996826,&quot;right&quot;:1.2699999809265137,&quot;top&quot;:0.4230000376701355},&quot;type&quot;:0},{&quot;id&quot;:&quot;2023-09-09T18:07:4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7"/>
  <p:tag name="KSO_WM_TEMPLATE_MASTER_TYPE" val="0"/>
  <p:tag name="KSO_WM_TEMPLATE_SUBCATEGORY" val="25"/>
</p:tagLst>
</file>

<file path=ppt/tags/tag52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7"/>
  <p:tag name="KSO_WM_UNIT_FILL_FORE_SCHEMECOLOR_INDEX_2_BRIGHTNESS" val="0"/>
  <p:tag name="KSO_WM_UNIT_FILL_FORE_SCHEMECOLOR_INDEX_2_POS" val="0.46"/>
  <p:tag name="KSO_WM_UNIT_FILL_FORE_SCHEMECOLOR_INDEX_2_TRANS" val="0"/>
  <p:tag name="KSO_WM_UNIT_FILL_FORE_SCHEMECOLOR_INDEX_3" val="5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0"/>
  <p:tag name="KSO_WM_UNIT_FILL_GRADIENT_DIRECTION" val="8"/>
  <p:tag name="KSO_WM_UNIT_FILL_GRADIENT_TYPE" val="2"/>
  <p:tag name="KSO_WM_UNIT_FILL_TYPE" val="3"/>
  <p:tag name="KSO_WM_UNIT_HIGHLIGHT" val="0"/>
  <p:tag name="KSO_WM_UNIT_ID" val="_12*i*1"/>
  <p:tag name="KSO_WM_UNIT_INDEX" val="1"/>
  <p:tag name="KSO_WM_UNIT_LAYERLEVEL" val="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52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_12*i*2"/>
  <p:tag name="KSO_WM_UNIT_INDEX" val="2"/>
  <p:tag name="KSO_WM_UNIT_LAYERLEVEL" val="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52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52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5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198874_3*l_h_x*1_1_1"/>
  <p:tag name="KSO_WM_UNIT_INDEX" val="1_1_1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l_h_x"/>
  <p:tag name="KSO_WM_UNIT_USESOURCEFORMAT_APPLY" val="0"/>
  <p:tag name="KSO_WM_UNIT_VALUE" val="127*155"/>
</p:tagLst>
</file>

<file path=ppt/tags/tag5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198874_3*l_h_f*1_1_1"/>
  <p:tag name="KSO_WM_UNIT_INDEX" val="1_1_1"/>
  <p:tag name="KSO_WM_UNIT_LAYERLEVEL" val="1_1_1"/>
  <p:tag name="KSO_WM_UNIT_NOCLEAR" val="0"/>
  <p:tag name="KSO_WM_UNIT_PRESET_TEXT" val="点击此处添加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5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198874_3*l_h_i*1_1_1"/>
  <p:tag name="KSO_WM_UNIT_INDEX" val="1_1_1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l_h_i"/>
  <p:tag name="KSO_WM_UNIT_USESOURCEFORMAT_APPLY" val="0"/>
</p:tagLst>
</file>

<file path=ppt/tags/tag5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198874_3*l_h_x*1_2_1"/>
  <p:tag name="KSO_WM_UNIT_INDEX" val="1_2_1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l_h_x"/>
  <p:tag name="KSO_WM_UNIT_USESOURCEFORMAT_APPLY" val="0"/>
  <p:tag name="KSO_WM_UNIT_VALUE" val="155*155"/>
</p:tagLst>
</file>

<file path=ppt/tags/tag5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198874_3*l_h_f*1_2_1"/>
  <p:tag name="KSO_WM_UNIT_INDEX" val="1_2_1"/>
  <p:tag name="KSO_WM_UNIT_LAYERLEVEL" val="1_1_1"/>
  <p:tag name="KSO_WM_UNIT_NOCLEAR" val="0"/>
  <p:tag name="KSO_WM_UNIT_PRESET_TEXT" val="点击此处添加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5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198874_3*l_h_i*1_2_1"/>
  <p:tag name="KSO_WM_UNIT_INDEX" val="1_2_1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l_h_i"/>
  <p:tag name="KSO_WM_UNIT_USESOURCEFORMAT_APPLY" val="0"/>
</p:tagLst>
</file>

<file path=ppt/tags/tag5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198874_3*l_h_x*1_3_1"/>
  <p:tag name="KSO_WM_UNIT_INDEX" val="1_3_1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l_h_x"/>
  <p:tag name="KSO_WM_UNIT_USESOURCEFORMAT_APPLY" val="0"/>
  <p:tag name="KSO_WM_UNIT_VALUE" val="155*155"/>
</p:tagLst>
</file>

<file path=ppt/tags/tag5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198874_3*l_h_f*1_3_1"/>
  <p:tag name="KSO_WM_UNIT_INDEX" val="1_3_1"/>
  <p:tag name="KSO_WM_UNIT_LAYERLEVEL" val="1_1_1"/>
  <p:tag name="KSO_WM_UNIT_NOCLEAR" val="0"/>
  <p:tag name="KSO_WM_UNIT_PRESET_TEXT" val="点击此处添加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5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198874_3*l_h_i*1_3_1"/>
  <p:tag name="KSO_WM_UNIT_INDEX" val="1_3_1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l_h_i"/>
  <p:tag name="KSO_WM_UNIT_USESOURCEFORMAT_APPLY" val="0"/>
</p:tagLst>
</file>

<file path=ppt/tags/tag5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198874_3*l_h_f*1_4_1"/>
  <p:tag name="KSO_WM_UNIT_INDEX" val="1_4_1"/>
  <p:tag name="KSO_WM_UNIT_LAYERLEVEL" val="1_1_1"/>
  <p:tag name="KSO_WM_UNIT_NOCLEAR" val="0"/>
  <p:tag name="KSO_WM_UNIT_PRESET_TEXT" val="点击此处添加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5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198874_3*l_h_i*1_4_1"/>
  <p:tag name="KSO_WM_UNIT_INDEX" val="1_4_1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l_h_i"/>
  <p:tag name="KSO_WM_UNIT_USESOURCEFORMAT_APPLY" val="0"/>
</p:tagLst>
</file>

<file path=ppt/tags/tag5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198874_3*l_h_x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x"/>
  <p:tag name="KSO_WM_UNIT_USESOURCEFORMAT_APPLY" val="0"/>
  <p:tag name="KSO_WM_UNIT_VALUE" val="127*119"/>
</p:tagLst>
</file>

<file path=ppt/tags/tag54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8:07:47&quot;,&quot;maxSize&quot;:{&quot;size1&quot;:22.2},&quot;minSize&quot;:{&quot;size1&quot;:13.5},&quot;normalSize&quot;:{&quot;size1&quot;:13.5},&quot;subLayout&quot;:[{&quot;id&quot;:&quot;2023-09-09T18:07:47&quot;,&quot;margin&quot;:{&quot;bottom&quot;:0.025999998673796654,&quot;left&quot;:2.117000102996826,&quot;right&quot;:1.2699999809265137,&quot;top&quot;:0.4230000376701355},&quot;type&quot;:0},{&quot;id&quot;:&quot;2023-09-09T18:07:4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7"/>
  <p:tag name="KSO_WM_TEMPLATE_MASTER_TYPE" val="0"/>
  <p:tag name="KSO_WM_TEMPLATE_SUBCATEGORY" val="25"/>
</p:tagLst>
</file>

<file path=ppt/tags/tag54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17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EXT_FILL_FORE_SCHEMECOLOR_INDEX" val="13"/>
  <p:tag name="KSO_WM_UNIT_TEXT_FILL_FORE_SCHEMECOLOR_INDEX_BRIGHTNESS" val="0.25"/>
  <p:tag name="KSO_WM_UNIT_TEXT_FILL_TYPE" val="1"/>
  <p:tag name="KSO_WM_UNIT_TYPE" val="a"/>
  <p:tag name="KSO_WM_UNIT_VALUE" val="10"/>
</p:tagLst>
</file>

<file path=ppt/tags/tag543.xml><?xml version="1.0" encoding="utf-8"?>
<p:tagLst xmlns:p="http://schemas.openxmlformats.org/presentationml/2006/main">
  <p:tag name="KSO_WM_BEAUTIFY_FLAG" val="#wm#"/>
  <p:tag name="KSO_WM_SLIDE_CONTENT_AREA" val="{&quot;left&quot;:&quot;46.85&quot;,&quot;top&quot;:&quot;89.2&quot;,&quot;width&quot;:&quot;476.8&quot;,&quot;height&quot;:&quot;371.8&quot;}"/>
  <p:tag name="KSO_WM_SLIDE_ID" val="custom20230817_11"/>
  <p:tag name="KSO_WM_SLIDE_INDEX" val="11"/>
  <p:tag name="KSO_WM_SLIDE_ITEM_CNT" val="0"/>
  <p:tag name="KSO_WM_SLIDE_LAYOUT" val="a_f"/>
  <p:tag name="KSO_WM_SLIDE_LAYOUT_CNT" val="1_1"/>
  <p:tag name="KSO_WM_SLIDE_SUBTYPE" val="pureTxt"/>
  <p:tag name="KSO_WM_SLIDE_TYPE" val="endPage"/>
  <p:tag name="KSO_WM_SPECIAL_SOURCE" val="bdnull"/>
  <p:tag name="KSO_WM_TAG_VERSION" val="1.0"/>
  <p:tag name="KSO_WM_TEMPLATE_CATEGORY" val="custom"/>
  <p:tag name="KSO_WM_TEMPLATE_COLOR_TYPE" val="0"/>
  <p:tag name="KSO_WM_TEMPLATE_INDEX" val="20230817"/>
  <p:tag name="KSO_WM_TEMPLATE_MASTER_TYPE" val="1"/>
  <p:tag name="KSO_WM_TEMPLATE_SUBCATEGORY" val="0"/>
</p:tagLst>
</file>

<file path=ppt/tags/tag544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8">
      <a:dk1>
        <a:srgbClr val="000000"/>
      </a:dk1>
      <a:lt1>
        <a:srgbClr val="FFFFFF"/>
      </a:lt1>
      <a:dk2>
        <a:srgbClr val="C7D8FF"/>
      </a:dk2>
      <a:lt2>
        <a:srgbClr val="F2F3F7"/>
      </a:lt2>
      <a:accent1>
        <a:srgbClr val="1CA5F0"/>
      </a:accent1>
      <a:accent2>
        <a:srgbClr val="0048E5"/>
      </a:accent2>
      <a:accent3>
        <a:srgbClr val="55D5EF"/>
      </a:accent3>
      <a:accent4>
        <a:srgbClr val="5845AA"/>
      </a:accent4>
      <a:accent5>
        <a:srgbClr val="7E6CFF"/>
      </a:accent5>
      <a:accent6>
        <a:srgbClr val="F6406A"/>
      </a:accent6>
      <a:hlink>
        <a:srgbClr val="2B86F7"/>
      </a:hlink>
      <a:folHlink>
        <a:srgbClr val="E537EB"/>
      </a:folHlink>
    </a:clrScheme>
    <a:fontScheme name="自定义 18">
      <a:majorFont>
        <a:latin typeface="微软雅黑" panose="020b0503020204020204" charset="-122"/>
        <a:ea typeface="微软雅黑"/>
        <a:cs typeface="Arial"/>
      </a:majorFont>
      <a:minorFont>
        <a:latin typeface="微软雅黑" panose="020b0503020204020204" charset="-122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  <a:prstDash val="solid"/>
        </a:ln>
        <a:effectLst>
          <a:outerShdw blurRad="203200" dist="101600" dir="8100000" algn="tr" rotWithShape="0">
            <a:srgbClr val="FF5DA9">
              <a:alpha val="10000"/>
            </a:srgb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120</Paragraphs>
  <Slides>19</Slides>
  <Notes>3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0">
      <vt:lpstr>WPS</vt:lpstr>
      <vt:lpstr>煤矿采掘员工安全培训教案</vt:lpstr>
      <vt:lpstr>Slide 2</vt:lpstr>
      <vt:lpstr>培训目标</vt:lpstr>
      <vt:lpstr>Slide 4</vt:lpstr>
      <vt:lpstr>Slide 5</vt:lpstr>
      <vt:lpstr>Slide 6</vt:lpstr>
      <vt:lpstr>培训内容</vt:lpstr>
      <vt:lpstr>Slide 8</vt:lpstr>
      <vt:lpstr>Slide 9</vt:lpstr>
      <vt:lpstr>Slide 10</vt:lpstr>
      <vt:lpstr>培训方法</vt:lpstr>
      <vt:lpstr>Slide 12</vt:lpstr>
      <vt:lpstr>Slide 13</vt:lpstr>
      <vt:lpstr>Slide 14</vt:lpstr>
      <vt:lpstr>培训考核</vt:lpstr>
      <vt:lpstr>Slide 16</vt:lpstr>
      <vt:lpstr>Slide 17</vt:lpstr>
      <vt:lpstr>Slide 18</vt:lpstr>
      <vt:lpstr>谢谢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2023-09-11T04:37:11Z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61E215FA747E47108BA148274C58087E_11</vt:lpwstr>
  </property>
  <property fmtid="{D5CDD505-2E9C-101B-9397-08002B2CF9AE}" pid="3" name="KSOProductBuildVer">
    <vt:lpwstr>2052-12.1.0.15374</vt:lpwstr>
  </property>
</Properties>
</file>