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027" r:id="rId1"/>
    <p:sldMasterId id="2147484064" r:id="rId2"/>
  </p:sldMasterIdLst>
  <p:notesMasterIdLst>
    <p:notesMasterId r:id="rId3"/>
  </p:notesMasterIdLst>
  <p:sldIdLst>
    <p:sldId id="434" r:id="rId4"/>
    <p:sldId id="438" r:id="rId5"/>
    <p:sldId id="441" r:id="rId6"/>
    <p:sldId id="444" r:id="rId7"/>
    <p:sldId id="450" r:id="rId9"/>
    <p:sldId id="453" r:id="rId10"/>
    <p:sldId id="456" r:id="rId11"/>
    <p:sldId id="459" r:id="rId12"/>
    <p:sldId id="465" r:id="rId14"/>
    <p:sldId id="468" r:id="rId15"/>
    <p:sldId id="471" r:id="rId16"/>
    <p:sldId id="474" r:id="rId17"/>
    <p:sldId id="477" r:id="rId18"/>
    <p:sldId id="483" r:id="rId20"/>
    <p:sldId id="486" r:id="rId21"/>
    <p:sldId id="489" r:id="rId22"/>
    <p:sldId id="492" r:id="rId23"/>
    <p:sldId id="498" r:id="rId25"/>
    <p:sldId id="501" r:id="rId26"/>
    <p:sldId id="504" r:id="rId27"/>
    <p:sldId id="507" r:id="rId28"/>
    <p:sldId id="513" r:id="rId30"/>
    <p:sldId id="516" r:id="rId31"/>
    <p:sldId id="519" r:id="rId3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8" name="幻灯片图像占位符 1"/>
          <p:cNvSpPr>
            <a:spLocks noChangeAspect="1" noRot="1" noGrp="1"/>
          </p:cNvSpPr>
          <p:nvPr>
            <p:ph type="sldImg" idx="2"/>
          </p:nvPr>
        </p:nvSpPr>
        <p:spPr/>
      </p:sp>
      <p:sp>
        <p:nvSpPr>
          <p:cNvPr id="104868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tags" Target="../tags/tag21.xml"/><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image" Target="../media/image2.png"/><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tags" Target="../tags/tag29.xml"/><Relationship Id="rId12" Type="http://schemas.openxmlformats.org/officeDocument/2006/relationships/tags" Target="../tags/tag30.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image" Target="../media/image2.png"/><Relationship Id="rId9" Type="http://schemas.openxmlformats.org/officeDocument/2006/relationships/tags" Target="../tags/tag38.xml"/><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tags" Target="../tags/tag53.xml"/><Relationship Id="rId7" Type="http://schemas.openxmlformats.org/officeDocument/2006/relationships/tags" Target="../tags/tag54.xml"/><Relationship Id="rId8" Type="http://schemas.openxmlformats.org/officeDocument/2006/relationships/tags" Target="../tags/tag55.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tags" Target="../tags/tag62.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tags" Target="../tags/tag71.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image" Target="../media/image1.png"/><Relationship Id="rId7" Type="http://schemas.openxmlformats.org/officeDocument/2006/relationships/tags" Target="../tags/tag77.xml"/><Relationship Id="rId8" Type="http://schemas.openxmlformats.org/officeDocument/2006/relationships/tags" Target="../tags/tag78.xml"/><Relationship Id="rId9" Type="http://schemas.openxmlformats.org/officeDocument/2006/relationships/tags" Target="../tags/tag79.xml"/><Relationship Id="rId10" Type="http://schemas.openxmlformats.org/officeDocument/2006/relationships/tags" Target="../tags/tag80.xml"/><Relationship Id="rId11" Type="http://schemas.openxmlformats.org/officeDocument/2006/relationships/tags" Target="../tags/tag81.xml"/><Relationship Id="rId12" Type="http://schemas.openxmlformats.org/officeDocument/2006/relationships/tags" Target="../tags/tag82.xml"/><Relationship Id="rId13" Type="http://schemas.openxmlformats.org/officeDocument/2006/relationships/tags" Target="../tags/tag83.xml"/><Relationship Id="rId14" Type="http://schemas.openxmlformats.org/officeDocument/2006/relationships/tags" Target="../tags/tag84.xml"/><Relationship Id="rId15" Type="http://schemas.openxmlformats.org/officeDocument/2006/relationships/tags" Target="../tags/tag85.xml"/><Relationship Id="rId16" Type="http://schemas.openxmlformats.org/officeDocument/2006/relationships/tags" Target="../tags/tag86.xml"/><Relationship Id="rId17" Type="http://schemas.openxmlformats.org/officeDocument/2006/relationships/tags" Target="../tags/tag87.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8"/>
          <p:cNvCxnSpPr>
            <a:cxnSpLocks/>
          </p:cNvCxnSpPr>
          <p:nvPr userDrawn="1">
            <p:custDataLst>
              <p:tags r:id="rId2"/>
            </p:custDataLst>
          </p:nvPr>
        </p:nvCxnSpPr>
        <p:spPr>
          <a:xfrm>
            <a:off x="2376170"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678" name="任意多边形: 形状 26"/>
          <p:cNvSpPr/>
          <p:nvPr userDrawn="1">
            <p:custDataLst>
              <p:tags r:id="rId3"/>
            </p:custDataLst>
          </p:nvPr>
        </p:nvSpPr>
        <p:spPr>
          <a:xfrm>
            <a:off x="32956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80" name="任意多边形: 形状 13"/>
          <p:cNvSpPr/>
          <p:nvPr userDrawn="1">
            <p:custDataLst>
              <p:tags r:id="rId4"/>
            </p:custDataLst>
          </p:nvPr>
        </p:nvSpPr>
        <p:spPr>
          <a:xfrm>
            <a:off x="-571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82" name="标题 1"/>
          <p:cNvSpPr>
            <a:spLocks noGrp="1"/>
          </p:cNvSpPr>
          <p:nvPr>
            <p:ph type="ctrTitle" hasCustomPrompt="1"/>
            <p:custDataLst>
              <p:tags r:id="rId5"/>
            </p:custDataLst>
          </p:nvPr>
        </p:nvSpPr>
        <p:spPr>
          <a:xfrm>
            <a:off x="5189220" y="1579880"/>
            <a:ext cx="6164580" cy="2418080"/>
          </a:xfrm>
        </p:spPr>
        <p:txBody>
          <a:bodyPr anchor="b">
            <a:noAutofit/>
          </a:bodyPr>
          <a:lstStyle>
            <a:lvl1pPr algn="r">
              <a:lnSpc>
                <a:spcPct val="100000"/>
              </a:lnSpc>
              <a:defRPr sz="7200"/>
            </a:lvl1pPr>
          </a:lstStyle>
          <a:p>
            <a:r>
              <a:rPr altLang="en-US" dirty="0" lang="zh-CN"/>
              <a:t>单击此处</a:t>
            </a:r>
            <a:br>
              <a:rPr altLang="en-US" dirty="0" lang="zh-CN"/>
            </a:br>
            <a:r>
              <a:rPr altLang="en-US" dirty="0" lang="zh-CN"/>
              <a:t>添加文档标题</a:t>
            </a:r>
            <a:endParaRPr altLang="en-US" dirty="0" lang="zh-CN"/>
          </a:p>
        </p:txBody>
      </p:sp>
      <p:sp>
        <p:nvSpPr>
          <p:cNvPr id="1048684" name="副标题 2"/>
          <p:cNvSpPr>
            <a:spLocks noGrp="1"/>
          </p:cNvSpPr>
          <p:nvPr>
            <p:ph type="subTitle" idx="1" hasCustomPrompt="1"/>
            <p:custDataLst>
              <p:tags r:id="rId6"/>
            </p:custDataLst>
          </p:nvPr>
        </p:nvSpPr>
        <p:spPr>
          <a:xfrm>
            <a:off x="6083935" y="4084955"/>
            <a:ext cx="5269865" cy="634365"/>
          </a:xfrm>
        </p:spPr>
        <p:txBody>
          <a:bodyPr bIns="0" lIns="0" rIns="0" rtlCol="0" tIns="0" vert="horz">
            <a:normAutofit/>
          </a:bodyPr>
          <a:lstStyle>
            <a:lvl1pPr algn="r"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单击此处添加文档副标题</a:t>
            </a:r>
            <a:endParaRPr>
              <a:sym typeface="+mn-ea"/>
            </a:endParaRPr>
          </a:p>
        </p:txBody>
      </p:sp>
      <p:sp>
        <p:nvSpPr>
          <p:cNvPr id="1048686" name="文本占位符 9"/>
          <p:cNvSpPr>
            <a:spLocks noGrp="1"/>
          </p:cNvSpPr>
          <p:nvPr>
            <p:ph type="body" sz="quarter" idx="13" hasCustomPrompt="1"/>
            <p:custDataLst>
              <p:tags r:id="rId7"/>
            </p:custDataLst>
          </p:nvPr>
        </p:nvSpPr>
        <p:spPr>
          <a:xfrm>
            <a:off x="8614409" y="504000"/>
            <a:ext cx="274319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defRPr>
            </a:lvl1pPr>
          </a:lstStyle>
          <a:p>
            <a:pPr lvl="0"/>
            <a:r>
              <a:rPr>
                <a:sym typeface="+mn-ea"/>
              </a:rPr>
              <a:t>公司名占位符</a:t>
            </a:r>
            <a:endParaRPr>
              <a:sym typeface="+mn-ea"/>
            </a:endParaRPr>
          </a:p>
        </p:txBody>
      </p:sp>
      <p:sp>
        <p:nvSpPr>
          <p:cNvPr id="1048688" name="文本占位符 23"/>
          <p:cNvSpPr txBox="1">
            <a:spLocks noGrp="1"/>
          </p:cNvSpPr>
          <p:nvPr>
            <p:ph type="body" sz="quarter" idx="17" hasCustomPrompt="1"/>
            <p:custDataLst>
              <p:tags r:id="rId8"/>
            </p:custDataLst>
          </p:nvPr>
        </p:nvSpPr>
        <p:spPr>
          <a:xfrm>
            <a:off x="8614410" y="5061400"/>
            <a:ext cx="2743200" cy="504000"/>
          </a:xfrm>
          <a:prstGeom prst="roundRect">
            <a:avLst>
              <a:gd name="adj" fmla="val 50000"/>
            </a:avLst>
          </a:prstGeom>
          <a:gradFill flip="none" rotWithShape="1">
            <a:gsLst>
              <a:gs pos="0">
                <a:schemeClr val="accent1"/>
              </a:gs>
              <a:gs pos="100000">
                <a:schemeClr val="accent4"/>
              </a:gs>
            </a:gsLst>
            <a:lin ang="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0" compatLnSpc="1" fromWordArt="0" horzOverflow="overflow" lIns="0" numCol="1" rIns="0" rtlCol="0" spcCol="0" tIns="0" vert="horz" vertOverflow="overflow" wrap="square">
            <a:noAutofit/>
          </a:bodyPr>
          <a:lstStyle>
            <a:defPPr>
              <a:defRPr lang="zh-CN"/>
            </a:defPPr>
            <a:lvl1pPr algn="ctr" defTabSz="914400" eaLnBrk="1" fontAlgn="auto" hangingPunct="1" indent="-228600" latinLnBrk="0" lvl="0" marL="0" marR="0" rtl="0">
              <a:lnSpc>
                <a:spcPct val="100000"/>
              </a:lnSpc>
              <a:spcBef>
                <a:spcPts val="1000"/>
              </a:spcBef>
              <a:buClrTx/>
              <a:buSzTx/>
              <a:buFontTx/>
              <a:buNone/>
              <a:defRPr altLang="en-US" baseline="0" b="1" cap="none" dirty="0" sz="1400" i="0" kern="1200" kumimoji="0" lang="zh-CN" noProof="1" normalizeH="0" spc="0" strike="noStrike" u="none">
                <a:solidFill>
                  <a:srgbClr val="0C1813"/>
                </a:solidFill>
                <a:latin typeface="+mn-lt"/>
                <a:ea typeface="+mn-ea"/>
                <a:cs typeface="+mn-cs"/>
                <a:sym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r>
              <a:rPr>
                <a:sym typeface="+mn-ea"/>
              </a:rPr>
              <a:t>署名占位符</a:t>
            </a:r>
            <a:endParaRPr>
              <a:sym typeface="+mn-ea"/>
            </a:endParaRPr>
          </a:p>
        </p:txBody>
      </p:sp>
      <p:cxnSp>
        <p:nvCxnSpPr>
          <p:cNvPr id="3145735" name="直接连接符 33"/>
          <p:cNvCxnSpPr>
            <a:cxnSpLocks/>
          </p:cNvCxnSpPr>
          <p:nvPr userDrawn="1">
            <p:custDataLst>
              <p:tags r:id="rId9"/>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8"/>
          <p:cNvCxnSpPr>
            <a:cxnSpLocks/>
          </p:cNvCxnSpPr>
          <p:nvPr userDrawn="1">
            <p:custDataLst>
              <p:tags r:id="rId10"/>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2097153" name="图片 22"/>
          <p:cNvPicPr>
            <a:picLocks noChangeAspect="1"/>
          </p:cNvPicPr>
          <p:nvPr userDrawn="1">
            <p:custDataLst>
              <p:tags r:id="rId11"/>
            </p:custDataLst>
          </p:nvPr>
        </p:nvPicPr>
        <p:blipFill rotWithShape="1">
          <a:blip xmlns:r="http://schemas.openxmlformats.org/officeDocument/2006/relationships" r:embed="rId12"/>
          <a:srcRect l="21480" b="29853"/>
          <a:stretch>
            <a:fillRect/>
          </a:stretch>
        </p:blipFill>
        <p:spPr>
          <a:xfrm>
            <a:off x="0" y="1076333"/>
            <a:ext cx="6471739" cy="5781667"/>
          </a:xfrm>
          <a:prstGeom prst="rect"/>
        </p:spPr>
      </p:pic>
      <p:sp>
        <p:nvSpPr>
          <p:cNvPr id="1048690" name="矩形 10"/>
          <p:cNvSpPr/>
          <p:nvPr userDrawn="1">
            <p:custDataLst>
              <p:tags r:id="rId13"/>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692" name="矩形 24"/>
          <p:cNvSpPr/>
          <p:nvPr userDrawn="1">
            <p:custDataLst>
              <p:tags r:id="rId14"/>
            </p:custDataLst>
          </p:nvPr>
        </p:nvSpPr>
        <p:spPr>
          <a:xfrm>
            <a:off x="0" y="5895975"/>
            <a:ext cx="12192000" cy="9620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4" name="文本占位符 13"/>
          <p:cNvSpPr>
            <a:spLocks noGrp="1"/>
          </p:cNvSpPr>
          <p:nvPr>
            <p:ph type="body" sz="quarter" idx="14" hasCustomPrompt="1"/>
            <p:custDataLst>
              <p:tags r:id="rId15"/>
            </p:custDataLst>
          </p:nvPr>
        </p:nvSpPr>
        <p:spPr>
          <a:xfrm>
            <a:off x="835025" y="6220460"/>
            <a:ext cx="2879725" cy="313055"/>
          </a:xfrm>
        </p:spPr>
        <p:txBody>
          <a:bodyPr anchor="ctr" bIns="0" lIns="0" rIns="0" rtlCol="0" tIns="0" vert="horz">
            <a:normAutofit/>
          </a:bodyPr>
          <a:lstStyle>
            <a:lvl1pPr algn="l" defTabSz="914400" eaLnBrk="1" fontAlgn="auto" hangingPunct="1" latinLnBrk="0" marL="0" marR="0" rtl="0">
              <a:lnSpc>
                <a:spcPct val="100000"/>
              </a:lnSpc>
              <a:spcBef>
                <a:spcPts val="1000"/>
              </a:spcBef>
              <a:buClrTx/>
              <a:buSzTx/>
              <a:buFont typeface="Arial" panose="02080604020202020204" pitchFamily="34" charset="0"/>
              <a:buNone/>
              <a:defRPr altLang="zh-CN" baseline="0" b="0" cap="none" sz="1800" i="0" kern="1200" kumimoji="0" lang="en-US" noProof="1" normalizeH="0" spc="0" strike="noStrike" u="none">
                <a:solidFill>
                  <a:schemeClr val="tx1">
                    <a:lumMod val="65000"/>
                  </a:schemeClr>
                </a:solidFill>
                <a:latin typeface="+mn-lt"/>
                <a:ea typeface="+mn-ea"/>
                <a:cs typeface="+mn-cs"/>
              </a:defRPr>
            </a:lvl1pPr>
          </a:lstStyle>
          <a:p>
            <a:pPr lvl="0"/>
            <a:r>
              <a:rPr>
                <a:sym typeface="+mn-ea"/>
              </a:rPr>
              <a:t>日期时间占位符</a:t>
            </a:r>
            <a:endParaRPr>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2" name="页脚占位符 4"/>
          <p:cNvSpPr>
            <a:spLocks noGrp="1"/>
          </p:cNvSpPr>
          <p:nvPr>
            <p:ph type="ftr" sz="quarter" idx="11"/>
            <p:custDataLst>
              <p:tags r:id="rId4"/>
            </p:custDataLst>
          </p:nvPr>
        </p:nvSpPr>
        <p:spPr/>
        <p:txBody>
          <a:bodyPr/>
          <a:p>
            <a:endParaRPr altLang="en-US" lang="zh-CN"/>
          </a:p>
        </p:txBody>
      </p:sp>
      <p:sp>
        <p:nvSpPr>
          <p:cNvPr id="104870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8" name="任意多边形: 形状 62"/>
          <p:cNvSpPr/>
          <p:nvPr userDrawn="1">
            <p:custDataLst>
              <p:tags r:id="rId2"/>
            </p:custDataLst>
          </p:nvPr>
        </p:nvSpPr>
        <p:spPr>
          <a:xfrm>
            <a:off x="0" y="3799927"/>
            <a:ext cx="3713440" cy="3058073"/>
          </a:xfrm>
          <a:custGeom>
            <a:avLst/>
            <a:gdLst>
              <a:gd name="connsiteX0" fmla="*/ 1219440 w 3713440"/>
              <a:gd name="connsiteY0" fmla="*/ 0 h 3058073"/>
              <a:gd name="connsiteX1" fmla="*/ 3713440 w 3713440"/>
              <a:gd name="connsiteY1" fmla="*/ 3058073 h 3058073"/>
              <a:gd name="connsiteX2" fmla="*/ 0 w 3713440"/>
              <a:gd name="connsiteY2" fmla="*/ 3058073 h 3058073"/>
              <a:gd name="connsiteX3" fmla="*/ 0 w 3713440"/>
              <a:gd name="connsiteY3" fmla="*/ 1157584 h 3058073"/>
              <a:gd name="connsiteX4" fmla="*/ 581316 w 3713440"/>
              <a:gd name="connsiteY4" fmla="*/ 600693 h 3058073"/>
              <a:gd name="connsiteX5" fmla="*/ 1219440 w 3713440"/>
              <a:gd name="connsiteY5" fmla="*/ 0 h 305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3440" h="3058073">
                <a:moveTo>
                  <a:pt x="1219440" y="0"/>
                </a:moveTo>
                <a:lnTo>
                  <a:pt x="3713440" y="3058073"/>
                </a:lnTo>
                <a:lnTo>
                  <a:pt x="0" y="3058073"/>
                </a:lnTo>
                <a:lnTo>
                  <a:pt x="0" y="1157584"/>
                </a:lnTo>
                <a:lnTo>
                  <a:pt x="581316" y="600693"/>
                </a:lnTo>
                <a:cubicBezTo>
                  <a:pt x="794024" y="398102"/>
                  <a:pt x="1006732" y="197281"/>
                  <a:pt x="1219440"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10" name="任意多边形: 形状 56"/>
          <p:cNvSpPr/>
          <p:nvPr userDrawn="1">
            <p:custDataLst>
              <p:tags r:id="rId3"/>
            </p:custDataLst>
          </p:nvPr>
        </p:nvSpPr>
        <p:spPr>
          <a:xfrm>
            <a:off x="-1" y="2324472"/>
            <a:ext cx="1637930" cy="2005807"/>
          </a:xfrm>
          <a:custGeom>
            <a:avLst/>
            <a:gdLst>
              <a:gd name="connsiteX0" fmla="*/ 0 w 2700670"/>
              <a:gd name="connsiteY0" fmla="*/ 0 h 2434856"/>
              <a:gd name="connsiteX1" fmla="*/ 1988289 w 2700670"/>
              <a:gd name="connsiteY1" fmla="*/ 2434856 h 2434856"/>
              <a:gd name="connsiteX2" fmla="*/ 2700670 w 2700670"/>
              <a:gd name="connsiteY2" fmla="*/ 1754373 h 2434856"/>
              <a:gd name="connsiteX0-1" fmla="*/ 0 w 1988289"/>
              <a:gd name="connsiteY0-2" fmla="*/ 0 h 2434856"/>
              <a:gd name="connsiteX1-3" fmla="*/ 1988289 w 1988289"/>
              <a:gd name="connsiteY1-4" fmla="*/ 2434856 h 2434856"/>
            </a:gdLst>
            <a:ahLst/>
            <a:cxnLst>
              <a:cxn ang="0">
                <a:pos x="connsiteX0-1" y="connsiteY0-2"/>
              </a:cxn>
              <a:cxn ang="0">
                <a:pos x="connsiteX1-3" y="connsiteY1-4"/>
              </a:cxn>
            </a:cxnLst>
            <a:rect l="l" t="t" r="r" b="b"/>
            <a:pathLst>
              <a:path w="1988289" h="2434856">
                <a:moveTo>
                  <a:pt x="0" y="0"/>
                </a:moveTo>
                <a:lnTo>
                  <a:pt x="1988289" y="2434856"/>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2" name="标题 1"/>
          <p:cNvSpPr>
            <a:spLocks noGrp="1"/>
          </p:cNvSpPr>
          <p:nvPr>
            <p:ph type="title" hasCustomPrompt="1"/>
            <p:custDataLst>
              <p:tags r:id="rId4"/>
            </p:custDataLst>
          </p:nvPr>
        </p:nvSpPr>
        <p:spPr>
          <a:xfrm>
            <a:off x="1866900" y="1542415"/>
            <a:ext cx="1875790" cy="1081405"/>
          </a:xfrm>
        </p:spPr>
        <p:txBody>
          <a:bodyPr anchor="b">
            <a:normAutofit/>
          </a:bodyPr>
          <a:lstStyle>
            <a:lvl1pPr algn="ctr">
              <a:defRPr sz="6000"/>
            </a:lvl1pPr>
          </a:lstStyle>
          <a:p>
            <a:r>
              <a:rPr altLang="en-US" dirty="0" lang="zh-CN"/>
              <a:t>标题</a:t>
            </a:r>
            <a:endParaRPr altLang="en-US" dirty="0" lang="zh-CN"/>
          </a:p>
        </p:txBody>
      </p:sp>
      <p:sp>
        <p:nvSpPr>
          <p:cNvPr id="1048714" name="文本占位符 2"/>
          <p:cNvSpPr>
            <a:spLocks noGrp="1"/>
          </p:cNvSpPr>
          <p:nvPr>
            <p:ph type="body" idx="1" hasCustomPrompt="1"/>
            <p:custDataLst>
              <p:tags r:id="rId5"/>
            </p:custDataLst>
          </p:nvPr>
        </p:nvSpPr>
        <p:spPr>
          <a:xfrm>
            <a:off x="1866900" y="2626360"/>
            <a:ext cx="1875790" cy="504190"/>
          </a:xfrm>
        </p:spPr>
        <p:txBody>
          <a:bodyPr anchor="t"/>
          <a:lstStyle>
            <a:lvl1pPr algn="ct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pic>
        <p:nvPicPr>
          <p:cNvPr id="2097155" name="图片 49"/>
          <p:cNvPicPr>
            <a:picLocks noChangeAspect="1"/>
          </p:cNvPicPr>
          <p:nvPr userDrawn="1">
            <p:custDataLst>
              <p:tags r:id="rId6"/>
            </p:custDataLst>
          </p:nvPr>
        </p:nvPicPr>
        <p:blipFill rotWithShape="1">
          <a:blip xmlns:r="http://schemas.openxmlformats.org/officeDocument/2006/relationships" r:embed="rId7"/>
          <a:srcRect r="-426"/>
          <a:stretch>
            <a:fillRect/>
          </a:stretch>
        </p:blipFill>
        <p:spPr>
          <a:xfrm>
            <a:off x="0" y="2130788"/>
            <a:ext cx="4618744" cy="4727212"/>
          </a:xfrm>
          <a:prstGeom prst="rect"/>
        </p:spPr>
      </p:pic>
      <p:sp>
        <p:nvSpPr>
          <p:cNvPr id="1048716" name="日期占位符 6"/>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718" name="页脚占位符 7"/>
          <p:cNvSpPr>
            <a:spLocks noGrp="1"/>
          </p:cNvSpPr>
          <p:nvPr>
            <p:ph type="ftr" sz="quarter" idx="11"/>
            <p:custDataLst>
              <p:tags r:id="rId9"/>
            </p:custDataLst>
          </p:nvPr>
        </p:nvSpPr>
        <p:spPr/>
        <p:txBody>
          <a:bodyPr/>
          <a:p>
            <a:endParaRPr altLang="en-US" lang="zh-CN"/>
          </a:p>
        </p:txBody>
      </p:sp>
      <p:sp>
        <p:nvSpPr>
          <p:cNvPr id="1048720" name="灯片编号占位符 8"/>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sp>
        <p:nvSpPr>
          <p:cNvPr id="1048722" name="任意多边形: 形状 8"/>
          <p:cNvSpPr/>
          <p:nvPr userDrawn="1">
            <p:custDataLst>
              <p:tags r:id="rId11"/>
            </p:custDataLst>
          </p:nvPr>
        </p:nvSpPr>
        <p:spPr>
          <a:xfrm flipH="1" flipV="1">
            <a:off x="11539855" y="0"/>
            <a:ext cx="653415" cy="56388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24" name="任意多边形: 形状 9"/>
          <p:cNvSpPr/>
          <p:nvPr userDrawn="1">
            <p:custDataLst>
              <p:tags r:id="rId12"/>
            </p:custDataLst>
          </p:nvPr>
        </p:nvSpPr>
        <p:spPr>
          <a:xfrm>
            <a:off x="11421110" y="1270"/>
            <a:ext cx="774700" cy="698500"/>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2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8" name="标题 1"/>
          <p:cNvSpPr>
            <a:spLocks noGrp="1"/>
          </p:cNvSpPr>
          <p:nvPr>
            <p:ph type="title" hasCustomPrompt="1"/>
            <p:custDataLst>
              <p:tags r:id="rId2"/>
            </p:custDataLst>
          </p:nvPr>
        </p:nvSpPr>
        <p:spPr>
          <a:xfrm>
            <a:off x="828040" y="2859405"/>
            <a:ext cx="7275195" cy="1151890"/>
          </a:xfrm>
        </p:spPr>
        <p:txBody>
          <a:bodyPr anchor="b"/>
          <a:lstStyle>
            <a:lvl1pPr algn="l">
              <a:defRPr sz="5400"/>
            </a:lvl1pPr>
          </a:lstStyle>
          <a:p>
            <a:r>
              <a:rPr altLang="en-US" dirty="0" lang="zh-CN"/>
              <a:t>单击此处添加章节标题</a:t>
            </a:r>
            <a:endParaRPr altLang="en-US" dirty="0" lang="zh-CN"/>
          </a:p>
        </p:txBody>
      </p:sp>
      <p:sp>
        <p:nvSpPr>
          <p:cNvPr id="1048730" name="文本占位符 2"/>
          <p:cNvSpPr>
            <a:spLocks noGrp="1"/>
          </p:cNvSpPr>
          <p:nvPr>
            <p:ph type="body" idx="1"/>
            <p:custDataLst>
              <p:tags r:id="rId3"/>
            </p:custDataLst>
          </p:nvPr>
        </p:nvSpPr>
        <p:spPr>
          <a:xfrm>
            <a:off x="828040" y="4119480"/>
            <a:ext cx="9144000" cy="936000"/>
          </a:xfrm>
        </p:spPr>
        <p:txBody>
          <a:bodyPr bIns="0" lIns="0" rIns="0" rtlCol="0" tIns="0" vert="horz">
            <a:normAutofit/>
          </a:bodyPr>
          <a:lstStyle>
            <a:lvl1pPr algn="l"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单击此处编辑母版文本样式</a:t>
            </a:r>
            <a:endParaRPr>
              <a:sym typeface="+mn-ea"/>
            </a:endParaRPr>
          </a:p>
        </p:txBody>
      </p:sp>
      <p:sp>
        <p:nvSpPr>
          <p:cNvPr id="1048732" name="文本占位符 7"/>
          <p:cNvSpPr txBox="1">
            <a:spLocks noGrp="1"/>
          </p:cNvSpPr>
          <p:nvPr>
            <p:ph type="body" sz="quarter" idx="13" hasCustomPrompt="1"/>
            <p:custDataLst>
              <p:tags r:id="rId4"/>
            </p:custDataLst>
          </p:nvPr>
        </p:nvSpPr>
        <p:spPr>
          <a:xfrm>
            <a:off x="816610" y="1813560"/>
            <a:ext cx="3092450" cy="1015365"/>
          </a:xfrm>
          <a:noFill/>
        </p:spPr>
        <p:txBody>
          <a:bodyPr anchor="t" bIns="0" lIns="0" rIns="0" rtlCol="0" tIns="0" vert="horz" wrap="square">
            <a:spAutoFit/>
          </a:bodyPr>
          <a:lstStyle>
            <a:lvl1pPr algn="l" defTabSz="914400" eaLnBrk="1" fontAlgn="auto" hangingPunct="1" indent="-228600" latinLnBrk="0" lvl="0" marL="0" marR="0" rtl="0">
              <a:lnSpc>
                <a:spcPct val="100000"/>
              </a:lnSpc>
              <a:spcBef>
                <a:spcPts val="1000"/>
              </a:spcBef>
              <a:buClrTx/>
              <a:buSzTx/>
              <a:buFontTx/>
              <a:buNone/>
              <a:defRPr altLang="zh-CN" baseline="0" b="1" cap="none" dirty="0" sz="6600" i="0" kern="1200" kumimoji="0" lang="en-US" noProof="1" normalizeH="0" spc="0" strike="noStrike" u="none">
                <a:gradFill flip="none" rotWithShape="1">
                  <a:gsLst>
                    <a:gs pos="40000">
                      <a:schemeClr val="accent1"/>
                    </a:gs>
                    <a:gs pos="100000">
                      <a:schemeClr val="accent4"/>
                    </a:gs>
                  </a:gsLst>
                  <a:lin ang="13500000" scaled="1"/>
                </a:gradFill>
                <a:latin typeface="+mj-ea"/>
                <a:ea typeface="+mj-ea"/>
                <a:cs typeface="+mn-cs"/>
                <a:sym typeface="+mn-ea"/>
              </a:defRPr>
            </a:lvl1pPr>
          </a:lstStyle>
          <a:p>
            <a:pPr lvl="0"/>
            <a:r>
              <a:rPr>
                <a:sym typeface="+mn-ea"/>
              </a:rPr>
              <a:t>节编号</a:t>
            </a:r>
            <a:endParaRPr>
              <a:sym typeface="+mn-ea"/>
            </a:endParaRPr>
          </a:p>
        </p:txBody>
      </p:sp>
      <p:cxnSp>
        <p:nvCxnSpPr>
          <p:cNvPr id="3145739" name="直接箭头连接符 41"/>
          <p:cNvCxnSpPr>
            <a:cxnSpLocks/>
          </p:cNvCxnSpPr>
          <p:nvPr userDrawn="1">
            <p:custDataLst>
              <p:tags r:id="rId5"/>
            </p:custDataLst>
          </p:nvPr>
        </p:nvCxnSpPr>
        <p:spPr>
          <a:xfrm>
            <a:off x="4096792" y="2321243"/>
            <a:ext cx="3455670" cy="0"/>
          </a:xfrm>
          <a:prstGeom prst="straightConnector1"/>
          <a:noFill/>
          <a:ln w="25400">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
        <p:nvSpPr>
          <p:cNvPr id="1048734" name="任意多边形: 形状 9"/>
          <p:cNvSpPr/>
          <p:nvPr userDrawn="1">
            <p:custDataLst>
              <p:tags r:id="rId6"/>
            </p:custDataLst>
          </p:nvPr>
        </p:nvSpPr>
        <p:spPr>
          <a:xfrm flipH="1">
            <a:off x="5900420" y="2684145"/>
            <a:ext cx="4340225" cy="4178935"/>
          </a:xfrm>
          <a:custGeom>
            <a:avLst/>
            <a:gdLst>
              <a:gd name="connsiteX0" fmla="*/ 121433 w 3669392"/>
              <a:gd name="connsiteY0" fmla="*/ 0 h 3533321"/>
              <a:gd name="connsiteX1" fmla="*/ 97562 w 3669392"/>
              <a:gd name="connsiteY1" fmla="*/ 18637 h 3533321"/>
              <a:gd name="connsiteX2" fmla="*/ 97562 w 3669392"/>
              <a:gd name="connsiteY2" fmla="*/ 992503 h 3533321"/>
              <a:gd name="connsiteX3" fmla="*/ 0 w 3669392"/>
              <a:gd name="connsiteY3" fmla="*/ 1036775 h 3533321"/>
              <a:gd name="connsiteX4" fmla="*/ 0 w 3669392"/>
              <a:gd name="connsiteY4" fmla="*/ 3533321 h 3533321"/>
              <a:gd name="connsiteX5" fmla="*/ 3669392 w 3669392"/>
              <a:gd name="connsiteY5" fmla="*/ 3533321 h 3533321"/>
              <a:gd name="connsiteX6" fmla="*/ 121433 w 3669392"/>
              <a:gd name="connsiteY6" fmla="*/ 0 h 353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9392" h="3533321">
                <a:moveTo>
                  <a:pt x="121433" y="0"/>
                </a:moveTo>
                <a:lnTo>
                  <a:pt x="97562" y="18637"/>
                </a:lnTo>
                <a:lnTo>
                  <a:pt x="97562" y="992503"/>
                </a:lnTo>
                <a:lnTo>
                  <a:pt x="0" y="1036775"/>
                </a:lnTo>
                <a:lnTo>
                  <a:pt x="0" y="3533321"/>
                </a:lnTo>
                <a:lnTo>
                  <a:pt x="3669392" y="3533321"/>
                </a:lnTo>
                <a:cubicBezTo>
                  <a:pt x="2525444" y="2355547"/>
                  <a:pt x="1265381" y="1177774"/>
                  <a:pt x="121433"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pic>
        <p:nvPicPr>
          <p:cNvPr id="2097157" name="图片 8"/>
          <p:cNvPicPr>
            <a:picLocks noChangeAspect="1"/>
          </p:cNvPicPr>
          <p:nvPr userDrawn="1">
            <p:custDataLst>
              <p:tags r:id="rId7"/>
            </p:custDataLst>
          </p:nvPr>
        </p:nvPicPr>
        <p:blipFill rotWithShape="1">
          <a:blip xmlns:r="http://schemas.openxmlformats.org/officeDocument/2006/relationships" r:embed="rId8"/>
          <a:srcRect l="50234" b="27809"/>
          <a:stretch>
            <a:fillRect/>
          </a:stretch>
        </p:blipFill>
        <p:spPr>
          <a:xfrm flipH="1">
            <a:off x="6569710" y="213995"/>
            <a:ext cx="5622290" cy="6650355"/>
          </a:xfrm>
          <a:custGeom>
            <a:avLst/>
            <a:gdLst>
              <a:gd name="connsiteX0" fmla="*/ 4753433 w 4753433"/>
              <a:gd name="connsiteY0" fmla="*/ 0 h 5622086"/>
              <a:gd name="connsiteX1" fmla="*/ 0 w 4753433"/>
              <a:gd name="connsiteY1" fmla="*/ 0 h 5622086"/>
              <a:gd name="connsiteX2" fmla="*/ 0 w 4753433"/>
              <a:gd name="connsiteY2" fmla="*/ 5622086 h 5622086"/>
              <a:gd name="connsiteX3" fmla="*/ 4753433 w 4753433"/>
              <a:gd name="connsiteY3" fmla="*/ 5622086 h 5622086"/>
            </a:gdLst>
            <a:ahLst/>
            <a:cxnLst>
              <a:cxn ang="0">
                <a:pos x="connsiteX0" y="connsiteY0"/>
              </a:cxn>
              <a:cxn ang="0">
                <a:pos x="connsiteX1" y="connsiteY1"/>
              </a:cxn>
              <a:cxn ang="0">
                <a:pos x="connsiteX2" y="connsiteY2"/>
              </a:cxn>
              <a:cxn ang="0">
                <a:pos x="connsiteX3" y="connsiteY3"/>
              </a:cxn>
            </a:cxnLst>
            <a:rect l="l" t="t" r="r" b="b"/>
            <a:pathLst>
              <a:path w="4753433" h="5622086">
                <a:moveTo>
                  <a:pt x="4753433" y="0"/>
                </a:moveTo>
                <a:lnTo>
                  <a:pt x="0" y="0"/>
                </a:lnTo>
                <a:lnTo>
                  <a:pt x="0" y="5622086"/>
                </a:lnTo>
                <a:lnTo>
                  <a:pt x="4753433" y="5622086"/>
                </a:lnTo>
                <a:close/>
              </a:path>
            </a:pathLst>
          </a:custGeom>
          <a:ln w="22225">
            <a:noFill/>
          </a:ln>
        </p:spPr>
      </p:pic>
      <p:sp>
        <p:nvSpPr>
          <p:cNvPr id="1048736" name="任意多边形: 形状 58"/>
          <p:cNvSpPr/>
          <p:nvPr userDrawn="1">
            <p:custDataLst>
              <p:tags r:id="rId9"/>
            </p:custDataLst>
          </p:nvPr>
        </p:nvSpPr>
        <p:spPr>
          <a:xfrm>
            <a:off x="9868535" y="611505"/>
            <a:ext cx="2321560" cy="2321560"/>
          </a:xfrm>
          <a:custGeom>
            <a:avLst/>
            <a:gdLst>
              <a:gd name="connsiteX0" fmla="*/ 0 w 1727200"/>
              <a:gd name="connsiteY0" fmla="*/ 1727200 h 1727200"/>
              <a:gd name="connsiteX1" fmla="*/ 1727200 w 1727200"/>
              <a:gd name="connsiteY1" fmla="*/ 0 h 1727200"/>
              <a:gd name="connsiteX2" fmla="*/ 1727200 w 1727200"/>
              <a:gd name="connsiteY2" fmla="*/ 943428 h 1727200"/>
              <a:gd name="connsiteX0-1" fmla="*/ 0 w 1727200"/>
              <a:gd name="connsiteY0-2" fmla="*/ 1727200 h 1727200"/>
              <a:gd name="connsiteX1-3" fmla="*/ 1727200 w 1727200"/>
              <a:gd name="connsiteY1-4" fmla="*/ 0 h 1727200"/>
            </a:gdLst>
            <a:ahLst/>
            <a:cxnLst>
              <a:cxn ang="0">
                <a:pos x="connsiteX0-1" y="connsiteY0-2"/>
              </a:cxn>
              <a:cxn ang="0">
                <a:pos x="connsiteX1-3" y="connsiteY1-4"/>
              </a:cxn>
            </a:cxnLst>
            <a:rect l="l" t="t" r="r" b="b"/>
            <a:pathLst>
              <a:path w="1727200" h="1727200">
                <a:moveTo>
                  <a:pt x="0" y="1727200"/>
                </a:moveTo>
                <a:lnTo>
                  <a:pt x="1727200" y="0"/>
                </a:lnTo>
              </a:path>
            </a:pathLst>
          </a:custGeom>
          <a:noFill/>
          <a:ln w="222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8"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40" name="页脚占位符 4"/>
          <p:cNvSpPr>
            <a:spLocks noGrp="1"/>
          </p:cNvSpPr>
          <p:nvPr>
            <p:ph type="ftr" sz="quarter" idx="11"/>
            <p:custDataLst>
              <p:tags r:id="rId11"/>
            </p:custDataLst>
          </p:nvPr>
        </p:nvSpPr>
        <p:spPr/>
        <p:txBody>
          <a:bodyPr/>
          <a:p>
            <a:endParaRPr altLang="en-US" lang="zh-CN"/>
          </a:p>
        </p:txBody>
      </p:sp>
      <p:sp>
        <p:nvSpPr>
          <p:cNvPr id="1048742"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52" name="页脚占位符 5"/>
          <p:cNvSpPr>
            <a:spLocks noGrp="1"/>
          </p:cNvSpPr>
          <p:nvPr>
            <p:ph type="ftr" sz="quarter" idx="11"/>
            <p:custDataLst>
              <p:tags r:id="rId5"/>
            </p:custDataLst>
          </p:nvPr>
        </p:nvSpPr>
        <p:spPr/>
        <p:txBody>
          <a:bodyPr/>
          <a:p>
            <a:endParaRPr altLang="en-US" lang="zh-CN"/>
          </a:p>
        </p:txBody>
      </p:sp>
      <p:sp>
        <p:nvSpPr>
          <p:cNvPr id="104875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8" name="页脚占位符 7"/>
          <p:cNvSpPr>
            <a:spLocks noGrp="1"/>
          </p:cNvSpPr>
          <p:nvPr>
            <p:ph type="ftr" sz="quarter" idx="11"/>
            <p:custDataLst>
              <p:tags r:id="rId7"/>
            </p:custDataLst>
          </p:nvPr>
        </p:nvSpPr>
        <p:spPr/>
        <p:txBody>
          <a:bodyPr/>
          <a:p>
            <a:endParaRPr altLang="en-US" lang="zh-CN"/>
          </a:p>
        </p:txBody>
      </p:sp>
      <p:sp>
        <p:nvSpPr>
          <p:cNvPr id="104877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7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3"/>
          <p:cNvSpPr>
            <a:spLocks noGrp="1"/>
          </p:cNvSpPr>
          <p:nvPr>
            <p:ph type="ftr" sz="quarter" idx="11"/>
            <p:custDataLst>
              <p:tags r:id="rId3"/>
            </p:custDataLst>
          </p:nvPr>
        </p:nvSpPr>
        <p:spPr/>
        <p:txBody>
          <a:bodyPr/>
          <a:p>
            <a:endParaRPr altLang="en-US" lang="zh-CN"/>
          </a:p>
        </p:txBody>
      </p:sp>
      <p:sp>
        <p:nvSpPr>
          <p:cNvPr id="104877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8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82" name="页脚占位符 2"/>
          <p:cNvSpPr>
            <a:spLocks noGrp="1"/>
          </p:cNvSpPr>
          <p:nvPr>
            <p:ph type="ftr" sz="quarter" idx="11"/>
            <p:custDataLst>
              <p:tags r:id="rId2"/>
            </p:custDataLst>
          </p:nvPr>
        </p:nvSpPr>
        <p:spPr/>
        <p:txBody>
          <a:bodyPr/>
          <a:p>
            <a:endParaRPr altLang="en-US" lang="zh-CN"/>
          </a:p>
        </p:txBody>
      </p:sp>
      <p:sp>
        <p:nvSpPr>
          <p:cNvPr id="104878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90" name="页脚占位符 4"/>
          <p:cNvSpPr>
            <a:spLocks noGrp="1"/>
          </p:cNvSpPr>
          <p:nvPr>
            <p:ph type="ftr" sz="quarter" idx="11"/>
            <p:custDataLst>
              <p:tags r:id="rId3"/>
            </p:custDataLst>
          </p:nvPr>
        </p:nvSpPr>
        <p:spPr/>
        <p:txBody>
          <a:bodyPr/>
          <a:p>
            <a:endParaRPr altLang="en-US" lang="zh-CN"/>
          </a:p>
        </p:txBody>
      </p:sp>
      <p:sp>
        <p:nvSpPr>
          <p:cNvPr id="104879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00" name="页脚占位符 7"/>
          <p:cNvSpPr>
            <a:spLocks noGrp="1"/>
          </p:cNvSpPr>
          <p:nvPr>
            <p:ph type="ftr" sz="quarter" idx="11"/>
            <p:custDataLst>
              <p:tags r:id="rId4"/>
            </p:custDataLst>
          </p:nvPr>
        </p:nvSpPr>
        <p:spPr/>
        <p:txBody>
          <a:bodyPr/>
          <a:p>
            <a:endParaRPr altLang="en-US" lang="zh-CN"/>
          </a:p>
        </p:txBody>
      </p:sp>
      <p:sp>
        <p:nvSpPr>
          <p:cNvPr id="104880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804"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41" name="直接连接符 18"/>
          <p:cNvCxnSpPr>
            <a:cxnSpLocks/>
          </p:cNvCxnSpPr>
          <p:nvPr userDrawn="1">
            <p:custDataLst>
              <p:tags r:id="rId2"/>
            </p:custDataLst>
          </p:nvPr>
        </p:nvCxnSpPr>
        <p:spPr>
          <a:xfrm flipH="1">
            <a:off x="9810115"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806" name="任意多边形: 形状 26"/>
          <p:cNvSpPr/>
          <p:nvPr userDrawn="1">
            <p:custDataLst>
              <p:tags r:id="rId3"/>
            </p:custDataLst>
          </p:nvPr>
        </p:nvSpPr>
        <p:spPr>
          <a:xfrm flipH="1">
            <a:off x="54800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808" name="任意多边形: 形状 13"/>
          <p:cNvSpPr/>
          <p:nvPr userDrawn="1">
            <p:custDataLst>
              <p:tags r:id="rId4"/>
            </p:custDataLst>
          </p:nvPr>
        </p:nvSpPr>
        <p:spPr>
          <a:xfrm flipH="1">
            <a:off x="881189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pic>
        <p:nvPicPr>
          <p:cNvPr id="2097159" name="图片 22"/>
          <p:cNvPicPr>
            <a:picLocks noChangeAspect="1"/>
          </p:cNvPicPr>
          <p:nvPr userDrawn="1">
            <p:custDataLst>
              <p:tags r:id="rId5"/>
            </p:custDataLst>
          </p:nvPr>
        </p:nvPicPr>
        <p:blipFill rotWithShape="1">
          <a:blip xmlns:r="http://schemas.openxmlformats.org/officeDocument/2006/relationships" r:embed="rId6"/>
          <a:srcRect l="21480" b="29853"/>
          <a:stretch>
            <a:fillRect/>
          </a:stretch>
        </p:blipFill>
        <p:spPr>
          <a:xfrm flipH="1">
            <a:off x="5714365" y="1070610"/>
            <a:ext cx="6471920" cy="5781675"/>
          </a:xfrm>
          <a:prstGeom prst="rect"/>
        </p:spPr>
      </p:pic>
      <p:sp>
        <p:nvSpPr>
          <p:cNvPr id="1048810" name="标题 1"/>
          <p:cNvSpPr>
            <a:spLocks noGrp="1"/>
          </p:cNvSpPr>
          <p:nvPr>
            <p:ph type="ctrTitle" hasCustomPrompt="1"/>
            <p:custDataLst>
              <p:tags r:id="rId7"/>
            </p:custDataLst>
          </p:nvPr>
        </p:nvSpPr>
        <p:spPr>
          <a:xfrm>
            <a:off x="838200" y="1744980"/>
            <a:ext cx="4391025" cy="1800225"/>
          </a:xfrm>
        </p:spPr>
        <p:txBody>
          <a:bodyPr anchor="b"/>
          <a:lstStyle>
            <a:lvl1pPr algn="l">
              <a:lnSpc>
                <a:spcPct val="100000"/>
              </a:lnSpc>
              <a:defRPr sz="7200"/>
            </a:lvl1pPr>
          </a:lstStyle>
          <a:p>
            <a:r>
              <a:rPr altLang="en-US" dirty="0" lang="zh-CN"/>
              <a:t>感谢观看</a:t>
            </a:r>
            <a:endParaRPr altLang="en-US" dirty="0" lang="zh-CN"/>
          </a:p>
        </p:txBody>
      </p:sp>
      <p:sp>
        <p:nvSpPr>
          <p:cNvPr id="1048812" name="副标题 2"/>
          <p:cNvSpPr>
            <a:spLocks noGrp="1"/>
          </p:cNvSpPr>
          <p:nvPr>
            <p:ph type="subTitle" idx="1" hasCustomPrompt="1"/>
            <p:custDataLst>
              <p:tags r:id="rId8"/>
            </p:custDataLst>
          </p:nvPr>
        </p:nvSpPr>
        <p:spPr>
          <a:xfrm>
            <a:off x="838200" y="3567430"/>
            <a:ext cx="5549900" cy="972185"/>
          </a:xfrm>
        </p:spPr>
        <p:txBody>
          <a:bodyPr/>
          <a:lstStyle>
            <a:lvl1pPr algn="l" defTabSz="914400" eaLnBrk="1" fontAlgn="auto" hangingPunct="1" indent="0" latinLnBrk="0" lvl="0" marL="0" marR="0" rtl="0">
              <a:lnSpc>
                <a:spcPct val="100000"/>
              </a:lnSpc>
              <a:spcBef>
                <a:spcPts val="1000"/>
              </a:spcBef>
              <a:buClrTx/>
              <a:buSzTx/>
              <a:buFontTx/>
              <a:buNone/>
              <a:defRPr altLang="zh-CN" baseline="0" b="1" cap="all" dirty="0" sz="6600" i="0" kern="1200" kumimoji="0" lang="en-US" noProof="1" normalizeH="0" spc="0" strike="noStrike" u="none">
                <a:solidFill>
                  <a:schemeClr val="tx1">
                    <a:alpha val="20000"/>
                  </a:schemeClr>
                </a:solidFill>
                <a:latin typeface="+中文标题" charset="0"/>
                <a:ea typeface="+mj-ea"/>
                <a:cs typeface="+mn-cs"/>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14" name="文本占位符 9"/>
          <p:cNvSpPr>
            <a:spLocks noGrp="1"/>
          </p:cNvSpPr>
          <p:nvPr>
            <p:ph type="body" sz="quarter" idx="13" hasCustomPrompt="1"/>
            <p:custDataLst>
              <p:tags r:id="rId9"/>
            </p:custDataLst>
          </p:nvPr>
        </p:nvSpPr>
        <p:spPr>
          <a:xfrm>
            <a:off x="8731214" y="504000"/>
            <a:ext cx="265706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sym typeface="+mn-ea"/>
              </a:defRPr>
            </a:lvl1pPr>
          </a:lstStyle>
          <a:p>
            <a:pPr lvl="0"/>
            <a:r>
              <a:rPr>
                <a:sym typeface="+mn-ea"/>
              </a:rPr>
              <a:t>公司名占位符</a:t>
            </a:r>
            <a:endParaRPr>
              <a:sym typeface="+mn-ea"/>
            </a:endParaRPr>
          </a:p>
        </p:txBody>
      </p:sp>
      <p:cxnSp>
        <p:nvCxnSpPr>
          <p:cNvPr id="3145743" name="直接连接符 12"/>
          <p:cNvCxnSpPr>
            <a:cxnSpLocks/>
          </p:cNvCxnSpPr>
          <p:nvPr userDrawn="1">
            <p:custDataLst>
              <p:tags r:id="rId10"/>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4"/>
          <p:cNvCxnSpPr>
            <a:cxnSpLocks/>
          </p:cNvCxnSpPr>
          <p:nvPr userDrawn="1">
            <p:custDataLst>
              <p:tags r:id="rId11"/>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816" name="矩形 16"/>
          <p:cNvSpPr/>
          <p:nvPr userDrawn="1">
            <p:custDataLst>
              <p:tags r:id="rId12"/>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818" name="矩形 24"/>
          <p:cNvSpPr/>
          <p:nvPr userDrawn="1">
            <p:custDataLst>
              <p:tags r:id="rId13"/>
            </p:custDataLst>
          </p:nvPr>
        </p:nvSpPr>
        <p:spPr>
          <a:xfrm flipH="1">
            <a:off x="0" y="5997575"/>
            <a:ext cx="12192000" cy="8604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0" name="日期占位符 3"/>
          <p:cNvSpPr>
            <a:spLocks noGrp="1"/>
          </p:cNvSpPr>
          <p:nvPr>
            <p:ph type="dt" sz="half" idx="10"/>
            <p:custDataLst>
              <p:tags r:id="rId14"/>
            </p:custDataLst>
          </p:nvPr>
        </p:nvSpPr>
        <p:spPr/>
        <p:txBody>
          <a:bodyPr/>
          <a:p>
            <a:fld id="{5592522B-0F24-4480-B9DD-A9474A6880D6}" type="datetimeFigureOut">
              <a:rPr altLang="en-US" lang="zh-CN" smtClean="0"/>
            </a:fld>
            <a:endParaRPr altLang="en-US" lang="zh-CN"/>
          </a:p>
        </p:txBody>
      </p:sp>
      <p:sp>
        <p:nvSpPr>
          <p:cNvPr id="1048822" name="页脚占位符 4"/>
          <p:cNvSpPr>
            <a:spLocks noGrp="1"/>
          </p:cNvSpPr>
          <p:nvPr>
            <p:ph type="ftr" sz="quarter" idx="11"/>
            <p:custDataLst>
              <p:tags r:id="rId15"/>
            </p:custDataLst>
          </p:nvPr>
        </p:nvSpPr>
        <p:spPr/>
        <p:txBody>
          <a:bodyPr/>
          <a:p>
            <a:endParaRPr altLang="en-US" lang="zh-CN"/>
          </a:p>
        </p:txBody>
      </p:sp>
      <p:sp>
        <p:nvSpPr>
          <p:cNvPr id="1048824" name="灯片编号占位符 5"/>
          <p:cNvSpPr>
            <a:spLocks noGrp="1"/>
          </p:cNvSpPr>
          <p:nvPr>
            <p:ph type="sldNum" sz="quarter" idx="12"/>
            <p:custDataLst>
              <p:tags r:id="rId16"/>
            </p:custDataLst>
          </p:nvPr>
        </p:nvSpPr>
        <p:spPr>
          <a:xfrm>
            <a:off x="8610600" y="6356350"/>
            <a:ext cx="2743200" cy="365125"/>
          </a:xfrm>
        </p:spPr>
        <p:txBody>
          <a:bodyPr/>
          <a:p>
            <a:fld id="{BE5F26B5-172A-4DC2-B0B7-181CFC56B87C}" type="slidenum">
              <a:rPr altLang="en-US" lang="zh-CN" smtClean="0"/>
            </a:fld>
            <a:endParaRPr altLang="en-US" lang="zh-CN"/>
          </a:p>
        </p:txBody>
      </p:sp>
      <p:cxnSp>
        <p:nvCxnSpPr>
          <p:cNvPr id="3145747" name="直接箭头连接符 25"/>
          <p:cNvCxnSpPr>
            <a:cxnSpLocks/>
          </p:cNvCxnSpPr>
          <p:nvPr userDrawn="1">
            <p:custDataLst>
              <p:tags r:id="rId17"/>
            </p:custDataLst>
          </p:nvPr>
        </p:nvCxnSpPr>
        <p:spPr>
          <a:xfrm>
            <a:off x="847766" y="4895982"/>
            <a:ext cx="1694862" cy="0"/>
          </a:xfrm>
          <a:prstGeom prst="straightConnector1"/>
          <a:noFill/>
          <a:ln w="28575">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image" Target="../media/image3.png"/><Relationship Id="rId13" Type="http://schemas.openxmlformats.org/officeDocument/2006/relationships/tags" Target="../tags/tag88.xml"/><Relationship Id="rId14" Type="http://schemas.openxmlformats.org/officeDocument/2006/relationships/tags" Target="../tags/tag89.xml"/><Relationship Id="rId15" Type="http://schemas.openxmlformats.org/officeDocument/2006/relationships/tags" Target="../tags/tag90.xml"/><Relationship Id="rId16" Type="http://schemas.openxmlformats.org/officeDocument/2006/relationships/tags" Target="../tags/tag91.xml"/><Relationship Id="rId17" Type="http://schemas.openxmlformats.org/officeDocument/2006/relationships/tags" Target="../tags/tag92.xml"/><Relationship Id="rId18" Type="http://schemas.openxmlformats.org/officeDocument/2006/relationships/tags" Target="../tags/tag93.xml"/><Relationship Id="rId19" Type="http://schemas.openxmlformats.org/officeDocument/2006/relationships/tags" Target="../tags/tag94.xml"/><Relationship Id="rId20" Type="http://schemas.openxmlformats.org/officeDocument/2006/relationships/tags" Target="../tags/tag95.xml"/><Relationship Id="rId21" Type="http://schemas.openxmlformats.org/officeDocument/2006/relationships/tags" Target="../tags/tag96.xml"/><Relationship Id="rId22" Type="http://schemas.openxmlformats.org/officeDocument/2006/relationships/tags" Target="../tags/tag97.xml"/><Relationship Id="rId23" Type="http://schemas.openxmlformats.org/officeDocument/2006/relationships/tags" Target="../tags/tag98.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2"/>
          <a:stretch>
            <a:fillRect/>
          </a:stretch>
        </a:blipFill>
        <a:effectLst/>
      </p:bgPr>
    </p:bg>
    <p:spTree>
      <p:nvGrpSpPr>
        <p:cNvPr id="31" name=""/>
        <p:cNvGrpSpPr/>
        <p:nvPr/>
      </p:nvGrpSpPr>
      <p:grpSpPr>
        <a:xfrm>
          <a:off x="0" y="0"/>
          <a:ext cx="0" cy="0"/>
          <a:chOff x="0" y="0"/>
          <a:chExt cx="0" cy="0"/>
        </a:xfrm>
      </p:grpSpPr>
      <p:sp>
        <p:nvSpPr>
          <p:cNvPr id="1048658" name="矩形 15"/>
          <p:cNvSpPr/>
          <p:nvPr userDrawn="1">
            <p:custDataLst>
              <p:tags r:id="rId13"/>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cxnSp>
        <p:nvCxnSpPr>
          <p:cNvPr id="3145729" name="直接连接符 18"/>
          <p:cNvCxnSpPr>
            <a:cxnSpLocks/>
          </p:cNvCxnSpPr>
          <p:nvPr userDrawn="1">
            <p:custDataLst>
              <p:tags r:id="rId19"/>
            </p:custDataLst>
          </p:nvPr>
        </p:nvCxnSpPr>
        <p:spPr>
          <a:xfrm>
            <a:off x="912495" y="1212215"/>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9"/>
          <p:cNvCxnSpPr>
            <a:cxnSpLocks/>
          </p:cNvCxnSpPr>
          <p:nvPr userDrawn="1">
            <p:custDataLst>
              <p:tags r:id="rId20"/>
            </p:custDataLst>
          </p:nvPr>
        </p:nvCxnSpPr>
        <p:spPr>
          <a:xfrm>
            <a:off x="848995" y="1212215"/>
            <a:ext cx="818515"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670" name="任意多边形: 形状 8"/>
          <p:cNvSpPr/>
          <p:nvPr userDrawn="1">
            <p:custDataLst>
              <p:tags r:id="rId21"/>
            </p:custDataLst>
          </p:nvPr>
        </p:nvSpPr>
        <p:spPr>
          <a:xfrm flipH="1" flipV="1">
            <a:off x="11292840" y="0"/>
            <a:ext cx="899160" cy="77597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72" name="任意多边形: 形状 9"/>
          <p:cNvSpPr/>
          <p:nvPr userDrawn="1">
            <p:custDataLst>
              <p:tags r:id="rId22"/>
            </p:custDataLst>
          </p:nvPr>
        </p:nvSpPr>
        <p:spPr>
          <a:xfrm>
            <a:off x="11129645" y="1905"/>
            <a:ext cx="1066165" cy="960755"/>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065" r:id="rId1"/>
    <p:sldLayoutId id="2147484066" r:id="rId2"/>
    <p:sldLayoutId id="2147484067" r:id="rId3"/>
    <p:sldLayoutId id="2147484068" r:id="rId4"/>
    <p:sldLayoutId id="2147484069" r:id="rId5"/>
    <p:sldLayoutId id="2147484070" r:id="rId6"/>
    <p:sldLayoutId id="2147484071" r:id="rId7"/>
    <p:sldLayoutId id="2147484072" r:id="rId8"/>
    <p:sldLayoutId id="2147484073" r:id="rId9"/>
    <p:sldLayoutId id="2147484074" r:id="rId10"/>
    <p:sldLayoutId id="214748407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slideLayout" Target="../slideLayouts/slideLayout12.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tags" Target="../tags/tag120.xml"/><Relationship Id="rId17" Type="http://schemas.openxmlformats.org/officeDocument/2006/relationships/tags" Target="../tags/tag121.xml"/><Relationship Id="rId18" Type="http://schemas.openxmlformats.org/officeDocument/2006/relationships/tags" Target="../tags/tag122.xml"/><Relationship Id="rId19" Type="http://schemas.openxmlformats.org/officeDocument/2006/relationships/tags" Target="../tags/tag123.xml"/><Relationship Id="rId20" Type="http://schemas.openxmlformats.org/officeDocument/2006/relationships/tags" Target="../tags/tag124.xml"/><Relationship Id="rId21" Type="http://schemas.openxmlformats.org/officeDocument/2006/relationships/tags" Target="../tags/tag125.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tags" Target="../tags/tag146.xml"/><Relationship Id="rId14" Type="http://schemas.openxmlformats.org/officeDocument/2006/relationships/tags" Target="../tags/tag147.xml"/><Relationship Id="rId15" Type="http://schemas.openxmlformats.org/officeDocument/2006/relationships/tags" Target="../tags/tag148.xml"/><Relationship Id="rId16" Type="http://schemas.openxmlformats.org/officeDocument/2006/relationships/tags" Target="../tags/tag149.xml"/><Relationship Id="rId17" Type="http://schemas.openxmlformats.org/officeDocument/2006/relationships/tags" Target="../tags/tag150.xml"/><Relationship Id="rId18" Type="http://schemas.openxmlformats.org/officeDocument/2006/relationships/tags" Target="../tags/tag151.xml"/><Relationship Id="rId19" Type="http://schemas.openxmlformats.org/officeDocument/2006/relationships/tags" Target="../tags/tag152.xml"/><Relationship Id="rId20" Type="http://schemas.openxmlformats.org/officeDocument/2006/relationships/tags" Target="../tags/tag153.xml"/><Relationship Id="rId21" Type="http://schemas.openxmlformats.org/officeDocument/2006/relationships/tags" Target="../tags/tag154.xml"/><Relationship Id="rId22" Type="http://schemas.openxmlformats.org/officeDocument/2006/relationships/tags" Target="../tags/tag155.xml"/><Relationship Id="rId23" Type="http://schemas.openxmlformats.org/officeDocument/2006/relationships/tags" Target="../tags/tag156.xml"/><Relationship Id="rId24" Type="http://schemas.openxmlformats.org/officeDocument/2006/relationships/tags" Target="../tags/tag157.xml"/><Relationship Id="rId25" Type="http://schemas.openxmlformats.org/officeDocument/2006/relationships/tags" Target="../tags/tag158.xml"/><Relationship Id="rId26" Type="http://schemas.openxmlformats.org/officeDocument/2006/relationships/tags" Target="../tags/tag159.xml"/><Relationship Id="rId27" Type="http://schemas.openxmlformats.org/officeDocument/2006/relationships/tags" Target="../tags/tag160.xml"/><Relationship Id="rId28" Type="http://schemas.openxmlformats.org/officeDocument/2006/relationships/tags" Target="../tags/tag161.xml"/><Relationship Id="rId29" Type="http://schemas.openxmlformats.org/officeDocument/2006/relationships/tags" Target="../tags/tag162.xml"/><Relationship Id="rId30" Type="http://schemas.openxmlformats.org/officeDocument/2006/relationships/tags" Target="../tags/tag163.xml"/><Relationship Id="rId31" Type="http://schemas.openxmlformats.org/officeDocument/2006/relationships/tags" Target="../tags/tag164.xml"/><Relationship Id="rId32" Type="http://schemas.openxmlformats.org/officeDocument/2006/relationships/tags" Target="../tags/tag165.xml"/><Relationship Id="rId33" Type="http://schemas.openxmlformats.org/officeDocument/2006/relationships/tags" Target="../tags/tag166.xml"/><Relationship Id="rId34" Type="http://schemas.openxmlformats.org/officeDocument/2006/relationships/tags" Target="../tags/tag167.xml"/><Relationship Id="rId35" Type="http://schemas.openxmlformats.org/officeDocument/2006/relationships/tags" Target="../tags/tag168.xml"/><Relationship Id="rId36" Type="http://schemas.openxmlformats.org/officeDocument/2006/relationships/tags" Target="../tags/tag169.xml"/><Relationship Id="rId37" Type="http://schemas.openxmlformats.org/officeDocument/2006/relationships/tags" Target="../tags/tag170.xml"/><Relationship Id="rId38" Type="http://schemas.openxmlformats.org/officeDocument/2006/relationships/tags" Target="../tags/tag171.xml"/><Relationship Id="rId39" Type="http://schemas.openxmlformats.org/officeDocument/2006/relationships/tags" Target="../tags/tag172.xml"/><Relationship Id="rId40" Type="http://schemas.openxmlformats.org/officeDocument/2006/relationships/tags" Target="../tags/tag173.xml"/><Relationship Id="rId4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tags" Target="../tags/tag190.xml"/><Relationship Id="rId6" Type="http://schemas.openxmlformats.org/officeDocument/2006/relationships/tags" Target="../tags/tag191.xml"/><Relationship Id="rId7" Type="http://schemas.openxmlformats.org/officeDocument/2006/relationships/tags" Target="../tags/tag192.xml"/><Relationship Id="rId8" Type="http://schemas.openxmlformats.org/officeDocument/2006/relationships/tags" Target="../tags/tag193.xml"/><Relationship Id="rId9" Type="http://schemas.openxmlformats.org/officeDocument/2006/relationships/tags" Target="../tags/tag194.xml"/><Relationship Id="rId10" Type="http://schemas.openxmlformats.org/officeDocument/2006/relationships/tags" Target="../tags/tag195.xml"/><Relationship Id="rId11" Type="http://schemas.openxmlformats.org/officeDocument/2006/relationships/tags" Target="../tags/tag196.xml"/><Relationship Id="rId12" Type="http://schemas.openxmlformats.org/officeDocument/2006/relationships/tags" Target="../tags/tag197.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tags" Target="../tags/tag214.xml"/><Relationship Id="rId14" Type="http://schemas.openxmlformats.org/officeDocument/2006/relationships/tags" Target="../tags/tag215.xml"/><Relationship Id="rId15" Type="http://schemas.openxmlformats.org/officeDocument/2006/relationships/tags" Target="../tags/tag216.xml"/><Relationship Id="rId16" Type="http://schemas.openxmlformats.org/officeDocument/2006/relationships/tags" Target="../tags/tag217.xml"/><Relationship Id="rId17" Type="http://schemas.openxmlformats.org/officeDocument/2006/relationships/tags" Target="../tags/tag218.xml"/><Relationship Id="rId18" Type="http://schemas.openxmlformats.org/officeDocument/2006/relationships/tags" Target="../tags/tag219.xml"/><Relationship Id="rId19" Type="http://schemas.openxmlformats.org/officeDocument/2006/relationships/tags" Target="../tags/tag220.xml"/><Relationship Id="rId20" Type="http://schemas.openxmlformats.org/officeDocument/2006/relationships/tags" Target="../tags/tag221.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tags" Target="../tags/tag226.xml"/><Relationship Id="rId6" Type="http://schemas.openxmlformats.org/officeDocument/2006/relationships/tags" Target="../tags/tag227.xml"/><Relationship Id="rId7" Type="http://schemas.openxmlformats.org/officeDocument/2006/relationships/tags" Target="../tags/tag228.xml"/><Relationship Id="rId8" Type="http://schemas.openxmlformats.org/officeDocument/2006/relationships/tags" Target="../tags/tag229.xml"/><Relationship Id="rId9" Type="http://schemas.openxmlformats.org/officeDocument/2006/relationships/tags" Target="../tags/tag230.xml"/><Relationship Id="rId10" Type="http://schemas.openxmlformats.org/officeDocument/2006/relationships/tags" Target="../tags/tag231.xml"/><Relationship Id="rId11" Type="http://schemas.openxmlformats.org/officeDocument/2006/relationships/tags" Target="../tags/tag232.xml"/><Relationship Id="rId12" Type="http://schemas.openxmlformats.org/officeDocument/2006/relationships/tags" Target="../tags/tag233.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tags" Target="../tags/tag258.xml"/><Relationship Id="rId14" Type="http://schemas.openxmlformats.org/officeDocument/2006/relationships/tags" Target="../tags/tag259.xml"/><Relationship Id="rId15" Type="http://schemas.openxmlformats.org/officeDocument/2006/relationships/tags" Target="../tags/tag260.xml"/><Relationship Id="rId16" Type="http://schemas.openxmlformats.org/officeDocument/2006/relationships/tags" Target="../tags/tag261.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tags" Target="../tags/tag302.xml"/><Relationship Id="rId14" Type="http://schemas.openxmlformats.org/officeDocument/2006/relationships/tags" Target="../tags/tag303.xml"/><Relationship Id="rId15" Type="http://schemas.openxmlformats.org/officeDocument/2006/relationships/tags" Target="../tags/tag304.xml"/><Relationship Id="rId16" Type="http://schemas.openxmlformats.org/officeDocument/2006/relationships/tags" Target="../tags/tag305.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tags" Target="../tags/tag321.xml"/><Relationship Id="rId5" Type="http://schemas.openxmlformats.org/officeDocument/2006/relationships/tags" Target="../tags/tag322.xml"/><Relationship Id="rId6" Type="http://schemas.openxmlformats.org/officeDocument/2006/relationships/tags" Target="../tags/tag323.xml"/><Relationship Id="rId7" Type="http://schemas.openxmlformats.org/officeDocument/2006/relationships/tags" Target="../tags/tag324.xml"/><Relationship Id="rId8" Type="http://schemas.openxmlformats.org/officeDocument/2006/relationships/tags" Target="../tags/tag325.xml"/><Relationship Id="rId9" Type="http://schemas.openxmlformats.org/officeDocument/2006/relationships/tags" Target="../tags/tag326.xml"/><Relationship Id="rId10" Type="http://schemas.openxmlformats.org/officeDocument/2006/relationships/tags" Target="../tags/tag327.xml"/><Relationship Id="rId11" Type="http://schemas.openxmlformats.org/officeDocument/2006/relationships/tags" Target="../tags/tag328.xml"/><Relationship Id="rId12" Type="http://schemas.openxmlformats.org/officeDocument/2006/relationships/tags" Target="../tags/tag329.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30.xml"/><Relationship Id="rId2" Type="http://schemas.openxmlformats.org/officeDocument/2006/relationships/tags" Target="../tags/tag331.xml"/><Relationship Id="rId3" Type="http://schemas.openxmlformats.org/officeDocument/2006/relationships/tags" Target="../tags/tag332.xml"/><Relationship Id="rId4" Type="http://schemas.openxmlformats.org/officeDocument/2006/relationships/tags" Target="../tags/tag333.xml"/><Relationship Id="rId5"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tags" Target="../tags/tag338.xml"/><Relationship Id="rId6" Type="http://schemas.openxmlformats.org/officeDocument/2006/relationships/tags" Target="../tags/tag339.xml"/><Relationship Id="rId7" Type="http://schemas.openxmlformats.org/officeDocument/2006/relationships/tags" Target="../tags/tag340.xml"/><Relationship Id="rId8" Type="http://schemas.openxmlformats.org/officeDocument/2006/relationships/tags" Target="../tags/tag341.xml"/><Relationship Id="rId9" Type="http://schemas.openxmlformats.org/officeDocument/2006/relationships/tags" Target="../tags/tag342.xml"/><Relationship Id="rId10" Type="http://schemas.openxmlformats.org/officeDocument/2006/relationships/tags" Target="../tags/tag343.xml"/><Relationship Id="rId11" Type="http://schemas.openxmlformats.org/officeDocument/2006/relationships/tags" Target="../tags/tag344.xml"/><Relationship Id="rId12" Type="http://schemas.openxmlformats.org/officeDocument/2006/relationships/tags" Target="../tags/tag345.xml"/><Relationship Id="rId13" Type="http://schemas.openxmlformats.org/officeDocument/2006/relationships/tags" Target="../tags/tag346.xml"/><Relationship Id="rId14" Type="http://schemas.openxmlformats.org/officeDocument/2006/relationships/tags" Target="../tags/tag347.xml"/><Relationship Id="rId15" Type="http://schemas.openxmlformats.org/officeDocument/2006/relationships/tags" Target="../tags/tag348.xml"/><Relationship Id="rId16" Type="http://schemas.openxmlformats.org/officeDocument/2006/relationships/tags" Target="../tags/tag349.xml"/><Relationship Id="rId17" Type="http://schemas.openxmlformats.org/officeDocument/2006/relationships/tags" Target="../tags/tag350.xml"/><Relationship Id="rId18" Type="http://schemas.openxmlformats.org/officeDocument/2006/relationships/tags" Target="../tags/tag351.xml"/><Relationship Id="rId19" Type="http://schemas.openxmlformats.org/officeDocument/2006/relationships/tags" Target="../tags/tag352.xml"/><Relationship Id="rId20" Type="http://schemas.openxmlformats.org/officeDocument/2006/relationships/tags" Target="../tags/tag353.xml"/><Relationship Id="rId21" Type="http://schemas.openxmlformats.org/officeDocument/2006/relationships/tags" Target="../tags/tag354.xml"/><Relationship Id="rId22" Type="http://schemas.openxmlformats.org/officeDocument/2006/relationships/tags" Target="../tags/tag355.xml"/><Relationship Id="rId23" Type="http://schemas.openxmlformats.org/officeDocument/2006/relationships/tags" Target="../tags/tag356.xml"/><Relationship Id="rId24" Type="http://schemas.openxmlformats.org/officeDocument/2006/relationships/tags" Target="../tags/tag357.xml"/><Relationship Id="rId25" Type="http://schemas.openxmlformats.org/officeDocument/2006/relationships/tags" Target="../tags/tag358.xml"/><Relationship Id="rId26" Type="http://schemas.openxmlformats.org/officeDocument/2006/relationships/tags" Target="../tags/tag359.xml"/><Relationship Id="rId27" Type="http://schemas.openxmlformats.org/officeDocument/2006/relationships/tags" Target="../tags/tag360.xml"/><Relationship Id="rId28" Type="http://schemas.openxmlformats.org/officeDocument/2006/relationships/tags" Target="../tags/tag361.xml"/><Relationship Id="rId29" Type="http://schemas.openxmlformats.org/officeDocument/2006/relationships/tags" Target="../tags/tag362.xml"/><Relationship Id="rId30"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63.xml"/><Relationship Id="rId2" Type="http://schemas.openxmlformats.org/officeDocument/2006/relationships/tags" Target="../tags/tag364.xml"/><Relationship Id="rId3" Type="http://schemas.openxmlformats.org/officeDocument/2006/relationships/tags" Target="../tags/tag365.xml"/><Relationship Id="rId4" Type="http://schemas.openxmlformats.org/officeDocument/2006/relationships/tags" Target="../tags/tag366.xml"/><Relationship Id="rId5" Type="http://schemas.openxmlformats.org/officeDocument/2006/relationships/tags" Target="../tags/tag367.xml"/><Relationship Id="rId6" Type="http://schemas.openxmlformats.org/officeDocument/2006/relationships/tags" Target="../tags/tag368.xml"/><Relationship Id="rId7" Type="http://schemas.openxmlformats.org/officeDocument/2006/relationships/tags" Target="../tags/tag369.xml"/><Relationship Id="rId8" Type="http://schemas.openxmlformats.org/officeDocument/2006/relationships/tags" Target="../tags/tag370.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71.xml"/><Relationship Id="rId2" Type="http://schemas.openxmlformats.org/officeDocument/2006/relationships/tags" Target="../tags/tag372.xml"/><Relationship Id="rId3" Type="http://schemas.openxmlformats.org/officeDocument/2006/relationships/tags" Target="../tags/tag373.xml"/><Relationship Id="rId4" Type="http://schemas.openxmlformats.org/officeDocument/2006/relationships/tags" Target="../tags/tag374.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t>单击此处添加副标题</a:t>
            </a:r>
            <a:endParaRPr altLang="en-US" lang="zh-CN"/>
          </a:p>
        </p:txBody>
      </p:sp>
      <p:sp>
        <p:nvSpPr>
          <p:cNvPr id="1048650"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48652" name="日期时间"/>
          <p:cNvSpPr>
            <a:spLocks noGrp="1"/>
          </p:cNvSpPr>
          <p:nvPr>
            <p:ph type="body" sz="quarter" idx="14"/>
            <p:custDataLst>
              <p:tags r:id="rId3"/>
            </p:custDataLst>
          </p:nvPr>
        </p:nvSpPr>
        <p:spPr/>
        <p:txBody>
          <a:bodyPr/>
          <a:p>
            <a:r>
              <a:rPr altLang="zh-CN" lang="en-US"/>
              <a:t>20XX/01/01</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
        <p:nvSpPr>
          <p:cNvPr id="1048656" name="标题 2"/>
          <p:cNvSpPr>
            <a:spLocks noGrp="1"/>
          </p:cNvSpPr>
          <p:nvPr>
            <p:ph type="ctrTitle"/>
            <p:custDataLst>
              <p:tags r:id="rId5"/>
            </p:custDataLst>
          </p:nvPr>
        </p:nvSpPr>
        <p:spPr/>
        <p:txBody>
          <a:bodyPr/>
          <a:p>
            <a:r>
              <a:rPr altLang="en-US" lang="zh-CN"/>
              <a:t>电视广告行业工作总结与展望</a:t>
            </a:r>
            <a:endParaRPr altLang="en-US"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6" name="标题"/>
          <p:cNvSpPr>
            <a:spLocks noGrp="1"/>
          </p:cNvSpPr>
          <p:nvPr>
            <p:ph type="title"/>
            <p:custDataLst>
              <p:tags r:id="rId1"/>
            </p:custDataLst>
          </p:nvPr>
        </p:nvSpPr>
        <p:spPr/>
        <p:txBody>
          <a:bodyPr/>
          <a:p>
            <a:r>
              <a:rPr altLang="en-US" lang="zh-CN"/>
              <a:t>目录</a:t>
            </a:r>
            <a:endParaRPr altLang="en-US" lang="zh-CN"/>
          </a:p>
        </p:txBody>
      </p:sp>
      <p:sp>
        <p:nvSpPr>
          <p:cNvPr id="1048848" name="副标题"/>
          <p:cNvSpPr>
            <a:spLocks noGrp="1"/>
          </p:cNvSpPr>
          <p:nvPr>
            <p:ph type="body" idx="1"/>
            <p:custDataLst>
              <p:tags r:id="rId2"/>
            </p:custDataLst>
          </p:nvPr>
        </p:nvSpPr>
        <p:spPr/>
        <p:txBody>
          <a:bodyPr/>
          <a:p>
            <a:r>
              <a:rPr altLang="zh-CN" lang="en-US"/>
              <a:t>CONTENTS</a:t>
            </a:r>
            <a:endParaRPr altLang="zh-CN" lang="en-US"/>
          </a:p>
        </p:txBody>
      </p:sp>
      <p:sp>
        <p:nvSpPr>
          <p:cNvPr id="1048850" name="文本框 1"/>
          <p:cNvSpPr txBox="1"/>
          <p:nvPr>
            <p:custDataLst>
              <p:tags r:id="rId3"/>
            </p:custDataLst>
          </p:nvPr>
        </p:nvSpPr>
        <p:spPr>
          <a:xfrm>
            <a:off x="5483225" y="72390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01.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2" name="文本框 10"/>
          <p:cNvSpPr txBox="1"/>
          <p:nvPr>
            <p:custDataLst>
              <p:tags r:id="rId4"/>
            </p:custDataLst>
          </p:nvPr>
        </p:nvSpPr>
        <p:spPr>
          <a:xfrm>
            <a:off x="7139940" y="897890"/>
            <a:ext cx="4293235" cy="398780"/>
          </a:xfrm>
          <a:prstGeom prst="rect"/>
          <a:noFill/>
        </p:spPr>
        <p:txBody>
          <a:bodyPr rtlCol="0" wrap="square">
            <a:spAutoFit/>
          </a:bodyPr>
          <a:p>
            <a:pPr algn="r"/>
            <a:r>
              <a:rPr altLang="zh-CN" b="1" dirty="0" sz="2000" lang="en-US">
                <a:solidFill>
                  <a:schemeClr val="tx1"/>
                </a:solidFill>
                <a:latin typeface="+mj-ea"/>
                <a:ea typeface="+mj-ea"/>
              </a:rPr>
              <a:t>单击添加目录项标题</a:t>
            </a:r>
            <a:endParaRPr altLang="zh-CN" b="1" dirty="0" sz="2000" lang="en-US">
              <a:solidFill>
                <a:schemeClr val="tx1"/>
              </a:solidFill>
              <a:latin typeface="+mj-ea"/>
              <a:ea typeface="+mj-ea"/>
            </a:endParaRPr>
          </a:p>
        </p:txBody>
      </p:sp>
      <p:cxnSp>
        <p:nvCxnSpPr>
          <p:cNvPr id="3145755" name="直接连接符 22"/>
          <p:cNvCxnSpPr>
            <a:cxnSpLocks/>
          </p:cNvCxnSpPr>
          <p:nvPr>
            <p:custDataLst>
              <p:tags r:id="rId5"/>
            </p:custDataLst>
          </p:nvPr>
        </p:nvCxnSpPr>
        <p:spPr>
          <a:xfrm>
            <a:off x="5634355" y="14782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4" name="文本框 8"/>
          <p:cNvSpPr txBox="1"/>
          <p:nvPr>
            <p:custDataLst>
              <p:tags r:id="rId6"/>
            </p:custDataLst>
          </p:nvPr>
        </p:nvSpPr>
        <p:spPr>
          <a:xfrm>
            <a:off x="5483225" y="16954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02.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6" name="文本框 15"/>
          <p:cNvSpPr txBox="1"/>
          <p:nvPr>
            <p:custDataLst>
              <p:tags r:id="rId7"/>
            </p:custDataLst>
          </p:nvPr>
        </p:nvSpPr>
        <p:spPr>
          <a:xfrm>
            <a:off x="7139940" y="1847215"/>
            <a:ext cx="4293235" cy="398780"/>
          </a:xfrm>
          <a:prstGeom prst="rect"/>
          <a:noFill/>
        </p:spPr>
        <p:txBody>
          <a:bodyPr rtlCol="0" wrap="square">
            <a:spAutoFit/>
          </a:bodyPr>
          <a:p>
            <a:pPr algn="r"/>
            <a:r>
              <a:rPr altLang="zh-CN" b="1" dirty="0" sz="2000" lang="en-US">
                <a:solidFill>
                  <a:schemeClr val="tx1"/>
                </a:solidFill>
                <a:latin typeface="+mj-ea"/>
                <a:ea typeface="+mj-ea"/>
              </a:rPr>
              <a:t>电视广告行业概述</a:t>
            </a:r>
            <a:endParaRPr altLang="zh-CN" b="1" dirty="0" sz="2000" lang="en-US">
              <a:solidFill>
                <a:schemeClr val="tx1"/>
              </a:solidFill>
              <a:latin typeface="+mj-ea"/>
              <a:ea typeface="+mj-ea"/>
            </a:endParaRPr>
          </a:p>
        </p:txBody>
      </p:sp>
      <p:cxnSp>
        <p:nvCxnSpPr>
          <p:cNvPr id="3145757" name="直接连接符 25"/>
          <p:cNvCxnSpPr>
            <a:cxnSpLocks/>
          </p:cNvCxnSpPr>
          <p:nvPr>
            <p:custDataLst>
              <p:tags r:id="rId8"/>
            </p:custDataLst>
          </p:nvPr>
        </p:nvCxnSpPr>
        <p:spPr>
          <a:xfrm>
            <a:off x="5634355" y="24276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8" name="文本框 2"/>
          <p:cNvSpPr txBox="1"/>
          <p:nvPr>
            <p:custDataLst>
              <p:tags r:id="rId9"/>
            </p:custDataLst>
          </p:nvPr>
        </p:nvSpPr>
        <p:spPr>
          <a:xfrm>
            <a:off x="5483225" y="26447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03.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0" name="文本框 14"/>
          <p:cNvSpPr txBox="1"/>
          <p:nvPr>
            <p:custDataLst>
              <p:tags r:id="rId10"/>
            </p:custDataLst>
          </p:nvPr>
        </p:nvSpPr>
        <p:spPr>
          <a:xfrm>
            <a:off x="7139940" y="2774315"/>
            <a:ext cx="4293235" cy="398780"/>
          </a:xfrm>
          <a:prstGeom prst="rect"/>
          <a:noFill/>
        </p:spPr>
        <p:txBody>
          <a:bodyPr rtlCol="0" wrap="square">
            <a:spAutoFit/>
          </a:bodyPr>
          <a:p>
            <a:pPr algn="r"/>
            <a:r>
              <a:rPr altLang="zh-CN" b="1" dirty="0" sz="2000" lang="en-US">
                <a:solidFill>
                  <a:schemeClr val="tx1"/>
                </a:solidFill>
                <a:latin typeface="+mj-ea"/>
                <a:ea typeface="+mj-ea"/>
              </a:rPr>
              <a:t>电视广告行业的工作内容</a:t>
            </a:r>
            <a:endParaRPr altLang="zh-CN" b="1" dirty="0" sz="2000" lang="en-US">
              <a:solidFill>
                <a:schemeClr val="tx1"/>
              </a:solidFill>
              <a:latin typeface="+mj-ea"/>
              <a:ea typeface="+mj-ea"/>
            </a:endParaRPr>
          </a:p>
        </p:txBody>
      </p:sp>
      <p:cxnSp>
        <p:nvCxnSpPr>
          <p:cNvPr id="3145759" name="直接连接符 26"/>
          <p:cNvCxnSpPr>
            <a:cxnSpLocks/>
          </p:cNvCxnSpPr>
          <p:nvPr>
            <p:custDataLst>
              <p:tags r:id="rId11"/>
            </p:custDataLst>
          </p:nvPr>
        </p:nvCxnSpPr>
        <p:spPr>
          <a:xfrm>
            <a:off x="5634355" y="33547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2" name="文本框 9"/>
          <p:cNvSpPr txBox="1"/>
          <p:nvPr>
            <p:custDataLst>
              <p:tags r:id="rId12"/>
            </p:custDataLst>
          </p:nvPr>
        </p:nvSpPr>
        <p:spPr>
          <a:xfrm>
            <a:off x="5483225" y="35718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04.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4" name="文本框 18"/>
          <p:cNvSpPr txBox="1"/>
          <p:nvPr>
            <p:custDataLst>
              <p:tags r:id="rId13"/>
            </p:custDataLst>
          </p:nvPr>
        </p:nvSpPr>
        <p:spPr>
          <a:xfrm>
            <a:off x="7139940" y="3679825"/>
            <a:ext cx="4293235" cy="398780"/>
          </a:xfrm>
          <a:prstGeom prst="rect"/>
          <a:noFill/>
        </p:spPr>
        <p:txBody>
          <a:bodyPr rtlCol="0" wrap="square">
            <a:spAutoFit/>
          </a:bodyPr>
          <a:p>
            <a:pPr algn="r"/>
            <a:r>
              <a:rPr altLang="zh-CN" b="1" dirty="0" sz="2000" lang="en-US">
                <a:solidFill>
                  <a:schemeClr val="tx1"/>
                </a:solidFill>
                <a:latin typeface="+mj-ea"/>
                <a:ea typeface="+mj-ea"/>
              </a:rPr>
              <a:t>电视广告行业的挑战与机遇</a:t>
            </a:r>
            <a:endParaRPr altLang="zh-CN" b="1" dirty="0" sz="2000" lang="en-US">
              <a:solidFill>
                <a:schemeClr val="tx1"/>
              </a:solidFill>
              <a:latin typeface="+mj-ea"/>
              <a:ea typeface="+mj-ea"/>
            </a:endParaRPr>
          </a:p>
        </p:txBody>
      </p:sp>
      <p:cxnSp>
        <p:nvCxnSpPr>
          <p:cNvPr id="3145761" name="直接连接符 27"/>
          <p:cNvCxnSpPr>
            <a:cxnSpLocks/>
          </p:cNvCxnSpPr>
          <p:nvPr>
            <p:custDataLst>
              <p:tags r:id="rId14"/>
            </p:custDataLst>
          </p:nvPr>
        </p:nvCxnSpPr>
        <p:spPr>
          <a:xfrm>
            <a:off x="5634355" y="42595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6" name="文本框 13"/>
          <p:cNvSpPr txBox="1"/>
          <p:nvPr>
            <p:custDataLst>
              <p:tags r:id="rId15"/>
            </p:custDataLst>
          </p:nvPr>
        </p:nvSpPr>
        <p:spPr>
          <a:xfrm>
            <a:off x="5483225" y="44767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05.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8" name="文本框 16"/>
          <p:cNvSpPr txBox="1"/>
          <p:nvPr>
            <p:custDataLst>
              <p:tags r:id="rId16"/>
            </p:custDataLst>
          </p:nvPr>
        </p:nvSpPr>
        <p:spPr>
          <a:xfrm>
            <a:off x="7139940" y="4606290"/>
            <a:ext cx="4293235" cy="398780"/>
          </a:xfrm>
          <a:prstGeom prst="rect"/>
          <a:noFill/>
        </p:spPr>
        <p:txBody>
          <a:bodyPr rtlCol="0" wrap="square">
            <a:spAutoFit/>
          </a:bodyPr>
          <a:p>
            <a:pPr algn="r"/>
            <a:r>
              <a:rPr altLang="zh-CN" b="1" dirty="0" sz="2000" lang="en-US">
                <a:solidFill>
                  <a:schemeClr val="tx1"/>
                </a:solidFill>
                <a:latin typeface="+mj-ea"/>
                <a:ea typeface="+mj-ea"/>
              </a:rPr>
              <a:t>电视广告行业的展望与建议</a:t>
            </a:r>
            <a:endParaRPr altLang="zh-CN" b="1" dirty="0" sz="2000" lang="en-US">
              <a:solidFill>
                <a:schemeClr val="tx1"/>
              </a:solidFill>
              <a:latin typeface="+mj-ea"/>
              <a:ea typeface="+mj-ea"/>
            </a:endParaRPr>
          </a:p>
        </p:txBody>
      </p:sp>
      <p:cxnSp>
        <p:nvCxnSpPr>
          <p:cNvPr id="3145763" name="直接连接符 17"/>
          <p:cNvCxnSpPr>
            <a:cxnSpLocks/>
          </p:cNvCxnSpPr>
          <p:nvPr>
            <p:custDataLst>
              <p:tags r:id="rId17"/>
            </p:custDataLst>
          </p:nvPr>
        </p:nvCxnSpPr>
        <p:spPr>
          <a:xfrm>
            <a:off x="5634355" y="51866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70" name="文本框 20"/>
          <p:cNvSpPr txBox="1"/>
          <p:nvPr>
            <p:custDataLst>
              <p:tags r:id="rId18"/>
            </p:custDataLst>
          </p:nvPr>
        </p:nvSpPr>
        <p:spPr>
          <a:xfrm>
            <a:off x="5483225" y="54038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06.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72" name="文本框 21"/>
          <p:cNvSpPr txBox="1"/>
          <p:nvPr>
            <p:custDataLst>
              <p:tags r:id="rId19"/>
            </p:custDataLst>
          </p:nvPr>
        </p:nvSpPr>
        <p:spPr>
          <a:xfrm>
            <a:off x="7139940" y="5511800"/>
            <a:ext cx="4293235" cy="398780"/>
          </a:xfrm>
          <a:prstGeom prst="rect"/>
          <a:noFill/>
        </p:spPr>
        <p:txBody>
          <a:bodyPr rtlCol="0" wrap="square">
            <a:spAutoFit/>
          </a:bodyPr>
          <a:p>
            <a:pPr algn="r"/>
            <a:r>
              <a:rPr altLang="zh-CN" b="1" dirty="0" sz="2000" lang="en-US">
                <a:solidFill>
                  <a:schemeClr val="tx1"/>
                </a:solidFill>
                <a:latin typeface="+mj-ea"/>
                <a:ea typeface="+mj-ea"/>
              </a:rPr>
              <a:t>结论与总结</a:t>
            </a:r>
            <a:endParaRPr altLang="zh-CN" b="1" dirty="0" sz="2000" lang="en-US">
              <a:solidFill>
                <a:schemeClr val="tx1"/>
              </a:solidFill>
              <a:latin typeface="+mj-ea"/>
              <a:ea typeface="+mj-ea"/>
            </a:endParaRPr>
          </a:p>
        </p:txBody>
      </p:sp>
      <p:cxnSp>
        <p:nvCxnSpPr>
          <p:cNvPr id="3145765" name="直接连接符 23"/>
          <p:cNvCxnSpPr>
            <a:cxnSpLocks/>
          </p:cNvCxnSpPr>
          <p:nvPr>
            <p:custDataLst>
              <p:tags r:id="rId20"/>
            </p:custDataLst>
          </p:nvPr>
        </p:nvCxnSpPr>
        <p:spPr>
          <a:xfrm>
            <a:off x="5634355" y="609155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32" name="副标题"/>
          <p:cNvSpPr>
            <a:spLocks noGrp="1"/>
          </p:cNvSpPr>
          <p:nvPr>
            <p:ph type="body" idx="1"/>
            <p:custDataLst>
              <p:tags r:id="rId1"/>
            </p:custDataLst>
          </p:nvPr>
        </p:nvSpPr>
        <p:spPr/>
        <p:txBody>
          <a:bodyPr/>
          <a:p>
            <a:r>
              <a:rPr altLang="en-US" lang="zh-CN"/>
              <a:t>章节副标题</a:t>
            </a:r>
            <a:endParaRPr altLang="en-US" lang="zh-CN"/>
          </a:p>
        </p:txBody>
      </p:sp>
      <p:sp>
        <p:nvSpPr>
          <p:cNvPr id="1048934" name="节编号"/>
          <p:cNvSpPr>
            <a:spLocks noGrp="1"/>
          </p:cNvSpPr>
          <p:nvPr>
            <p:ph type="body" sz="quarter" idx="13"/>
            <p:custDataLst>
              <p:tags r:id="rId2"/>
            </p:custDataLst>
          </p:nvPr>
        </p:nvSpPr>
        <p:spPr>
          <a:xfrm>
            <a:off x="835025" y="1830070"/>
            <a:ext cx="1943735" cy="977901"/>
          </a:xfrm>
        </p:spPr>
        <p:txBody>
          <a:bodyPr/>
          <a:p>
            <a:r>
              <a:rPr altLang="zh-CN" lang="en-US"/>
              <a:t>01</a:t>
            </a:r>
            <a:endParaRPr altLang="zh-CN" lang="en-US"/>
          </a:p>
        </p:txBody>
      </p:sp>
      <p:sp>
        <p:nvSpPr>
          <p:cNvPr id="1048936" name="标题 1"/>
          <p:cNvSpPr>
            <a:spLocks noGrp="1"/>
          </p:cNvSpPr>
          <p:nvPr>
            <p:ph type="title"/>
            <p:custDataLst>
              <p:tags r:id="rId3"/>
            </p:custDataLst>
          </p:nvPr>
        </p:nvSpPr>
        <p:spPr/>
        <p:txBody>
          <a:bodyPr/>
          <a:p>
            <a:r>
              <a:rPr altLang="en-US" lang="zh-CN"/>
              <a:t>单击此处添加章节标题</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92" name="副标题"/>
          <p:cNvSpPr>
            <a:spLocks noGrp="1"/>
          </p:cNvSpPr>
          <p:nvPr>
            <p:ph type="body" idx="1"/>
            <p:custDataLst>
              <p:tags r:id="rId1"/>
            </p:custDataLst>
          </p:nvPr>
        </p:nvSpPr>
        <p:spPr/>
        <p:txBody>
          <a:bodyPr/>
          <a:p>
            <a:r>
              <a:rPr altLang="en-US" lang="zh-CN"/>
              <a:t>章节副标题</a:t>
            </a:r>
            <a:endParaRPr altLang="en-US" lang="zh-CN"/>
          </a:p>
        </p:txBody>
      </p:sp>
      <p:sp>
        <p:nvSpPr>
          <p:cNvPr id="1048994" name="节编号"/>
          <p:cNvSpPr>
            <a:spLocks noGrp="1"/>
          </p:cNvSpPr>
          <p:nvPr>
            <p:ph type="body" sz="quarter" idx="13"/>
            <p:custDataLst>
              <p:tags r:id="rId2"/>
            </p:custDataLst>
          </p:nvPr>
        </p:nvSpPr>
        <p:spPr>
          <a:xfrm>
            <a:off x="835025" y="1830070"/>
            <a:ext cx="1943735" cy="977901"/>
          </a:xfrm>
        </p:spPr>
        <p:txBody>
          <a:bodyPr/>
          <a:p>
            <a:r>
              <a:rPr altLang="zh-CN" lang="en-US"/>
              <a:t>02</a:t>
            </a:r>
            <a:endParaRPr altLang="zh-CN" lang="en-US"/>
          </a:p>
        </p:txBody>
      </p:sp>
      <p:sp>
        <p:nvSpPr>
          <p:cNvPr id="1048996" name="标题 1"/>
          <p:cNvSpPr>
            <a:spLocks noGrp="1"/>
          </p:cNvSpPr>
          <p:nvPr>
            <p:ph type="title"/>
            <p:custDataLst>
              <p:tags r:id="rId3"/>
            </p:custDataLst>
          </p:nvPr>
        </p:nvSpPr>
        <p:spPr/>
        <p:txBody>
          <a:bodyPr/>
          <a:p>
            <a:r>
              <a:rPr altLang="en-US" lang="zh-CN"/>
              <a:t>电视广告行业概述</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86" name="标题 1"/>
          <p:cNvSpPr>
            <a:spLocks noGrp="1"/>
          </p:cNvSpPr>
          <p:nvPr>
            <p:ph type="title"/>
          </p:nvPr>
        </p:nvSpPr>
        <p:spPr/>
        <p:txBody>
          <a:bodyPr/>
          <a:p>
            <a:r>
              <a:rPr altLang="en-US" lang="zh-CN"/>
              <a:t>电视广告行业的定义和特点</a:t>
            </a:r>
            <a:endParaRPr altLang="en-US" lang="zh-CN"/>
          </a:p>
        </p:txBody>
      </p:sp>
      <p:sp>
        <p:nvSpPr>
          <p:cNvPr id="1049088" name="任意多边形: 形状 16"/>
          <p:cNvSpPr/>
          <p:nvPr>
            <p:custDataLst>
              <p:tags r:id="rId1"/>
            </p:custDataLst>
          </p:nvPr>
        </p:nvSpPr>
        <p:spPr>
          <a:xfrm>
            <a:off x="838200" y="1505405"/>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090" name="Freeform 488"/>
          <p:cNvSpPr/>
          <p:nvPr>
            <p:custDataLst>
              <p:tags r:id="rId2"/>
            </p:custDataLst>
          </p:nvPr>
        </p:nvSpPr>
        <p:spPr>
          <a:xfrm rot="5400000">
            <a:off x="5252564" y="149122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092" name="序号"/>
          <p:cNvSpPr txBox="1"/>
          <p:nvPr>
            <p:custDataLst>
              <p:tags r:id="rId3"/>
            </p:custDataLst>
          </p:nvPr>
        </p:nvSpPr>
        <p:spPr>
          <a:xfrm>
            <a:off x="5374116" y="171204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rPr>
              <a:t>01</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endParaRPr>
          </a:p>
        </p:txBody>
      </p:sp>
      <p:sp>
        <p:nvSpPr>
          <p:cNvPr id="1049094" name="标题"/>
          <p:cNvSpPr txBox="1"/>
          <p:nvPr>
            <p:custDataLst>
              <p:tags r:id="rId4"/>
            </p:custDataLst>
          </p:nvPr>
        </p:nvSpPr>
        <p:spPr>
          <a:xfrm>
            <a:off x="1210284" y="1556052"/>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定义：电视广告行业是指通过电视媒体向目标受众传递产品或服务信息的行业</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9096" name="正文"/>
          <p:cNvSpPr txBox="1"/>
          <p:nvPr>
            <p:custDataLst>
              <p:tags r:id="rId5"/>
            </p:custDataLst>
          </p:nvPr>
        </p:nvSpPr>
        <p:spPr>
          <a:xfrm>
            <a:off x="1210284" y="1997016"/>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098" name="任意多边形: 形状 17"/>
          <p:cNvSpPr/>
          <p:nvPr>
            <p:custDataLst>
              <p:tags r:id="rId6"/>
            </p:custDataLst>
          </p:nvPr>
        </p:nvSpPr>
        <p:spPr>
          <a:xfrm flipH="1">
            <a:off x="6037925" y="2029430"/>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100" name="Freeform 488"/>
          <p:cNvSpPr/>
          <p:nvPr>
            <p:custDataLst>
              <p:tags r:id="rId7"/>
            </p:custDataLst>
          </p:nvPr>
        </p:nvSpPr>
        <p:spPr>
          <a:xfrm rot="5400000">
            <a:off x="6147997" y="2015249"/>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102" name="序号"/>
          <p:cNvSpPr txBox="1"/>
          <p:nvPr>
            <p:custDataLst>
              <p:tags r:id="rId8"/>
            </p:custDataLst>
          </p:nvPr>
        </p:nvSpPr>
        <p:spPr>
          <a:xfrm>
            <a:off x="6251992" y="22306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effectLst>
                  <a:outerShdw algn="ctr" blurRad="101600" rotWithShape="0" sx="102000" sy="102000">
                    <a:schemeClr val="accent4">
                      <a:alpha val="48000"/>
                    </a:schemeClr>
                  </a:outerShdw>
                </a:effectLst>
              </a:rPr>
              <a:t>02</a:t>
            </a:r>
            <a:endParaRPr dirty="0" lang="en-US">
              <a:effectLst>
                <a:outerShdw algn="ctr" blurRad="101600" rotWithShape="0" sx="102000" sy="102000">
                  <a:schemeClr val="accent4">
                    <a:alpha val="48000"/>
                  </a:schemeClr>
                </a:outerShdw>
              </a:effectLst>
            </a:endParaRPr>
          </a:p>
        </p:txBody>
      </p:sp>
      <p:sp>
        <p:nvSpPr>
          <p:cNvPr id="1049104" name="任意多边形: 形状 2"/>
          <p:cNvSpPr/>
          <p:nvPr>
            <p:custDataLst>
              <p:tags r:id="rId9"/>
            </p:custDataLst>
          </p:nvPr>
        </p:nvSpPr>
        <p:spPr>
          <a:xfrm>
            <a:off x="838200" y="2553454"/>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106" name="Freeform 488"/>
          <p:cNvSpPr/>
          <p:nvPr>
            <p:custDataLst>
              <p:tags r:id="rId10"/>
            </p:custDataLst>
          </p:nvPr>
        </p:nvSpPr>
        <p:spPr>
          <a:xfrm rot="5400000">
            <a:off x="5252564" y="2539273"/>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108" name="序号"/>
          <p:cNvSpPr txBox="1"/>
          <p:nvPr>
            <p:custDataLst>
              <p:tags r:id="rId11"/>
            </p:custDataLst>
          </p:nvPr>
        </p:nvSpPr>
        <p:spPr>
          <a:xfrm>
            <a:off x="5374116" y="2759417"/>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03</a:t>
            </a:r>
            <a:endParaRPr dirty="0" lang="en-US"/>
          </a:p>
        </p:txBody>
      </p:sp>
      <p:sp>
        <p:nvSpPr>
          <p:cNvPr id="1049110" name="任意多边形: 形状 32"/>
          <p:cNvSpPr/>
          <p:nvPr>
            <p:custDataLst>
              <p:tags r:id="rId12"/>
            </p:custDataLst>
          </p:nvPr>
        </p:nvSpPr>
        <p:spPr>
          <a:xfrm flipH="1">
            <a:off x="6037925" y="3072751"/>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112" name="Freeform 488"/>
          <p:cNvSpPr/>
          <p:nvPr>
            <p:custDataLst>
              <p:tags r:id="rId13"/>
            </p:custDataLst>
          </p:nvPr>
        </p:nvSpPr>
        <p:spPr>
          <a:xfrm rot="5400000">
            <a:off x="6147997" y="305924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114" name="序号"/>
          <p:cNvSpPr txBox="1"/>
          <p:nvPr>
            <p:custDataLst>
              <p:tags r:id="rId14"/>
            </p:custDataLst>
          </p:nvPr>
        </p:nvSpPr>
        <p:spPr>
          <a:xfrm>
            <a:off x="6251992" y="3271286"/>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04</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116" name="任意多边形: 形状 12"/>
          <p:cNvSpPr/>
          <p:nvPr>
            <p:custDataLst>
              <p:tags r:id="rId15"/>
            </p:custDataLst>
          </p:nvPr>
        </p:nvSpPr>
        <p:spPr>
          <a:xfrm>
            <a:off x="838200" y="3600827"/>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118" name="Freeform 488"/>
          <p:cNvSpPr/>
          <p:nvPr>
            <p:custDataLst>
              <p:tags r:id="rId16"/>
            </p:custDataLst>
          </p:nvPr>
        </p:nvSpPr>
        <p:spPr>
          <a:xfrm rot="5400000">
            <a:off x="5252564" y="3587321"/>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120" name="序号"/>
          <p:cNvSpPr txBox="1"/>
          <p:nvPr>
            <p:custDataLst>
              <p:tags r:id="rId17"/>
            </p:custDataLst>
          </p:nvPr>
        </p:nvSpPr>
        <p:spPr>
          <a:xfrm>
            <a:off x="5374116" y="38074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05</a:t>
            </a:r>
            <a:endParaRPr dirty="0" lang="en-US"/>
          </a:p>
        </p:txBody>
      </p:sp>
      <p:sp>
        <p:nvSpPr>
          <p:cNvPr id="1049122" name="任意多边形: 形状 22"/>
          <p:cNvSpPr/>
          <p:nvPr>
            <p:custDataLst>
              <p:tags r:id="rId18"/>
            </p:custDataLst>
          </p:nvPr>
        </p:nvSpPr>
        <p:spPr>
          <a:xfrm flipH="1">
            <a:off x="6037925" y="4116748"/>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124" name="Freeform 488"/>
          <p:cNvSpPr/>
          <p:nvPr>
            <p:custDataLst>
              <p:tags r:id="rId19"/>
            </p:custDataLst>
          </p:nvPr>
        </p:nvSpPr>
        <p:spPr>
          <a:xfrm rot="5400000">
            <a:off x="6147997" y="4102567"/>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126" name="序号"/>
          <p:cNvSpPr txBox="1"/>
          <p:nvPr>
            <p:custDataLst>
              <p:tags r:id="rId20"/>
            </p:custDataLst>
          </p:nvPr>
        </p:nvSpPr>
        <p:spPr>
          <a:xfrm>
            <a:off x="6251992" y="4314608"/>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06</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128" name="任意多边形: 形状 27"/>
          <p:cNvSpPr/>
          <p:nvPr>
            <p:custDataLst>
              <p:tags r:id="rId21"/>
            </p:custDataLst>
          </p:nvPr>
        </p:nvSpPr>
        <p:spPr>
          <a:xfrm>
            <a:off x="838200" y="4648876"/>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130" name="Freeform 488"/>
          <p:cNvSpPr/>
          <p:nvPr>
            <p:custDataLst>
              <p:tags r:id="rId22"/>
            </p:custDataLst>
          </p:nvPr>
        </p:nvSpPr>
        <p:spPr>
          <a:xfrm rot="5400000">
            <a:off x="5252564" y="463469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132" name="序号"/>
          <p:cNvSpPr txBox="1"/>
          <p:nvPr>
            <p:custDataLst>
              <p:tags r:id="rId23"/>
            </p:custDataLst>
          </p:nvPr>
        </p:nvSpPr>
        <p:spPr>
          <a:xfrm>
            <a:off x="5374116" y="4855514"/>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07</a:t>
            </a:r>
            <a:endParaRPr dirty="0" lang="en-US"/>
          </a:p>
        </p:txBody>
      </p:sp>
      <p:sp>
        <p:nvSpPr>
          <p:cNvPr id="1049134" name="任意多边形: 形状 37"/>
          <p:cNvSpPr/>
          <p:nvPr>
            <p:custDataLst>
              <p:tags r:id="rId24"/>
            </p:custDataLst>
          </p:nvPr>
        </p:nvSpPr>
        <p:spPr>
          <a:xfrm flipH="1">
            <a:off x="6037925" y="5160069"/>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136" name="Freeform 488"/>
          <p:cNvSpPr/>
          <p:nvPr>
            <p:custDataLst>
              <p:tags r:id="rId25"/>
            </p:custDataLst>
          </p:nvPr>
        </p:nvSpPr>
        <p:spPr>
          <a:xfrm rot="5400000">
            <a:off x="6147997" y="514656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138" name="序号"/>
          <p:cNvSpPr txBox="1"/>
          <p:nvPr>
            <p:custDataLst>
              <p:tags r:id="rId26"/>
            </p:custDataLst>
          </p:nvPr>
        </p:nvSpPr>
        <p:spPr>
          <a:xfrm>
            <a:off x="6251992" y="535860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08</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140" name="标题"/>
          <p:cNvSpPr txBox="1"/>
          <p:nvPr>
            <p:custDataLst>
              <p:tags r:id="rId27"/>
            </p:custDataLst>
          </p:nvPr>
        </p:nvSpPr>
        <p:spPr>
          <a:xfrm>
            <a:off x="7392555" y="2069272"/>
            <a:ext cx="3589122" cy="375184"/>
          </a:xfrm>
          <a:prstGeom prst="rect"/>
          <a:noFill/>
        </p:spPr>
        <p:txBody>
          <a:bodyPr anchor="b" bIns="0" lIns="0" rIns="0" rtlCol="0" tIns="0" wrap="square">
            <a:normAutofit fontScale="9000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特点：覆盖面广、传播速度快、受众广泛、视听效果好、互动性强等  电视广告行业的定义和特点</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142" name="正文"/>
          <p:cNvSpPr txBox="1"/>
          <p:nvPr>
            <p:custDataLst>
              <p:tags r:id="rId28"/>
            </p:custDataLst>
          </p:nvPr>
        </p:nvSpPr>
        <p:spPr>
          <a:xfrm>
            <a:off x="7392555" y="2509560"/>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电视广告行业的定义和特点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144" name="标题"/>
          <p:cNvSpPr txBox="1"/>
          <p:nvPr>
            <p:custDataLst>
              <p:tags r:id="rId29"/>
            </p:custDataLst>
          </p:nvPr>
        </p:nvSpPr>
        <p:spPr>
          <a:xfrm>
            <a:off x="1210284" y="2605451"/>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定义：电视广告行业是指通过电视媒体向目标受众传递产品或服务信息的行业</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9146" name="正文"/>
          <p:cNvSpPr txBox="1"/>
          <p:nvPr>
            <p:custDataLst>
              <p:tags r:id="rId30"/>
            </p:custDataLst>
          </p:nvPr>
        </p:nvSpPr>
        <p:spPr>
          <a:xfrm>
            <a:off x="1210284" y="304574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148" name="标题"/>
          <p:cNvSpPr txBox="1"/>
          <p:nvPr>
            <p:custDataLst>
              <p:tags r:id="rId31"/>
            </p:custDataLst>
          </p:nvPr>
        </p:nvSpPr>
        <p:spPr>
          <a:xfrm>
            <a:off x="7392555" y="3117996"/>
            <a:ext cx="3589122" cy="375184"/>
          </a:xfrm>
          <a:prstGeom prst="rect"/>
          <a:noFill/>
        </p:spPr>
        <p:txBody>
          <a:bodyPr anchor="b" bIns="0" lIns="0" rIns="0" rtlCol="0" tIns="0" wrap="square">
            <a:normAutofit fontScale="9000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特点：覆盖面广、传播速度快、受众广泛、视听效果好、互动性强等  电视广告行业的定义和特点</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150" name="正文"/>
          <p:cNvSpPr txBox="1"/>
          <p:nvPr>
            <p:custDataLst>
              <p:tags r:id="rId32"/>
            </p:custDataLst>
          </p:nvPr>
        </p:nvSpPr>
        <p:spPr>
          <a:xfrm>
            <a:off x="7392555" y="35582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电视广告行业的定义和特点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152" name="标题"/>
          <p:cNvSpPr txBox="1"/>
          <p:nvPr>
            <p:custDataLst>
              <p:tags r:id="rId33"/>
            </p:custDataLst>
          </p:nvPr>
        </p:nvSpPr>
        <p:spPr>
          <a:xfrm>
            <a:off x="1210284" y="3647422"/>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定义：电视广告行业是指通过电视媒体向目标受众传递产品或服务信息的行业</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9154" name="正文"/>
          <p:cNvSpPr txBox="1"/>
          <p:nvPr>
            <p:custDataLst>
              <p:tags r:id="rId34"/>
            </p:custDataLst>
          </p:nvPr>
        </p:nvSpPr>
        <p:spPr>
          <a:xfrm>
            <a:off x="1210284" y="408771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156" name="标题"/>
          <p:cNvSpPr txBox="1"/>
          <p:nvPr>
            <p:custDataLst>
              <p:tags r:id="rId35"/>
            </p:custDataLst>
          </p:nvPr>
        </p:nvSpPr>
        <p:spPr>
          <a:xfrm>
            <a:off x="7392555" y="4170096"/>
            <a:ext cx="3589122" cy="375184"/>
          </a:xfrm>
          <a:prstGeom prst="rect"/>
          <a:noFill/>
        </p:spPr>
        <p:txBody>
          <a:bodyPr anchor="b" bIns="0" lIns="0" rIns="0" rtlCol="0" tIns="0" wrap="square">
            <a:normAutofit fontScale="9000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特点：覆盖面广、传播速度快、受众广泛、视听效果好、互动性强等  电视广告行业的定义和特点</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158" name="正文"/>
          <p:cNvSpPr txBox="1"/>
          <p:nvPr>
            <p:custDataLst>
              <p:tags r:id="rId36"/>
            </p:custDataLst>
          </p:nvPr>
        </p:nvSpPr>
        <p:spPr>
          <a:xfrm>
            <a:off x="7392555" y="46103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电视广告行业的定义和特点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160" name="标题"/>
          <p:cNvSpPr txBox="1"/>
          <p:nvPr>
            <p:custDataLst>
              <p:tags r:id="rId37"/>
            </p:custDataLst>
          </p:nvPr>
        </p:nvSpPr>
        <p:spPr>
          <a:xfrm>
            <a:off x="1210284" y="4681965"/>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定义：电视广告行业是指通过电视媒体向目标受众传递产品或服务信息的行业</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9162" name="正文"/>
          <p:cNvSpPr txBox="1"/>
          <p:nvPr>
            <p:custDataLst>
              <p:tags r:id="rId38"/>
            </p:custDataLst>
          </p:nvPr>
        </p:nvSpPr>
        <p:spPr>
          <a:xfrm>
            <a:off x="1210284" y="5122928"/>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164" name="标题"/>
          <p:cNvSpPr txBox="1"/>
          <p:nvPr>
            <p:custDataLst>
              <p:tags r:id="rId39"/>
            </p:custDataLst>
          </p:nvPr>
        </p:nvSpPr>
        <p:spPr>
          <a:xfrm>
            <a:off x="7392555" y="5206664"/>
            <a:ext cx="3589122" cy="375184"/>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特点：覆盖面广、传播速度快、受众广泛、视听效果好、互动性强等</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166" name="正文"/>
          <p:cNvSpPr txBox="1"/>
          <p:nvPr>
            <p:custDataLst>
              <p:tags r:id="rId40"/>
            </p:custDataLst>
          </p:nvPr>
        </p:nvSpPr>
        <p:spPr>
          <a:xfrm>
            <a:off x="7392555" y="5647628"/>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06" name="标题 1"/>
          <p:cNvSpPr>
            <a:spLocks noGrp="1"/>
          </p:cNvSpPr>
          <p:nvPr>
            <p:ph type="title"/>
          </p:nvPr>
        </p:nvSpPr>
        <p:spPr/>
        <p:txBody>
          <a:bodyPr/>
          <a:p>
            <a:r>
              <a:rPr altLang="en-US" lang="zh-CN"/>
              <a:t>电视广告行业的发展历程</a:t>
            </a:r>
            <a:endParaRPr altLang="en-US" lang="zh-CN"/>
          </a:p>
        </p:txBody>
      </p:sp>
      <p:sp>
        <p:nvSpPr>
          <p:cNvPr id="104920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1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1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2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2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电视广告行业的现状</a:t>
            </a:r>
            <a:endParaRPr altLang="en-US" dirty="0" sz="2400" lang="zh-CN">
              <a:latin typeface="+mn-ea"/>
              <a:ea typeface="+mn-ea"/>
            </a:endParaRPr>
          </a:p>
        </p:txBody>
      </p:sp>
      <p:sp>
        <p:nvSpPr>
          <p:cNvPr id="104922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电视广告行业的未来趋势</a:t>
            </a:r>
            <a:endParaRPr altLang="en-US" dirty="0" sz="2400" lang="zh-CN">
              <a:latin typeface="+mn-ea"/>
              <a:ea typeface="+mn-ea"/>
            </a:endParaRPr>
          </a:p>
        </p:txBody>
      </p:sp>
      <p:sp>
        <p:nvSpPr>
          <p:cNvPr id="104922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电视广告的起源</a:t>
            </a:r>
            <a:endParaRPr altLang="en-US" dirty="0" sz="2400" lang="zh-CN">
              <a:latin typeface="+mn-ea"/>
              <a:ea typeface="+mn-ea"/>
            </a:endParaRPr>
          </a:p>
        </p:txBody>
      </p:sp>
      <p:sp>
        <p:nvSpPr>
          <p:cNvPr id="104923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电视广告的发展阶段</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70" name="标题 1"/>
          <p:cNvSpPr>
            <a:spLocks noGrp="1"/>
          </p:cNvSpPr>
          <p:nvPr>
            <p:ph type="title"/>
          </p:nvPr>
        </p:nvSpPr>
        <p:spPr/>
        <p:txBody>
          <a:bodyPr/>
          <a:p>
            <a:r>
              <a:rPr altLang="en-US" lang="zh-CN"/>
              <a:t>电视广告行业的重要性和影响</a:t>
            </a:r>
            <a:endParaRPr altLang="en-US" lang="zh-CN"/>
          </a:p>
        </p:txBody>
      </p:sp>
      <p:sp>
        <p:nvSpPr>
          <p:cNvPr id="104927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7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76"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电视广告行业对经济增长的贡献</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7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8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82"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电视广告行业对消费者的影响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8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8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88"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电视广告行业对品牌建设的作用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9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9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94"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电视广告行业对社会文化的影响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34" name="副标题"/>
          <p:cNvSpPr>
            <a:spLocks noGrp="1"/>
          </p:cNvSpPr>
          <p:nvPr>
            <p:ph type="body" idx="1"/>
            <p:custDataLst>
              <p:tags r:id="rId1"/>
            </p:custDataLst>
          </p:nvPr>
        </p:nvSpPr>
        <p:spPr/>
        <p:txBody>
          <a:bodyPr/>
          <a:p>
            <a:r>
              <a:rPr altLang="en-US" lang="zh-CN"/>
              <a:t>章节副标题</a:t>
            </a:r>
            <a:endParaRPr altLang="en-US" lang="zh-CN"/>
          </a:p>
        </p:txBody>
      </p:sp>
      <p:sp>
        <p:nvSpPr>
          <p:cNvPr id="1049336" name="节编号"/>
          <p:cNvSpPr>
            <a:spLocks noGrp="1"/>
          </p:cNvSpPr>
          <p:nvPr>
            <p:ph type="body" sz="quarter" idx="13"/>
            <p:custDataLst>
              <p:tags r:id="rId2"/>
            </p:custDataLst>
          </p:nvPr>
        </p:nvSpPr>
        <p:spPr>
          <a:xfrm>
            <a:off x="835025" y="1830070"/>
            <a:ext cx="1943735" cy="977901"/>
          </a:xfrm>
        </p:spPr>
        <p:txBody>
          <a:bodyPr/>
          <a:p>
            <a:r>
              <a:rPr altLang="zh-CN" lang="en-US"/>
              <a:t>03</a:t>
            </a:r>
            <a:endParaRPr altLang="zh-CN" lang="en-US"/>
          </a:p>
        </p:txBody>
      </p:sp>
      <p:sp>
        <p:nvSpPr>
          <p:cNvPr id="1049338" name="标题 1"/>
          <p:cNvSpPr>
            <a:spLocks noGrp="1"/>
          </p:cNvSpPr>
          <p:nvPr>
            <p:ph type="title"/>
            <p:custDataLst>
              <p:tags r:id="rId3"/>
            </p:custDataLst>
          </p:nvPr>
        </p:nvSpPr>
        <p:spPr/>
        <p:txBody>
          <a:bodyPr>
            <a:normAutofit fontScale="95556"/>
          </a:bodyPr>
          <a:p>
            <a:r>
              <a:rPr altLang="en-US" lang="zh-CN"/>
              <a:t>电视广告行业的工作内容</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28" name="标题 1"/>
          <p:cNvSpPr>
            <a:spLocks noGrp="1"/>
          </p:cNvSpPr>
          <p:nvPr>
            <p:ph type="title"/>
          </p:nvPr>
        </p:nvSpPr>
        <p:spPr/>
        <p:txBody>
          <a:bodyPr/>
          <a:p>
            <a:r>
              <a:rPr altLang="en-US" lang="zh-CN"/>
              <a:t>电视广告的策划和创意</a:t>
            </a:r>
            <a:endParaRPr altLang="en-US" lang="zh-CN"/>
          </a:p>
        </p:txBody>
      </p:sp>
      <p:sp>
        <p:nvSpPr>
          <p:cNvPr id="104943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策划：确定广告目标、受众、预算和传播渠道</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制作：拍摄和编辑广告素材，进行后期制作</a:t>
            </a:r>
            <a:endParaRPr dirty="0" sz="2000" err="1">
              <a:solidFill>
                <a:schemeClr val="tx1">
                  <a:lumMod val="75000"/>
                  <a:lumOff val="25000"/>
                </a:schemeClr>
              </a:solidFill>
              <a:latin typeface="+mn-ea"/>
              <a:ea typeface="+mn-ea"/>
              <a:cs typeface="+mn-ea"/>
              <a:sym typeface="+mn-lt"/>
            </a:endParaRPr>
          </a:p>
        </p:txBody>
      </p:sp>
      <p:sp>
        <p:nvSpPr>
          <p:cNvPr id="104945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5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发布：通过电视、网络等渠道发布广告</a:t>
            </a:r>
            <a:endParaRPr dirty="0" sz="2000" err="1">
              <a:solidFill>
                <a:schemeClr val="tx1">
                  <a:lumMod val="75000"/>
                  <a:lumOff val="25000"/>
                </a:schemeClr>
              </a:solidFill>
              <a:latin typeface="+mn-ea"/>
              <a:ea typeface="+mn-ea"/>
              <a:cs typeface="+mn-ea"/>
              <a:sym typeface="+mn-lt"/>
            </a:endParaRPr>
          </a:p>
        </p:txBody>
      </p:sp>
      <p:sp>
        <p:nvSpPr>
          <p:cNvPr id="10494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创意：设计吸引人的视觉元素、故事情节和音效</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08" name="标题 1"/>
          <p:cNvSpPr>
            <a:spLocks noGrp="1"/>
          </p:cNvSpPr>
          <p:nvPr>
            <p:ph type="title"/>
          </p:nvPr>
        </p:nvSpPr>
        <p:spPr/>
        <p:txBody>
          <a:bodyPr/>
          <a:p>
            <a:r>
              <a:rPr altLang="en-US" lang="zh-CN"/>
              <a:t>电视广告的制作和拍摄</a:t>
            </a:r>
            <a:endParaRPr altLang="en-US" lang="zh-CN"/>
          </a:p>
        </p:txBody>
      </p:sp>
      <p:sp>
        <p:nvSpPr>
          <p:cNvPr id="104951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电视广告的创意和策划</a:t>
            </a:r>
            <a:endParaRPr altLang="en-US" dirty="0" sz="2000" lang="zh-CN" spc="150">
              <a:solidFill>
                <a:schemeClr val="tx1">
                  <a:lumMod val="85000"/>
                  <a:lumOff val="15000"/>
                </a:schemeClr>
              </a:solidFill>
              <a:latin typeface="+mn-ea"/>
              <a:sym typeface="+mn-ea"/>
            </a:endParaRPr>
          </a:p>
        </p:txBody>
      </p:sp>
      <p:sp>
        <p:nvSpPr>
          <p:cNvPr id="104951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电视广告的拍摄和制作</a:t>
            </a:r>
            <a:endParaRPr altLang="en-US" dirty="0" sz="2000" lang="zh-CN" spc="150">
              <a:solidFill>
                <a:schemeClr val="tx1">
                  <a:lumMod val="85000"/>
                  <a:lumOff val="15000"/>
                </a:schemeClr>
              </a:solidFill>
              <a:latin typeface="+mn-ea"/>
              <a:sym typeface="+mn-ea"/>
            </a:endParaRPr>
          </a:p>
        </p:txBody>
      </p:sp>
      <p:sp>
        <p:nvSpPr>
          <p:cNvPr id="104952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电视广告的后期制作和编辑</a:t>
            </a:r>
            <a:endParaRPr altLang="en-US" dirty="0" sz="2000" lang="zh-CN" spc="150">
              <a:solidFill>
                <a:schemeClr val="tx1">
                  <a:lumMod val="85000"/>
                  <a:lumOff val="15000"/>
                </a:schemeClr>
              </a:solidFill>
              <a:latin typeface="+mn-ea"/>
              <a:sym typeface="+mn-ea"/>
            </a:endParaRPr>
          </a:p>
        </p:txBody>
      </p:sp>
      <p:sp>
        <p:nvSpPr>
          <p:cNvPr id="104952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电视广告的发布和推广</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72" name="标题 1"/>
          <p:cNvSpPr>
            <a:spLocks noGrp="1"/>
          </p:cNvSpPr>
          <p:nvPr>
            <p:ph type="title"/>
          </p:nvPr>
        </p:nvSpPr>
        <p:spPr/>
        <p:txBody>
          <a:bodyPr/>
          <a:p>
            <a:r>
              <a:rPr altLang="en-US" lang="zh-CN"/>
              <a:t>电视广告的发布和推广</a:t>
            </a:r>
            <a:endParaRPr altLang="en-US" lang="zh-CN"/>
          </a:p>
        </p:txBody>
      </p:sp>
      <p:sp>
        <p:nvSpPr>
          <p:cNvPr id="104957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电视广告的发布渠道：包括电视台、网络视频平台等</a:t>
            </a:r>
            <a:endParaRPr altLang="en-US" dirty="0" sz="1200" lang="zh-CN" spc="150">
              <a:solidFill>
                <a:schemeClr val="tx1">
                  <a:lumMod val="65000"/>
                  <a:lumOff val="35000"/>
                </a:schemeClr>
              </a:solidFill>
              <a:latin typeface="+mn-ea"/>
              <a:sym typeface="+mn-ea"/>
            </a:endParaRPr>
          </a:p>
        </p:txBody>
      </p:sp>
      <p:sp>
        <p:nvSpPr>
          <p:cNvPr id="104957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电视广告的推广策略：包括品牌合作、明星代言、社交媒体推广等</a:t>
            </a:r>
            <a:endParaRPr altLang="en-US" dirty="0" sz="1200" lang="zh-CN" spc="150">
              <a:solidFill>
                <a:schemeClr val="tx1">
                  <a:lumMod val="65000"/>
                  <a:lumOff val="35000"/>
                </a:schemeClr>
              </a:solidFill>
              <a:latin typeface="+mn-ea"/>
              <a:sym typeface="+mn-ea"/>
            </a:endParaRPr>
          </a:p>
        </p:txBody>
      </p:sp>
      <p:sp>
        <p:nvSpPr>
          <p:cNvPr id="104957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电视广告的投放效果评估：包括收视率、广告点击率、转化率等指标</a:t>
            </a:r>
            <a:endParaRPr altLang="en-US" dirty="0" sz="1200" lang="zh-CN" spc="150">
              <a:solidFill>
                <a:schemeClr val="tx1">
                  <a:lumMod val="65000"/>
                  <a:lumOff val="35000"/>
                </a:schemeClr>
              </a:solidFill>
              <a:latin typeface="+mn-ea"/>
              <a:sym typeface="+mn-ea"/>
            </a:endParaRPr>
          </a:p>
        </p:txBody>
      </p:sp>
      <p:sp>
        <p:nvSpPr>
          <p:cNvPr id="104958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电视广告的未来发展趋势：包括数字化、互动化、社交化等方向</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20" name="标题 1"/>
          <p:cNvSpPr>
            <a:spLocks noGrp="1"/>
          </p:cNvSpPr>
          <p:nvPr>
            <p:ph type="title"/>
          </p:nvPr>
        </p:nvSpPr>
        <p:spPr/>
        <p:txBody>
          <a:bodyPr/>
          <a:p>
            <a:r>
              <a:rPr altLang="en-US" lang="zh-CN"/>
              <a:t>电视广告的效果评估和反馈</a:t>
            </a:r>
            <a:endParaRPr altLang="en-US" lang="zh-CN"/>
          </a:p>
        </p:txBody>
      </p:sp>
      <p:sp>
        <p:nvSpPr>
          <p:cNvPr id="104962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评估指标：收视率、广告投放量、广告效果等</a:t>
            </a:r>
            <a:endParaRPr altLang="en-US" dirty="0" sz="1200" lang="zh-CN" spc="150">
              <a:solidFill>
                <a:schemeClr val="tx1">
                  <a:lumMod val="65000"/>
                  <a:lumOff val="35000"/>
                </a:schemeClr>
              </a:solidFill>
              <a:latin typeface="+mn-ea"/>
              <a:sym typeface="+mn-ea"/>
            </a:endParaRPr>
          </a:p>
        </p:txBody>
      </p:sp>
      <p:sp>
        <p:nvSpPr>
          <p:cNvPr id="104962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评估方法：定量评估和定性评估</a:t>
            </a:r>
            <a:endParaRPr altLang="en-US" dirty="0" sz="1200" lang="zh-CN" spc="150">
              <a:solidFill>
                <a:schemeClr val="tx1">
                  <a:lumMod val="65000"/>
                  <a:lumOff val="35000"/>
                </a:schemeClr>
              </a:solidFill>
              <a:latin typeface="+mn-ea"/>
              <a:sym typeface="+mn-ea"/>
            </a:endParaRPr>
          </a:p>
        </p:txBody>
      </p:sp>
      <p:sp>
        <p:nvSpPr>
          <p:cNvPr id="104962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反馈来源：观众、广告主、媒体等</a:t>
            </a:r>
            <a:endParaRPr altLang="en-US" dirty="0" sz="1200" lang="zh-CN" spc="150">
              <a:solidFill>
                <a:schemeClr val="tx1">
                  <a:lumMod val="65000"/>
                  <a:lumOff val="35000"/>
                </a:schemeClr>
              </a:solidFill>
              <a:latin typeface="+mn-ea"/>
              <a:sym typeface="+mn-ea"/>
            </a:endParaRPr>
          </a:p>
        </p:txBody>
      </p:sp>
      <p:sp>
        <p:nvSpPr>
          <p:cNvPr id="104962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改进措施：根据评估结果调整广告策略、提高广告质量等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68" name="副标题"/>
          <p:cNvSpPr>
            <a:spLocks noGrp="1"/>
          </p:cNvSpPr>
          <p:nvPr>
            <p:ph type="body" idx="1"/>
            <p:custDataLst>
              <p:tags r:id="rId1"/>
            </p:custDataLst>
          </p:nvPr>
        </p:nvSpPr>
        <p:spPr/>
        <p:txBody>
          <a:bodyPr/>
          <a:p>
            <a:r>
              <a:rPr altLang="en-US" lang="zh-CN"/>
              <a:t>章节副标题</a:t>
            </a:r>
            <a:endParaRPr altLang="en-US" lang="zh-CN"/>
          </a:p>
        </p:txBody>
      </p:sp>
      <p:sp>
        <p:nvSpPr>
          <p:cNvPr id="1049670" name="节编号"/>
          <p:cNvSpPr>
            <a:spLocks noGrp="1"/>
          </p:cNvSpPr>
          <p:nvPr>
            <p:ph type="body" sz="quarter" idx="13"/>
            <p:custDataLst>
              <p:tags r:id="rId2"/>
            </p:custDataLst>
          </p:nvPr>
        </p:nvSpPr>
        <p:spPr>
          <a:xfrm>
            <a:off x="835025" y="1830070"/>
            <a:ext cx="1943735" cy="977901"/>
          </a:xfrm>
        </p:spPr>
        <p:txBody>
          <a:bodyPr/>
          <a:p>
            <a:r>
              <a:rPr altLang="zh-CN" lang="en-US"/>
              <a:t>04</a:t>
            </a:r>
            <a:endParaRPr altLang="zh-CN" lang="en-US"/>
          </a:p>
        </p:txBody>
      </p:sp>
      <p:sp>
        <p:nvSpPr>
          <p:cNvPr id="1049672" name="标题 1"/>
          <p:cNvSpPr>
            <a:spLocks noGrp="1"/>
          </p:cNvSpPr>
          <p:nvPr>
            <p:ph type="title"/>
            <p:custDataLst>
              <p:tags r:id="rId3"/>
            </p:custDataLst>
          </p:nvPr>
        </p:nvSpPr>
        <p:spPr/>
        <p:txBody>
          <a:bodyPr>
            <a:normAutofit fontScale="90000"/>
          </a:bodyPr>
          <a:p>
            <a:r>
              <a:rPr altLang="en-US" lang="zh-CN"/>
              <a:t>电视广告行业的挑战与机遇</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62" name="标题 1"/>
          <p:cNvSpPr>
            <a:spLocks noGrp="1"/>
          </p:cNvSpPr>
          <p:nvPr>
            <p:ph type="title"/>
          </p:nvPr>
        </p:nvSpPr>
        <p:spPr/>
        <p:txBody>
          <a:bodyPr/>
          <a:p>
            <a:r>
              <a:rPr altLang="en-US" lang="zh-CN"/>
              <a:t>电视广告行业的挑战</a:t>
            </a:r>
            <a:endParaRPr altLang="en-US" lang="zh-CN"/>
          </a:p>
        </p:txBody>
      </p:sp>
      <p:sp>
        <p:nvSpPr>
          <p:cNvPr id="104976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消费者需求变化：消费者对广告的需求不断变化，需要不断创新</a:t>
            </a:r>
            <a:endParaRPr altLang="zh-CN" dirty="0" lang="en-US">
              <a:solidFill>
                <a:schemeClr val="dk1">
                  <a:lumMod val="80000"/>
                  <a:lumOff val="20000"/>
                </a:schemeClr>
              </a:solidFill>
              <a:latin typeface="+mn-ea"/>
              <a:sym typeface="+mn-ea"/>
            </a:endParaRPr>
          </a:p>
        </p:txBody>
      </p:sp>
      <p:sp>
        <p:nvSpPr>
          <p:cNvPr id="104977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竞争激烈：众多广告公司争夺市场份额，竞争激烈</a:t>
            </a:r>
            <a:endParaRPr altLang="en-US" dirty="0" lang="zh-CN">
              <a:solidFill>
                <a:schemeClr val="dk1">
                  <a:lumMod val="80000"/>
                  <a:lumOff val="20000"/>
                </a:schemeClr>
              </a:solidFill>
              <a:latin typeface="+mn-ea"/>
              <a:sym typeface="+mn-ea"/>
            </a:endParaRPr>
          </a:p>
        </p:txBody>
      </p:sp>
      <p:sp>
        <p:nvSpPr>
          <p:cNvPr id="104978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广告法规限制：广告法规对广告内容、形式等有严格限制</a:t>
            </a:r>
            <a:endParaRPr altLang="en-US" dirty="0" lang="zh-CN">
              <a:solidFill>
                <a:schemeClr val="dk1">
                  <a:lumMod val="80000"/>
                  <a:lumOff val="20000"/>
                </a:schemeClr>
              </a:solidFill>
              <a:latin typeface="+mn-ea"/>
              <a:sym typeface="+mn-ea"/>
            </a:endParaRPr>
          </a:p>
        </p:txBody>
      </p:sp>
      <p:sp>
        <p:nvSpPr>
          <p:cNvPr id="104978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技术更新迅速：广告行业技术更新迅速，需要不断学习和掌握新技能</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34" name="标题 1"/>
          <p:cNvSpPr>
            <a:spLocks noGrp="1"/>
          </p:cNvSpPr>
          <p:nvPr>
            <p:ph type="title"/>
          </p:nvPr>
        </p:nvSpPr>
        <p:spPr/>
        <p:txBody>
          <a:bodyPr/>
          <a:p>
            <a:r>
              <a:rPr altLang="en-US" lang="zh-CN"/>
              <a:t>电视广告行业的机遇</a:t>
            </a:r>
            <a:endParaRPr altLang="en-US" lang="zh-CN"/>
          </a:p>
        </p:txBody>
      </p:sp>
      <p:sp>
        <p:nvSpPr>
          <p:cNvPr id="104983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3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互联网技术的发展为电视广告行业提供了更多的传播渠道和形式</a:t>
            </a:r>
            <a:endParaRPr altLang="en-US" dirty="0" sz="2000" lang="zh-CN" spc="150">
              <a:solidFill>
                <a:schemeClr val="tx1">
                  <a:lumMod val="75000"/>
                  <a:lumOff val="25000"/>
                </a:schemeClr>
              </a:solidFill>
              <a:latin typeface="+mn-ea"/>
              <a:sym typeface="+mn-ea"/>
            </a:endParaRPr>
          </a:p>
        </p:txBody>
      </p:sp>
      <p:sp>
        <p:nvSpPr>
          <p:cNvPr id="104984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4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4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消费者对于个性化、定制化的广告需求不断增加</a:t>
            </a:r>
            <a:endParaRPr altLang="en-US" dirty="0" sz="2000" lang="zh-CN" spc="150">
              <a:solidFill>
                <a:schemeClr val="tx1">
                  <a:lumMod val="75000"/>
                  <a:lumOff val="25000"/>
                </a:schemeClr>
              </a:solidFill>
              <a:latin typeface="+mn-ea"/>
              <a:sym typeface="+mn-ea"/>
            </a:endParaRPr>
          </a:p>
        </p:txBody>
      </p:sp>
      <p:sp>
        <p:nvSpPr>
          <p:cNvPr id="104984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4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5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品牌营销和广告传播的融合为电视广告行业带来了更多的商业机会</a:t>
            </a:r>
            <a:endParaRPr altLang="en-US" dirty="0" sz="2000" lang="zh-CN" spc="150">
              <a:solidFill>
                <a:schemeClr val="tx1">
                  <a:lumMod val="75000"/>
                  <a:lumOff val="25000"/>
                </a:schemeClr>
              </a:solidFill>
              <a:latin typeface="+mn-ea"/>
              <a:sym typeface="+mn-ea"/>
            </a:endParaRPr>
          </a:p>
        </p:txBody>
      </p:sp>
      <p:sp>
        <p:nvSpPr>
          <p:cNvPr id="104985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5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5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电视广告行业在数字化转型和创新方面具有巨大的潜力</a:t>
            </a:r>
            <a:endParaRPr altLang="en-US" dirty="0" sz="2000" lang="zh-CN" spc="150">
              <a:solidFill>
                <a:schemeClr val="tx1">
                  <a:lumMod val="75000"/>
                  <a:lumOff val="25000"/>
                </a:schemeClr>
              </a:solidFill>
              <a:latin typeface="+mn-ea"/>
              <a:sym typeface="+mn-ea"/>
            </a:endParaRPr>
          </a:p>
        </p:txBody>
      </p:sp>
      <p:sp>
        <p:nvSpPr>
          <p:cNvPr id="104985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98" name="标题 1"/>
          <p:cNvSpPr>
            <a:spLocks noGrp="1"/>
          </p:cNvSpPr>
          <p:nvPr>
            <p:ph type="title"/>
          </p:nvPr>
        </p:nvSpPr>
        <p:spPr/>
        <p:txBody>
          <a:bodyPr/>
          <a:p>
            <a:r>
              <a:rPr altLang="en-US" lang="zh-CN"/>
              <a:t>电视广告行业的未来发展趋势</a:t>
            </a:r>
            <a:endParaRPr altLang="en-US" lang="zh-CN"/>
          </a:p>
        </p:txBody>
      </p:sp>
      <p:sp>
        <p:nvSpPr>
          <p:cNvPr id="104990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0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90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数字化与智能化：随着科技的发展，电视广告行业将更加注重数字化和智能化技术的应用，提高广告的精准度和效果。</a:t>
            </a:r>
            <a:endParaRPr altLang="en-US" dirty="0" sz="2000" lang="zh-CN" spc="200">
              <a:solidFill>
                <a:schemeClr val="tx1">
                  <a:lumMod val="85000"/>
                  <a:lumOff val="15000"/>
                </a:schemeClr>
              </a:solidFill>
              <a:latin typeface="+mn-ea"/>
              <a:sym typeface="+mn-ea"/>
            </a:endParaRPr>
          </a:p>
        </p:txBody>
      </p:sp>
      <p:sp>
        <p:nvSpPr>
          <p:cNvPr id="104990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0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10" name="文本框 34"/>
          <p:cNvSpPr txBox="1"/>
          <p:nvPr>
            <p:custDataLst>
              <p:tags r:id="rId6"/>
            </p:custDataLst>
          </p:nvPr>
        </p:nvSpPr>
        <p:spPr>
          <a:xfrm>
            <a:off x="3665904" y="2256680"/>
            <a:ext cx="2185815" cy="3265652"/>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个性化与定制化：消费者对于个性化需求的提高，将促使电视广告行业更加注重个性化与定制化的服务，以满足不同客户的需求。</a:t>
            </a:r>
            <a:endParaRPr altLang="en-US" dirty="0" sz="2000" lang="zh-CN" spc="200">
              <a:solidFill>
                <a:schemeClr val="tx1">
                  <a:lumMod val="85000"/>
                  <a:lumOff val="15000"/>
                </a:schemeClr>
              </a:solidFill>
              <a:latin typeface="+mn-ea"/>
              <a:sym typeface="+mn-ea"/>
            </a:endParaRPr>
          </a:p>
        </p:txBody>
      </p:sp>
      <p:sp>
        <p:nvSpPr>
          <p:cNvPr id="104991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1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16" name="文本框 5"/>
          <p:cNvSpPr txBox="1"/>
          <p:nvPr>
            <p:custDataLst>
              <p:tags r:id="rId9"/>
            </p:custDataLst>
          </p:nvPr>
        </p:nvSpPr>
        <p:spPr>
          <a:xfrm>
            <a:off x="6341993" y="2256680"/>
            <a:ext cx="2185815" cy="3265652"/>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跨界合作与创新：电视广告行业将积极寻求与其他领域的跨界合作，通过创新的方式为广告主提供更加多元化的宣传方式。</a:t>
            </a:r>
            <a:endParaRPr altLang="en-US" dirty="0" sz="2000" lang="zh-CN" spc="200">
              <a:solidFill>
                <a:schemeClr val="tx1">
                  <a:lumMod val="85000"/>
                  <a:lumOff val="15000"/>
                </a:schemeClr>
              </a:solidFill>
              <a:latin typeface="+mn-ea"/>
              <a:sym typeface="+mn-ea"/>
            </a:endParaRPr>
          </a:p>
        </p:txBody>
      </p:sp>
      <p:sp>
        <p:nvSpPr>
          <p:cNvPr id="104991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2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22" name="文本框 10"/>
          <p:cNvSpPr txBox="1"/>
          <p:nvPr>
            <p:custDataLst>
              <p:tags r:id="rId12"/>
            </p:custDataLst>
          </p:nvPr>
        </p:nvSpPr>
        <p:spPr>
          <a:xfrm>
            <a:off x="9018691" y="2256680"/>
            <a:ext cx="2185815" cy="3265652"/>
          </a:xfrm>
          <a:prstGeom prst="rect"/>
          <a:noFill/>
        </p:spPr>
        <p:txBody>
          <a:bodyPr anchor="t" anchorCtr="0" rtlCol="0" wrap="square">
            <a:normAutofit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绿色环保与可持续发展：随着社会对于环保意识的提高，电视广告行业将更加注重绿色环保和可持续发展的理念，推广环保公益广告。</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62" name="副标题"/>
          <p:cNvSpPr>
            <a:spLocks noGrp="1"/>
          </p:cNvSpPr>
          <p:nvPr>
            <p:ph type="body" idx="1"/>
            <p:custDataLst>
              <p:tags r:id="rId1"/>
            </p:custDataLst>
          </p:nvPr>
        </p:nvSpPr>
        <p:spPr/>
        <p:txBody>
          <a:bodyPr/>
          <a:p>
            <a:r>
              <a:rPr altLang="en-US" lang="zh-CN"/>
              <a:t>章节副标题</a:t>
            </a:r>
            <a:endParaRPr altLang="en-US" lang="zh-CN"/>
          </a:p>
        </p:txBody>
      </p:sp>
      <p:sp>
        <p:nvSpPr>
          <p:cNvPr id="1049964" name="节编号"/>
          <p:cNvSpPr>
            <a:spLocks noGrp="1"/>
          </p:cNvSpPr>
          <p:nvPr>
            <p:ph type="body" sz="quarter" idx="13"/>
            <p:custDataLst>
              <p:tags r:id="rId2"/>
            </p:custDataLst>
          </p:nvPr>
        </p:nvSpPr>
        <p:spPr>
          <a:xfrm>
            <a:off x="835025" y="1830070"/>
            <a:ext cx="1943735" cy="977901"/>
          </a:xfrm>
        </p:spPr>
        <p:txBody>
          <a:bodyPr/>
          <a:p>
            <a:r>
              <a:rPr altLang="zh-CN" lang="en-US"/>
              <a:t>05</a:t>
            </a:r>
            <a:endParaRPr altLang="zh-CN" lang="en-US"/>
          </a:p>
        </p:txBody>
      </p:sp>
      <p:sp>
        <p:nvSpPr>
          <p:cNvPr id="1049966" name="标题 1"/>
          <p:cNvSpPr>
            <a:spLocks noGrp="1"/>
          </p:cNvSpPr>
          <p:nvPr>
            <p:ph type="title"/>
            <p:custDataLst>
              <p:tags r:id="rId3"/>
            </p:custDataLst>
          </p:nvPr>
        </p:nvSpPr>
        <p:spPr/>
        <p:txBody>
          <a:bodyPr>
            <a:normAutofit fontScale="90000"/>
          </a:bodyPr>
          <a:p>
            <a:r>
              <a:rPr altLang="en-US" lang="zh-CN"/>
              <a:t>电视广告行业的展望与建议</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56" name="标题 1"/>
          <p:cNvSpPr>
            <a:spLocks noGrp="1"/>
          </p:cNvSpPr>
          <p:nvPr>
            <p:ph type="title"/>
          </p:nvPr>
        </p:nvSpPr>
        <p:spPr/>
        <p:txBody>
          <a:bodyPr/>
          <a:p>
            <a:r>
              <a:rPr altLang="en-US" lang="zh-CN"/>
              <a:t>电视广告行业的未来展望</a:t>
            </a:r>
            <a:endParaRPr altLang="en-US" lang="zh-CN"/>
          </a:p>
        </p:txBody>
      </p:sp>
      <p:sp>
        <p:nvSpPr>
          <p:cNvPr id="105005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跨界合作与创新：电视广告行业将积极寻求与其他领域的跨界合作与创新，为广告主提供更加多元化的广告形式和推广渠道。</a:t>
            </a:r>
            <a:endParaRPr altLang="zh-CN" dirty="0" lang="en-US">
              <a:solidFill>
                <a:schemeClr val="dk1">
                  <a:lumMod val="80000"/>
                  <a:lumOff val="20000"/>
                </a:schemeClr>
              </a:solidFill>
              <a:latin typeface="+mn-ea"/>
              <a:sym typeface="+mn-ea"/>
            </a:endParaRPr>
          </a:p>
        </p:txBody>
      </p:sp>
      <p:sp>
        <p:nvSpPr>
          <p:cNvPr id="105006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2"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数字化与智能化趋势：随着科技的发展，电视广告行业将更加注重数字化和智能化技术的应用，提高广告的精准度和效果。</a:t>
            </a:r>
            <a:endParaRPr altLang="en-US" dirty="0" lang="zh-CN">
              <a:solidFill>
                <a:schemeClr val="dk1">
                  <a:lumMod val="80000"/>
                  <a:lumOff val="20000"/>
                </a:schemeClr>
              </a:solidFill>
              <a:latin typeface="+mn-ea"/>
              <a:sym typeface="+mn-ea"/>
            </a:endParaRPr>
          </a:p>
        </p:txBody>
      </p:sp>
      <p:sp>
        <p:nvSpPr>
          <p:cNvPr id="105007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0"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个性化与定制化需求：消费者对于个性化与定制化的需求越来越高，电视广告行业将更加注重对消费者需求的深入了解，提供更加符合消费者需求的广告内容。</a:t>
            </a:r>
            <a:endParaRPr altLang="en-US" dirty="0" lang="zh-CN">
              <a:solidFill>
                <a:schemeClr val="dk1">
                  <a:lumMod val="80000"/>
                  <a:lumOff val="20000"/>
                </a:schemeClr>
              </a:solidFill>
              <a:latin typeface="+mn-ea"/>
              <a:sym typeface="+mn-ea"/>
            </a:endParaRPr>
          </a:p>
        </p:txBody>
      </p:sp>
      <p:sp>
        <p:nvSpPr>
          <p:cNvPr id="105008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社会责任与可持续发展：随着社会对于可持续发展和环保意识的提高，电视广告行业将更加注重社会责任和可持续发展的理念，推广绿色、环保、公益的广告内容。</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128" name="标题 1"/>
          <p:cNvSpPr>
            <a:spLocks noGrp="1"/>
          </p:cNvSpPr>
          <p:nvPr>
            <p:ph type="title"/>
          </p:nvPr>
        </p:nvSpPr>
        <p:spPr/>
        <p:txBody>
          <a:bodyPr/>
          <a:p>
            <a:r>
              <a:rPr altLang="en-US" lang="zh-CN"/>
              <a:t>对电视广告行业的建议和改进措施</a:t>
            </a:r>
            <a:endParaRPr altLang="en-US" lang="zh-CN"/>
          </a:p>
        </p:txBody>
      </p:sp>
      <p:sp>
        <p:nvSpPr>
          <p:cNvPr id="105013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创新广告形式：采用更具创意和吸引力的广告形式，提高观众的观看体验</a:t>
            </a:r>
            <a:endParaRPr altLang="en-US" dirty="0" sz="1200" lang="zh-CN" spc="150">
              <a:solidFill>
                <a:schemeClr val="tx1">
                  <a:lumMod val="85000"/>
                  <a:lumOff val="15000"/>
                </a:schemeClr>
              </a:solidFill>
              <a:latin typeface="+mn-ea"/>
              <a:sym typeface="+mn-ea"/>
            </a:endParaRPr>
          </a:p>
        </p:txBody>
      </p:sp>
      <p:sp>
        <p:nvSpPr>
          <p:cNvPr id="105013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3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3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强化品牌建设：注重品牌形象的塑造和传播，提高广告的传播效果</a:t>
            </a:r>
            <a:endParaRPr altLang="en-US" dirty="0" sz="1200" lang="zh-CN" spc="150">
              <a:solidFill>
                <a:schemeClr val="tx1">
                  <a:lumMod val="85000"/>
                  <a:lumOff val="15000"/>
                </a:schemeClr>
              </a:solidFill>
              <a:latin typeface="+mn-ea"/>
              <a:sym typeface="+mn-ea"/>
            </a:endParaRPr>
          </a:p>
        </p:txBody>
      </p:sp>
      <p:sp>
        <p:nvSpPr>
          <p:cNvPr id="105013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4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4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拓展传播渠道：利用多种媒体平台进行广告传播，扩大广告的覆盖面</a:t>
            </a:r>
            <a:endParaRPr altLang="en-US" dirty="0" sz="1200" lang="zh-CN" spc="150">
              <a:solidFill>
                <a:schemeClr val="tx1">
                  <a:lumMod val="85000"/>
                  <a:lumOff val="15000"/>
                </a:schemeClr>
              </a:solidFill>
              <a:latin typeface="+mn-ea"/>
              <a:sym typeface="+mn-ea"/>
            </a:endParaRPr>
          </a:p>
        </p:txBody>
      </p:sp>
      <p:sp>
        <p:nvSpPr>
          <p:cNvPr id="105014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4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4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提高广告质量：加强广告内容的审核和管理，确保广告的质量和真实性</a:t>
            </a:r>
            <a:endParaRPr altLang="en-US" dirty="0" sz="1200" lang="zh-CN" spc="150">
              <a:solidFill>
                <a:schemeClr val="tx1">
                  <a:lumMod val="85000"/>
                  <a:lumOff val="15000"/>
                </a:schemeClr>
              </a:solidFill>
              <a:latin typeface="+mn-ea"/>
              <a:sym typeface="+mn-ea"/>
            </a:endParaRPr>
          </a:p>
        </p:txBody>
      </p:sp>
      <p:sp>
        <p:nvSpPr>
          <p:cNvPr id="105015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92" name="标题 1"/>
          <p:cNvSpPr>
            <a:spLocks noGrp="1"/>
          </p:cNvSpPr>
          <p:nvPr>
            <p:ph type="title"/>
          </p:nvPr>
        </p:nvSpPr>
        <p:spPr/>
        <p:txBody>
          <a:bodyPr/>
          <a:p>
            <a:r>
              <a:rPr altLang="en-US" lang="zh-CN"/>
              <a:t>对电视广告行业的未来发展趋势的预测和展望</a:t>
            </a:r>
            <a:endParaRPr altLang="en-US" lang="zh-CN"/>
          </a:p>
        </p:txBody>
      </p:sp>
      <p:sp>
        <p:nvSpPr>
          <p:cNvPr id="105019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9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9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0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0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0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0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0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1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跨界合作和创新：电视广告行业将积极寻求与其他领域的跨界合作和创新，以拓展广告形式和内容，提高广告效果和受众体验。</a:t>
            </a:r>
            <a:endParaRPr altLang="en-US" dirty="0" sz="1900" lang="zh-CN">
              <a:latin typeface="+mn-ea"/>
              <a:ea typeface="+mn-ea"/>
            </a:endParaRPr>
          </a:p>
        </p:txBody>
      </p:sp>
      <p:sp>
        <p:nvSpPr>
          <p:cNvPr id="105021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社会责任和公益：电视广告行业将更加注重社会责任和公益，积极传递正能量和价值观，促进社会和谐发展。</a:t>
            </a:r>
            <a:endParaRPr altLang="en-US" dirty="0" sz="1900" lang="zh-CN">
              <a:latin typeface="+mn-ea"/>
              <a:ea typeface="+mn-ea"/>
            </a:endParaRPr>
          </a:p>
        </p:txBody>
      </p:sp>
      <p:sp>
        <p:nvSpPr>
          <p:cNvPr id="105021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fontScale="8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数字化和互联网的融合：随着互联网的普及和数字化技术的不断发展，电视广告行业将更加注重与互联网的融合，实现更加精准的目标受众定位和广告效果评估。</a:t>
            </a:r>
            <a:endParaRPr altLang="en-US" dirty="0" sz="2400" lang="zh-CN">
              <a:latin typeface="+mn-ea"/>
              <a:ea typeface="+mn-ea"/>
            </a:endParaRPr>
          </a:p>
        </p:txBody>
      </p:sp>
      <p:sp>
        <p:nvSpPr>
          <p:cNvPr id="105021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个性化和定制化：随着消费者需求的不断变化，电视广告行业将更加注重个性化和定制化的广告内容，以满足不同受众的需求和兴趣。</a:t>
            </a:r>
            <a:endParaRPr altLang="en-US" dirty="0" sz="19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256" name="副标题"/>
          <p:cNvSpPr>
            <a:spLocks noGrp="1"/>
          </p:cNvSpPr>
          <p:nvPr>
            <p:ph type="body" idx="1"/>
            <p:custDataLst>
              <p:tags r:id="rId1"/>
            </p:custDataLst>
          </p:nvPr>
        </p:nvSpPr>
        <p:spPr/>
        <p:txBody>
          <a:bodyPr/>
          <a:p>
            <a:r>
              <a:rPr altLang="en-US" lang="zh-CN"/>
              <a:t>章节副标题</a:t>
            </a:r>
            <a:endParaRPr altLang="en-US" lang="zh-CN"/>
          </a:p>
        </p:txBody>
      </p:sp>
      <p:sp>
        <p:nvSpPr>
          <p:cNvPr id="1050258" name="节编号"/>
          <p:cNvSpPr>
            <a:spLocks noGrp="1"/>
          </p:cNvSpPr>
          <p:nvPr>
            <p:ph type="body" sz="quarter" idx="13"/>
            <p:custDataLst>
              <p:tags r:id="rId2"/>
            </p:custDataLst>
          </p:nvPr>
        </p:nvSpPr>
        <p:spPr>
          <a:xfrm>
            <a:off x="835025" y="1830070"/>
            <a:ext cx="1943735" cy="977901"/>
          </a:xfrm>
        </p:spPr>
        <p:txBody>
          <a:bodyPr/>
          <a:p>
            <a:r>
              <a:rPr altLang="zh-CN" lang="en-US"/>
              <a:t>06</a:t>
            </a:r>
            <a:endParaRPr altLang="zh-CN" lang="en-US"/>
          </a:p>
        </p:txBody>
      </p:sp>
      <p:sp>
        <p:nvSpPr>
          <p:cNvPr id="1050260" name="标题 1"/>
          <p:cNvSpPr>
            <a:spLocks noGrp="1"/>
          </p:cNvSpPr>
          <p:nvPr>
            <p:ph type="title"/>
            <p:custDataLst>
              <p:tags r:id="rId3"/>
            </p:custDataLst>
          </p:nvPr>
        </p:nvSpPr>
        <p:spPr/>
        <p:txBody>
          <a:bodyPr/>
          <a:p>
            <a:r>
              <a:rPr altLang="en-US" lang="zh-CN"/>
              <a:t>结论与总结</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50" name="标题 1"/>
          <p:cNvSpPr>
            <a:spLocks noGrp="1"/>
          </p:cNvSpPr>
          <p:nvPr>
            <p:ph type="title"/>
          </p:nvPr>
        </p:nvSpPr>
        <p:spPr/>
        <p:txBody>
          <a:bodyPr/>
          <a:p>
            <a:r>
              <a:rPr altLang="en-US" lang="zh-CN"/>
              <a:t>对电视广告行业工作的总结</a:t>
            </a:r>
            <a:endParaRPr altLang="en-US" lang="zh-CN"/>
          </a:p>
        </p:txBody>
      </p:sp>
      <p:sp>
        <p:nvSpPr>
          <p:cNvPr id="105035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5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5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5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6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1"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6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6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6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3"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6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5"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97"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7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7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7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9"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7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1"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7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3"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8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8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8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8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8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行业现状：市场规模不断扩大，竞争激烈</a:t>
            </a:r>
            <a:endParaRPr altLang="en-US" dirty="0" sz="1200" lang="zh-CN" spc="150">
              <a:solidFill>
                <a:schemeClr val="tx1">
                  <a:lumMod val="65000"/>
                  <a:lumOff val="35000"/>
                </a:schemeClr>
              </a:solidFill>
              <a:latin typeface="+mn-ea"/>
              <a:sym typeface="+mn-ea"/>
            </a:endParaRPr>
          </a:p>
        </p:txBody>
      </p:sp>
      <p:sp>
        <p:nvSpPr>
          <p:cNvPr id="105039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未来展望：加强技术创新和人才培养，推动行业可持续发展</a:t>
            </a:r>
            <a:endParaRPr altLang="en-US" dirty="0" sz="1200" lang="zh-CN" spc="150">
              <a:solidFill>
                <a:schemeClr val="tx1">
                  <a:lumMod val="65000"/>
                  <a:lumOff val="35000"/>
                </a:schemeClr>
              </a:solidFill>
              <a:latin typeface="+mn-ea"/>
              <a:sym typeface="+mn-ea"/>
            </a:endParaRPr>
          </a:p>
        </p:txBody>
      </p:sp>
      <p:sp>
        <p:nvSpPr>
          <p:cNvPr id="105039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行业趋势：数字化、智能化、多元化发展</a:t>
            </a:r>
            <a:endParaRPr altLang="en-US" dirty="0" sz="1200" lang="zh-CN" spc="150">
              <a:solidFill>
                <a:schemeClr val="tx1">
                  <a:lumMod val="65000"/>
                  <a:lumOff val="35000"/>
                </a:schemeClr>
              </a:solidFill>
              <a:latin typeface="+mn-ea"/>
              <a:sym typeface="+mn-ea"/>
            </a:endParaRPr>
          </a:p>
        </p:txBody>
      </p:sp>
      <p:sp>
        <p:nvSpPr>
          <p:cNvPr id="105039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广告效果：电视广告具有较高的传播力和影响力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434" name="标题 1"/>
          <p:cNvSpPr>
            <a:spLocks noGrp="1"/>
          </p:cNvSpPr>
          <p:nvPr>
            <p:ph type="title"/>
          </p:nvPr>
        </p:nvSpPr>
        <p:spPr/>
        <p:txBody>
          <a:bodyPr/>
          <a:p>
            <a:r>
              <a:rPr altLang="en-US" lang="zh-CN"/>
              <a:t>对未来工作的展望和计划</a:t>
            </a:r>
            <a:endParaRPr altLang="en-US" lang="zh-CN"/>
          </a:p>
        </p:txBody>
      </p:sp>
      <p:sp>
        <p:nvSpPr>
          <p:cNvPr id="105043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3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4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4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4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加强与媒体和客户的合作</a:t>
            </a:r>
            <a:endParaRPr altLang="en-US" sz="1400" lang="zh-CN" spc="150">
              <a:solidFill>
                <a:schemeClr val="tx1"/>
              </a:solidFill>
              <a:effectLst/>
              <a:latin typeface="+mn-ea"/>
              <a:sym typeface="+mn-ea"/>
            </a:endParaRPr>
          </a:p>
        </p:txBody>
      </p:sp>
      <p:sp>
        <p:nvSpPr>
          <p:cNvPr id="105044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提升广告创意和制作水平</a:t>
            </a:r>
            <a:endParaRPr altLang="en-US" dirty="0" sz="1400" lang="zh-CN" spc="150">
              <a:solidFill>
                <a:schemeClr val="tx1"/>
              </a:solidFill>
              <a:effectLst/>
              <a:latin typeface="+mn-ea"/>
              <a:sym typeface="+mn-ea"/>
            </a:endParaRPr>
          </a:p>
        </p:txBody>
      </p:sp>
      <p:sp>
        <p:nvSpPr>
          <p:cNvPr id="105044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拓展新的广告形式和渠道</a:t>
            </a:r>
            <a:endParaRPr altLang="en-US" sz="1400" lang="zh-CN" spc="150">
              <a:solidFill>
                <a:schemeClr val="tx1"/>
              </a:solidFill>
              <a:effectLst/>
              <a:latin typeface="+mn-ea"/>
              <a:sym typeface="+mn-ea"/>
            </a:endParaRPr>
          </a:p>
        </p:txBody>
      </p:sp>
      <p:sp>
        <p:nvSpPr>
          <p:cNvPr id="105045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提高行业整体竞争力和影响力</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490" name="副标题"/>
          <p:cNvSpPr>
            <a:spLocks noGrp="1"/>
          </p:cNvSpPr>
          <p:nvPr>
            <p:ph type="subTitle" idx="1"/>
            <p:custDataLst>
              <p:tags r:id="rId1"/>
            </p:custDataLst>
          </p:nvPr>
        </p:nvSpPr>
        <p:spPr/>
        <p:txBody>
          <a:bodyPr>
            <a:normAutofit lnSpcReduction="10000"/>
          </a:bodyPr>
          <a:p>
            <a:r>
              <a:rPr altLang="zh-CN" lang="en-US"/>
              <a:t>Thank you</a:t>
            </a:r>
            <a:endParaRPr altLang="zh-CN" lang="en-US"/>
          </a:p>
        </p:txBody>
      </p:sp>
      <p:sp>
        <p:nvSpPr>
          <p:cNvPr id="1050492"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50494" name="标题 1"/>
          <p:cNvSpPr>
            <a:spLocks noGrp="1"/>
          </p:cNvSpPr>
          <p:nvPr>
            <p:ph type="ctrTitle"/>
            <p:custDataLst>
              <p:tags r:id="rId3"/>
            </p:custDataLst>
          </p:nvPr>
        </p:nvSpPr>
        <p:spPr/>
        <p:txBody>
          <a:bodyPr/>
          <a:p>
            <a:r>
              <a:rPr altLang="en-US" lang="zh-CN"/>
              <a:t>感谢观看</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1"/>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2"/>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UNIT_TYPE" val="i"/>
  <p:tag name="KSO_WM_UNIT_INDEX" val="5"/>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3.0"/>
  <p:tag name="KSO_WM_UNIT_TYPE" val="i"/>
  <p:tag name="KSO_WM_UNIT_INDEX" val="6"/>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3.0"/>
  <p:tag name="KSO_WM_UNIT_TYPE" val="i"/>
  <p:tag name="KSO_WM_UNIT_INDEX" val="7"/>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3.0"/>
  <p:tag name="KSO_WM_UNIT_TYPE" val="i"/>
  <p:tag name="KSO_WM_UNIT_INDEX" val="8"/>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3.0"/>
  <p:tag name="KSO_WM_UNIT_TYPE" val="i"/>
  <p:tag name="KSO_WM_UNIT_INDEX" val="9"/>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3.0"/>
  <p:tag name="KSO_WM_BEAUTIFY_FLAG" val="#wm#"/>
  <p:tag name="KSO_WM_UNIT_NOCLEAR" val="0"/>
  <p:tag name="KSO_WM_UNIT_SUBTYPE" val="c"/>
  <p:tag name="KSO_WM_UNIT_PRESET_TEXT" val="日期时间占位符"/>
  <p:tag name="KSO_WM_UNIT_VALUE" val="12"/>
  <p:tag name="KSO_WM_UNIT_TYPE" val="f"/>
  <p:tag name="KSO_WM_UNIT_INDEX" val="3"/>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UNIT_TYPE" val="i"/>
  <p:tag name="KSO_WM_UNIT_INDEX" val="1"/>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UNIT_TYPE" val="i"/>
  <p:tag name="KSO_WM_UNIT_INDEX" val="3"/>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3.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3.0"/>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3.0"/>
  <p:tag name="KSO_WM_UNIT_TYPE" val="i"/>
  <p:tag name="KSO_WM_UNIT_INDEX" val="5"/>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3.0"/>
  <p:tag name="KSO_WM_UNIT_TYPE" val="i"/>
  <p:tag name="KSO_WM_UNIT_INDEX" val="6"/>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f*1"/>
  <p:tag name="KSO_WM_UNIT_LAYERLEVEL" val="1"/>
  <p:tag name="KSO_WM_TAG_VERSION" val="3.0"/>
  <p:tag name="KSO_WM_BEAUTIFY_FLAG" val="#wm#"/>
  <p:tag name="KSO_WM_UNIT_SUBTYPE" val="a"/>
  <p:tag name="KSO_WM_UNIT_PRESET_TEXT" val="单击此处编辑母版文本样式"/>
  <p:tag name="KSO_WM_UNIT_NOCLEAR" val="0"/>
  <p:tag name="KSO_WM_UNIT_VALUE" val="29"/>
  <p:tag name="KSO_WM_UNIT_TYPE" val="f"/>
  <p:tag name="KSO_WM_UNIT_INDEX" val="1"/>
</p:tagLst>
</file>

<file path=ppt/tags/tag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UNIT_TYPE" val="i"/>
  <p:tag name="KSO_WM_UNIT_INDEX" val="5"/>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73"/>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1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2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UNIT_TYPE" val="i"/>
  <p:tag name="KSO_WM_UNIT_INDEX" val="1"/>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UNIT_TYPE" val="i"/>
  <p:tag name="KSO_WM_UNIT_INDEX" val="5"/>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3.0"/>
  <p:tag name="KSO_WM_UNIT_TYPE" val="i"/>
  <p:tag name="KSO_WM_UNIT_INDEX" val="9"/>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3.0"/>
  <p:tag name="KSO_WM_UNIT_TYPE" val="i"/>
  <p:tag name="KSO_WM_UNIT_INDEX" val="10"/>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3.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3.0"/>
  <p:tag name="KSO_WM_UNIT_TYPE" val="i"/>
  <p:tag name="KSO_WM_UNIT_INDEX" val="5"/>
</p:tagLst>
</file>

<file path=ppt/tags/tag9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24"/>
  <p:tag name="KSO_WM_TEMPLATE_THUMBS_INDEX" val="1、9"/>
</p:tagLst>
</file>

<file path=ppt/tags/tag9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24_1*b*1"/>
  <p:tag name="KSO_WM_TEMPLATE_CATEGORY" val="custom"/>
  <p:tag name="KSO_WM_TEMPLATE_INDEX" val="20231224"/>
  <p:tag name="KSO_WM_UNIT_LAYERLEVEL" val="1"/>
  <p:tag name="KSO_WM_TAG_VERSION" val="3.0"/>
  <p:tag name="KSO_WM_BEAUTIFY_FLAG" val="#wm#"/>
  <p:tag name="KSO_WM_UNIT_PRESET_TEXT" val="单击此处添加副标题"/>
</p:tagLst>
</file>

<file path=ppt/tags/tag100.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1224_1*f*3"/>
  <p:tag name="KSO_WM_TEMPLATE_CATEGORY" val="custom"/>
  <p:tag name="KSO_WM_TEMPLATE_INDEX" val="20231224"/>
  <p:tag name="KSO_WM_UNIT_LAYERLEVEL" val="1"/>
  <p:tag name="KSO_WM_TAG_VERSION" val="3.0"/>
  <p:tag name="KSO_WM_BEAUTIFY_FLAG" val="#wm#"/>
  <p:tag name="KSO_WM_UNIT_SUBTYPE" val="g"/>
  <p:tag name="KSO_WM_UNIT_PRESET_TEXT" val="稻壳学院"/>
</p:tagLst>
</file>

<file path=ppt/tags/tag101.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1224_1*f*1"/>
  <p:tag name="KSO_WM_TEMPLATE_CATEGORY" val="custom"/>
  <p:tag name="KSO_WM_TEMPLATE_INDEX" val="20231224"/>
  <p:tag name="KSO_WM_UNIT_LAYERLEVEL" val="1"/>
  <p:tag name="KSO_WM_TAG_VERSION" val="3.0"/>
  <p:tag name="KSO_WM_BEAUTIFY_FLAG" val="#wm#"/>
  <p:tag name="KSO_WM_UNIT_PRESET_TEXT" val="20XX/01/01"/>
</p:tagLst>
</file>

<file path=ppt/tags/tag102.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1224_1*f*2"/>
  <p:tag name="KSO_WM_TEMPLATE_CATEGORY" val="custom"/>
  <p:tag name="KSO_WM_TEMPLATE_INDEX" val="20231224"/>
  <p:tag name="KSO_WM_UNIT_LAYERLEVEL" val="1"/>
  <p:tag name="KSO_WM_TAG_VERSION" val="3.0"/>
  <p:tag name="KSO_WM_BEAUTIFY_FLAG" val="#wm#"/>
  <p:tag name="KSO_WM_UNIT_PRESET_TEXT" val="汇报人：WPS"/>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24_1*a*1"/>
  <p:tag name="KSO_WM_TEMPLATE_CATEGORY" val="custom"/>
  <p:tag name="KSO_WM_TEMPLATE_INDEX" val="20231224"/>
  <p:tag name="KSO_WM_UNIT_LAYERLEVEL" val="1"/>
  <p:tag name="KSO_WM_TAG_VERSION" val="3.0"/>
  <p:tag name="KSO_WM_BEAUTIFY_FLAG" val="#wm#"/>
  <p:tag name="KSO_WM_UNIT_VALUE" val="14"/>
  <p:tag name="KSO_WM_UNIT_PRESET_TEXT" val="单击此处 添加文档标题"/>
</p:tagLst>
</file>

<file path=ppt/tags/tag104.xml><?xml version="1.0" encoding="utf-8"?>
<p:tagLst xmlns:p="http://schemas.openxmlformats.org/presentationml/2006/main">
  <p:tag name="KSO_WM_SLIDE_ID" val="custom20231224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24"/>
  <p:tag name="KSO_WM_SLIDE_LAYOUT" val="a_b_f"/>
  <p:tag name="KSO_WM_SLIDE_LAYOUT_CNT" val="1_1_3"/>
  <p:tag name="KSO_WM_SLIDE_TYPE" val="title"/>
  <p:tag name="KSO_WM_SLIDE_SUBTYPE" val="pureTxt"/>
  <p:tag name="KSO_WM_TEMPLATE_THUMBS_INDEX" val="1、9"/>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a*1"/>
  <p:tag name="KSO_WM_TEMPLATE_CATEGORY" val="custom"/>
  <p:tag name="KSO_WM_TEMPLATE_INDEX" val="20231224"/>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1_1"/>
  <p:tag name="KSO_WM_DIAGRAM_VERSION" val="3"/>
  <p:tag name="KSO_WM_DIAGRAM_COLOR_TRICK" val="1"/>
  <p:tag name="KSO_WM_DIAGRAM_COLOR_TEXT_CAN_REMOVE" val="n"/>
  <p:tag name="KSO_WM_UNIT_PRESET_TEXT" val="01.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1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1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2"/>
  <p:tag name="KSO_WM_TEMPLATE_CATEGORY" val="custom"/>
  <p:tag name="KSO_WM_TEMPLATE_INDEX" val="20231224"/>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2_1"/>
  <p:tag name="KSO_WM_DIAGRAM_VERSION" val="3"/>
  <p:tag name="KSO_WM_DIAGRAM_COLOR_TRICK" val="1"/>
  <p:tag name="KSO_WM_DIAGRAM_COLOR_TEXT_CAN_REMOVE" val="n"/>
  <p:tag name="KSO_WM_UNIT_PRESET_TEXT" val="02.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2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2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2"/>
  <p:tag name="KSO_WM_TEMPLATE_CATEGORY" val="custom"/>
  <p:tag name="KSO_WM_TEMPLATE_INDEX" val="20231224"/>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3_1"/>
  <p:tag name="KSO_WM_DIAGRAM_VERSION" val="3"/>
  <p:tag name="KSO_WM_DIAGRAM_COLOR_TRICK" val="1"/>
  <p:tag name="KSO_WM_DIAGRAM_COLOR_TEXT_CAN_REMOVE" val="n"/>
  <p:tag name="KSO_WM_UNIT_PRESET_TEXT" val="03.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3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3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2"/>
  <p:tag name="KSO_WM_TEMPLATE_CATEGORY" val="custom"/>
  <p:tag name="KSO_WM_TEMPLATE_INDEX" val="20231224"/>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4_1"/>
  <p:tag name="KSO_WM_DIAGRAM_VERSION" val="3"/>
  <p:tag name="KSO_WM_DIAGRAM_COLOR_TRICK" val="1"/>
  <p:tag name="KSO_WM_DIAGRAM_COLOR_TEXT_CAN_REMOVE" val="n"/>
  <p:tag name="KSO_WM_UNIT_PRESET_TEXT" val="04.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4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4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2"/>
  <p:tag name="KSO_WM_TEMPLATE_CATEGORY" val="custom"/>
  <p:tag name="KSO_WM_TEMPLATE_INDEX" val="20231224"/>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5_1"/>
  <p:tag name="KSO_WM_DIAGRAM_VERSION" val="3"/>
  <p:tag name="KSO_WM_DIAGRAM_COLOR_TRICK" val="1"/>
  <p:tag name="KSO_WM_DIAGRAM_COLOR_TEXT_CAN_REMOVE" val="n"/>
  <p:tag name="KSO_WM_UNIT_PRESET_TEXT" val="05.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5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5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2"/>
  <p:tag name="KSO_WM_TEMPLATE_CATEGORY" val="custom"/>
  <p:tag name="KSO_WM_TEMPLATE_INDEX" val="20231224"/>
  <p:tag name="KSO_WM_UNIT_LAYERLEVEL" val="1_1_1"/>
  <p:tag name="KSO_WM_TAG_VERSION" val="3.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6_1"/>
  <p:tag name="KSO_WM_DIAGRAM_VERSION" val="3"/>
  <p:tag name="KSO_WM_DIAGRAM_COLOR_TRICK" val="1"/>
  <p:tag name="KSO_WM_DIAGRAM_COLOR_TEXT_CAN_REMOVE" val="n"/>
  <p:tag name="KSO_WM_UNIT_PRESET_TEXT" val="06.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6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6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2"/>
  <p:tag name="KSO_WM_TEMPLATE_CATEGORY" val="custom"/>
  <p:tag name="KSO_WM_TEMPLATE_INDEX" val="20231224"/>
  <p:tag name="KSO_WM_UNIT_LAYERLEVEL" val="1_1_1"/>
  <p:tag name="KSO_WM_TAG_VERSION" val="3.0"/>
  <p:tag name="KSO_WM_DIAGRAM_GROUP_CODE" val="l1-1"/>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5.xml><?xml version="1.0" encoding="utf-8"?>
<p:tagLst xmlns:p="http://schemas.openxmlformats.org/presentationml/2006/main">
  <p:tag name="KSO_WM_SLIDE_ID" val="custom20231224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24"/>
  <p:tag name="KSO_WM_SLIDE_LAYOUT" val="a_b_l"/>
  <p:tag name="KSO_WM_SLIDE_LAYOUT_CNT" val="1_1_1"/>
  <p:tag name="KSO_WM_SLIDE_TYPE" val="contents"/>
  <p:tag name="KSO_WM_SLIDE_SUBTYPE" val="diag"/>
  <p:tag name="KSO_WM_DIAGRAM_GROUP_CODE" val="l1-1"/>
  <p:tag name="KSO_WM_SLIDE_DIAGTYPE" val="l"/>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1"/>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2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33.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1_7*l_h_i*1_1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1_7*l_h_i*1_1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1_7*l_h_i*1_1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1_7*l_h_a*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1_7*l_h_f*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1_7*l_h_i*1_2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1_7*l_h_i*1_2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1_7*l_h_i*1_2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1_7*l_h_i*1_3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1_7*l_h_i*1_3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1_7*l_h_i*1_3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1_7*l_h_i*1_4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1_7*l_h_i*1_4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1_7*l_h_i*1_4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1_7*l_h_i*1_5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1_7*l_h_i*1_5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1_7*l_h_i*1_5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1_7*l_h_i*1_6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1_7*l_h_i*1_6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1_7*l_h_i*1_6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1_7*l_h_i*1_7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1_7*l_h_i*1_7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1_7*l_h_i*1_7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2"/>
  <p:tag name="KSO_WM_UNIT_ID" val="diagram20231401_7*l_h_i*1_8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3"/>
  <p:tag name="KSO_WM_UNIT_ID" val="diagram20231401_7*l_h_i*1_8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8_1"/>
  <p:tag name="KSO_WM_UNIT_ID" val="diagram20231401_7*l_h_i*1_8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1_7*l_h_a*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1_7*l_h_f*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1_7*l_h_a*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1_7*l_h_f*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1_7*l_h_a*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1_7*l_h_f*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1_7*l_h_a*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1_7*l_h_f*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1_7*l_h_a*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1_7*l_h_f*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1_7*l_h_a*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1_7*l_h_f*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8_1"/>
  <p:tag name="KSO_WM_UNIT_ID" val="diagram20231401_7*l_h_a*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8_1"/>
  <p:tag name="KSO_WM_UNIT_ID" val="diagram20231401_7*l_h_f*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9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3"/>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01.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4"/>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45.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5"/>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8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3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6"/>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333.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f*1"/>
  <p:tag name="KSO_WM_TEMPLATE_CATEGORY" val="custom"/>
  <p:tag name="KSO_WM_TEMPLATE_INDEX" val="20231224"/>
  <p:tag name="KSO_WM_UNIT_LAYERLEVEL" val="1"/>
  <p:tag name="KSO_WM_TAG_VERSION" val="3.0"/>
  <p:tag name="KSO_WM_BEAUTIFY_FLAG" val="#wm#"/>
  <p:tag name="KSO_WM_UNIT_NOCLEAR" val="0"/>
  <p:tag name="KSO_WM_UNIT_VALUE" val="8"/>
  <p:tag name="KSO_WM_UNIT_TYPE" val="f"/>
  <p:tag name="KSO_WM_UNIT_INDEX" val="1"/>
  <p:tag name="KSO_WM_UNIT_SUBTYPE" val="g"/>
  <p:tag name="KSO_WM_UNIT_PRESET_TEXT" val="稻壳学院"/>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74.xml><?xml version="1.0" encoding="utf-8"?>
<p:tagLst xmlns:p="http://schemas.openxmlformats.org/presentationml/2006/main">
  <p:tag name="KSO_WM_SLIDE_ID" val="custom20231224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24"/>
  <p:tag name="KSO_WM_SLIDE_TYPE" val="endPage"/>
  <p:tag name="KSO_WM_SLIDE_SUBTYPE" val="pureTxt"/>
  <p:tag name="KSO_WM_SLIDE_LAYOUT" val="a_b_f"/>
  <p:tag name="KSO_WM_SLIDE_LAYOUT_CNT" val="1_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7.30  /2">
      <a:dk1>
        <a:srgbClr val="333333"/>
      </a:dk1>
      <a:lt1>
        <a:srgbClr val="FFFFFF"/>
      </a:lt1>
      <a:dk2>
        <a:srgbClr val="000000"/>
      </a:dk2>
      <a:lt2>
        <a:srgbClr val="F4FEF8"/>
      </a:lt2>
      <a:accent1>
        <a:srgbClr val="14D663"/>
      </a:accent1>
      <a:accent2>
        <a:srgbClr val="FFCC00"/>
      </a:accent2>
      <a:accent3>
        <a:srgbClr val="1ECBF6"/>
      </a:accent3>
      <a:accent4>
        <a:srgbClr val="9AD02A"/>
      </a:accent4>
      <a:accent5>
        <a:srgbClr val="E94520"/>
      </a:accent5>
      <a:accent6>
        <a:srgbClr val="F37F3F"/>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2023-12-17T20:21:27Z</dcterms:created>
  <dcterms:modified xsi:type="dcterms:W3CDTF">2023-12-17T20:21:27Z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dc26d0ad401844cb918b804b8e3be11d_21</vt:lpwstr>
  </property>
</Properties>
</file>