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6393" r:id="rId1"/>
    <p:sldMasterId id="2147486430" r:id="rId2"/>
  </p:sldMasterIdLst>
  <p:notesMasterIdLst>
    <p:notesMasterId r:id="rId3"/>
  </p:notesMasterIdLst>
  <p:sldIdLst>
    <p:sldId id="1491" r:id="rId4"/>
    <p:sldId id="1495" r:id="rId5"/>
    <p:sldId id="1498" r:id="rId6"/>
    <p:sldId id="1501" r:id="rId7"/>
    <p:sldId id="1504" r:id="rId8"/>
    <p:sldId id="1507" r:id="rId9"/>
    <p:sldId id="1510" r:id="rId10"/>
    <p:sldId id="1513" r:id="rId11"/>
    <p:sldId id="1516" r:id="rId12"/>
    <p:sldId id="1519" r:id="rId13"/>
    <p:sldId id="1522" r:id="rId14"/>
    <p:sldId id="1525" r:id="rId15"/>
    <p:sldId id="1528" r:id="rId16"/>
    <p:sldId id="1531" r:id="rId17"/>
    <p:sldId id="1534" r:id="rId18"/>
    <p:sldId id="1537" r:id="rId19"/>
    <p:sldId id="1540" r:id="rId20"/>
    <p:sldId id="1543" r:id="rId21"/>
    <p:sldId id="1546" r:id="rId22"/>
    <p:sldId id="1549" r:id="rId23"/>
    <p:sldId id="1552" r:id="rId24"/>
    <p:sldId id="1555" r:id="rId25"/>
    <p:sldId id="1558" r:id="rId26"/>
    <p:sldId id="1561" r:id="rId27"/>
    <p:sldId id="1564" r:id="rId28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tableStyles" Target="tableStyles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2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image" Target="../media/image3.png"/><Relationship Id="rId7" Type="http://schemas.openxmlformats.org/officeDocument/2006/relationships/tags" Target="../tags/tag4.xml"/><Relationship Id="rId8" Type="http://schemas.openxmlformats.org/officeDocument/2006/relationships/image" Target="../media/image4.png"/><Relationship Id="rId9" Type="http://schemas.openxmlformats.org/officeDocument/2006/relationships/tags" Target="../tags/tag5.xml"/><Relationship Id="rId10" Type="http://schemas.openxmlformats.org/officeDocument/2006/relationships/tags" Target="../tags/tag6.xml"/><Relationship Id="rId11" Type="http://schemas.openxmlformats.org/officeDocument/2006/relationships/tags" Target="../tags/tag7.xml"/><Relationship Id="rId12" Type="http://schemas.openxmlformats.org/officeDocument/2006/relationships/tags" Target="../tags/tag8.xml"/><Relationship Id="rId13" Type="http://schemas.openxmlformats.org/officeDocument/2006/relationships/tags" Target="../tags/tag9.xml"/><Relationship Id="rId14" Type="http://schemas.openxmlformats.org/officeDocument/2006/relationships/image" Target="../media/image5.png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tags" Target="../tags/tag11.xml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image" Target="../media/image6.png"/><Relationship Id="rId3" Type="http://schemas.openxmlformats.org/officeDocument/2006/relationships/tags" Target="../tags/tag16.xml"/><Relationship Id="rId4" Type="http://schemas.openxmlformats.org/officeDocument/2006/relationships/image" Target="../media/image7.png"/><Relationship Id="rId5" Type="http://schemas.openxmlformats.org/officeDocument/2006/relationships/tags" Target="../tags/tag17.xml"/><Relationship Id="rId6" Type="http://schemas.openxmlformats.org/officeDocument/2006/relationships/image" Target="../media/image8.png"/><Relationship Id="rId7" Type="http://schemas.openxmlformats.org/officeDocument/2006/relationships/tags" Target="../tags/tag18.xml"/><Relationship Id="rId8" Type="http://schemas.openxmlformats.org/officeDocument/2006/relationships/tags" Target="../tags/tag19.xml"/><Relationship Id="rId9" Type="http://schemas.openxmlformats.org/officeDocument/2006/relationships/tags" Target="../tags/tag20.xml"/><Relationship Id="rId10" Type="http://schemas.openxmlformats.org/officeDocument/2006/relationships/tags" Target="../tags/tag21.xml"/><Relationship Id="rId11" Type="http://schemas.openxmlformats.org/officeDocument/2006/relationships/tags" Target="../tags/tag22.xml"/><Relationship Id="rId12" Type="http://schemas.openxmlformats.org/officeDocument/2006/relationships/image" Target="../media/image5.png"/><Relationship Id="rId13" Type="http://schemas.openxmlformats.org/officeDocument/2006/relationships/tags" Target="../tags/tag23.xml"/><Relationship Id="rId14" Type="http://schemas.openxmlformats.org/officeDocument/2006/relationships/image" Target="../media/image4.png"/><Relationship Id="rId1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9.png"/><Relationship Id="rId3" Type="http://schemas.openxmlformats.org/officeDocument/2006/relationships/tags" Target="../tags/tag25.xml"/><Relationship Id="rId4" Type="http://schemas.openxmlformats.org/officeDocument/2006/relationships/image" Target="../media/image10.png"/><Relationship Id="rId5" Type="http://schemas.openxmlformats.org/officeDocument/2006/relationships/tags" Target="../tags/tag26.xml"/><Relationship Id="rId6" Type="http://schemas.openxmlformats.org/officeDocument/2006/relationships/image" Target="../media/image11.png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tags" Target="../tags/tag29.xml"/><Relationship Id="rId10" Type="http://schemas.openxmlformats.org/officeDocument/2006/relationships/image" Target="../media/image4.png"/><Relationship Id="rId11" Type="http://schemas.openxmlformats.org/officeDocument/2006/relationships/tags" Target="../tags/tag30.xml"/><Relationship Id="rId12" Type="http://schemas.openxmlformats.org/officeDocument/2006/relationships/image" Target="../media/image5.png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tags" Target="../tags/tag41.xml"/><Relationship Id="rId6" Type="http://schemas.openxmlformats.org/officeDocument/2006/relationships/tags" Target="../tags/tag42.xml"/><Relationship Id="rId7" Type="http://schemas.openxmlformats.org/officeDocument/2006/relationships/tags" Target="../tags/tag43.xml"/><Relationship Id="rId8" Type="http://schemas.openxmlformats.org/officeDocument/2006/relationships/tags" Target="../tags/tag44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5.xml"/><Relationship Id="rId2" Type="http://schemas.openxmlformats.org/officeDocument/2006/relationships/tags" Target="../tags/tag46.xml"/><Relationship Id="rId3" Type="http://schemas.openxmlformats.org/officeDocument/2006/relationships/tags" Target="../tags/tag47.xml"/><Relationship Id="rId4" Type="http://schemas.openxmlformats.org/officeDocument/2006/relationships/tags" Target="../tags/tag48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9.xml"/><Relationship Id="rId2" Type="http://schemas.openxmlformats.org/officeDocument/2006/relationships/tags" Target="../tags/tag50.xml"/><Relationship Id="rId3" Type="http://schemas.openxmlformats.org/officeDocument/2006/relationships/tags" Target="../tags/tag51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tags" Target="../tags/tag53.xml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image" Target="../media/image12.png"/><Relationship Id="rId3" Type="http://schemas.openxmlformats.org/officeDocument/2006/relationships/tags" Target="../tags/tag62.xml"/><Relationship Id="rId4" Type="http://schemas.openxmlformats.org/officeDocument/2006/relationships/image" Target="../media/image13.png"/><Relationship Id="rId5" Type="http://schemas.openxmlformats.org/officeDocument/2006/relationships/tags" Target="../tags/tag63.xml"/><Relationship Id="rId6" Type="http://schemas.openxmlformats.org/officeDocument/2006/relationships/image" Target="../media/image14.png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image" Target="../media/image4.png"/><Relationship Id="rId12" Type="http://schemas.openxmlformats.org/officeDocument/2006/relationships/tags" Target="../tags/tag68.xml"/><Relationship Id="rId13" Type="http://schemas.openxmlformats.org/officeDocument/2006/relationships/image" Target="../media/image5.png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64639"/>
            <a:ext cx="11811000" cy="4912459"/>
          </a:xfrm>
          <a:prstGeom prst="rect"/>
        </p:spPr>
      </p:pic>
      <p:pic>
        <p:nvPicPr>
          <p:cNvPr id="2097165" name="@svg_logo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xmlns:r="http://schemas.openxmlformats.org/officeDocument/2006/relationships" r:embed="rId8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sp>
        <p:nvSpPr>
          <p:cNvPr id="1048668" name="标题 1"/>
          <p:cNvSpPr>
            <a:spLocks noGrp="1"/>
          </p:cNvSpPr>
          <p:nvPr userDrawn="1">
            <p:ph type="ctrTitle" hasCustomPrompt="1"/>
            <p:custDataLst>
              <p:tags r:id="rId9"/>
            </p:custDataLst>
          </p:nvPr>
        </p:nvSpPr>
        <p:spPr>
          <a:xfrm>
            <a:off x="5322498" y="1619884"/>
            <a:ext cx="6031302" cy="2274266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5400"/>
            </a:lvl1pPr>
          </a:lstStyle>
          <a:p>
            <a:r>
              <a:rPr altLang="en-US" dirty="0" lang="zh-CN"/>
              <a:t>单击此处编辑母</a:t>
            </a:r>
            <a:br>
              <a:rPr altLang="zh-CN" dirty="0" lang="en-US"/>
            </a:br>
            <a:r>
              <a:rPr altLang="en-US" dirty="0" lang="zh-CN"/>
              <a:t>版标题样式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 userDrawn="1">
            <p:ph type="subTitle" idx="1"/>
            <p:custDataLst>
              <p:tags r:id="rId10"/>
            </p:custDataLst>
          </p:nvPr>
        </p:nvSpPr>
        <p:spPr>
          <a:xfrm>
            <a:off x="7090912" y="4038150"/>
            <a:ext cx="4262887" cy="972000"/>
          </a:xfrm>
        </p:spPr>
        <p:txBody>
          <a:bodyPr>
            <a:normAutofit/>
          </a:bodyPr>
          <a:lstStyle>
            <a:lvl1pPr algn="r" indent="0" marL="0">
              <a:lnSpc>
                <a:spcPct val="100000"/>
              </a:lnSpc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公司名占位符 6"/>
          <p:cNvSpPr>
            <a:spLocks noGrp="1"/>
          </p:cNvSpPr>
          <p:nvPr userDrawn="1">
            <p:ph type="body" sz="quarter" idx="13" hasCustomPrompt="1"/>
            <p:custDataLst>
              <p:tags r:id="rId11"/>
            </p:custDataLst>
          </p:nvPr>
        </p:nvSpPr>
        <p:spPr>
          <a:xfrm>
            <a:off x="857250" y="366417"/>
            <a:ext cx="9328150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署名占位符 10"/>
          <p:cNvSpPr>
            <a:spLocks noGrp="1"/>
          </p:cNvSpPr>
          <p:nvPr userDrawn="1">
            <p:ph type="body" sz="quarter" idx="17" hasCustomPrompt="1"/>
            <p:custDataLst>
              <p:tags r:id="rId12"/>
            </p:custDataLst>
          </p:nvPr>
        </p:nvSpPr>
        <p:spPr>
          <a:xfrm>
            <a:off x="8610600" y="5182846"/>
            <a:ext cx="2743200" cy="50400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67" name="@svg_line"/>
          <p:cNvPicPr preferRelativeResize="0">
            <a:picLocks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1754188" y="1009199"/>
            <a:ext cx="2880000" cy="2568390"/>
          </a:xfrm>
        </p:spPr>
        <p:txBody>
          <a:bodyPr anchor="ctr">
            <a:normAutofit/>
          </a:bodyPr>
          <a:lstStyle>
            <a:lvl1pPr>
              <a:defRPr sz="44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75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  <p:pic>
        <p:nvPicPr>
          <p:cNvPr id="2097177" name="@svg_logo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098550"/>
            <a:ext cx="12192000" cy="5794375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825361" y="3133103"/>
            <a:ext cx="6367550" cy="1743697"/>
          </a:xfrm>
        </p:spPr>
        <p:txBody>
          <a:bodyPr anchor="t">
            <a:normAutofit/>
          </a:bodyPr>
          <a:lstStyle>
            <a:lvl1pPr algn="l">
              <a:defRPr b="0" sz="32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96" name="节编号 3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22961" y="1781404"/>
            <a:ext cx="6367550" cy="1224000"/>
          </a:xfrm>
        </p:spPr>
        <p:txBody>
          <a:bodyPr anchor="ctr">
            <a:noAutofit/>
          </a:bodyPr>
          <a:lstStyle>
            <a:lvl1pPr algn="l" indent="0" marL="0">
              <a:buNone/>
              <a:defRPr b="1" sz="8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  <p:pic>
        <p:nvPicPr>
          <p:cNvPr id="2097185" name="@svg_logo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xmlns:r="http://schemas.openxmlformats.org/officeDocument/2006/relationships" r:embed="rId10"/>
          <a:stretch>
            <a:fillRect/>
          </a:stretch>
        </p:blipFill>
        <p:spPr>
          <a:xfrm>
            <a:off x="10829426" y="500455"/>
            <a:ext cx="509134" cy="128430"/>
          </a:xfrm>
          <a:prstGeom prst="rect"/>
        </p:spPr>
      </p:pic>
      <p:pic>
        <p:nvPicPr>
          <p:cNvPr id="2097187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sp>
        <p:nvSpPr>
          <p:cNvPr id="1048758" name="标题 1"/>
          <p:cNvSpPr>
            <a:spLocks noGrp="1"/>
          </p:cNvSpPr>
          <p:nvPr userDrawn="1">
            <p:ph type="ctrTitle"/>
            <p:custDataLst>
              <p:tags r:id="rId7"/>
            </p:custDataLst>
          </p:nvPr>
        </p:nvSpPr>
        <p:spPr>
          <a:xfrm>
            <a:off x="4748980" y="1772761"/>
            <a:ext cx="6604219" cy="1800000"/>
          </a:xfrm>
        </p:spPr>
        <p:txBody>
          <a:bodyPr anchor="b"/>
          <a:lstStyle>
            <a:lvl1pPr algn="r">
              <a:lnSpc>
                <a:spcPct val="100000"/>
              </a:lnSpc>
              <a:defRPr sz="60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0" name="公司名占位符 6"/>
          <p:cNvSpPr>
            <a:spLocks noGrp="1"/>
          </p:cNvSpPr>
          <p:nvPr userDrawn="1">
            <p:ph type="body" sz="quarter" idx="13" hasCustomPrompt="1"/>
            <p:custDataLst>
              <p:tags r:id="rId8"/>
            </p:custDataLst>
          </p:nvPr>
        </p:nvSpPr>
        <p:spPr>
          <a:xfrm>
            <a:off x="838799" y="356515"/>
            <a:ext cx="9740301" cy="504000"/>
          </a:xfrm>
        </p:spPr>
        <p:txBody>
          <a:bodyPr anchor="ctr" bIns="0" lIns="0" rIns="0" rtlCol="0" tIns="0" vert="horz">
            <a:normAutofit/>
          </a:bodyPr>
          <a:lstStyle>
            <a:lvl1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2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62" name="署名占位符 10"/>
          <p:cNvSpPr>
            <a:spLocks noGrp="1"/>
          </p:cNvSpPr>
          <p:nvPr userDrawn="1">
            <p:ph type="body" sz="quarter" idx="17" hasCustomPrompt="1"/>
            <p:custDataLst>
              <p:tags r:id="rId9"/>
            </p:custDataLst>
          </p:nvPr>
        </p:nvSpPr>
        <p:spPr>
          <a:xfrm>
            <a:off x="4749165" y="3572510"/>
            <a:ext cx="6604635" cy="50419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95" name="@svg_logo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xmlns:r="http://schemas.openxmlformats.org/officeDocument/2006/relationships" r:embed="rId11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pic>
        <p:nvPicPr>
          <p:cNvPr id="2097197" name="@svg_line"/>
          <p:cNvPicPr preferRelativeResize="0">
            <a:picLocks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9.xml"/><Relationship Id="rId13" Type="http://schemas.openxmlformats.org/officeDocument/2006/relationships/image" Target="../media/image15.png"/><Relationship Id="rId14" Type="http://schemas.openxmlformats.org/officeDocument/2006/relationships/tags" Target="../tags/tag70.xml"/><Relationship Id="rId15" Type="http://schemas.openxmlformats.org/officeDocument/2006/relationships/image" Target="../media/image16.png"/><Relationship Id="rId16" Type="http://schemas.openxmlformats.org/officeDocument/2006/relationships/tags" Target="../tags/tag71.xml"/><Relationship Id="rId17" Type="http://schemas.openxmlformats.org/officeDocument/2006/relationships/image" Target="../media/image17.png"/><Relationship Id="rId18" Type="http://schemas.openxmlformats.org/officeDocument/2006/relationships/tags" Target="../tags/tag72.xml"/><Relationship Id="rId19" Type="http://schemas.openxmlformats.org/officeDocument/2006/relationships/tags" Target="../tags/tag73.xml"/><Relationship Id="rId20" Type="http://schemas.openxmlformats.org/officeDocument/2006/relationships/tags" Target="../tags/tag74.xml"/><Relationship Id="rId21" Type="http://schemas.openxmlformats.org/officeDocument/2006/relationships/tags" Target="../tags/tag75.xml"/><Relationship Id="rId22" Type="http://schemas.openxmlformats.org/officeDocument/2006/relationships/tags" Target="../tags/tag76.xml"/><Relationship Id="rId23" Type="http://schemas.openxmlformats.org/officeDocument/2006/relationships/tags" Target="../tags/tag77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6394" r:id="rId1"/>
    <p:sldLayoutId id="2147486395" r:id="rId2"/>
    <p:sldLayoutId id="2147486396" r:id="rId3"/>
    <p:sldLayoutId id="2147486397" r:id="rId4"/>
    <p:sldLayoutId id="2147486398" r:id="rId5"/>
    <p:sldLayoutId id="2147486399" r:id="rId6"/>
    <p:sldLayoutId id="2147486400" r:id="rId7"/>
    <p:sldLayoutId id="2147486401" r:id="rId8"/>
    <p:sldLayoutId id="2147486402" r:id="rId9"/>
    <p:sldLayoutId id="2147486403" r:id="rId10"/>
    <p:sldLayoutId id="2147486404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@svg_varObj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5" name="@svg_varObj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xmlns:r="http://schemas.openxmlformats.org/officeDocument/2006/relationships" r:embed="rId15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7" name="@png_pic"/>
          <p:cNvPicPr>
            <a:picLocks noChangeAspect="1"/>
          </p:cNvPicPr>
          <p:nvPr userDrawn="1">
            <p:custDataLst>
              <p:tags r:id="rId16"/>
            </p:custDataLst>
          </p:nvPr>
        </p:nvPicPr>
        <p:blipFill>
          <a:blip xmlns:r="http://schemas.openxmlformats.org/officeDocument/2006/relationships" r:embed="rId17"/>
          <a:stretch>
            <a:fillRect/>
          </a:stretch>
        </p:blipFill>
        <p:spPr>
          <a:xfrm>
            <a:off x="5149215" y="3651250"/>
            <a:ext cx="7042785" cy="3206750"/>
          </a:xfrm>
          <a:prstGeom prst="rect"/>
        </p:spPr>
      </p:pic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20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6431" r:id="rId1"/>
    <p:sldLayoutId id="2147486432" r:id="rId2"/>
    <p:sldLayoutId id="2147486433" r:id="rId3"/>
    <p:sldLayoutId id="2147486434" r:id="rId4"/>
    <p:sldLayoutId id="2147486435" r:id="rId5"/>
    <p:sldLayoutId id="2147486436" r:id="rId6"/>
    <p:sldLayoutId id="2147486437" r:id="rId7"/>
    <p:sldLayoutId id="2147486438" r:id="rId8"/>
    <p:sldLayoutId id="2147486439" r:id="rId9"/>
    <p:sldLayoutId id="2147486440" r:id="rId10"/>
    <p:sldLayoutId id="2147486441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8.xml"/><Relationship Id="rId2" Type="http://schemas.openxmlformats.org/officeDocument/2006/relationships/tags" Target="../tags/tag79.xml"/><Relationship Id="rId3" Type="http://schemas.openxmlformats.org/officeDocument/2006/relationships/tags" Target="../tags/tag80.xml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tags" Target="../tags/tag92.xml"/><Relationship Id="rId11" Type="http://schemas.openxmlformats.org/officeDocument/2006/relationships/tags" Target="../tags/tag93.xml"/><Relationship Id="rId12" Type="http://schemas.openxmlformats.org/officeDocument/2006/relationships/tags" Target="../tags/tag94.xml"/><Relationship Id="rId13" Type="http://schemas.openxmlformats.org/officeDocument/2006/relationships/tags" Target="../tags/tag95.xml"/><Relationship Id="rId14" Type="http://schemas.openxmlformats.org/officeDocument/2006/relationships/tags" Target="../tags/tag96.xml"/><Relationship Id="rId15" Type="http://schemas.openxmlformats.org/officeDocument/2006/relationships/tags" Target="../tags/tag97.xml"/><Relationship Id="rId16" Type="http://schemas.openxmlformats.org/officeDocument/2006/relationships/tags" Target="../tags/tag98.xml"/><Relationship Id="rId17" Type="http://schemas.openxmlformats.org/officeDocument/2006/relationships/tags" Target="../tags/tag99.xml"/><Relationship Id="rId18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0.xml"/><Relationship Id="rId2" Type="http://schemas.openxmlformats.org/officeDocument/2006/relationships/tags" Target="../tags/tag101.xml"/><Relationship Id="rId3" Type="http://schemas.openxmlformats.org/officeDocument/2006/relationships/tags" Target="../tags/tag102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tags" Target="../tags/tag106.xml"/><Relationship Id="rId5" Type="http://schemas.openxmlformats.org/officeDocument/2006/relationships/tags" Target="../tags/tag107.xml"/><Relationship Id="rId6" Type="http://schemas.openxmlformats.org/officeDocument/2006/relationships/tags" Target="../tags/tag108.xml"/><Relationship Id="rId7" Type="http://schemas.openxmlformats.org/officeDocument/2006/relationships/tags" Target="../tags/tag109.xml"/><Relationship Id="rId8" Type="http://schemas.openxmlformats.org/officeDocument/2006/relationships/tags" Target="../tags/tag110.xml"/><Relationship Id="rId9" Type="http://schemas.openxmlformats.org/officeDocument/2006/relationships/tags" Target="../tags/tag111.xml"/><Relationship Id="rId10" Type="http://schemas.openxmlformats.org/officeDocument/2006/relationships/tags" Target="../tags/tag112.xml"/><Relationship Id="rId11" Type="http://schemas.openxmlformats.org/officeDocument/2006/relationships/tags" Target="../tags/tag113.xml"/><Relationship Id="rId12" Type="http://schemas.openxmlformats.org/officeDocument/2006/relationships/tags" Target="../tags/tag114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5.xml"/><Relationship Id="rId2" Type="http://schemas.openxmlformats.org/officeDocument/2006/relationships/tags" Target="../tags/tag116.xml"/><Relationship Id="rId3" Type="http://schemas.openxmlformats.org/officeDocument/2006/relationships/tags" Target="../tags/tag117.xml"/><Relationship Id="rId4" Type="http://schemas.openxmlformats.org/officeDocument/2006/relationships/tags" Target="../tags/tag118.xml"/><Relationship Id="rId5" Type="http://schemas.openxmlformats.org/officeDocument/2006/relationships/tags" Target="../tags/tag119.xml"/><Relationship Id="rId6" Type="http://schemas.openxmlformats.org/officeDocument/2006/relationships/tags" Target="../tags/tag120.xml"/><Relationship Id="rId7" Type="http://schemas.openxmlformats.org/officeDocument/2006/relationships/tags" Target="../tags/tag121.xml"/><Relationship Id="rId8" Type="http://schemas.openxmlformats.org/officeDocument/2006/relationships/tags" Target="../tags/tag122.xml"/><Relationship Id="rId9" Type="http://schemas.openxmlformats.org/officeDocument/2006/relationships/tags" Target="../tags/tag123.xml"/><Relationship Id="rId10" Type="http://schemas.openxmlformats.org/officeDocument/2006/relationships/tags" Target="../tags/tag124.xml"/><Relationship Id="rId11" Type="http://schemas.openxmlformats.org/officeDocument/2006/relationships/tags" Target="../tags/tag125.xml"/><Relationship Id="rId12" Type="http://schemas.openxmlformats.org/officeDocument/2006/relationships/tags" Target="../tags/tag126.xml"/><Relationship Id="rId13" Type="http://schemas.openxmlformats.org/officeDocument/2006/relationships/tags" Target="../tags/tag127.xml"/><Relationship Id="rId14" Type="http://schemas.openxmlformats.org/officeDocument/2006/relationships/tags" Target="../tags/tag128.xml"/><Relationship Id="rId1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tags" Target="../tags/tag132.xml"/><Relationship Id="rId5" Type="http://schemas.openxmlformats.org/officeDocument/2006/relationships/tags" Target="../tags/tag133.xml"/><Relationship Id="rId6" Type="http://schemas.openxmlformats.org/officeDocument/2006/relationships/tags" Target="../tags/tag134.xml"/><Relationship Id="rId7" Type="http://schemas.openxmlformats.org/officeDocument/2006/relationships/tags" Target="../tags/tag135.xml"/><Relationship Id="rId8" Type="http://schemas.openxmlformats.org/officeDocument/2006/relationships/tags" Target="../tags/tag136.xml"/><Relationship Id="rId9" Type="http://schemas.openxmlformats.org/officeDocument/2006/relationships/tags" Target="../tags/tag137.xml"/><Relationship Id="rId10" Type="http://schemas.openxmlformats.org/officeDocument/2006/relationships/tags" Target="../tags/tag138.xml"/><Relationship Id="rId11" Type="http://schemas.openxmlformats.org/officeDocument/2006/relationships/tags" Target="../tags/tag139.xml"/><Relationship Id="rId12" Type="http://schemas.openxmlformats.org/officeDocument/2006/relationships/tags" Target="../tags/tag140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1.xml"/><Relationship Id="rId2" Type="http://schemas.openxmlformats.org/officeDocument/2006/relationships/tags" Target="../tags/tag142.xml"/><Relationship Id="rId3" Type="http://schemas.openxmlformats.org/officeDocument/2006/relationships/tags" Target="../tags/tag143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4.xml"/><Relationship Id="rId2" Type="http://schemas.openxmlformats.org/officeDocument/2006/relationships/tags" Target="../tags/tag145.xml"/><Relationship Id="rId3" Type="http://schemas.openxmlformats.org/officeDocument/2006/relationships/tags" Target="../tags/tag146.xml"/><Relationship Id="rId4" Type="http://schemas.openxmlformats.org/officeDocument/2006/relationships/tags" Target="../tags/tag147.xml"/><Relationship Id="rId5" Type="http://schemas.openxmlformats.org/officeDocument/2006/relationships/tags" Target="../tags/tag148.xml"/><Relationship Id="rId6" Type="http://schemas.openxmlformats.org/officeDocument/2006/relationships/tags" Target="../tags/tag149.xml"/><Relationship Id="rId7" Type="http://schemas.openxmlformats.org/officeDocument/2006/relationships/tags" Target="../tags/tag150.xml"/><Relationship Id="rId8" Type="http://schemas.openxmlformats.org/officeDocument/2006/relationships/tags" Target="../tags/tag151.xml"/><Relationship Id="rId9" Type="http://schemas.openxmlformats.org/officeDocument/2006/relationships/tags" Target="../tags/tag152.xml"/><Relationship Id="rId10" Type="http://schemas.openxmlformats.org/officeDocument/2006/relationships/tags" Target="../tags/tag153.xml"/><Relationship Id="rId11" Type="http://schemas.openxmlformats.org/officeDocument/2006/relationships/tags" Target="../tags/tag154.xml"/><Relationship Id="rId12" Type="http://schemas.openxmlformats.org/officeDocument/2006/relationships/tags" Target="../tags/tag155.xml"/><Relationship Id="rId13" Type="http://schemas.openxmlformats.org/officeDocument/2006/relationships/tags" Target="../tags/tag156.xml"/><Relationship Id="rId14" Type="http://schemas.openxmlformats.org/officeDocument/2006/relationships/tags" Target="../tags/tag157.xml"/><Relationship Id="rId15" Type="http://schemas.openxmlformats.org/officeDocument/2006/relationships/tags" Target="../tags/tag158.xml"/><Relationship Id="rId16" Type="http://schemas.openxmlformats.org/officeDocument/2006/relationships/tags" Target="../tags/tag159.xml"/><Relationship Id="rId17" Type="http://schemas.openxmlformats.org/officeDocument/2006/relationships/tags" Target="../tags/tag160.xml"/><Relationship Id="rId18" Type="http://schemas.openxmlformats.org/officeDocument/2006/relationships/tags" Target="../tags/tag161.xml"/><Relationship Id="rId19" Type="http://schemas.openxmlformats.org/officeDocument/2006/relationships/tags" Target="../tags/tag162.xml"/><Relationship Id="rId20" Type="http://schemas.openxmlformats.org/officeDocument/2006/relationships/tags" Target="../tags/tag163.xml"/><Relationship Id="rId21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4.xml"/><Relationship Id="rId2" Type="http://schemas.openxmlformats.org/officeDocument/2006/relationships/tags" Target="../tags/tag165.xml"/><Relationship Id="rId3" Type="http://schemas.openxmlformats.org/officeDocument/2006/relationships/tags" Target="../tags/tag166.xml"/><Relationship Id="rId4" Type="http://schemas.openxmlformats.org/officeDocument/2006/relationships/tags" Target="../tags/tag167.xml"/><Relationship Id="rId5" Type="http://schemas.openxmlformats.org/officeDocument/2006/relationships/tags" Target="../tags/tag168.xml"/><Relationship Id="rId6" Type="http://schemas.openxmlformats.org/officeDocument/2006/relationships/tags" Target="../tags/tag169.xml"/><Relationship Id="rId7" Type="http://schemas.openxmlformats.org/officeDocument/2006/relationships/tags" Target="../tags/tag170.xml"/><Relationship Id="rId8" Type="http://schemas.openxmlformats.org/officeDocument/2006/relationships/tags" Target="../tags/tag171.xml"/><Relationship Id="rId9" Type="http://schemas.openxmlformats.org/officeDocument/2006/relationships/tags" Target="../tags/tag172.xml"/><Relationship Id="rId10" Type="http://schemas.openxmlformats.org/officeDocument/2006/relationships/tags" Target="../tags/tag173.xml"/><Relationship Id="rId11" Type="http://schemas.openxmlformats.org/officeDocument/2006/relationships/tags" Target="../tags/tag174.xml"/><Relationship Id="rId12" Type="http://schemas.openxmlformats.org/officeDocument/2006/relationships/tags" Target="../tags/tag175.xml"/><Relationship Id="rId13" Type="http://schemas.openxmlformats.org/officeDocument/2006/relationships/tags" Target="../tags/tag176.xml"/><Relationship Id="rId14" Type="http://schemas.openxmlformats.org/officeDocument/2006/relationships/tags" Target="../tags/tag177.xml"/><Relationship Id="rId15" Type="http://schemas.openxmlformats.org/officeDocument/2006/relationships/tags" Target="../tags/tag178.xml"/><Relationship Id="rId16" Type="http://schemas.openxmlformats.org/officeDocument/2006/relationships/tags" Target="../tags/tag179.xml"/><Relationship Id="rId17" Type="http://schemas.openxmlformats.org/officeDocument/2006/relationships/tags" Target="../tags/tag180.xml"/><Relationship Id="rId18" Type="http://schemas.openxmlformats.org/officeDocument/2006/relationships/tags" Target="../tags/tag181.xml"/><Relationship Id="rId19" Type="http://schemas.openxmlformats.org/officeDocument/2006/relationships/tags" Target="../tags/tag182.xml"/><Relationship Id="rId20" Type="http://schemas.openxmlformats.org/officeDocument/2006/relationships/tags" Target="../tags/tag183.xml"/><Relationship Id="rId21" Type="http://schemas.openxmlformats.org/officeDocument/2006/relationships/tags" Target="../tags/tag184.xml"/><Relationship Id="rId22" Type="http://schemas.openxmlformats.org/officeDocument/2006/relationships/tags" Target="../tags/tag185.xml"/><Relationship Id="rId23" Type="http://schemas.openxmlformats.org/officeDocument/2006/relationships/tags" Target="../tags/tag186.xml"/><Relationship Id="rId24" Type="http://schemas.openxmlformats.org/officeDocument/2006/relationships/tags" Target="../tags/tag187.xml"/><Relationship Id="rId25" Type="http://schemas.openxmlformats.org/officeDocument/2006/relationships/tags" Target="../tags/tag188.xml"/><Relationship Id="rId26" Type="http://schemas.openxmlformats.org/officeDocument/2006/relationships/tags" Target="../tags/tag189.xml"/><Relationship Id="rId27" Type="http://schemas.openxmlformats.org/officeDocument/2006/relationships/tags" Target="../tags/tag190.xml"/><Relationship Id="rId28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1.xml"/><Relationship Id="rId2" Type="http://schemas.openxmlformats.org/officeDocument/2006/relationships/tags" Target="../tags/tag192.xml"/><Relationship Id="rId3" Type="http://schemas.openxmlformats.org/officeDocument/2006/relationships/tags" Target="../tags/tag193.xml"/><Relationship Id="rId4" Type="http://schemas.openxmlformats.org/officeDocument/2006/relationships/tags" Target="../tags/tag194.xml"/><Relationship Id="rId5" Type="http://schemas.openxmlformats.org/officeDocument/2006/relationships/tags" Target="../tags/tag195.xml"/><Relationship Id="rId6" Type="http://schemas.openxmlformats.org/officeDocument/2006/relationships/tags" Target="../tags/tag196.xml"/><Relationship Id="rId7" Type="http://schemas.openxmlformats.org/officeDocument/2006/relationships/tags" Target="../tags/tag197.xml"/><Relationship Id="rId8" Type="http://schemas.openxmlformats.org/officeDocument/2006/relationships/tags" Target="../tags/tag198.xml"/><Relationship Id="rId9" Type="http://schemas.openxmlformats.org/officeDocument/2006/relationships/tags" Target="../tags/tag199.xml"/><Relationship Id="rId10" Type="http://schemas.openxmlformats.org/officeDocument/2006/relationships/tags" Target="../tags/tag200.xml"/><Relationship Id="rId11" Type="http://schemas.openxmlformats.org/officeDocument/2006/relationships/tags" Target="../tags/tag201.xml"/><Relationship Id="rId12" Type="http://schemas.openxmlformats.org/officeDocument/2006/relationships/tags" Target="../tags/tag202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3.xml"/><Relationship Id="rId2" Type="http://schemas.openxmlformats.org/officeDocument/2006/relationships/tags" Target="../tags/tag204.xml"/><Relationship Id="rId3" Type="http://schemas.openxmlformats.org/officeDocument/2006/relationships/tags" Target="../tags/tag205.xml"/><Relationship Id="rId4" Type="http://schemas.openxmlformats.org/officeDocument/2006/relationships/tags" Target="../tags/tag206.xml"/><Relationship Id="rId5" Type="http://schemas.openxmlformats.org/officeDocument/2006/relationships/tags" Target="../tags/tag207.xml"/><Relationship Id="rId6" Type="http://schemas.openxmlformats.org/officeDocument/2006/relationships/tags" Target="../tags/tag208.xml"/><Relationship Id="rId7" Type="http://schemas.openxmlformats.org/officeDocument/2006/relationships/tags" Target="../tags/tag209.xml"/><Relationship Id="rId8" Type="http://schemas.openxmlformats.org/officeDocument/2006/relationships/tags" Target="../tags/tag210.xml"/><Relationship Id="rId9" Type="http://schemas.openxmlformats.org/officeDocument/2006/relationships/tags" Target="../tags/tag211.xml"/><Relationship Id="rId10" Type="http://schemas.openxmlformats.org/officeDocument/2006/relationships/tags" Target="../tags/tag212.xml"/><Relationship Id="rId11" Type="http://schemas.openxmlformats.org/officeDocument/2006/relationships/tags" Target="../tags/tag213.xml"/><Relationship Id="rId12" Type="http://schemas.openxmlformats.org/officeDocument/2006/relationships/tags" Target="../tags/tag214.xml"/><Relationship Id="rId13" Type="http://schemas.openxmlformats.org/officeDocument/2006/relationships/tags" Target="../tags/tag215.xml"/><Relationship Id="rId14" Type="http://schemas.openxmlformats.org/officeDocument/2006/relationships/tags" Target="../tags/tag216.xml"/><Relationship Id="rId15" Type="http://schemas.openxmlformats.org/officeDocument/2006/relationships/tags" Target="../tags/tag217.xml"/><Relationship Id="rId16" Type="http://schemas.openxmlformats.org/officeDocument/2006/relationships/tags" Target="../tags/tag218.xml"/><Relationship Id="rId17" Type="http://schemas.openxmlformats.org/officeDocument/2006/relationships/tags" Target="../tags/tag219.xml"/><Relationship Id="rId18" Type="http://schemas.openxmlformats.org/officeDocument/2006/relationships/tags" Target="../tags/tag220.xml"/><Relationship Id="rId19" Type="http://schemas.openxmlformats.org/officeDocument/2006/relationships/tags" Target="../tags/tag221.xml"/><Relationship Id="rId20" Type="http://schemas.openxmlformats.org/officeDocument/2006/relationships/tags" Target="../tags/tag222.xml"/><Relationship Id="rId21" Type="http://schemas.openxmlformats.org/officeDocument/2006/relationships/tags" Target="../tags/tag223.xml"/><Relationship Id="rId22" Type="http://schemas.openxmlformats.org/officeDocument/2006/relationships/tags" Target="../tags/tag224.xml"/><Relationship Id="rId23" Type="http://schemas.openxmlformats.org/officeDocument/2006/relationships/tags" Target="../tags/tag225.xml"/><Relationship Id="rId24" Type="http://schemas.openxmlformats.org/officeDocument/2006/relationships/tags" Target="../tags/tag226.xml"/><Relationship Id="rId2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27.xml"/><Relationship Id="rId2" Type="http://schemas.openxmlformats.org/officeDocument/2006/relationships/tags" Target="../tags/tag228.xml"/><Relationship Id="rId3" Type="http://schemas.openxmlformats.org/officeDocument/2006/relationships/tags" Target="../tags/tag229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30.xml"/><Relationship Id="rId2" Type="http://schemas.openxmlformats.org/officeDocument/2006/relationships/tags" Target="../tags/tag231.xml"/><Relationship Id="rId3" Type="http://schemas.openxmlformats.org/officeDocument/2006/relationships/tags" Target="../tags/tag232.xml"/><Relationship Id="rId4" Type="http://schemas.openxmlformats.org/officeDocument/2006/relationships/tags" Target="../tags/tag233.xml"/><Relationship Id="rId5" Type="http://schemas.openxmlformats.org/officeDocument/2006/relationships/tags" Target="../tags/tag234.xml"/><Relationship Id="rId6" Type="http://schemas.openxmlformats.org/officeDocument/2006/relationships/tags" Target="../tags/tag235.xml"/><Relationship Id="rId7" Type="http://schemas.openxmlformats.org/officeDocument/2006/relationships/tags" Target="../tags/tag236.xml"/><Relationship Id="rId8" Type="http://schemas.openxmlformats.org/officeDocument/2006/relationships/tags" Target="../tags/tag237.xml"/><Relationship Id="rId9" Type="http://schemas.openxmlformats.org/officeDocument/2006/relationships/tags" Target="../tags/tag238.xml"/><Relationship Id="rId10" Type="http://schemas.openxmlformats.org/officeDocument/2006/relationships/tags" Target="../tags/tag239.xml"/><Relationship Id="rId11" Type="http://schemas.openxmlformats.org/officeDocument/2006/relationships/tags" Target="../tags/tag240.xml"/><Relationship Id="rId12" Type="http://schemas.openxmlformats.org/officeDocument/2006/relationships/tags" Target="../tags/tag241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42.xml"/><Relationship Id="rId2" Type="http://schemas.openxmlformats.org/officeDocument/2006/relationships/tags" Target="../tags/tag243.xml"/><Relationship Id="rId3" Type="http://schemas.openxmlformats.org/officeDocument/2006/relationships/tags" Target="../tags/tag244.xml"/><Relationship Id="rId4" Type="http://schemas.openxmlformats.org/officeDocument/2006/relationships/tags" Target="../tags/tag245.xml"/><Relationship Id="rId5" Type="http://schemas.openxmlformats.org/officeDocument/2006/relationships/tags" Target="../tags/tag246.xml"/><Relationship Id="rId6" Type="http://schemas.openxmlformats.org/officeDocument/2006/relationships/tags" Target="../tags/tag247.xml"/><Relationship Id="rId7" Type="http://schemas.openxmlformats.org/officeDocument/2006/relationships/tags" Target="../tags/tag248.xml"/><Relationship Id="rId8" Type="http://schemas.openxmlformats.org/officeDocument/2006/relationships/tags" Target="../tags/tag249.xml"/><Relationship Id="rId9" Type="http://schemas.openxmlformats.org/officeDocument/2006/relationships/tags" Target="../tags/tag250.xml"/><Relationship Id="rId10" Type="http://schemas.openxmlformats.org/officeDocument/2006/relationships/tags" Target="../tags/tag251.xml"/><Relationship Id="rId11" Type="http://schemas.openxmlformats.org/officeDocument/2006/relationships/tags" Target="../tags/tag252.xml"/><Relationship Id="rId12" Type="http://schemas.openxmlformats.org/officeDocument/2006/relationships/tags" Target="../tags/tag253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54.xml"/><Relationship Id="rId2" Type="http://schemas.openxmlformats.org/officeDocument/2006/relationships/tags" Target="../tags/tag255.xml"/><Relationship Id="rId3" Type="http://schemas.openxmlformats.org/officeDocument/2006/relationships/tags" Target="../tags/tag256.xml"/><Relationship Id="rId4" Type="http://schemas.openxmlformats.org/officeDocument/2006/relationships/tags" Target="../tags/tag257.xml"/><Relationship Id="rId5" Type="http://schemas.openxmlformats.org/officeDocument/2006/relationships/tags" Target="../tags/tag258.xml"/><Relationship Id="rId6" Type="http://schemas.openxmlformats.org/officeDocument/2006/relationships/tags" Target="../tags/tag259.xml"/><Relationship Id="rId7" Type="http://schemas.openxmlformats.org/officeDocument/2006/relationships/tags" Target="../tags/tag260.xml"/><Relationship Id="rId8" Type="http://schemas.openxmlformats.org/officeDocument/2006/relationships/tags" Target="../tags/tag261.xml"/><Relationship Id="rId9" Type="http://schemas.openxmlformats.org/officeDocument/2006/relationships/tags" Target="../tags/tag262.xml"/><Relationship Id="rId10" Type="http://schemas.openxmlformats.org/officeDocument/2006/relationships/tags" Target="../tags/tag263.xml"/><Relationship Id="rId11" Type="http://schemas.openxmlformats.org/officeDocument/2006/relationships/tags" Target="../tags/tag264.xml"/><Relationship Id="rId12" Type="http://schemas.openxmlformats.org/officeDocument/2006/relationships/tags" Target="../tags/tag265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66.xml"/><Relationship Id="rId2" Type="http://schemas.openxmlformats.org/officeDocument/2006/relationships/tags" Target="../tags/tag267.xml"/><Relationship Id="rId3" Type="http://schemas.openxmlformats.org/officeDocument/2006/relationships/tags" Target="../tags/tag268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9.xml"/><Relationship Id="rId2" Type="http://schemas.openxmlformats.org/officeDocument/2006/relationships/tags" Target="../tags/tag270.xml"/><Relationship Id="rId3" Type="http://schemas.openxmlformats.org/officeDocument/2006/relationships/tags" Target="../tags/tag271.xml"/><Relationship Id="rId4" Type="http://schemas.openxmlformats.org/officeDocument/2006/relationships/tags" Target="../tags/tag272.xml"/><Relationship Id="rId5" Type="http://schemas.openxmlformats.org/officeDocument/2006/relationships/tags" Target="../tags/tag273.xml"/><Relationship Id="rId6" Type="http://schemas.openxmlformats.org/officeDocument/2006/relationships/tags" Target="../tags/tag274.xml"/><Relationship Id="rId7" Type="http://schemas.openxmlformats.org/officeDocument/2006/relationships/tags" Target="../tags/tag275.xml"/><Relationship Id="rId8" Type="http://schemas.openxmlformats.org/officeDocument/2006/relationships/tags" Target="../tags/tag276.xml"/><Relationship Id="rId9" Type="http://schemas.openxmlformats.org/officeDocument/2006/relationships/tags" Target="../tags/tag277.xml"/><Relationship Id="rId10" Type="http://schemas.openxmlformats.org/officeDocument/2006/relationships/tags" Target="../tags/tag278.xml"/><Relationship Id="rId11" Type="http://schemas.openxmlformats.org/officeDocument/2006/relationships/tags" Target="../tags/tag279.xml"/><Relationship Id="rId12" Type="http://schemas.openxmlformats.org/officeDocument/2006/relationships/tags" Target="../tags/tag280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81.xml"/><Relationship Id="rId2" Type="http://schemas.openxmlformats.org/officeDocument/2006/relationships/tags" Target="../tags/tag282.xml"/><Relationship Id="rId3" Type="http://schemas.openxmlformats.org/officeDocument/2006/relationships/tags" Target="../tags/tag283.xml"/><Relationship Id="rId4" Type="http://schemas.openxmlformats.org/officeDocument/2006/relationships/tags" Target="../tags/tag284.xml"/><Relationship Id="rId5" Type="http://schemas.openxmlformats.org/officeDocument/2006/relationships/tags" Target="../tags/tag285.xml"/><Relationship Id="rId6" Type="http://schemas.openxmlformats.org/officeDocument/2006/relationships/tags" Target="../tags/tag286.xml"/><Relationship Id="rId7" Type="http://schemas.openxmlformats.org/officeDocument/2006/relationships/tags" Target="../tags/tag287.xml"/><Relationship Id="rId8" Type="http://schemas.openxmlformats.org/officeDocument/2006/relationships/tags" Target="../tags/tag288.xml"/><Relationship Id="rId9" Type="http://schemas.openxmlformats.org/officeDocument/2006/relationships/tags" Target="../tags/tag289.xml"/><Relationship Id="rId10" Type="http://schemas.openxmlformats.org/officeDocument/2006/relationships/tags" Target="../tags/tag290.xml"/><Relationship Id="rId11" Type="http://schemas.openxmlformats.org/officeDocument/2006/relationships/tags" Target="../tags/tag291.xml"/><Relationship Id="rId12" Type="http://schemas.openxmlformats.org/officeDocument/2006/relationships/tags" Target="../tags/tag292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93.xml"/><Relationship Id="rId2" Type="http://schemas.openxmlformats.org/officeDocument/2006/relationships/tags" Target="../tags/tag294.xml"/><Relationship Id="rId3" Type="http://schemas.openxmlformats.org/officeDocument/2006/relationships/tags" Target="../tags/tag295.xml"/><Relationship Id="rId4" Type="http://schemas.openxmlformats.org/officeDocument/2006/relationships/tags" Target="../tags/tag296.xml"/><Relationship Id="rId5" Type="http://schemas.openxmlformats.org/officeDocument/2006/relationships/tags" Target="../tags/tag297.xml"/><Relationship Id="rId6" Type="http://schemas.openxmlformats.org/officeDocument/2006/relationships/tags" Target="../tags/tag298.xml"/><Relationship Id="rId7" Type="http://schemas.openxmlformats.org/officeDocument/2006/relationships/tags" Target="../tags/tag299.xml"/><Relationship Id="rId8" Type="http://schemas.openxmlformats.org/officeDocument/2006/relationships/tags" Target="../tags/tag300.xml"/><Relationship Id="rId9" Type="http://schemas.openxmlformats.org/officeDocument/2006/relationships/tags" Target="../tags/tag301.xml"/><Relationship Id="rId10" Type="http://schemas.openxmlformats.org/officeDocument/2006/relationships/tags" Target="../tags/tag302.xml"/><Relationship Id="rId11" Type="http://schemas.openxmlformats.org/officeDocument/2006/relationships/tags" Target="../tags/tag303.xml"/><Relationship Id="rId12" Type="http://schemas.openxmlformats.org/officeDocument/2006/relationships/tags" Target="../tags/tag304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05.xml"/><Relationship Id="rId2" Type="http://schemas.openxmlformats.org/officeDocument/2006/relationships/tags" Target="../tags/tag306.xml"/><Relationship Id="rId3" Type="http://schemas.openxmlformats.org/officeDocument/2006/relationships/tags" Target="../tags/tag307.xml"/><Relationship Id="rId4" Type="http://schemas.openxmlformats.org/officeDocument/2006/relationships/tags" Target="../tags/tag308.xml"/><Relationship Id="rId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9.xml"/><Relationship Id="rId2" Type="http://schemas.openxmlformats.org/officeDocument/2006/relationships/tags" Target="../tags/tag310.xml"/><Relationship Id="rId3" Type="http://schemas.openxmlformats.org/officeDocument/2006/relationships/tags" Target="../tags/tag311.xml"/><Relationship Id="rId4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2.xml"/><Relationship Id="rId2" Type="http://schemas.openxmlformats.org/officeDocument/2006/relationships/tags" Target="../tags/tag313.xml"/><Relationship Id="rId3" Type="http://schemas.openxmlformats.org/officeDocument/2006/relationships/tags" Target="../tags/tag314.xml"/><Relationship Id="rId4" Type="http://schemas.openxmlformats.org/officeDocument/2006/relationships/tags" Target="../tags/tag315.xml"/><Relationship Id="rId5" Type="http://schemas.openxmlformats.org/officeDocument/2006/relationships/tags" Target="../tags/tag316.xml"/><Relationship Id="rId6" Type="http://schemas.openxmlformats.org/officeDocument/2006/relationships/tags" Target="../tags/tag317.xml"/><Relationship Id="rId7" Type="http://schemas.openxmlformats.org/officeDocument/2006/relationships/tags" Target="../tags/tag318.xml"/><Relationship Id="rId8" Type="http://schemas.openxmlformats.org/officeDocument/2006/relationships/tags" Target="../tags/tag319.xml"/><Relationship Id="rId9" Type="http://schemas.openxmlformats.org/officeDocument/2006/relationships/tags" Target="../tags/tag320.xml"/><Relationship Id="rId10" Type="http://schemas.openxmlformats.org/officeDocument/2006/relationships/tags" Target="../tags/tag321.xml"/><Relationship Id="rId11" Type="http://schemas.openxmlformats.org/officeDocument/2006/relationships/tags" Target="../tags/tag322.xml"/><Relationship Id="rId12" Type="http://schemas.openxmlformats.org/officeDocument/2006/relationships/tags" Target="../tags/tag323.xml"/><Relationship Id="rId13" Type="http://schemas.openxmlformats.org/officeDocument/2006/relationships/tags" Target="../tags/tag324.xml"/><Relationship Id="rId14" Type="http://schemas.openxmlformats.org/officeDocument/2006/relationships/tags" Target="../tags/tag325.xml"/><Relationship Id="rId15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26.xml"/><Relationship Id="rId2" Type="http://schemas.openxmlformats.org/officeDocument/2006/relationships/tags" Target="../tags/tag327.xml"/><Relationship Id="rId3" Type="http://schemas.openxmlformats.org/officeDocument/2006/relationships/tags" Target="../tags/tag328.xml"/><Relationship Id="rId4" Type="http://schemas.openxmlformats.org/officeDocument/2006/relationships/tags" Target="../tags/tag329.xml"/><Relationship Id="rId5" Type="http://schemas.openxmlformats.org/officeDocument/2006/relationships/tags" Target="../tags/tag330.xml"/><Relationship Id="rId6" Type="http://schemas.openxmlformats.org/officeDocument/2006/relationships/tags" Target="../tags/tag331.xml"/><Relationship Id="rId7" Type="http://schemas.openxmlformats.org/officeDocument/2006/relationships/tags" Target="../tags/tag332.xml"/><Relationship Id="rId8" Type="http://schemas.openxmlformats.org/officeDocument/2006/relationships/tags" Target="../tags/tag333.xml"/><Relationship Id="rId9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34.xml"/><Relationship Id="rId2" Type="http://schemas.openxmlformats.org/officeDocument/2006/relationships/tags" Target="../tags/tag335.xml"/><Relationship Id="rId3" Type="http://schemas.openxmlformats.org/officeDocument/2006/relationships/tags" Target="../tags/tag336.xml"/><Relationship Id="rId4" Type="http://schemas.openxmlformats.org/officeDocument/2006/relationships/tags" Target="../tags/tag337.xml"/><Relationship Id="rId5" Type="http://schemas.openxmlformats.org/officeDocument/2006/relationships/tags" Target="../tags/tag338.xml"/><Relationship Id="rId6" Type="http://schemas.openxmlformats.org/officeDocument/2006/relationships/tags" Target="../tags/tag339.xml"/><Relationship Id="rId7" Type="http://schemas.openxmlformats.org/officeDocument/2006/relationships/tags" Target="../tags/tag340.xml"/><Relationship Id="rId8" Type="http://schemas.openxmlformats.org/officeDocument/2006/relationships/tags" Target="../tags/tag341.xml"/><Relationship Id="rId9" Type="http://schemas.openxmlformats.org/officeDocument/2006/relationships/tags" Target="../tags/tag342.xml"/><Relationship Id="rId10" Type="http://schemas.openxmlformats.org/officeDocument/2006/relationships/tags" Target="../tags/tag343.xml"/><Relationship Id="rId11" Type="http://schemas.openxmlformats.org/officeDocument/2006/relationships/tags" Target="../tags/tag344.xml"/><Relationship Id="rId12" Type="http://schemas.openxmlformats.org/officeDocument/2006/relationships/tags" Target="../tags/tag345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46.xml"/><Relationship Id="rId2" Type="http://schemas.openxmlformats.org/officeDocument/2006/relationships/tags" Target="../tags/tag347.xml"/><Relationship Id="rId3" Type="http://schemas.openxmlformats.org/officeDocument/2006/relationships/tags" Target="../tags/tag348.xml"/><Relationship Id="rId4" Type="http://schemas.openxmlformats.org/officeDocument/2006/relationships/tags" Target="../tags/tag349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322498" y="1619884"/>
            <a:ext cx="6031302" cy="2274266"/>
          </a:xfrm>
        </p:spPr>
        <p:txBody>
          <a:bodyPr>
            <a:normAutofit fontScale="93704"/>
          </a:bodyPr>
          <a:p>
            <a:r>
              <a:rPr altLang="en-US" dirty="0" lang="zh-CN"/>
              <a:t>2024年房地产金融行业房地产金融创新方案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7090912" y="4038150"/>
            <a:ext cx="4262887" cy="972000"/>
          </a:xfrm>
        </p:spPr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57250" y="366417"/>
            <a:ext cx="9328150" cy="504000"/>
          </a:xfrm>
        </p:spPr>
        <p:txBody>
          <a:bodyPr/>
          <a:p>
            <a:r>
              <a:rPr altLang="en-US" lang="zh-CN"/>
              <a:t>稻壳公司</a:t>
            </a:r>
            <a:endParaRPr altLang="en-US" 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10600" y="5182846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754188" y="1009199"/>
            <a:ext cx="2880000" cy="2568390"/>
          </a:xfrm>
        </p:spPr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774" name="序号"/>
          <p:cNvSpPr txBox="1"/>
          <p:nvPr>
            <p:custDataLst>
              <p:tags r:id="rId2"/>
            </p:custDataLst>
          </p:nvPr>
        </p:nvSpPr>
        <p:spPr>
          <a:xfrm>
            <a:off x="10605135" y="1753870"/>
            <a:ext cx="658495" cy="5803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01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76" name="项标题"/>
          <p:cNvSpPr txBox="1"/>
          <p:nvPr>
            <p:custDataLst>
              <p:tags r:id="rId3"/>
            </p:custDataLst>
          </p:nvPr>
        </p:nvSpPr>
        <p:spPr>
          <a:xfrm>
            <a:off x="6049645" y="1753870"/>
            <a:ext cx="4208780" cy="58039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行业背景与现状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29" name="直接连接符 2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5987415" y="24790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78" name="序号"/>
          <p:cNvSpPr txBox="1"/>
          <p:nvPr>
            <p:custDataLst>
              <p:tags r:id="rId5"/>
            </p:custDataLst>
          </p:nvPr>
        </p:nvSpPr>
        <p:spPr>
          <a:xfrm>
            <a:off x="10605135" y="2601595"/>
            <a:ext cx="658495" cy="5803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02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0" name="项标题"/>
          <p:cNvSpPr txBox="1"/>
          <p:nvPr>
            <p:custDataLst>
              <p:tags r:id="rId6"/>
            </p:custDataLst>
          </p:nvPr>
        </p:nvSpPr>
        <p:spPr>
          <a:xfrm>
            <a:off x="6049645" y="2601595"/>
            <a:ext cx="4208780" cy="58039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房地产金融创新方案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1" name="直接连接符 13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5987415" y="332676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2" name="序号"/>
          <p:cNvSpPr txBox="1"/>
          <p:nvPr>
            <p:custDataLst>
              <p:tags r:id="rId8"/>
            </p:custDataLst>
          </p:nvPr>
        </p:nvSpPr>
        <p:spPr>
          <a:xfrm>
            <a:off x="10605135" y="3449320"/>
            <a:ext cx="658495" cy="5803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03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4" name="项标题"/>
          <p:cNvSpPr txBox="1"/>
          <p:nvPr>
            <p:custDataLst>
              <p:tags r:id="rId9"/>
            </p:custDataLst>
          </p:nvPr>
        </p:nvSpPr>
        <p:spPr>
          <a:xfrm>
            <a:off x="6049645" y="3449320"/>
            <a:ext cx="4208780" cy="58039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创新方案实施效果预期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3" name="直接连接符 18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5987415" y="417449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6" name="序号"/>
          <p:cNvSpPr txBox="1"/>
          <p:nvPr>
            <p:custDataLst>
              <p:tags r:id="rId11"/>
            </p:custDataLst>
          </p:nvPr>
        </p:nvSpPr>
        <p:spPr>
          <a:xfrm>
            <a:off x="10605135" y="4297045"/>
            <a:ext cx="658495" cy="5803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04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8" name="项标题"/>
          <p:cNvSpPr txBox="1"/>
          <p:nvPr>
            <p:custDataLst>
              <p:tags r:id="rId12"/>
            </p:custDataLst>
          </p:nvPr>
        </p:nvSpPr>
        <p:spPr>
          <a:xfrm>
            <a:off x="6049645" y="4297045"/>
            <a:ext cx="4208780" cy="58039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创新方案实施保障措施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5" name="直接连接符 22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5987415" y="502221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0" name="序号"/>
          <p:cNvSpPr txBox="1"/>
          <p:nvPr>
            <p:custDataLst>
              <p:tags r:id="rId14"/>
            </p:custDataLst>
          </p:nvPr>
        </p:nvSpPr>
        <p:spPr>
          <a:xfrm>
            <a:off x="10605135" y="5144770"/>
            <a:ext cx="658495" cy="5803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05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2" name="项标题"/>
          <p:cNvSpPr txBox="1"/>
          <p:nvPr>
            <p:custDataLst>
              <p:tags r:id="rId15"/>
            </p:custDataLst>
          </p:nvPr>
        </p:nvSpPr>
        <p:spPr>
          <a:xfrm>
            <a:off x="6049645" y="5144770"/>
            <a:ext cx="4208780" cy="58039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结论与建议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7" name="直接连接符 26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5987415" y="58699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17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行业背景与现状</a:t>
            </a:r>
            <a:endParaRPr altLang="en-US" lang="zh-CN"/>
          </a:p>
        </p:txBody>
      </p:sp>
      <p:sp>
        <p:nvSpPr>
          <p:cNvPr id="1048824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房地产金融行业概述</a:t>
            </a:r>
            <a:endParaRPr altLang="en-US" lang="zh-CN"/>
          </a:p>
        </p:txBody>
      </p:sp>
      <p:sp>
        <p:nvSpPr>
          <p:cNvPr id="1048848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50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52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定义：房地产金融行业是为房地产开发、经营和流通提供金融服务的行业。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854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56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5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业务范围：包括房地产贷款、房地产投资、房地产信托等。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860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62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64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行业特点：资金密集、风险较高、监管严格。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866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68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70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fontScale="7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发展趋势：随着城市化进程加速和政策调控，房地产金融行业将呈现多元化、专业化、国际化的发展趋势。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当前市场环境分析</a:t>
            </a:r>
            <a:endParaRPr altLang="en-US" lang="zh-CN"/>
          </a:p>
        </p:txBody>
      </p:sp>
      <p:sp>
        <p:nvSpPr>
          <p:cNvPr id="1048906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08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10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12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14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竞争激烈，房地产企业需要寻求创新突破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8916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18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20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消费者购房需求下降，市场销售疲软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2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24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26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金融政策收紧，房地产企业融资难度加大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8928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30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32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经济增长放缓，房地产市场面临调整压力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行业发展趋势与挑战</a:t>
            </a:r>
            <a:endParaRPr altLang="en-US" lang="zh-CN"/>
          </a:p>
        </p:txBody>
      </p:sp>
      <p:sp>
        <p:nvSpPr>
          <p:cNvPr id="1048968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数字化转型：随着科技的发展，房地产金融行业正逐步实现数字化转型，提高业务效率和客户体验。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0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72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74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绿色金融：在可持续发展理念的推动下，绿色金融在房地产金融行业中的地位越来越重要，为行业带来新的发展机遇和挑战。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6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78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0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监管政策：随着监管政策的不断收紧，房地产金融行业面临着越来越严格的合规要求和风险控制挑战。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2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4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6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市场竞争：随着市场的不断扩大和竞争的加剧，房地产金融行业面临着越来越大的竞争压力，需要不断创新以保持竞争优势。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8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90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房地产金融创新方案</a:t>
            </a:r>
            <a:endParaRPr altLang="en-US" lang="zh-CN"/>
          </a:p>
        </p:txBody>
      </p:sp>
      <p:sp>
        <p:nvSpPr>
          <p:cNvPr id="1049026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创新方案概述</a:t>
            </a:r>
            <a:endParaRPr altLang="en-US" lang="zh-CN"/>
          </a:p>
        </p:txBody>
      </p:sp>
      <p:sp>
        <p:nvSpPr>
          <p:cNvPr id="104905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创新背景：当前房地产金融行业面临的问题和挑战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创新内容：具体方案措施，包括但不限于金融产品、服务模式、风险管理等方面的创新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7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实施步骤：分阶段实施创新方案，明确各阶段的目标和时间节点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创新目标：通过创新解决行业痛点，提升市场竞争力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创新方案目标与原则</a:t>
            </a:r>
            <a:endParaRPr altLang="en-US" lang="zh-CN"/>
          </a:p>
        </p:txBody>
      </p:sp>
      <p:sp>
        <p:nvSpPr>
          <p:cNvPr id="1049124" name="椭圆 262"/>
          <p:cNvSpPr/>
          <p:nvPr>
            <p:custDataLst>
              <p:tags r:id="rId1"/>
            </p:custDataLst>
          </p:nvPr>
        </p:nvSpPr>
        <p:spPr>
          <a:xfrm>
            <a:off x="2569289" y="3102811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26" name="椭圆 263"/>
          <p:cNvSpPr/>
          <p:nvPr>
            <p:custDataLst>
              <p:tags r:id="rId2"/>
            </p:custDataLst>
          </p:nvPr>
        </p:nvSpPr>
        <p:spPr>
          <a:xfrm>
            <a:off x="3386278" y="3179873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28" name="椭圆 264"/>
          <p:cNvSpPr/>
          <p:nvPr>
            <p:custDataLst>
              <p:tags r:id="rId3"/>
            </p:custDataLst>
          </p:nvPr>
        </p:nvSpPr>
        <p:spPr>
          <a:xfrm>
            <a:off x="4151266" y="3406676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30" name="椭圆 265"/>
          <p:cNvSpPr/>
          <p:nvPr>
            <p:custDataLst>
              <p:tags r:id="rId4"/>
            </p:custDataLst>
          </p:nvPr>
        </p:nvSpPr>
        <p:spPr>
          <a:xfrm>
            <a:off x="4797840" y="3598392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32" name="椭圆 266"/>
          <p:cNvSpPr/>
          <p:nvPr>
            <p:custDataLst>
              <p:tags r:id="rId5"/>
            </p:custDataLst>
          </p:nvPr>
        </p:nvSpPr>
        <p:spPr>
          <a:xfrm>
            <a:off x="5460703" y="3794495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3723071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34" name="椭圆 268"/>
          <p:cNvSpPr/>
          <p:nvPr>
            <p:custDataLst>
              <p:tags r:id="rId7"/>
            </p:custDataLst>
          </p:nvPr>
        </p:nvSpPr>
        <p:spPr>
          <a:xfrm flipV="1">
            <a:off x="2918264" y="3544511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36" name="椭圆 269"/>
          <p:cNvSpPr/>
          <p:nvPr>
            <p:custDataLst>
              <p:tags r:id="rId8"/>
            </p:custDataLst>
          </p:nvPr>
        </p:nvSpPr>
        <p:spPr>
          <a:xfrm flipV="1">
            <a:off x="2958361" y="3585235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38" name="椭圆 270"/>
          <p:cNvSpPr/>
          <p:nvPr>
            <p:custDataLst>
              <p:tags r:id="rId9"/>
            </p:custDataLst>
          </p:nvPr>
        </p:nvSpPr>
        <p:spPr>
          <a:xfrm flipV="1">
            <a:off x="7719953" y="2763861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2874129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40" name="椭圆 272"/>
          <p:cNvSpPr/>
          <p:nvPr>
            <p:custDataLst>
              <p:tags r:id="rId11"/>
            </p:custDataLst>
          </p:nvPr>
        </p:nvSpPr>
        <p:spPr>
          <a:xfrm flipV="1">
            <a:off x="4099264" y="2643568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045797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2746318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42" name="椭圆 275"/>
          <p:cNvSpPr/>
          <p:nvPr>
            <p:custDataLst>
              <p:tags r:id="rId14"/>
            </p:custDataLst>
          </p:nvPr>
        </p:nvSpPr>
        <p:spPr>
          <a:xfrm flipV="1">
            <a:off x="7003209" y="2567758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44" name="椭圆 276"/>
          <p:cNvSpPr/>
          <p:nvPr>
            <p:custDataLst>
              <p:tags r:id="rId15"/>
            </p:custDataLst>
          </p:nvPr>
        </p:nvSpPr>
        <p:spPr>
          <a:xfrm flipV="1">
            <a:off x="7043306" y="2608482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46" name="椭圆 277"/>
          <p:cNvSpPr/>
          <p:nvPr>
            <p:custDataLst>
              <p:tags r:id="rId16"/>
            </p:custDataLst>
          </p:nvPr>
        </p:nvSpPr>
        <p:spPr>
          <a:xfrm flipV="1">
            <a:off x="3858052" y="3392892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3503160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48" name="椭圆 279"/>
          <p:cNvSpPr/>
          <p:nvPr>
            <p:custDataLst>
              <p:tags r:id="rId18"/>
            </p:custDataLst>
          </p:nvPr>
        </p:nvSpPr>
        <p:spPr>
          <a:xfrm flipV="1">
            <a:off x="8431686" y="3619068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3899751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50" name="椭圆 281"/>
          <p:cNvSpPr/>
          <p:nvPr>
            <p:custDataLst>
              <p:tags r:id="rId20"/>
            </p:custDataLst>
          </p:nvPr>
        </p:nvSpPr>
        <p:spPr>
          <a:xfrm flipV="1">
            <a:off x="4999581" y="3917920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4281305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52" name="图形 15"/>
          <p:cNvSpPr/>
          <p:nvPr>
            <p:custDataLst>
              <p:tags r:id="rId22"/>
            </p:custDataLst>
          </p:nvPr>
        </p:nvSpPr>
        <p:spPr>
          <a:xfrm>
            <a:off x="5064113" y="3984958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54" name="图形 19"/>
          <p:cNvSpPr/>
          <p:nvPr>
            <p:custDataLst>
              <p:tags r:id="rId23"/>
            </p:custDataLst>
          </p:nvPr>
        </p:nvSpPr>
        <p:spPr>
          <a:xfrm>
            <a:off x="8496845" y="3689865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56" name="图形 27"/>
          <p:cNvSpPr/>
          <p:nvPr>
            <p:custDataLst>
              <p:tags r:id="rId24"/>
            </p:custDataLst>
          </p:nvPr>
        </p:nvSpPr>
        <p:spPr>
          <a:xfrm>
            <a:off x="4198255" y="2762608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58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2713739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60" name="正文"/>
          <p:cNvSpPr txBox="1"/>
          <p:nvPr>
            <p:custDataLst>
              <p:tags r:id="rId26"/>
            </p:custDataLst>
          </p:nvPr>
        </p:nvSpPr>
        <p:spPr>
          <a:xfrm>
            <a:off x="838200" y="2783283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目标：提高房地产金融行业的效率和竞争力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2" name="正文"/>
          <p:cNvSpPr txBox="1"/>
          <p:nvPr>
            <p:custDataLst>
              <p:tags r:id="rId27"/>
            </p:custDataLst>
          </p:nvPr>
        </p:nvSpPr>
        <p:spPr>
          <a:xfrm>
            <a:off x="9285014" y="2783283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原则：合法合规、风险可控、创新发展、服务实体经济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创新方案实施策略</a:t>
            </a:r>
            <a:endParaRPr altLang="en-US" lang="zh-CN"/>
          </a:p>
        </p:txBody>
      </p:sp>
      <p:sp>
        <p:nvSpPr>
          <p:cNvPr id="104919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0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0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建立多元化融资渠道，降低企业融资成本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0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0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推动房地产金融产品创新，满足不同客户需求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加强风险控制和监管，确保金融安全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2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建立合作共赢的房地产金融生态圈，促进产业协同发展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创新方案实施步骤</a:t>
            </a:r>
            <a:endParaRPr altLang="en-US" lang="zh-CN"/>
          </a:p>
        </p:txBody>
      </p:sp>
      <p:sp>
        <p:nvSpPr>
          <p:cNvPr id="1049256" name="对角圆角矩形 52"/>
          <p:cNvSpPr/>
          <p:nvPr>
            <p:custDataLst>
              <p:tags r:id="rId1"/>
            </p:custDataLst>
          </p:nvPr>
        </p:nvSpPr>
        <p:spPr>
          <a:xfrm>
            <a:off x="838200" y="1554408"/>
            <a:ext cx="5036170" cy="1226602"/>
          </a:xfrm>
          <a:prstGeom prst="round2DiagRect">
            <a:avLst>
              <a:gd name="adj1" fmla="val 18403"/>
              <a:gd name="adj2" fmla="val 15999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8" name="对角圆角矩形 53"/>
          <p:cNvSpPr/>
          <p:nvPr>
            <p:custDataLst>
              <p:tags r:id="rId2"/>
            </p:custDataLst>
          </p:nvPr>
        </p:nvSpPr>
        <p:spPr>
          <a:xfrm>
            <a:off x="838200" y="1427203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0" name="直角三角形 54"/>
          <p:cNvSpPr/>
          <p:nvPr>
            <p:custDataLst>
              <p:tags r:id="rId3"/>
            </p:custDataLst>
          </p:nvPr>
        </p:nvSpPr>
        <p:spPr>
          <a:xfrm>
            <a:off x="1342589" y="1427836"/>
            <a:ext cx="75943" cy="126572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2" name="文本框 56"/>
          <p:cNvSpPr txBox="1"/>
          <p:nvPr>
            <p:custDataLst>
              <p:tags r:id="rId4"/>
            </p:custDataLst>
          </p:nvPr>
        </p:nvSpPr>
        <p:spPr>
          <a:xfrm>
            <a:off x="1375498" y="1605670"/>
            <a:ext cx="4302327" cy="1112379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建立创新团队：组建具备创新思维和专业技能的团队，负责方案的研发和实施。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4" name="对角圆角矩形 9"/>
          <p:cNvSpPr/>
          <p:nvPr>
            <p:custDataLst>
              <p:tags r:id="rId5"/>
            </p:custDataLst>
          </p:nvPr>
        </p:nvSpPr>
        <p:spPr>
          <a:xfrm>
            <a:off x="6317501" y="1554408"/>
            <a:ext cx="5036170" cy="1226602"/>
          </a:xfrm>
          <a:prstGeom prst="round2DiagRect">
            <a:avLst>
              <a:gd name="adj1" fmla="val 18419"/>
              <a:gd name="adj2" fmla="val 14126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6" name="对角圆角矩形 10"/>
          <p:cNvSpPr/>
          <p:nvPr>
            <p:custDataLst>
              <p:tags r:id="rId6"/>
            </p:custDataLst>
          </p:nvPr>
        </p:nvSpPr>
        <p:spPr>
          <a:xfrm>
            <a:off x="6317501" y="1427203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8" name="直角三角形 11"/>
          <p:cNvSpPr/>
          <p:nvPr>
            <p:custDataLst>
              <p:tags r:id="rId7"/>
            </p:custDataLst>
          </p:nvPr>
        </p:nvSpPr>
        <p:spPr>
          <a:xfrm>
            <a:off x="6821257" y="1427836"/>
            <a:ext cx="75943" cy="126572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0" name="文本框 12"/>
          <p:cNvSpPr txBox="1"/>
          <p:nvPr>
            <p:custDataLst>
              <p:tags r:id="rId8"/>
            </p:custDataLst>
          </p:nvPr>
        </p:nvSpPr>
        <p:spPr>
          <a:xfrm>
            <a:off x="6854166" y="1611998"/>
            <a:ext cx="4302327" cy="1112379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资源整合：与相关合作伙伴进行资源整合，共同推进方案的实施。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2" name="对角圆角矩形 5"/>
          <p:cNvSpPr/>
          <p:nvPr>
            <p:custDataLst>
              <p:tags r:id="rId9"/>
            </p:custDataLst>
          </p:nvPr>
        </p:nvSpPr>
        <p:spPr>
          <a:xfrm>
            <a:off x="838200" y="3221361"/>
            <a:ext cx="5036170" cy="1226602"/>
          </a:xfrm>
          <a:prstGeom prst="round2DiagRect">
            <a:avLst>
              <a:gd name="adj1" fmla="val 15411"/>
              <a:gd name="adj2" fmla="val 15070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4" name="对角圆角矩形 6"/>
          <p:cNvSpPr/>
          <p:nvPr>
            <p:custDataLst>
              <p:tags r:id="rId10"/>
            </p:custDataLst>
          </p:nvPr>
        </p:nvSpPr>
        <p:spPr>
          <a:xfrm>
            <a:off x="838200" y="3094156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6" name="直角三角形 7"/>
          <p:cNvSpPr/>
          <p:nvPr>
            <p:custDataLst>
              <p:tags r:id="rId11"/>
            </p:custDataLst>
          </p:nvPr>
        </p:nvSpPr>
        <p:spPr>
          <a:xfrm>
            <a:off x="1342589" y="3094789"/>
            <a:ext cx="75943" cy="126572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8" name="文本框 8"/>
          <p:cNvSpPr txBox="1"/>
          <p:nvPr>
            <p:custDataLst>
              <p:tags r:id="rId12"/>
            </p:custDataLst>
          </p:nvPr>
        </p:nvSpPr>
        <p:spPr>
          <a:xfrm>
            <a:off x="1375498" y="3278951"/>
            <a:ext cx="4302327" cy="1112379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市场调研：深入了解客户需求、行业趋势和竞争对手情况，为方案制定提供数据支持。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0" name="对角圆角矩形 14"/>
          <p:cNvSpPr/>
          <p:nvPr>
            <p:custDataLst>
              <p:tags r:id="rId13"/>
            </p:custDataLst>
          </p:nvPr>
        </p:nvSpPr>
        <p:spPr>
          <a:xfrm>
            <a:off x="6317501" y="3221361"/>
            <a:ext cx="5036170" cy="1226602"/>
          </a:xfrm>
          <a:prstGeom prst="round2DiagRect">
            <a:avLst>
              <a:gd name="adj1" fmla="val 14446"/>
              <a:gd name="adj2" fmla="val 16035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2" name="对角圆角矩形 18"/>
          <p:cNvSpPr/>
          <p:nvPr>
            <p:custDataLst>
              <p:tags r:id="rId14"/>
            </p:custDataLst>
          </p:nvPr>
        </p:nvSpPr>
        <p:spPr>
          <a:xfrm>
            <a:off x="6317501" y="3094156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algn="tl" blurRad="165100" dir="2700000" dist="25400" rotWithShape="0" sx="102000" sy="102000">
              <a:schemeClr val="accent5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4" name="直角三角形 19"/>
          <p:cNvSpPr/>
          <p:nvPr>
            <p:custDataLst>
              <p:tags r:id="rId15"/>
            </p:custDataLst>
          </p:nvPr>
        </p:nvSpPr>
        <p:spPr>
          <a:xfrm>
            <a:off x="6821257" y="3094789"/>
            <a:ext cx="75943" cy="126572"/>
          </a:xfrm>
          <a:prstGeom prst="rtTriangle"/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6" name="文本框 20"/>
          <p:cNvSpPr txBox="1"/>
          <p:nvPr>
            <p:custDataLst>
              <p:tags r:id="rId16"/>
            </p:custDataLst>
          </p:nvPr>
        </p:nvSpPr>
        <p:spPr>
          <a:xfrm>
            <a:off x="6854166" y="3278951"/>
            <a:ext cx="4302327" cy="1112379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方案实施：按照既定的方案，逐步推进各项工作的开展，确保方案的顺利实施。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8" name="对角圆角矩形 15"/>
          <p:cNvSpPr/>
          <p:nvPr>
            <p:custDataLst>
              <p:tags r:id="rId17"/>
            </p:custDataLst>
          </p:nvPr>
        </p:nvSpPr>
        <p:spPr>
          <a:xfrm>
            <a:off x="838200" y="4888314"/>
            <a:ext cx="5036170" cy="1226602"/>
          </a:xfrm>
          <a:prstGeom prst="round2DiagRect">
            <a:avLst>
              <a:gd name="adj1" fmla="val 16339"/>
              <a:gd name="adj2" fmla="val 1703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0" name="对角圆角矩形 16"/>
          <p:cNvSpPr/>
          <p:nvPr>
            <p:custDataLst>
              <p:tags r:id="rId18"/>
            </p:custDataLst>
          </p:nvPr>
        </p:nvSpPr>
        <p:spPr>
          <a:xfrm>
            <a:off x="838200" y="4760476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2" name="直角三角形 17"/>
          <p:cNvSpPr/>
          <p:nvPr>
            <p:custDataLst>
              <p:tags r:id="rId19"/>
            </p:custDataLst>
          </p:nvPr>
        </p:nvSpPr>
        <p:spPr>
          <a:xfrm>
            <a:off x="1342589" y="4756679"/>
            <a:ext cx="75943" cy="126572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4" name="文本框 27"/>
          <p:cNvSpPr txBox="1"/>
          <p:nvPr>
            <p:custDataLst>
              <p:tags r:id="rId20"/>
            </p:custDataLst>
          </p:nvPr>
        </p:nvSpPr>
        <p:spPr>
          <a:xfrm>
            <a:off x="1375498" y="4945904"/>
            <a:ext cx="4302327" cy="1112379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方案制定：根据调研结果，制定具体的创新方案，包括产品、服务、营销等方面的创新。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6" name="对角圆角矩形 22"/>
          <p:cNvSpPr/>
          <p:nvPr>
            <p:custDataLst>
              <p:tags r:id="rId21"/>
            </p:custDataLst>
          </p:nvPr>
        </p:nvSpPr>
        <p:spPr>
          <a:xfrm>
            <a:off x="6317501" y="4888314"/>
            <a:ext cx="5036170" cy="1226602"/>
          </a:xfrm>
          <a:prstGeom prst="round2DiagRect">
            <a:avLst>
              <a:gd name="adj1" fmla="val 13517"/>
              <a:gd name="adj2" fmla="val 16035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latin typeface="+mn-ea"/>
            </a:endParaRPr>
          </a:p>
        </p:txBody>
      </p:sp>
      <p:sp>
        <p:nvSpPr>
          <p:cNvPr id="1049298" name="对角圆角矩形 23"/>
          <p:cNvSpPr/>
          <p:nvPr>
            <p:custDataLst>
              <p:tags r:id="rId22"/>
            </p:custDataLst>
          </p:nvPr>
        </p:nvSpPr>
        <p:spPr>
          <a:xfrm>
            <a:off x="6317501" y="4760476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6"/>
          </a:solidFill>
          <a:ln>
            <a:noFill/>
          </a:ln>
          <a:effectLst>
            <a:outerShdw algn="tl" blurRad="165100" dir="2700000" dist="25400" rotWithShape="0" sx="102000" sy="102000">
              <a:schemeClr val="accent6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0" name="直角三角形 24"/>
          <p:cNvSpPr/>
          <p:nvPr>
            <p:custDataLst>
              <p:tags r:id="rId23"/>
            </p:custDataLst>
          </p:nvPr>
        </p:nvSpPr>
        <p:spPr>
          <a:xfrm>
            <a:off x="6821257" y="4756679"/>
            <a:ext cx="75943" cy="126572"/>
          </a:xfrm>
          <a:prstGeom prst="rtTriangle"/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2" name="文本框 25"/>
          <p:cNvSpPr txBox="1"/>
          <p:nvPr>
            <p:custDataLst>
              <p:tags r:id="rId24"/>
            </p:custDataLst>
          </p:nvPr>
        </p:nvSpPr>
        <p:spPr>
          <a:xfrm>
            <a:off x="6854166" y="4945904"/>
            <a:ext cx="4302327" cy="1112379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监测与评估：对方案的实施效果进行监测和评估，及时调整和优化方案，提高实施效果。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创新方案实施效果预期</a:t>
            </a:r>
            <a:endParaRPr altLang="en-US" lang="zh-CN"/>
          </a:p>
        </p:txBody>
      </p:sp>
      <p:sp>
        <p:nvSpPr>
          <p:cNvPr id="1049338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预期效果分析</a:t>
            </a:r>
            <a:endParaRPr altLang="en-US" lang="zh-CN"/>
          </a:p>
        </p:txBody>
      </p:sp>
      <p:sp>
        <p:nvSpPr>
          <p:cNvPr id="104936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6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7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7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7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增强市场的竞争力和创新能力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8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促进房地产市场的稳定和可持续发展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8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提高房地产金融行业的效率和透明度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8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降低企业的融资成本和风险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风险评估与应对措施</a:t>
            </a:r>
            <a:endParaRPr altLang="en-US" lang="zh-CN"/>
          </a:p>
        </p:txBody>
      </p:sp>
      <p:sp>
        <p:nvSpPr>
          <p:cNvPr id="104942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风险评估：对创新方案实施过程中可能出现的风险进行全面评估，包括市场风险、信用风险、操作风险等。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应对措施：针对不同风险制定相应的应对策略，如建立风险预警机制、加强内部控制等，确保创新方案的顺利实施。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风险监控：在创新方案实施过程中，持续监控风险状况，及时调整应对策略，确保风险可控。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风险控制：通过建立完善的风险管理体系，降低创新方案实施过程中的风险，提高实施效果。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效益评估与回报预测</a:t>
            </a:r>
            <a:endParaRPr altLang="en-US" lang="zh-CN"/>
          </a:p>
        </p:txBody>
      </p:sp>
      <p:sp>
        <p:nvSpPr>
          <p:cNvPr id="1049478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80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482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效益评估：通过创新方案实施，预期将提高房地产金融行业的效率和效益，降低风险和成本。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4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86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88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回报预测：根据市场分析和预测，预计创新方案实施后将带来可观的经济回报和市场份额增长。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0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92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94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风险评估：对创新方案实施过程中可能出现的风险进行全面评估，并制定应对措施。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6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98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00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持续改进：根据实施效果和市场反馈，不断优化和改进创新方案，以实现持续的效益增长和市场份额提升。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创新方案实施保障措施</a:t>
            </a:r>
            <a:endParaRPr altLang="en-US" lang="zh-CN"/>
          </a:p>
        </p:txBody>
      </p:sp>
      <p:sp>
        <p:nvSpPr>
          <p:cNvPr id="1049536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政策支持与监管环境</a:t>
            </a:r>
            <a:endParaRPr altLang="en-US" lang="zh-CN"/>
          </a:p>
        </p:txBody>
      </p:sp>
      <p:sp>
        <p:nvSpPr>
          <p:cNvPr id="104956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6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6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政策支持：政府出台相关政策，鼓励房地产金融创新方案的实施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6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监管环境：监管机构加强对房地产金融市场的监管，为创新方案的实施提供稳定的环境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法律法规：完善相关法律法规，为创新方案的实施提供法律保障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8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8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行业自律：加强行业自律，规范市场行为，推动房地产金融行业的健康发展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资金保障与融资渠道</a:t>
            </a:r>
            <a:endParaRPr altLang="en-US" lang="zh-CN"/>
          </a:p>
        </p:txBody>
      </p:sp>
      <p:sp>
        <p:nvSpPr>
          <p:cNvPr id="1049618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资金来源：政府财政拨款、银行贷款、社会资本等多元化融资渠道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0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22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24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资金监管：建立专门的资金监管机构，确保资金使用合法合规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6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28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30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资金风险控制：建立风险预警机制，及时发现并处理资金风险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2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34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36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资金使用效率：优化资金配置，提高资金使用效率，确保项目顺利实施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8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40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人才引进与培养计划</a:t>
            </a:r>
            <a:endParaRPr altLang="en-US" lang="zh-CN"/>
          </a:p>
        </p:txBody>
      </p:sp>
      <p:sp>
        <p:nvSpPr>
          <p:cNvPr id="104967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8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8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8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9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激励机制：建立科学的激励机制，激发员工的积极性和创造力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9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人才交流与合作：加强与其他企业和机构的交流与合作，拓宽人才引进和培养的渠道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9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引进高素质人才：通过多种渠道引进具有丰富经验和专业技能的高素质人才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9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培训计划：制定完善的培训计划，提高员工的专业技能和综合素质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合作与协同发展机制</a:t>
            </a:r>
            <a:endParaRPr altLang="en-US" lang="zh-CN"/>
          </a:p>
        </p:txBody>
      </p:sp>
      <p:sp>
        <p:nvSpPr>
          <p:cNvPr id="1049734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建立跨部门协同工作小组，负责方案的实施与推进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6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加强与政府部门、金融机构、房地产企业等多方合作，共同推进创新方案的实施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8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建立信息共享平台，促进各方之间的信息交流与合作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0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制定明确的合作协议和责任分工，确保各方能够协同工作，共同推进创新方案的实施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结论与建议</a:t>
            </a:r>
            <a:endParaRPr altLang="en-US" lang="zh-CN"/>
          </a:p>
        </p:txBody>
      </p:sp>
      <p:sp>
        <p:nvSpPr>
          <p:cNvPr id="1049776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结论总结</a:t>
            </a:r>
            <a:endParaRPr altLang="en-US" lang="zh-CN"/>
          </a:p>
        </p:txBody>
      </p:sp>
      <p:sp>
        <p:nvSpPr>
          <p:cNvPr id="1049800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02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04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06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08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政策建议和未来发展方向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810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2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4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对行业的长期影响和潜在风险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6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8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0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创新方案的有效性和可行性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822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4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6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2024年房地产金融行业面临的主要问题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对行业的建议</a:t>
            </a:r>
            <a:endParaRPr altLang="en-US" lang="zh-CN"/>
          </a:p>
        </p:txBody>
      </p:sp>
      <p:sp>
        <p:nvSpPr>
          <p:cNvPr id="104986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6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6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6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7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建立健全房地产金融风险评估体系，提高风险防范意识和管理水平。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7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鼓励房地产金融行业加强创新，探索新的业务模式和产品。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7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加强与相关行业的合作，共同推动房地产金融行业的发展。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7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加强对房地产金融行业的监管，规范市场秩序，防范系统性风险。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对未来研究的展望</a:t>
            </a:r>
            <a:endParaRPr altLang="en-US" lang="zh-CN"/>
          </a:p>
        </p:txBody>
      </p:sp>
      <p:sp>
        <p:nvSpPr>
          <p:cNvPr id="104991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1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2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2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2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加强对房地产金融创新的风险评估和风险管理研究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3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推动房地产金融创新与科技、互联网等领域的融合发展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3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深入研究房地产金融创新方案的影响因素和作用机制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3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探索房地产金融创新与经济增长、金融稳定等宏观因素的关系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8" name="公司名"/>
          <p:cNvSpPr>
            <a:spLocks noGrp="1"/>
          </p:cNvSpPr>
          <p:nvPr>
            <p:ph type="body" sz="quarter" idx="13"/>
            <p:custDataLst>
              <p:tags r:id="rId1"/>
            </p:custDataLst>
          </p:nvPr>
        </p:nvSpPr>
        <p:spPr>
          <a:xfrm>
            <a:off x="838799" y="356515"/>
            <a:ext cx="9740301" cy="504000"/>
          </a:xfrm>
        </p:spPr>
        <p:txBody>
          <a:bodyPr/>
          <a:p>
            <a:r>
              <a:rPr altLang="en-US" lang="zh-CN"/>
              <a:t>稻壳学院</a:t>
            </a:r>
            <a:endParaRPr altLang="en-US" lang="zh-CN"/>
          </a:p>
        </p:txBody>
      </p:sp>
      <p:sp>
        <p:nvSpPr>
          <p:cNvPr id="1049970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4749165" y="3572510"/>
            <a:ext cx="6604635" cy="50419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  <p:sp>
        <p:nvSpPr>
          <p:cNvPr id="1049972" name="标题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4748980" y="1772761"/>
            <a:ext cx="6604219" cy="1800000"/>
          </a:xfrm>
        </p:spPr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5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5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228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6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6"/>
  <p:tag name="KSO_WM_UNIT_SUBTYPE" val="g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TEMPLATE_CATEGORY" val="custom"/>
  <p:tag name="KSO_WM_TEMPLATE_INDEX" val="20231216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1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16"/>
  <p:tag name="KSO_WM_TEMPLATE_THUMBS_INDEX" val="1、9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16_1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 文档标题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16_1*b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副标题"/>
</p:tagLst>
</file>

<file path=ppt/tags/tag80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g"/>
  <p:tag name="KSO_WM_UNIT_VALUE" val="120"/>
  <p:tag name="KSO_WM_UNIT_TYPE" val="f"/>
  <p:tag name="KSO_WM_UNIT_INDEX" val="1"/>
  <p:tag name="KSO_WM_UNIT_PRESET_TEXT" val="稻壳公司"/>
</p:tagLst>
</file>

<file path=ppt/tags/tag81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b"/>
  <p:tag name="KSO_WM_UNIT_VALUE" val="11"/>
  <p:tag name="KSO_WM_UNIT_TYPE" val="f"/>
  <p:tag name="KSO_WM_UNIT_INDEX" val="2"/>
  <p:tag name="KSO_WM_UNIT_PRESET_TEXT" val="汇报人：WPS"/>
</p:tagLst>
</file>

<file path=ppt/tags/tag82.xml><?xml version="1.0" encoding="utf-8"?>
<p:tagLst xmlns:p="http://schemas.openxmlformats.org/presentationml/2006/main">
  <p:tag name="KSO_WM_SLIDE_ID" val="custom2023121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16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5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216_5*l_h_i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216_5*l_h_a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5*l_h_i*1_1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1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216_5*l_h_i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216_5*l_h_a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5*l_h_i*1_2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2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216_5*l_h_i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216_5*l_h_a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5*l_h_i*1_3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3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216_5*l_h_i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216_5*l_h_a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5*l_h_i*1_4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4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216_5*l_h_i*1_5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216_5*l_h_a*1_5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5*l_h_i*1_5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5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.xml><?xml version="1.0" encoding="utf-8"?>
<p:tagLst xmlns:p="http://schemas.openxmlformats.org/presentationml/2006/main">
  <p:tag name="KSO_WM_SLIDE_ID" val="custom20231216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121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02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43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1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1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1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1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1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1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1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1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1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1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1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1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1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1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1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1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1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1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1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1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1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1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1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1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1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1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1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5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5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5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5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5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5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5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5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5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5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5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5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1_5*l_h_i*1_5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301_5*l_h_i*1_5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brightness&quot;:0,&quot;colorType&quot;:1,&quot;foreColorIndex&quot;:9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1_5*l_h_i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1_5*l_h_f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5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5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5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5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301_5*l_h_i*1_6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diagram20231301_5*l_h_i*1_6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0,&quot;colorType&quot;:1,&quot;foreColorIndex&quot;:10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301_5*l_h_i*1_6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301_5*l_h_f*1_6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229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268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311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31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g"/>
  <p:tag name="KSO_WM_UNIT_VALUE" val="124"/>
  <p:tag name="KSO_WM_UNIT_TYPE" val="f"/>
  <p:tag name="KSO_WM_UNIT_INDEX" val="1"/>
  <p:tag name="KSO_WM_UNIT_PRESET_TEXT" val="稻壳学院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b"/>
  <p:tag name="KSO_WM_UNIT_VALUE" val="28"/>
  <p:tag name="KSO_WM_UNIT_TYPE" val="f"/>
  <p:tag name="KSO_WM_UNIT_INDEX" val="2"/>
  <p:tag name="KSO_WM_UNIT_PRESET_TEXT" val="汇报人：WPS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349.xml><?xml version="1.0" encoding="utf-8"?>
<p:tagLst xmlns:p="http://schemas.openxmlformats.org/presentationml/2006/main">
  <p:tag name="KSO_WM_SLIDE_ID" val="custom2023121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16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59">
      <a:dk1>
        <a:srgbClr val="000000"/>
      </a:dk1>
      <a:lt1>
        <a:srgbClr val="FFFFFF"/>
      </a:lt1>
      <a:dk2>
        <a:srgbClr val="001548"/>
      </a:dk2>
      <a:lt2>
        <a:srgbClr val="D9D9D9"/>
      </a:lt2>
      <a:accent1>
        <a:srgbClr val="EE562E"/>
      </a:accent1>
      <a:accent2>
        <a:srgbClr val="B86B31"/>
      </a:accent2>
      <a:accent3>
        <a:srgbClr val="958739"/>
      </a:accent3>
      <a:accent4>
        <a:srgbClr val="71A440"/>
      </a:accent4>
      <a:accent5>
        <a:srgbClr val="22CC46"/>
      </a:accent5>
      <a:accent6>
        <a:srgbClr val="AA58AC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5875">
          <a:solidFill>
            <a:schemeClr val="tx1">
              <a:lumMod val="50000"/>
              <a:lumOff val="50000"/>
              <a:alpha val="80000"/>
            </a:schemeClr>
          </a:solidFill>
        </a:ln>
      </a:spPr>
      <a:bodyPr/>
      <a:lstStyle/>
      <a:style>
        <a:lnRef idx="2">
          <a:schemeClr val="accent1"/>
        </a:lnRef>
        <a:fillRef idx="0">
          <a:srgbClr val="FFFFFF"/>
        </a:fillRef>
        <a:effectRef idx="0">
          <a:srgbClr val="FFFFFF"/>
        </a:effectRef>
        <a:fontRef idx="minor">
          <a:schemeClr val="tx1"/>
        </a:fontRef>
      </a:style>
    </a:lnDef>
    <a:txDef>
      <a:spPr>
        <a:noFill/>
      </a:spPr>
      <a:bodyPr anchor="b" bIns="0" lIns="0" rIns="0" rtlCol="0" tIns="0" wrap="square">
        <a:normAutofit/>
      </a:bodyPr>
      <a:lstStyle>
        <a:defPPr>
          <a:lnSpc>
            <a:spcPct val="100000"/>
          </a:lnSpc>
          <a:defRPr altLang="en-US" b="1" dirty="0" lang="zh-CN" spc="300">
            <a:solidFill>
              <a:schemeClr val="tx1">
                <a:lumMod val="85000"/>
                <a:lumOff val="15000"/>
              </a:schemeClr>
            </a:solidFill>
            <a:latin typeface="+mj-ea"/>
            <a:ea typeface="+mj-ea"/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2024-01-03T13:36:35Z</dcterms:created>
  <dcterms:modified xsi:type="dcterms:W3CDTF">2024-01-03T13:36:35Z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d8d1988c99234082b8264c1df42235f1_21</vt:lpwstr>
  </property>
</Properties>
</file>