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88" r:id="rId1"/>
    <p:sldMasterId id="2147485125" r:id="rId2"/>
  </p:sldMasterIdLst>
  <p:notesMasterIdLst>
    <p:notesMasterId r:id="rId3"/>
  </p:notesMasterIdLst>
  <p:sldIdLst>
    <p:sldId id="963" r:id="rId4"/>
    <p:sldId id="967" r:id="rId5"/>
    <p:sldId id="970" r:id="rId6"/>
    <p:sldId id="973" r:id="rId7"/>
    <p:sldId id="979" r:id="rId9"/>
    <p:sldId id="982" r:id="rId10"/>
    <p:sldId id="985" r:id="rId11"/>
    <p:sldId id="988" r:id="rId12"/>
    <p:sldId id="991" r:id="rId13"/>
    <p:sldId id="997" r:id="rId15"/>
    <p:sldId id="1000" r:id="rId16"/>
    <p:sldId id="1003" r:id="rId17"/>
    <p:sldId id="1006" r:id="rId18"/>
    <p:sldId id="1009" r:id="rId19"/>
    <p:sldId id="1015" r:id="rId21"/>
    <p:sldId id="1018" r:id="rId22"/>
    <p:sldId id="1021" r:id="rId23"/>
    <p:sldId id="1024" r:id="rId24"/>
    <p:sldId id="1027" r:id="rId25"/>
    <p:sldId id="1033" r:id="rId27"/>
    <p:sldId id="1036" r:id="rId28"/>
    <p:sldId id="1039" r:id="rId29"/>
    <p:sldId id="1042" r:id="rId30"/>
    <p:sldId id="1045" r:id="rId31"/>
    <p:sldId id="1051" r:id="rId33"/>
    <p:sldId id="1054" r:id="rId34"/>
    <p:sldId id="1057" r:id="rId35"/>
    <p:sldId id="1060" r:id="rId36"/>
    <p:sldId id="1063" r:id="rId37"/>
    <p:sldId id="1069" r:id="rId39"/>
    <p:sldId id="1072" r:id="rId40"/>
    <p:sldId id="1075" r:id="rId41"/>
    <p:sldId id="1078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89" r:id="rId1"/>
    <p:sldLayoutId id="2147485090" r:id="rId2"/>
    <p:sldLayoutId id="2147485091" r:id="rId3"/>
    <p:sldLayoutId id="2147485092" r:id="rId4"/>
    <p:sldLayoutId id="2147485093" r:id="rId5"/>
    <p:sldLayoutId id="2147485094" r:id="rId6"/>
    <p:sldLayoutId id="2147485095" r:id="rId7"/>
    <p:sldLayoutId id="2147485096" r:id="rId8"/>
    <p:sldLayoutId id="2147485097" r:id="rId9"/>
    <p:sldLayoutId id="2147485098" r:id="rId10"/>
    <p:sldLayoutId id="21474850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126" r:id="rId1"/>
    <p:sldLayoutId id="2147485127" r:id="rId2"/>
    <p:sldLayoutId id="2147485128" r:id="rId3"/>
    <p:sldLayoutId id="2147485129" r:id="rId4"/>
    <p:sldLayoutId id="2147485130" r:id="rId5"/>
    <p:sldLayoutId id="2147485131" r:id="rId6"/>
    <p:sldLayoutId id="2147485132" r:id="rId7"/>
    <p:sldLayoutId id="2147485133" r:id="rId8"/>
    <p:sldLayoutId id="2147485134" r:id="rId9"/>
    <p:sldLayoutId id="2147485135" r:id="rId10"/>
    <p:sldLayoutId id="214748513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tags" Target="../tags/tag423.xml"/><Relationship Id="rId6" Type="http://schemas.openxmlformats.org/officeDocument/2006/relationships/tags" Target="../tags/tag424.xml"/><Relationship Id="rId7" Type="http://schemas.openxmlformats.org/officeDocument/2006/relationships/tags" Target="../tags/tag425.xml"/><Relationship Id="rId8" Type="http://schemas.openxmlformats.org/officeDocument/2006/relationships/tags" Target="../tags/tag426.xml"/><Relationship Id="rId9" Type="http://schemas.openxmlformats.org/officeDocument/2006/relationships/tags" Target="../tags/tag427.xml"/><Relationship Id="rId10" Type="http://schemas.openxmlformats.org/officeDocument/2006/relationships/tags" Target="../tags/tag428.xml"/><Relationship Id="rId11" Type="http://schemas.openxmlformats.org/officeDocument/2006/relationships/tags" Target="../tags/tag429.xml"/><Relationship Id="rId12" Type="http://schemas.openxmlformats.org/officeDocument/2006/relationships/tags" Target="../tags/tag43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1.xml"/><Relationship Id="rId2" Type="http://schemas.openxmlformats.org/officeDocument/2006/relationships/tags" Target="../tags/tag432.xml"/><Relationship Id="rId3" Type="http://schemas.openxmlformats.org/officeDocument/2006/relationships/tags" Target="../tags/tag433.xml"/><Relationship Id="rId4" Type="http://schemas.openxmlformats.org/officeDocument/2006/relationships/tags" Target="../tags/tag434.xml"/><Relationship Id="rId5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tags" Target="../tags/tag440.xml"/><Relationship Id="rId7" Type="http://schemas.openxmlformats.org/officeDocument/2006/relationships/tags" Target="../tags/tag441.xml"/><Relationship Id="rId8" Type="http://schemas.openxmlformats.org/officeDocument/2006/relationships/tags" Target="../tags/tag442.xml"/><Relationship Id="rId9" Type="http://schemas.openxmlformats.org/officeDocument/2006/relationships/tags" Target="../tags/tag443.xml"/><Relationship Id="rId10" Type="http://schemas.openxmlformats.org/officeDocument/2006/relationships/tags" Target="../tags/tag444.xml"/><Relationship Id="rId11" Type="http://schemas.openxmlformats.org/officeDocument/2006/relationships/tags" Target="../tags/tag445.xml"/><Relationship Id="rId12" Type="http://schemas.openxmlformats.org/officeDocument/2006/relationships/tags" Target="../tags/tag44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tags" Target="../tags/tag450.xml"/><Relationship Id="rId5" Type="http://schemas.openxmlformats.org/officeDocument/2006/relationships/tags" Target="../tags/tag451.xml"/><Relationship Id="rId6" Type="http://schemas.openxmlformats.org/officeDocument/2006/relationships/tags" Target="../tags/tag452.xml"/><Relationship Id="rId7" Type="http://schemas.openxmlformats.org/officeDocument/2006/relationships/tags" Target="../tags/tag453.xml"/><Relationship Id="rId8" Type="http://schemas.openxmlformats.org/officeDocument/2006/relationships/tags" Target="../tags/tag454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55.xml"/><Relationship Id="rId2" Type="http://schemas.openxmlformats.org/officeDocument/2006/relationships/tags" Target="../tags/tag456.xml"/><Relationship Id="rId3" Type="http://schemas.openxmlformats.org/officeDocument/2006/relationships/tags" Target="../tags/tag457.xml"/><Relationship Id="rId4" Type="http://schemas.openxmlformats.org/officeDocument/2006/relationships/tags" Target="../tags/tag458.xml"/><Relationship Id="rId5" Type="http://schemas.openxmlformats.org/officeDocument/2006/relationships/tags" Target="../tags/tag459.xml"/><Relationship Id="rId6" Type="http://schemas.openxmlformats.org/officeDocument/2006/relationships/tags" Target="../tags/tag460.xml"/><Relationship Id="rId7" Type="http://schemas.openxmlformats.org/officeDocument/2006/relationships/tags" Target="../tags/tag461.xml"/><Relationship Id="rId8" Type="http://schemas.openxmlformats.org/officeDocument/2006/relationships/tags" Target="../tags/tag462.xml"/><Relationship Id="rId9" Type="http://schemas.openxmlformats.org/officeDocument/2006/relationships/tags" Target="../tags/tag463.xml"/><Relationship Id="rId10" Type="http://schemas.openxmlformats.org/officeDocument/2006/relationships/tags" Target="../tags/tag464.xml"/><Relationship Id="rId11" Type="http://schemas.openxmlformats.org/officeDocument/2006/relationships/tags" Target="../tags/tag465.xml"/><Relationship Id="rId12" Type="http://schemas.openxmlformats.org/officeDocument/2006/relationships/tags" Target="../tags/tag466.xml"/><Relationship Id="rId13" Type="http://schemas.openxmlformats.org/officeDocument/2006/relationships/tags" Target="../tags/tag467.xml"/><Relationship Id="rId14" Type="http://schemas.openxmlformats.org/officeDocument/2006/relationships/tags" Target="../tags/tag468.xml"/><Relationship Id="rId1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69.xml"/><Relationship Id="rId2" Type="http://schemas.openxmlformats.org/officeDocument/2006/relationships/tags" Target="../tags/tag470.xml"/><Relationship Id="rId3" Type="http://schemas.openxmlformats.org/officeDocument/2006/relationships/tags" Target="../tags/tag471.xml"/><Relationship Id="rId4" Type="http://schemas.openxmlformats.org/officeDocument/2006/relationships/tags" Target="../tags/tag47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制定全面的风险防控策略和计划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风险识别与评估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建立风险防控体系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风险应对措施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风险监控与报告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风险防控能力提升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风险识别与评估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确定风险领域</a:t>
            </a:r>
            <a:endParaRPr altLang="en-US" lang="zh-CN"/>
          </a:p>
        </p:txBody>
      </p:sp>
      <p:sp>
        <p:nvSpPr>
          <p:cNvPr id="10490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行业风险：分析行业趋势、竞争态势和政策法规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财务风险：分析财务状况、投资和融资风险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战略风险：评估公司战略、市场定位和竞争优势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业务风险：评估业务流程、客户和市场风险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风险识别方法</a:t>
            </a:r>
            <a:endParaRPr altLang="en-US" lang="zh-CN"/>
          </a:p>
        </p:txBody>
      </p:sp>
      <p:sp>
        <p:nvSpPr>
          <p:cNvPr id="10491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风险问卷调查：通过问卷调查的方式，收集员工或客户对风险的看法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历史数据分析：通过分析历史数据，识别可能的风险因素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专家评估：邀请专家对特定领域或行业进行风险评估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风险研讨会：组织专家和相关人员召开研讨会，共同探讨潜在的风险因素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风险评估标准</a:t>
            </a:r>
            <a:endParaRPr altLang="en-US" lang="zh-CN"/>
          </a:p>
        </p:txBody>
      </p:sp>
      <p:sp>
        <p:nvSpPr>
          <p:cNvPr id="104924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风险发生的可能性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4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风险发生后可能造成的损失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5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风险的可控性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5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风险评估的时效性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风险等级划分</a:t>
            </a:r>
            <a:endParaRPr altLang="en-US" lang="zh-CN"/>
          </a:p>
        </p:txBody>
      </p:sp>
      <p:sp>
        <p:nvSpPr>
          <p:cNvPr id="104930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风险等级定义：根据风险发生的概率和影响程度，将风险划分为不同等级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风险等级划分标准：根据风险发生的可能性、影响范围、影响程度等因素进行综合评估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风险等级划分方法：采用定性和定量相结合的方法，如概率-影响矩阵、敏感性分析等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风险等级划分意义：帮助企业更好地了解和掌握不同等级的风险，为制定全面的风险防控策略和计划提供依据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7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建立风险防控体系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制定风险防控策略</a:t>
            </a:r>
            <a:endParaRPr altLang="en-US" lang="zh-CN"/>
          </a:p>
        </p:txBody>
      </p:sp>
      <p:sp>
        <p:nvSpPr>
          <p:cNvPr id="10494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确定风险防控目标：明确风险防控的目的和意义，为制定策略提供方向。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分析风险因素：对可能存在的风险因素进行全面分析和评估，为制定策略提供依据。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制定风险防控措施：根据风险因素的分析结果，制定相应的风险防控措施，包括预防、控制和应对等方面。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建立风险防控机制：建立完善的风险防控机制，包括风险预警、风险处置、风险监控等方面，确保风险防控工作的有效实施。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建立风险管理制度</a:t>
            </a:r>
            <a:endParaRPr altLang="en-US" lang="zh-CN"/>
          </a:p>
        </p:txBody>
      </p:sp>
      <p:sp>
        <p:nvSpPr>
          <p:cNvPr id="1049526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建立风险应对机制：针对不同风险类型，制定相应的应对措施和预案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40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定期进行风险评估：对现有业务进行全面风险评估，及时发现潜在风险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42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建立风险管理制度：明确风险管理流程、责任分工和监督机制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44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强化风险意识培训：提高员工对风险的认识和防范意识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46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明确风险管理目标：确保公司运营稳定、合规，降低潜在风险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48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制定风险管理策略：针对不同业务领域，制定相应的风险管理策略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50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4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8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设立风险管理机构</a:t>
            </a:r>
            <a:endParaRPr altLang="en-US" lang="zh-CN"/>
          </a:p>
        </p:txBody>
      </p:sp>
      <p:sp>
        <p:nvSpPr>
          <p:cNvPr id="10496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建立完善的风险管理制度和流程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明确风险管理机构的职责和权限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配备专业的风险管理人员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加强与其他部门的沟通和协作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完善风险防控流程</a:t>
            </a:r>
            <a:endParaRPr altLang="en-US" lang="zh-CN"/>
          </a:p>
        </p:txBody>
      </p:sp>
      <p:sp>
        <p:nvSpPr>
          <p:cNvPr id="1049658" name="Freeform 1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536443"/>
            <a:ext cx="2060965" cy="1321077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3 h 3426"/>
              <a:gd name="T4" fmla="*/ 5259 w 5260"/>
              <a:gd name="T5" fmla="*/ 0 h 3426"/>
              <a:gd name="T6" fmla="*/ 0 w 5260"/>
              <a:gd name="T7" fmla="*/ 2074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3"/>
                </a:lnTo>
                <a:lnTo>
                  <a:pt x="5259" y="0"/>
                </a:lnTo>
                <a:lnTo>
                  <a:pt x="0" y="2074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49660" name="Freeform 2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325432"/>
            <a:ext cx="2060965" cy="1321077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49662" name="Freeform 2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3114422"/>
            <a:ext cx="2060965" cy="1321077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6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899759"/>
            <a:ext cx="2060965" cy="1324478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49666" name="Freeform 2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1522440"/>
            <a:ext cx="2060965" cy="535574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68" name="Freeform 2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2321779"/>
            <a:ext cx="2060965" cy="535574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5259 w 5260"/>
              <a:gd name="T9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70" name="Freeform 2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3110769"/>
            <a:ext cx="2060965" cy="535574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72" name="Freeform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38200" y="3901585"/>
            <a:ext cx="2060965" cy="53383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74" name="Freeform 22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38200" y="4688748"/>
            <a:ext cx="2060965" cy="1324478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49676" name="Freeform 2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38200" y="5477738"/>
            <a:ext cx="2060965" cy="535574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78" name="Freeform 26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4690575"/>
            <a:ext cx="2060965" cy="53383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80" name="正文"/>
          <p:cNvSpPr txBox="1"/>
          <p:nvPr>
            <p:custDataLst>
              <p:tags r:id="rId12"/>
            </p:custDataLst>
          </p:nvPr>
        </p:nvSpPr>
        <p:spPr>
          <a:xfrm>
            <a:off x="2974438" y="1500524"/>
            <a:ext cx="8380072" cy="56816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明确风险防控目标：确定风险防控的具体目标和范围，为后续工作提供明确的方向。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2" name="正文"/>
          <p:cNvSpPr txBox="1"/>
          <p:nvPr>
            <p:custDataLst>
              <p:tags r:id="rId13"/>
            </p:custDataLst>
          </p:nvPr>
        </p:nvSpPr>
        <p:spPr>
          <a:xfrm>
            <a:off x="2974438" y="2256030"/>
            <a:ext cx="8380072" cy="6073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识别风险：通过各种手段和方法，全面识别可能对企业或组织造成影响的风险因素。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14"/>
            </p:custDataLst>
          </p:nvPr>
        </p:nvSpPr>
        <p:spPr>
          <a:xfrm>
            <a:off x="2974438" y="3050499"/>
            <a:ext cx="8380072" cy="607302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评估风险：对识别出的风险进行评估，包括风险发生的概率、影响程度等，为后续决策提供依据。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6" name="正文"/>
          <p:cNvSpPr txBox="1"/>
          <p:nvPr>
            <p:custDataLst>
              <p:tags r:id="rId15"/>
            </p:custDataLst>
          </p:nvPr>
        </p:nvSpPr>
        <p:spPr>
          <a:xfrm>
            <a:off x="2974438" y="3844968"/>
            <a:ext cx="8380072" cy="6073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制定风险防控措施：根据风险评估结果，制定相应的风险防控措施，包括预防、控制、应急等。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16"/>
            </p:custDataLst>
          </p:nvPr>
        </p:nvSpPr>
        <p:spPr>
          <a:xfrm>
            <a:off x="2974438" y="4639436"/>
            <a:ext cx="8380072" cy="6073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实施风险防控措施：将制定的风险防控措施付诸实践，确保各项措施得到有效执行。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90" name="正文"/>
          <p:cNvSpPr txBox="1"/>
          <p:nvPr>
            <p:custDataLst>
              <p:tags r:id="rId17"/>
            </p:custDataLst>
          </p:nvPr>
        </p:nvSpPr>
        <p:spPr>
          <a:xfrm>
            <a:off x="2974438" y="5433905"/>
            <a:ext cx="8380072" cy="6073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监督与检查：对实施的风险防控措施进行监督和检查，确保其有效性和可持续性。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3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风险应对措施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预防性措施</a:t>
            </a:r>
            <a:endParaRPr altLang="en-US" lang="zh-CN"/>
          </a:p>
        </p:txBody>
      </p:sp>
      <p:sp>
        <p:nvSpPr>
          <p:cNvPr id="10498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加强风险监控：通过实时监控和预警系统，及时发现并处理风险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建立风险识别机制：通过定期检查和评估，及时发现潜在风险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制定风险应对计划：针对不同风险制定相应的应对措施和计划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提高员工风险意识：加强员工培训和教育，提高员工对风险的认知和应对能力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补救性措施</a:t>
            </a:r>
            <a:endParaRPr altLang="en-US" lang="zh-CN"/>
          </a:p>
        </p:txBody>
      </p:sp>
      <p:sp>
        <p:nvSpPr>
          <p:cNvPr id="104989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针对已经发生的风险事件，采取相应的补救措施，以减少损失和影响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对风险事件进行深入分析，找出原因和漏洞，完善制度和流程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加强风险监测和预警，及时发现潜在风险，采取预防措施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建立应急预案和快速响应机制，确保在风险事件发生时能够迅速应对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改进性措施</a:t>
            </a:r>
            <a:endParaRPr altLang="en-US" lang="zh-CN"/>
          </a:p>
        </p:txBody>
      </p:sp>
      <p:sp>
        <p:nvSpPr>
          <p:cNvPr id="10499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加强风险监控和报告：建立风险监控机制，定期对风险进行评估和报告，及时发现和处理潜在的风险。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完善风险识别和评估机制：通过定期的风险评估和识别，及时发现潜在的风险，并采取相应的措施进行应对。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制定详细的风险应对计划：针对不同的风险，制定具体的应对措施和计划，包括风险规避、风险降低、风险转移等。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建立风险应对团队：组建专业的风险应对团队，负责风险识别、评估、应对和监控等工作，确保风险得到及时有效的处理。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应对策略调整</a:t>
            </a:r>
            <a:endParaRPr altLang="en-US" lang="zh-CN"/>
          </a:p>
        </p:txBody>
      </p:sp>
      <p:sp>
        <p:nvSpPr>
          <p:cNvPr id="10500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针对不同风险类型制定相应的应对策略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结合企业自身特点，选择合适的风险应对措施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不断总结经验教训，不断完善风险应对策略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根据实际情况及时调整策略，确保有效应对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11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风险监控与报告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风险监控机制</a:t>
            </a:r>
            <a:endParaRPr altLang="en-US" lang="zh-CN"/>
          </a:p>
        </p:txBody>
      </p:sp>
      <p:sp>
        <p:nvSpPr>
          <p:cNvPr id="105020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风险监控的流程和规范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1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风险监控的方法和手段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风险监控的范围和对象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3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风险监控的目的和意义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风险报告制度</a:t>
            </a:r>
            <a:endParaRPr altLang="en-US" lang="zh-CN"/>
          </a:p>
        </p:txBody>
      </p:sp>
      <p:sp>
        <p:nvSpPr>
          <p:cNvPr id="10502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风险报告的种类：定期报告、不定期报告、专项报告等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风险报告的内容：风险事件、风险指标、风险等级等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风险报告的流程：收集、整理、分析、审核、报送等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风险报告的责任人：各级管理人员、风险管理部门等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风险信息共享</a:t>
            </a:r>
            <a:endParaRPr altLang="en-US" lang="zh-CN"/>
          </a:p>
        </p:txBody>
      </p:sp>
      <p:sp>
        <p:nvSpPr>
          <p:cNvPr id="1050340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42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44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46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48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350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52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354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56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定义：风险信息共享是指将企业内部各个部门、业务单元以及外部合作伙伴的风险信息进行汇总、整合和共享，以便更好地进行风险防控和应对。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58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60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重要性：风险信息共享能够提高企业对风险的感知和认知能力，促进企业内部各个部门之间的协作和沟通，以及更好地应对外部环境的变化。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62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64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实施方式：建立风险信息共享平台，制定风险信息共享规范和流程，明确各个部门和人员的职责和权限，确保风险信息的准确性和及时性。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66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68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注意事项：在实施风险信息共享时，需要注意保护企业的商业秘密和客户隐私，避免泄露敏感信息。同时，需要定期对风险信息共享平台进行评估和改进，确保其适应企业发展的需要。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70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风险监控结果反馈</a:t>
            </a:r>
            <a:endParaRPr altLang="en-US" lang="zh-CN"/>
          </a:p>
        </p:txBody>
      </p:sp>
      <p:sp>
        <p:nvSpPr>
          <p:cNvPr id="10504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监控目的：及时发现潜在风险，确保业务稳定运行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监控手段：定期检查、专项检查、突击检查等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监控结果报告：及时向上级领导汇报，提出改进措施和建议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监控结果反馈：将监控结果及时反馈给相关部门，促进风险防控工作的改进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4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47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风险防控能力提升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培训与意识提升</a:t>
            </a:r>
            <a:endParaRPr altLang="en-US" lang="zh-CN"/>
          </a:p>
        </p:txBody>
      </p:sp>
      <p:sp>
        <p:nvSpPr>
          <p:cNvPr id="10505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培训效果评估：对培训计划进行定期评估，确保培训效果符合预期目标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持续改进：根据培训效果评估结果，不断优化培训计划和内容，提高员工风险防控能力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培训计划：针对不同岗位和层级制定培训计划，提高员工风险防控意识和技能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意识提升：通过宣传、教育、培训等方式，提高员工对风险防控的认识和重视程度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技术手段更新</a:t>
            </a:r>
            <a:endParaRPr altLang="en-US" lang="zh-CN"/>
          </a:p>
        </p:txBody>
      </p:sp>
      <p:sp>
        <p:nvSpPr>
          <p:cNvPr id="10506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引入先进的风险管理工具和技术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建立完善的风险数据库和信息共享平台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定期对风险管理技术和手段进行评估和更新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加强与专业机构的合作，共同研发新的风险管理技术和工具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制度完善与优化</a:t>
            </a:r>
            <a:endParaRPr altLang="en-US" lang="zh-CN"/>
          </a:p>
        </p:txBody>
      </p:sp>
      <p:sp>
        <p:nvSpPr>
          <p:cNvPr id="10506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建立完善的风险管理制度和流程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定期对现有制度进行评估和优化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强化制度执行力度，确保制度的有效实施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鼓励员工参与制度制定和优化，提高制度的人性化和实用性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持续改进与创新</a:t>
            </a:r>
            <a:endParaRPr altLang="en-US" lang="zh-CN"/>
          </a:p>
        </p:txBody>
      </p:sp>
      <p:sp>
        <p:nvSpPr>
          <p:cNvPr id="10507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定期评估现有风险防控策略和计划的有效性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不断引入新的风险防控技术和方法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鼓励员工参与风险防控工作，提高整体意识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建立风险防控知识库，促进经验分享和交流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82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总结本次风险防控策略和计划的主要内容</a:t>
            </a:r>
            <a:endParaRPr altLang="en-US" lang="zh-CN"/>
          </a:p>
        </p:txBody>
      </p:sp>
      <p:sp>
        <p:nvSpPr>
          <p:cNvPr id="10509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本次风险防控策略和计划的效果和成果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本次风险防控策略和计划的不足和需要改进的地方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本次风险防控策略和计划的目标和范围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本次风险防控策略和计划的具体措施和实施步骤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分析本次策略和计划的优点与不足</a:t>
            </a:r>
            <a:endParaRPr altLang="en-US" lang="zh-CN"/>
          </a:p>
        </p:txBody>
      </p:sp>
      <p:sp>
        <p:nvSpPr>
          <p:cNvPr id="105098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8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8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9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9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不足：缺乏具体实施细节、对某些风险因素考虑不足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9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优点：全面性、针对性、可操作性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9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改进方向：进一步完善细节、加强与其他部门的沟通协作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9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总结：本次策略和计划具有一定的优点和不足，需要在实际操作中不断完善和改进。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对未来风险防控工作的展望</a:t>
            </a:r>
            <a:endParaRPr altLang="en-US" lang="zh-CN"/>
          </a:p>
        </p:txBody>
      </p:sp>
      <p:sp>
        <p:nvSpPr>
          <p:cNvPr id="105104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推动风险管理理念和方法创新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05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5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5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加强风险应对和处置能力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5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6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提高风险识别和评估能力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06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6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6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建立完善的风险防控体系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0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110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111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9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5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5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5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5*l_h_i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5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5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5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5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5*l_h_i*1_6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70_5*l_h_a*1_6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0_5*l_h_a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5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5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5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5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0_5*l_h_f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70_5*l_h_f*1_6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5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8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4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43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72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2023-12-19T16:58:34Z</dcterms:created>
  <dcterms:modified xsi:type="dcterms:W3CDTF">2023-12-19T16:58:34Z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f778ccbead964f6e946141e45ce2bd78_21</vt:lpwstr>
  </property>
</Properties>
</file>