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03" r:id="rId1"/>
    <p:sldMasterId id="2147489240" r:id="rId2"/>
  </p:sldMasterIdLst>
  <p:notesMasterIdLst>
    <p:notesMasterId r:id="rId3"/>
  </p:notesMasterIdLst>
  <p:sldIdLst>
    <p:sldId id="2767" r:id="rId4"/>
    <p:sldId id="2771" r:id="rId5"/>
    <p:sldId id="2775" r:id="rId6"/>
    <p:sldId id="2778" r:id="rId7"/>
    <p:sldId id="2781" r:id="rId8"/>
    <p:sldId id="2784" r:id="rId9"/>
    <p:sldId id="2787" r:id="rId10"/>
    <p:sldId id="2790" r:id="rId11"/>
    <p:sldId id="2793" r:id="rId12"/>
    <p:sldId id="2796" r:id="rId13"/>
    <p:sldId id="2799" r:id="rId14"/>
    <p:sldId id="2802" r:id="rId15"/>
    <p:sldId id="2805" r:id="rId16"/>
    <p:sldId id="2808" r:id="rId17"/>
    <p:sldId id="2811" r:id="rId18"/>
    <p:sldId id="2814" r:id="rId19"/>
    <p:sldId id="2817" r:id="rId20"/>
    <p:sldId id="2820" r:id="rId21"/>
    <p:sldId id="2823" r:id="rId22"/>
    <p:sldId id="2826" r:id="rId23"/>
    <p:sldId id="2829" r:id="rId24"/>
    <p:sldId id="2832" r:id="rId25"/>
    <p:sldId id="2835" r:id="rId26"/>
    <p:sldId id="283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04" r:id="rId1"/>
    <p:sldLayoutId id="2147489205" r:id="rId2"/>
    <p:sldLayoutId id="2147489206" r:id="rId3"/>
    <p:sldLayoutId id="2147489207" r:id="rId4"/>
    <p:sldLayoutId id="2147489208" r:id="rId5"/>
    <p:sldLayoutId id="2147489209" r:id="rId6"/>
    <p:sldLayoutId id="2147489210" r:id="rId7"/>
    <p:sldLayoutId id="2147489211" r:id="rId8"/>
    <p:sldLayoutId id="2147489212" r:id="rId9"/>
    <p:sldLayoutId id="2147489213" r:id="rId10"/>
    <p:sldLayoutId id="21474892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241" r:id="rId1"/>
    <p:sldLayoutId id="2147489242" r:id="rId2"/>
    <p:sldLayoutId id="2147489243" r:id="rId3"/>
    <p:sldLayoutId id="2147489244" r:id="rId4"/>
    <p:sldLayoutId id="2147489245" r:id="rId5"/>
    <p:sldLayoutId id="2147489246" r:id="rId6"/>
    <p:sldLayoutId id="2147489247" r:id="rId7"/>
    <p:sldLayoutId id="2147489248" r:id="rId8"/>
    <p:sldLayoutId id="2147489249" r:id="rId9"/>
    <p:sldLayoutId id="2147489250" r:id="rId10"/>
    <p:sldLayoutId id="21474892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2024年建筑设计行业智慧城市规划设计研究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建筑设计行业智慧城市规划设计概述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建筑设计行业智慧城市规划设计的技术应用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建筑设计行业智慧城市规划设计的实践案例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建筑设计行业智慧城市规划设计的挑战与机遇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83333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建筑设计行业智慧城市规划设计的未来发展方向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建筑设计行业智慧城市规划设计概述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智慧城市的概念和特点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概念：智慧城市是指通过信息技术和智能设备，实现城市管理和服务的智能化，提高城市运行效率和居民生活质量。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特点：数据共享、协同作业、智能决策、便捷服务。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建筑设计行业在智慧城市建设中的地位和作用</a:t>
            </a:r>
            <a:endParaRPr altLang="en-US" lang="zh-CN"/>
          </a:p>
        </p:txBody>
      </p:sp>
      <p:sp>
        <p:nvSpPr>
          <p:cNvPr id="10489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建筑设计行业在智慧城市建设中发挥着关键作用，通过创新设计提高城市功能和品质。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建筑设计行业是智慧城市建设的重要组成部分，为城市规划提供专业支持。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建筑设计行业在智慧城市建设中需要关注人性化、智能化和绿色化等方面，提升城市居民的生活质量。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建筑设计行业在智慧城市建设中需要加强跨领域合作，共同推动城市的可持续发展。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2024年建筑设计行业智慧城市规划设计的发展趋势</a:t>
            </a:r>
            <a:endParaRPr altLang="en-US" lang="zh-CN"/>
          </a:p>
        </p:txBody>
      </p:sp>
      <p:sp>
        <p:nvSpPr>
          <p:cNvPr id="10489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数字化转型：利用大数据、云计算等技术提升建筑设计行业的效率和精准度。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绿色环保：注重可持续发展，推广绿色建筑、生态城市等理念，降低能耗和环境负荷。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人性化设计：关注用户体验，强调人性化设计，提高城市居民的生活品质和幸福感。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智能化设计：借助人工智能、机器学习等技术实现智能化设计，提高设计质量和效率。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建筑设计行业智慧城市规划设计的技术应用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物联网技术的应用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物联网技术定义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物联网技术在建筑设计行业的应用场景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物联网技术在智慧城市规划设计中的作用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物联网技术对建筑设计行业的影响和未来发展趋势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大数据技术的应用</a:t>
            </a:r>
            <a:endParaRPr altLang="en-US" lang="zh-CN"/>
          </a:p>
        </p:txBody>
      </p:sp>
      <p:sp>
        <p:nvSpPr>
          <p:cNvPr id="10491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数据处理：利用大数据分析工具挖掘数据价值，为决策提供支持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数据应用：在城市规划、建筑设计等领域实现智能化决策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数据采集：利用传感器、GPS等工具收集城市运行数据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数据存储：云计算技术提供海量数据存储空间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云计算技术的应用</a:t>
            </a:r>
            <a:endParaRPr altLang="en-US" lang="zh-CN"/>
          </a:p>
        </p:txBody>
      </p:sp>
      <p:sp>
        <p:nvSpPr>
          <p:cNvPr id="1049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云计算技术为智慧城市规划设计提供了强大的计算能力和存储空间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云计算技术可以实现数据共享和协同工作，提高设计效率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云计算技术可以提供智能化的数据分析服务，为城市规划提供科学依据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云计算技术可以实现灵活扩展，满足智慧城市规划设计不断增长的需求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人工智能技术的应用</a:t>
            </a:r>
            <a:endParaRPr altLang="en-US" lang="zh-CN"/>
          </a:p>
        </p:txBody>
      </p:sp>
      <p:sp>
        <p:nvSpPr>
          <p:cNvPr id="10492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人工智能技术可以应用于智慧城市的规划设计，提高规划效率和精度。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人工智能技术可以通过数据分析和模拟预测，优化城市空间布局和功能分区。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人工智能技术可以协助设计师进行方案构思和设计优化，提高设计质量和效率。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人工智能技术可以通过智能感知和物联网技术，实现城市各领域的智能化管理和服务。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建筑设计行业智慧城市规划设计的实践案例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国内智慧城市建设案例分析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案例一：上海智慧城市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案例三：杭州智慧城市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案例四：南京智慧城市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案例二：深圳智慧城市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国际智慧城市建设案例分析</a:t>
            </a:r>
            <a:endParaRPr altLang="en-US" lang="zh-CN"/>
          </a:p>
        </p:txBody>
      </p:sp>
      <p:sp>
        <p:nvSpPr>
          <p:cNvPr id="10494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纽约市智慧城市计划：该计划通过数据共享、智能交通系统等手段，提高城市运行效率，改善居民生活质量。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伦敦市智慧城市战略：伦敦市以创新为核心，发展智能交通、智能能源、智能建筑等领域，打造全球领先的智慧城市。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东京市智能社区建设：东京市通过建设智能社区，提供智能化服务，提高居民生活便利性，成为全球智慧城市建设的典范。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新加坡智慧国家计划：新加坡以数字化、网络化、智能化为核心，全面推进智慧城市建设，成为全球最具竞争力的智慧国家之一。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建筑设计行业智慧城市规划设计优秀案例分享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案例介绍：以上海市为例，介绍了智慧城市规划设计的理念、技术应用和实施效果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案例名称：上海智慧城市规划设计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案例名称：深圳智慧城市规划设计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案例介绍：以深圳市为例，探讨了智慧城市规划设计在城市管理、交通出行、公共服务等方面的应用和实践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建筑设计行业智慧城市规划设计的挑战与机遇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智慧城市规划设计中存在的问题和挑战</a:t>
            </a:r>
            <a:endParaRPr altLang="en-US" lang="zh-CN"/>
          </a:p>
        </p:txBody>
      </p:sp>
      <p:sp>
        <p:nvSpPr>
          <p:cNvPr id="10496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技术难题：智慧城市规划设计需要先进的技术支持，如物联网、云计算等，但目前技术发展尚未成熟，存在诸多技术难题。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数据安全问题：智慧城市规划设计涉及到大量的数据采集、传输和处理，如何保障数据的安全性和隐私性是一大挑战。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城市规划与管理的协同问题：智慧城市规划设计需要城市规划、建设、管理等多个部门的协同配合，但目前各部门之间的协同存在诸多问题。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法律法规缺失：目前关于智慧城市规划设计的法律法规尚不完善，存在诸多法律空白和模糊地带。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智慧城市规划设计的发展机遇和前景展望</a:t>
            </a:r>
            <a:endParaRPr altLang="en-US" lang="zh-CN"/>
          </a:p>
        </p:txBody>
      </p:sp>
      <p:sp>
        <p:nvSpPr>
          <p:cNvPr id="10496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政策支持：政府出台相关政策，鼓励智慧城市规划设计的发展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技术创新：新技术的不断涌现，为智慧城市规划设计提供了更多可能性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市场需求：随着城市化进程的加速，智慧城市规划设计的需求日益增长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未来展望：智慧城市规划设计将成为未来城市发展的重要趋势，具有广阔的市场前景和无限的创新空间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应对智慧城市规划设计挑战的策略和建议</a:t>
            </a:r>
            <a:endParaRPr altLang="en-US" lang="zh-CN"/>
          </a:p>
        </p:txBody>
      </p:sp>
      <p:sp>
        <p:nvSpPr>
          <p:cNvPr id="10497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强化技术研发和创新：不断探索新技术、新方法，提高设计效率和质量。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注重数据整合和共享：打通数据孤岛，实现信息资源的高效利用。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强化跨领域合作：与相关领域的企业、研究机构等进行深度合作，共同推进智慧城市规划设计的发展。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提升设计人才素质：加强人才培养和引进，打造一支高素质、专业化、有创新精神的建筑设计团队。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建筑设计行业智慧城市规划设计的未来发展方向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未来智慧城市规划设计的趋势和方向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数字化和智能化技术的应用：随着科技的不断发展，数字化和智能化技术将成为未来智慧城市规划设计的重要趋势，例如大数据、人工智能等技术的应用将为城市规划设计提供更高效、精准的解决方案。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绿色环保和可持续发展：随着人类对环境保护意识的不断提高，未来智慧城市规划设计将更加注重绿色环保和可持续发展，通过生态优先、资源节约、环境友好的规划设计理念，实现城市的可持续发展。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人文关怀和社区参与：未来的智慧城市规划设计将更加注重人文关怀和社区参与，通过深入了解市民的需求和期望，将市民的意见和建议纳入规划设计中，打造更加宜居、便捷、舒适的城市环境。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创新和跨界合作：未来的智慧城市规划设计将更加注重创新和跨界合作，通过与其他领域的合作，共同探索新的城市规划设计理念和方法，推动城市的创新发展。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未来建筑设计行业在智慧城市建设中的发展方向和重点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绿色化发展：注重可持续发展，推广绿色建筑设计理念，降低能耗和环境影响。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数字化转型：利用先进技术实现建筑设计行业的数字化转型，提高设计效率和质量。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智能化设计：借助人工智能、机器学习等技术，实现智能化设计，提高设计创新性和实用性。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人文化关怀：关注人文关怀，将建筑设计与社会文化相结合，提高城市居民的生活品质。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未来智慧城市规划设计的技术创新和应用拓展</a:t>
            </a:r>
            <a:endParaRPr altLang="en-US" lang="zh-CN"/>
          </a:p>
        </p:txBody>
      </p:sp>
      <p:sp>
        <p:nvSpPr>
          <p:cNvPr id="1049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物联网技术：实现城市各要素的全面感知和数据共享，提高规划的协同性和精准度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人工智能技术：提高规划设计的智能化水平，实现自适应规划和优化设计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云计算技术：提供强大的计算和存储能力，支持大规模数据的处理和分析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数字孪生技术：构建城市数字孪生体，实现城市规划的虚拟仿真和预测评估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00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2024-01-05T01:45:39Z</dcterms:created>
  <dcterms:modified xsi:type="dcterms:W3CDTF">2024-01-05T01:45:39Z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b9bbf5f895d6401db49deb3ffe34303f_21</vt:lpwstr>
  </property>
</Properties>
</file>