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671" r:id="rId1"/>
    <p:sldMasterId id="2147490708" r:id="rId2"/>
  </p:sldMasterIdLst>
  <p:notesMasterIdLst>
    <p:notesMasterId r:id="rId3"/>
  </p:notesMasterIdLst>
  <p:sldIdLst>
    <p:sldId id="3311" r:id="rId4"/>
    <p:sldId id="3314" r:id="rId5"/>
    <p:sldId id="3317" r:id="rId6"/>
    <p:sldId id="3320" r:id="rId7"/>
    <p:sldId id="3323" r:id="rId8"/>
    <p:sldId id="3326" r:id="rId9"/>
    <p:sldId id="3329" r:id="rId10"/>
    <p:sldId id="3332" r:id="rId11"/>
    <p:sldId id="3335" r:id="rId12"/>
    <p:sldId id="3338" r:id="rId13"/>
    <p:sldId id="3341" r:id="rId14"/>
    <p:sldId id="3344" r:id="rId15"/>
    <p:sldId id="3347" r:id="rId16"/>
    <p:sldId id="3350" r:id="rId17"/>
    <p:sldId id="3353" r:id="rId18"/>
    <p:sldId id="3356" r:id="rId19"/>
    <p:sldId id="3359" r:id="rId20"/>
    <p:sldId id="3362" r:id="rId21"/>
    <p:sldId id="3365" r:id="rId22"/>
    <p:sldId id="3368" r:id="rId23"/>
    <p:sldId id="3371" r:id="rId24"/>
    <p:sldId id="3374" r:id="rId25"/>
    <p:sldId id="3377" r:id="rId26"/>
    <p:sldId id="3380" r:id="rId27"/>
    <p:sldId id="3383" r:id="rId28"/>
    <p:sldId id="3386" r:id="rId29"/>
    <p:sldId id="3389" r:id="rId30"/>
    <p:sldId id="339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72" r:id="rId1"/>
    <p:sldLayoutId id="2147490673" r:id="rId2"/>
    <p:sldLayoutId id="2147490674" r:id="rId3"/>
    <p:sldLayoutId id="2147490675" r:id="rId4"/>
    <p:sldLayoutId id="2147490676" r:id="rId5"/>
    <p:sldLayoutId id="2147490677" r:id="rId6"/>
    <p:sldLayoutId id="2147490678" r:id="rId7"/>
    <p:sldLayoutId id="2147490679" r:id="rId8"/>
    <p:sldLayoutId id="2147490680" r:id="rId9"/>
    <p:sldLayoutId id="2147490681" r:id="rId10"/>
    <p:sldLayoutId id="214749068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09" r:id="rId1"/>
    <p:sldLayoutId id="2147490710" r:id="rId2"/>
    <p:sldLayoutId id="2147490711" r:id="rId3"/>
    <p:sldLayoutId id="2147490712" r:id="rId4"/>
    <p:sldLayoutId id="2147490713" r:id="rId5"/>
    <p:sldLayoutId id="2147490714" r:id="rId6"/>
    <p:sldLayoutId id="2147490715" r:id="rId7"/>
    <p:sldLayoutId id="2147490716" r:id="rId8"/>
    <p:sldLayoutId id="2147490717" r:id="rId9"/>
    <p:sldLayoutId id="2147490718" r:id="rId10"/>
    <p:sldLayoutId id="214749071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小学生音乐创意和表演技巧的教学策略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激发小学生的音乐创意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提升小学生的表演技巧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创新教学方式方法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培养小学生的音乐兴趣和审美素养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加强师资培训和教学资源建设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激发小学生的音乐创意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鼓励自由创作</a:t>
            </a:r>
            <a:endParaRPr altLang="en-US" lang="zh-CN"/>
          </a:p>
        </p:txBody>
      </p:sp>
      <p:sp>
        <p:nvSpPr>
          <p:cNvPr id="104884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提供开放性的创作环境和材料，让学生自由发挥想象力。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鼓励学生在音乐中表达自己的情感和思想，不拘泥于规则和形式。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引导学生从不同的音乐风格和文化中汲取灵感，拓宽创作思路。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及时肯定和鼓励学生的创作成果，增强他们的自信心和创造力。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提供多元化的音乐素材</a:t>
            </a:r>
            <a:endParaRPr altLang="en-US" lang="zh-CN"/>
          </a:p>
        </p:txBody>
      </p:sp>
      <p:sp>
        <p:nvSpPr>
          <p:cNvPr id="104890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不同风格的音乐：让学生接触不同类型的音乐，如古典、流行、摇滚等，以激发他们的创意灵感。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音乐游戏和活动：通过有趣的音乐游戏和活动，让学生在轻松愉快的氛围中发挥创意。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音乐创作工具：提供适合小学生的音乐创作工具，让他们尝试自己创作音乐，培养他们的音乐创意。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音乐欣赏和评价：引导学生欣赏和评价音乐，培养他们对音乐的感受力和审美能力，激发他们的创意。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培养音乐感知能力</a:t>
            </a:r>
            <a:endParaRPr altLang="en-US" lang="zh-CN"/>
          </a:p>
        </p:txBody>
      </p:sp>
      <p:sp>
        <p:nvSpPr>
          <p:cNvPr id="104894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音乐欣赏：通过欣赏不同类型的音乐，培养学生对音乐的感知和欣赏能力。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节奏训练：通过节奏训练，让学生感受音乐的节奏和韵律，培养学生对音乐的感知和表现能力。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音乐创作：鼓励学生尝试创作简单的音乐作品，培养学生对音乐的创作能力和表现能力。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音乐文化：了解不同国家和地区的音乐文化，拓宽学生的音乐视野，增强学生对音乐的感知和理解能力。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激发想象力</a:t>
            </a:r>
            <a:endParaRPr altLang="en-US" lang="zh-CN"/>
          </a:p>
        </p:txBody>
      </p:sp>
      <p:sp>
        <p:nvSpPr>
          <p:cNvPr id="1049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鼓励小学生自由创作，不拘泥于传统音乐形式。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教授小学生使用音乐制作软件，让他们尝试制作自己的音乐。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鼓励小学生多听不同类型的音乐，激发他们的音乐创意灵感。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通过故事、游戏等方式引导小学生进行音乐创作。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提升小学生的表演技巧</a:t>
            </a:r>
            <a:endParaRPr altLang="en-US" dirty="0" lang="zh-CN"/>
          </a:p>
        </p:txBody>
      </p:sp>
      <p:sp>
        <p:nvSpPr>
          <p:cNvPr id="10490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基础乐理教学</a:t>
            </a:r>
            <a:endParaRPr altLang="en-US" lang="zh-CN"/>
          </a:p>
        </p:txBody>
      </p:sp>
      <p:sp>
        <p:nvSpPr>
          <p:cNvPr id="104910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教授音符和节奏：让学生掌握音乐的基本元素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讲解乐器分类：让学生了解不同乐器的特点和使用方法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教授和弦知识：让学生了解和弦在音乐中的作用和运用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培养音乐感知能力：通过听音乐、唱歌等方式提高学生的音乐感知能力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歌唱技巧训练</a:t>
            </a:r>
            <a:endParaRPr altLang="en-US" lang="zh-CN"/>
          </a:p>
        </p:txBody>
      </p:sp>
      <p:sp>
        <p:nvSpPr>
          <p:cNvPr id="104914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掌握正确的呼吸方法：深呼吸、慢吸快呼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正确的发声方式：利用共鸣，放松喉头，避免喊叫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音准和节奏感：通过音准练习和打拍子训练来提高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表现力和情感表达：通过模仿和情感理解来提升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乐器演奏指导</a:t>
            </a:r>
            <a:endParaRPr altLang="en-US" lang="zh-CN"/>
          </a:p>
        </p:txBody>
      </p:sp>
      <p:sp>
        <p:nvSpPr>
          <p:cNvPr id="10492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乐器选择：根据小学生的兴趣和特点选择适合的乐器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节奏感训练：通过节奏游戏、打击乐等活动培养小学生的节奏感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音乐表现力培养：引导小学生理解音乐情感，培养表现力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基础教学：教授正确的姿势、手型、指法等基础演奏技巧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舞台表现力培养</a:t>
            </a:r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培养自信心，克服紧张情绪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注重表情和肢体语言的训练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提高音乐感知能力，增强节奏感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学习多种表演风格，拓宽表演思路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创新教学方式方法</a:t>
            </a:r>
            <a:endParaRPr altLang="en-US" dirty="0" lang="zh-CN"/>
          </a:p>
        </p:txBody>
      </p:sp>
      <p:sp>
        <p:nvSpPr>
          <p:cNvPr id="10493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结合游戏进行音乐教学</a:t>
            </a:r>
            <a:endParaRPr altLang="en-US" lang="zh-CN"/>
          </a:p>
        </p:txBody>
      </p:sp>
      <p:sp>
        <p:nvSpPr>
          <p:cNvPr id="104936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目的：通过游戏的方式激发学生学习音乐的兴趣和积极性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方法：设计各种与音乐相关的游戏，让学生在游戏中学习音乐知识，提高音乐素养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案例：比如节奏大师、音乐拼图等游戏，让学生在游戏中掌握节奏感和音乐感知能力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效果：通过游戏进行音乐教学，可以让学生在轻松愉快的氛围中学习音乐，提高学习效果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利用现代技术辅助教学</a:t>
            </a:r>
            <a:endParaRPr altLang="en-US" lang="zh-CN"/>
          </a:p>
        </p:txBody>
      </p:sp>
      <p:sp>
        <p:nvSpPr>
          <p:cNvPr id="104940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利用多媒体设备，如投影仪、音响等，为学生提供丰富的视听体验。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利用音乐软件，如音乐制作软件、音乐学习软件等，帮助学生更好地理解和掌握音乐知识。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利用网络资源，如音乐教育网站、在线课程等，为学生提供多样化的学习方式。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利用虚拟现实技术，如VR音乐体验等，为学生提供沉浸式的音乐学习体验。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分层教学，因材施教</a:t>
            </a:r>
            <a:endParaRPr altLang="en-US" lang="zh-CN"/>
          </a:p>
        </p:txBody>
      </p:sp>
      <p:sp>
        <p:nvSpPr>
          <p:cNvPr id="104946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注重学生的个性发展，鼓励学生在音乐表演中发挥自己的特长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针对不同层次的学生，制定不同的教学目标和教学内容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根据学生的特点和兴趣，采用不同的教学方法和手段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及时反馈学生的学习情况，调整教学策略，提高教学效果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开展合作学习，共同进步</a:t>
            </a:r>
            <a:endParaRPr altLang="en-US" lang="zh-CN"/>
          </a:p>
        </p:txBody>
      </p:sp>
      <p:sp>
        <p:nvSpPr>
          <p:cNvPr id="104953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合作学习有助于提高学生的团队协作能力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合作学习可以激发学生的学习兴趣和创造力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通过合作学习，学生可以互相学习、互相借鉴，共同进步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教师可以在合作学习中发挥引导和指导作用，帮助学生更好地掌握知识和技能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培养小学生的音乐兴趣和审美素养</a:t>
            </a:r>
            <a:endParaRPr altLang="en-US" dirty="0" lang="zh-CN"/>
          </a:p>
        </p:txBody>
      </p:sp>
      <p:sp>
        <p:nvSpPr>
          <p:cNvPr id="10495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引导聆听经典音乐作品</a:t>
            </a:r>
            <a:endParaRPr altLang="en-US" lang="zh-CN"/>
          </a:p>
        </p:txBody>
      </p:sp>
      <p:sp>
        <p:nvSpPr>
          <p:cNvPr id="1049602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选取适合小学生的经典音乐作品，如儿歌、民谣等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引导学生感受音乐的节奏、旋律和情感，培养他们的音乐兴趣和审美素养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通过聆听经典音乐作品，让学生了解不同音乐风格和特点，拓宽他们的音乐视野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鼓励学生在聆听过程中进行互动和交流，激发他们的音乐创造力和表现力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赏析多元音乐文化</a:t>
            </a:r>
            <a:endParaRPr altLang="en-US" lang="zh-CN"/>
          </a:p>
        </p:txBody>
      </p:sp>
      <p:sp>
        <p:nvSpPr>
          <p:cNvPr id="104964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组织学生参加音乐活动，如合唱、乐队等，让他们在实践中感受音乐的乐趣和表现力。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介绍不同国家和地区的音乐风格和特点，引导学生感受音乐的多样性和魅力。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分享经典的音乐作品，引导学生欣赏和评价音乐的美，提高他们的音乐审美能力。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鼓励学生学习多种乐器，了解不同乐器的音色和表现力，增强他们对音乐的感知和理解。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培养良好的音乐习惯和兴趣爱好</a:t>
            </a:r>
            <a:endParaRPr altLang="en-US" lang="zh-CN"/>
          </a:p>
        </p:txBody>
      </p:sp>
      <p:sp>
        <p:nvSpPr>
          <p:cNvPr id="104971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学习一种乐器，培养音乐技能和兴趣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定期欣赏音乐作品，培养音乐审美能力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参加音乐活动，展示自己的音乐才华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自主创作音乐作品，发挥想象力和创造力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提高审美素养和艺术修养</a:t>
            </a:r>
            <a:endParaRPr altLang="en-US" lang="zh-CN"/>
          </a:p>
        </p:txBody>
      </p:sp>
      <p:sp>
        <p:nvSpPr>
          <p:cNvPr id="104976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在音乐教学中，应注重培养小学生的艺术修养，让他们通过欣赏音乐作品，了解音乐的艺术性和表现力。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培养小学生的音乐兴趣和审美素养，需要注重音乐作品的多样性，让他们接触不同类型的音乐，开拓音乐视野。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提高小学生的审美素养，需要引导他们学会欣赏音乐的美，培养他们的艺术鉴赏能力和审美意识。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教师可以通过组织音乐活动和比赛，激发小学生的音乐兴趣和创造力，提高他们的艺术修养和审美素养。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加强师资培训和教学资源建设</a:t>
            </a:r>
            <a:endParaRPr altLang="en-US" dirty="0" lang="zh-CN"/>
          </a:p>
        </p:txBody>
      </p:sp>
      <p:sp>
        <p:nvSpPr>
          <p:cNvPr id="10498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提高音乐教师的专业素养和教学能力</a:t>
            </a:r>
            <a:endParaRPr altLang="en-US" lang="zh-CN"/>
          </a:p>
        </p:txBody>
      </p:sp>
      <p:sp>
        <p:nvSpPr>
          <p:cNvPr id="104983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引进优质教学资源，丰富教师的教学手段和素材。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定期开展音乐教师培训，提升教师的专业知识和技能。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加强教师之间的交流与合作，分享教学经验和教学方法。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鼓励教师创新教学方式，提升学生的学习兴趣和参与度。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培训教师掌握现代教学技术和方法</a:t>
            </a:r>
            <a:endParaRPr altLang="en-US" lang="zh-CN"/>
          </a:p>
        </p:txBody>
      </p:sp>
      <p:sp>
        <p:nvSpPr>
          <p:cNvPr id="1049888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培训内容：掌握音乐软件、数字设备和多媒体应用等现代教学技术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培训目标：提高教师运用现代教学技术进行音乐教学的能力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培训方式：线上培训、线下实践相结合，鼓励教师参与交流和分享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培训效果：定期评估教师的教学水平，提供反馈和指导，促进教师专业成长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丰富和更新教学资源，提高教学质量</a:t>
            </a:r>
            <a:endParaRPr altLang="en-US" lang="zh-CN"/>
          </a:p>
        </p:txBody>
      </p:sp>
      <p:sp>
        <p:nvSpPr>
          <p:cNvPr id="10499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2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引入多种音乐风格和曲目，激发学生学习兴趣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8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定期更新教材和教具，保持与音乐发展同步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4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开展音乐活动和比赛，鼓励学生参与和表现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6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0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加强教师培训和交流，提高教学水平和效果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加强学校与家庭、社区的合作，共同推进音乐教育发展。</a:t>
            </a:r>
            <a:endParaRPr altLang="en-US" lang="zh-CN"/>
          </a:p>
        </p:txBody>
      </p:sp>
      <p:sp>
        <p:nvSpPr>
          <p:cNvPr id="104998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合作方式：学校与家庭、社区共同参与音乐教育活动，形成教育合力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资源共享：学校、家庭、社区相互提供音乐教育资源，丰富教学内容和形式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互动交流：加强学校与家庭、社区之间的互动交流，共同探讨音乐教育方法和策略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促进发展：通过合作，共同推进音乐教育的发展，提高小学生的音乐素养和表演技巧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4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00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2024-01-03T12:12:33Z</dcterms:created>
  <dcterms:modified xsi:type="dcterms:W3CDTF">2024-01-03T12:12:33Z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f1f6baf2fb704ab086c7e804ff093208_21</vt:lpwstr>
  </property>
</Properties>
</file>