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97" r:id="rId3"/>
    <p:sldId id="258" r:id="rId5"/>
    <p:sldId id="315" r:id="rId6"/>
    <p:sldId id="259" r:id="rId7"/>
    <p:sldId id="264" r:id="rId8"/>
    <p:sldId id="307" r:id="rId9"/>
    <p:sldId id="313" r:id="rId10"/>
    <p:sldId id="303" r:id="rId11"/>
    <p:sldId id="298" r:id="rId12"/>
  </p:sldIdLst>
  <p:sldSz cx="9144000" cy="5143500" type="screen16x9"/>
  <p:notesSz cx="6858000" cy="9144000"/>
  <p:custDataLst>
    <p:tags r:id="rId1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64" userDrawn="1">
          <p15:clr>
            <a:srgbClr val="A4A3A4"/>
          </p15:clr>
        </p15:guide>
        <p15:guide id="2" pos="286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68D11"/>
    <a:srgbClr val="70BA16"/>
    <a:srgbClr val="82D81A"/>
    <a:srgbClr val="61A113"/>
    <a:srgbClr val="1A74CC"/>
    <a:srgbClr val="E09320"/>
    <a:srgbClr val="4A99E8"/>
    <a:srgbClr val="1E80E2"/>
    <a:srgbClr val="338CE5"/>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p:scale>
          <a:sx n="50" d="100"/>
          <a:sy n="50" d="100"/>
        </p:scale>
        <p:origin x="-3384" y="-1614"/>
      </p:cViewPr>
      <p:guideLst>
        <p:guide orient="horz" pos="1664"/>
        <p:guide pos="2867"/>
      </p:guideLst>
    </p:cSldViewPr>
  </p:slideViewPr>
  <p:notesTextViewPr>
    <p:cViewPr>
      <p:scale>
        <a:sx n="1" d="1"/>
        <a:sy n="1" d="1"/>
      </p:scale>
      <p:origin x="0" y="0"/>
    </p:cViewPr>
  </p:notesTextViewPr>
  <p:sorterViewPr>
    <p:cViewPr>
      <p:scale>
        <a:sx n="62" d="100"/>
        <a:sy n="62"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tags" Target="tags/tag5.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75C004-A9D4-4858-99EC-F4CCE56E2FE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4E2E4E-2FFD-4B0E-BE9C-FA7BDC09154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4E2E4E-2FFD-4B0E-BE9C-FA7BDC09154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4E2E4E-2FFD-4B0E-BE9C-FA7BDC09154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61843F-62B2-4C4E-8F33-BF3AB8661B4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5D0C05-D1F4-4D23-BDF0-C1C9ABA03E3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5D0C05-D1F4-4D23-BDF0-C1C9ABA03E3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4E2E4E-2FFD-4B0E-BE9C-FA7BDC09154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4E2E4E-2FFD-4B0E-BE9C-FA7BDC09154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4E2E4E-2FFD-4B0E-BE9C-FA7BDC09154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4E2E4E-2FFD-4B0E-BE9C-FA7BDC09154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5E137E13-6931-4ECB-BB5B-849FB74182C0}"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23CBF4B4-C160-4F55-AC7D-1C8FF5BA05F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showMasterSp="0">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200151"/>
            <a:ext cx="8229600" cy="3394472"/>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5E137E13-6931-4ECB-BB5B-849FB74182C0}"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23CBF4B4-C160-4F55-AC7D-1C8FF5BA05F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5E137E13-6931-4ECB-BB5B-849FB74182C0}"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23CBF4B4-C160-4F55-AC7D-1C8FF5BA05F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showMasterSp="0">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5E137E13-6931-4ECB-BB5B-849FB74182C0}"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23CBF4B4-C160-4F55-AC7D-1C8FF5BA05F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457200" y="4767263"/>
            <a:ext cx="2133600" cy="273844"/>
          </a:xfrm>
          <a:prstGeom prst="rect">
            <a:avLst/>
          </a:prstGeom>
        </p:spPr>
        <p:txBody>
          <a:bodyPr/>
          <a:lstStyle/>
          <a:p>
            <a:fld id="{5E137E13-6931-4ECB-BB5B-849FB74182C0}" type="datetimeFigureOut">
              <a:rPr lang="zh-CN" altLang="en-US" smtClean="0"/>
            </a:fld>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fld id="{23CBF4B4-C160-4F55-AC7D-1C8FF5BA05F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showMasterSp="0">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5E137E13-6931-4ECB-BB5B-849FB74182C0}" type="datetimeFigureOut">
              <a:rPr lang="zh-CN" altLang="en-US" smtClean="0"/>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23CBF4B4-C160-4F55-AC7D-1C8FF5BA05F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5E137E13-6931-4ECB-BB5B-849FB74182C0}" type="datetimeFigureOut">
              <a:rPr lang="zh-CN" altLang="en-US" smtClean="0"/>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23CBF4B4-C160-4F55-AC7D-1C8FF5BA05F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5E137E13-6931-4ECB-BB5B-849FB74182C0}"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23CBF4B4-C160-4F55-AC7D-1C8FF5BA05F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5E137E13-6931-4ECB-BB5B-849FB74182C0}"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23CBF4B4-C160-4F55-AC7D-1C8FF5BA05F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showMasterSp="0">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5E137E13-6931-4ECB-BB5B-849FB74182C0}"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23CBF4B4-C160-4F55-AC7D-1C8FF5BA05F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5E137E13-6931-4ECB-BB5B-849FB74182C0}"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23CBF4B4-C160-4F55-AC7D-1C8FF5BA05F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标题幻灯片">
    <p:spTree>
      <p:nvGrpSpPr>
        <p:cNvPr id="1" name=""/>
        <p:cNvGrpSpPr/>
        <p:nvPr/>
      </p:nvGrpSpPr>
      <p:grpSpPr>
        <a:xfrm>
          <a:off x="0" y="0"/>
          <a:ext cx="0" cy="0"/>
          <a:chOff x="0" y="0"/>
          <a:chExt cx="0" cy="0"/>
        </a:xfrm>
      </p:grpSpPr>
      <p:sp>
        <p:nvSpPr>
          <p:cNvPr id="7" name="矩形 6"/>
          <p:cNvSpPr/>
          <p:nvPr userDrawn="1"/>
        </p:nvSpPr>
        <p:spPr>
          <a:xfrm>
            <a:off x="0" y="0"/>
            <a:ext cx="9144000" cy="699542"/>
          </a:xfrm>
          <a:prstGeom prst="rect">
            <a:avLst/>
          </a:prstGeom>
          <a:solidFill>
            <a:srgbClr val="568D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a:blip r:embed="rId2" cstate="screen"/>
          <a:stretch>
            <a:fillRect/>
          </a:stretch>
        </p:blipFill>
        <p:spPr>
          <a:xfrm>
            <a:off x="179511" y="-20538"/>
            <a:ext cx="1704311" cy="7200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9_标题幻灯片">
    <p:spTree>
      <p:nvGrpSpPr>
        <p:cNvPr id="1" name=""/>
        <p:cNvGrpSpPr/>
        <p:nvPr/>
      </p:nvGrpSpPr>
      <p:grpSpPr>
        <a:xfrm>
          <a:off x="0" y="0"/>
          <a:ext cx="0" cy="0"/>
          <a:chOff x="0" y="0"/>
          <a:chExt cx="0" cy="0"/>
        </a:xfrm>
      </p:grpSpPr>
      <p:sp>
        <p:nvSpPr>
          <p:cNvPr id="7" name="矩形 6"/>
          <p:cNvSpPr/>
          <p:nvPr userDrawn="1"/>
        </p:nvSpPr>
        <p:spPr>
          <a:xfrm>
            <a:off x="0" y="0"/>
            <a:ext cx="9144000" cy="699542"/>
          </a:xfrm>
          <a:prstGeom prst="rect">
            <a:avLst/>
          </a:prstGeom>
          <a:solidFill>
            <a:srgbClr val="568D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a:blip r:embed="rId2" cstate="screen"/>
          <a:stretch>
            <a:fillRect/>
          </a:stretch>
        </p:blipFill>
        <p:spPr>
          <a:xfrm>
            <a:off x="179511" y="-20538"/>
            <a:ext cx="1704311" cy="720080"/>
          </a:xfrm>
          <a:prstGeom prst="rect">
            <a:avLst/>
          </a:prstGeom>
        </p:spPr>
      </p:pic>
      <p:sp>
        <p:nvSpPr>
          <p:cNvPr id="9" name="矩形 8"/>
          <p:cNvSpPr/>
          <p:nvPr userDrawn="1"/>
        </p:nvSpPr>
        <p:spPr>
          <a:xfrm>
            <a:off x="6477501" y="175741"/>
            <a:ext cx="902811" cy="307777"/>
          </a:xfrm>
          <a:prstGeom prst="rect">
            <a:avLst/>
          </a:prstGeom>
        </p:spPr>
        <p:txBody>
          <a:bodyPr wrap="non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课题综述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8564755" y="258402"/>
            <a:ext cx="183709" cy="13778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11" name="矩形 10"/>
          <p:cNvSpPr/>
          <p:nvPr userDrawn="1"/>
        </p:nvSpPr>
        <p:spPr>
          <a:xfrm>
            <a:off x="8329001" y="258402"/>
            <a:ext cx="183709" cy="13778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12" name="矩形 11"/>
          <p:cNvSpPr/>
          <p:nvPr userDrawn="1"/>
        </p:nvSpPr>
        <p:spPr>
          <a:xfrm>
            <a:off x="8097731" y="258402"/>
            <a:ext cx="183709" cy="13778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13" name="矩形 12"/>
          <p:cNvSpPr/>
          <p:nvPr userDrawn="1"/>
        </p:nvSpPr>
        <p:spPr>
          <a:xfrm>
            <a:off x="7861977" y="258402"/>
            <a:ext cx="183709" cy="13778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14" name="矩形 13"/>
          <p:cNvSpPr/>
          <p:nvPr userDrawn="1"/>
        </p:nvSpPr>
        <p:spPr>
          <a:xfrm>
            <a:off x="7626222" y="258402"/>
            <a:ext cx="183709" cy="13778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15" name="矩形 14"/>
          <p:cNvSpPr/>
          <p:nvPr userDrawn="1"/>
        </p:nvSpPr>
        <p:spPr>
          <a:xfrm>
            <a:off x="7384121" y="258402"/>
            <a:ext cx="183709" cy="137782"/>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3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4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5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4" Type="http://schemas.openxmlformats.org/officeDocument/2006/relationships/theme" Target="../theme/theme1.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UpDiag">
          <a:fgClr>
            <a:schemeClr val="bg1">
              <a:lumMod val="95000"/>
            </a:schemeClr>
          </a:fgClr>
          <a:bgClr>
            <a:schemeClr val="bg1"/>
          </a:bgClr>
        </a:patt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9.jpeg"/><Relationship Id="rId7" Type="http://schemas.openxmlformats.org/officeDocument/2006/relationships/image" Target="../media/image8.jpeg"/><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3" Type="http://schemas.microsoft.com/office/2007/relationships/hdphoto" Target="../media/image4.wdp"/><Relationship Id="rId2" Type="http://schemas.openxmlformats.org/officeDocument/2006/relationships/image" Target="../media/image3.png"/><Relationship Id="rId10" Type="http://schemas.openxmlformats.org/officeDocument/2006/relationships/notesSlide" Target="../notesSlides/notesSlide3.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5.xml"/><Relationship Id="rId2" Type="http://schemas.openxmlformats.org/officeDocument/2006/relationships/image" Target="../media/image11.jpeg"/><Relationship Id="rId1"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3717503" y="3332329"/>
            <a:ext cx="3663012" cy="1811171"/>
            <a:chOff x="4956670" y="4443106"/>
            <a:chExt cx="4884016" cy="2414894"/>
          </a:xfrm>
        </p:grpSpPr>
        <p:sp>
          <p:nvSpPr>
            <p:cNvPr id="5" name="等腰三角形 4"/>
            <p:cNvSpPr/>
            <p:nvPr/>
          </p:nvSpPr>
          <p:spPr>
            <a:xfrm>
              <a:off x="4956670" y="4443106"/>
              <a:ext cx="4884016" cy="2414894"/>
            </a:xfrm>
            <a:prstGeom prst="triangle">
              <a:avLst/>
            </a:prstGeom>
            <a:solidFill>
              <a:srgbClr val="82D8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568D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2619461" y="4057650"/>
            <a:ext cx="2196083" cy="1085850"/>
            <a:chOff x="4956670" y="4443106"/>
            <a:chExt cx="4884016" cy="2414894"/>
          </a:xfrm>
        </p:grpSpPr>
        <p:sp>
          <p:nvSpPr>
            <p:cNvPr id="16" name="等腰三角形 15"/>
            <p:cNvSpPr/>
            <p:nvPr/>
          </p:nvSpPr>
          <p:spPr>
            <a:xfrm>
              <a:off x="4956670" y="4443106"/>
              <a:ext cx="4884016" cy="2414894"/>
            </a:xfrm>
            <a:prstGeom prst="triangle">
              <a:avLst/>
            </a:prstGeom>
            <a:solidFill>
              <a:srgbClr val="82D8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568D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5791286" y="3786187"/>
            <a:ext cx="2745104" cy="1357313"/>
            <a:chOff x="4956670" y="4443106"/>
            <a:chExt cx="4884016" cy="2414894"/>
          </a:xfrm>
        </p:grpSpPr>
        <p:sp>
          <p:nvSpPr>
            <p:cNvPr id="19" name="等腰三角形 18"/>
            <p:cNvSpPr/>
            <p:nvPr/>
          </p:nvSpPr>
          <p:spPr>
            <a:xfrm>
              <a:off x="4956670" y="4443106"/>
              <a:ext cx="4884016" cy="2414894"/>
            </a:xfrm>
            <a:prstGeom prst="triangle">
              <a:avLst/>
            </a:prstGeom>
            <a:solidFill>
              <a:srgbClr val="82D8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568D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1521420" y="4757221"/>
            <a:ext cx="781232" cy="386279"/>
            <a:chOff x="4956670" y="4443106"/>
            <a:chExt cx="4884016" cy="2414894"/>
          </a:xfrm>
        </p:grpSpPr>
        <p:sp>
          <p:nvSpPr>
            <p:cNvPr id="22" name="等腰三角形 21"/>
            <p:cNvSpPr/>
            <p:nvPr/>
          </p:nvSpPr>
          <p:spPr>
            <a:xfrm>
              <a:off x="4956670" y="4443106"/>
              <a:ext cx="4884016" cy="2414894"/>
            </a:xfrm>
            <a:prstGeom prst="triangle">
              <a:avLst/>
            </a:prstGeom>
            <a:solidFill>
              <a:srgbClr val="82D8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568D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8362768" y="4757221"/>
            <a:ext cx="781232" cy="386279"/>
            <a:chOff x="4956670" y="4443106"/>
            <a:chExt cx="4884016" cy="2414894"/>
          </a:xfrm>
        </p:grpSpPr>
        <p:sp>
          <p:nvSpPr>
            <p:cNvPr id="25" name="等腰三角形 24"/>
            <p:cNvSpPr/>
            <p:nvPr/>
          </p:nvSpPr>
          <p:spPr>
            <a:xfrm>
              <a:off x="4956670" y="4443106"/>
              <a:ext cx="4884016" cy="2414894"/>
            </a:xfrm>
            <a:prstGeom prst="triangle">
              <a:avLst/>
            </a:prstGeom>
            <a:solidFill>
              <a:srgbClr val="82D8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568D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文本框 28"/>
          <p:cNvSpPr txBox="1"/>
          <p:nvPr/>
        </p:nvSpPr>
        <p:spPr>
          <a:xfrm>
            <a:off x="1188085" y="1707515"/>
            <a:ext cx="5876290" cy="807085"/>
          </a:xfrm>
          <a:prstGeom prst="rect">
            <a:avLst/>
          </a:prstGeom>
          <a:noFill/>
        </p:spPr>
        <p:txBody>
          <a:bodyPr wrap="square" lIns="68580" tIns="34290" rIns="68580" bIns="34290" rtlCol="0">
            <a:spAutoFit/>
          </a:bodyPr>
          <a:lstStyle/>
          <a:p>
            <a:r>
              <a:rPr sz="4800" b="1" dirty="0" smtClean="0">
                <a:solidFill>
                  <a:srgbClr val="568D11"/>
                </a:solidFill>
                <a:latin typeface="微软雅黑" panose="020B0503020204020204" pitchFamily="34" charset="-122"/>
                <a:ea typeface="微软雅黑" panose="020B0503020204020204" pitchFamily="34" charset="-122"/>
              </a:rPr>
              <a:t>GEJ30型跑偏传感器</a:t>
            </a:r>
            <a:endParaRPr sz="4800" b="1" dirty="0" smtClean="0">
              <a:solidFill>
                <a:srgbClr val="568D11"/>
              </a:solidFill>
              <a:latin typeface="微软雅黑" panose="020B0503020204020204" pitchFamily="34" charset="-122"/>
              <a:ea typeface="微软雅黑" panose="020B0503020204020204" pitchFamily="34" charset="-122"/>
            </a:endParaRPr>
          </a:p>
        </p:txBody>
      </p:sp>
      <p:sp>
        <p:nvSpPr>
          <p:cNvPr id="31" name="等腰三角形 26"/>
          <p:cNvSpPr/>
          <p:nvPr/>
        </p:nvSpPr>
        <p:spPr>
          <a:xfrm>
            <a:off x="1034647" y="3006547"/>
            <a:ext cx="851351" cy="506643"/>
          </a:xfrm>
          <a:custGeom>
            <a:avLst/>
            <a:gdLst>
              <a:gd name="connsiteX0" fmla="*/ 0 w 1203469"/>
              <a:gd name="connsiteY0" fmla="*/ 1037474 h 1037474"/>
              <a:gd name="connsiteX1" fmla="*/ 601735 w 1203469"/>
              <a:gd name="connsiteY1" fmla="*/ 0 h 1037474"/>
              <a:gd name="connsiteX2" fmla="*/ 1203469 w 1203469"/>
              <a:gd name="connsiteY2" fmla="*/ 1037474 h 1037474"/>
              <a:gd name="connsiteX3" fmla="*/ 0 w 1203469"/>
              <a:gd name="connsiteY3" fmla="*/ 1037474 h 1037474"/>
              <a:gd name="connsiteX0-1" fmla="*/ 0 w 1736869"/>
              <a:gd name="connsiteY0-2" fmla="*/ 1037474 h 1037474"/>
              <a:gd name="connsiteX1-3" fmla="*/ 601735 w 1736869"/>
              <a:gd name="connsiteY1-4" fmla="*/ 0 h 1037474"/>
              <a:gd name="connsiteX2-5" fmla="*/ 1736869 w 1736869"/>
              <a:gd name="connsiteY2-6" fmla="*/ 294524 h 1037474"/>
              <a:gd name="connsiteX3-7" fmla="*/ 0 w 1736869"/>
              <a:gd name="connsiteY3-8" fmla="*/ 1037474 h 1037474"/>
              <a:gd name="connsiteX0-9" fmla="*/ 369815 w 1135134"/>
              <a:gd name="connsiteY0-10" fmla="*/ 675524 h 675524"/>
              <a:gd name="connsiteX1-11" fmla="*/ 0 w 1135134"/>
              <a:gd name="connsiteY1-12" fmla="*/ 0 h 675524"/>
              <a:gd name="connsiteX2-13" fmla="*/ 1135134 w 1135134"/>
              <a:gd name="connsiteY2-14" fmla="*/ 294524 h 675524"/>
              <a:gd name="connsiteX3-15" fmla="*/ 369815 w 1135134"/>
              <a:gd name="connsiteY3-16" fmla="*/ 675524 h 675524"/>
            </a:gdLst>
            <a:ahLst/>
            <a:cxnLst>
              <a:cxn ang="0">
                <a:pos x="connsiteX0-1" y="connsiteY0-2"/>
              </a:cxn>
              <a:cxn ang="0">
                <a:pos x="connsiteX1-3" y="connsiteY1-4"/>
              </a:cxn>
              <a:cxn ang="0">
                <a:pos x="connsiteX2-5" y="connsiteY2-6"/>
              </a:cxn>
              <a:cxn ang="0">
                <a:pos x="connsiteX3-7" y="connsiteY3-8"/>
              </a:cxn>
            </a:cxnLst>
            <a:rect l="l" t="t" r="r" b="b"/>
            <a:pathLst>
              <a:path w="1135134" h="675524">
                <a:moveTo>
                  <a:pt x="369815" y="675524"/>
                </a:moveTo>
                <a:lnTo>
                  <a:pt x="0" y="0"/>
                </a:lnTo>
                <a:lnTo>
                  <a:pt x="1135134" y="294524"/>
                </a:lnTo>
                <a:lnTo>
                  <a:pt x="369815" y="6755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5" name="等腰三角形 26"/>
          <p:cNvSpPr/>
          <p:nvPr/>
        </p:nvSpPr>
        <p:spPr>
          <a:xfrm rot="5400000">
            <a:off x="265949" y="3103290"/>
            <a:ext cx="531270" cy="601918"/>
          </a:xfrm>
          <a:custGeom>
            <a:avLst/>
            <a:gdLst>
              <a:gd name="connsiteX0" fmla="*/ 0 w 1203469"/>
              <a:gd name="connsiteY0" fmla="*/ 1037474 h 1037474"/>
              <a:gd name="connsiteX1" fmla="*/ 601735 w 1203469"/>
              <a:gd name="connsiteY1" fmla="*/ 0 h 1037474"/>
              <a:gd name="connsiteX2" fmla="*/ 1203469 w 1203469"/>
              <a:gd name="connsiteY2" fmla="*/ 1037474 h 1037474"/>
              <a:gd name="connsiteX3" fmla="*/ 0 w 1203469"/>
              <a:gd name="connsiteY3" fmla="*/ 1037474 h 1037474"/>
              <a:gd name="connsiteX0-1" fmla="*/ 0 w 1736869"/>
              <a:gd name="connsiteY0-2" fmla="*/ 1037474 h 1037474"/>
              <a:gd name="connsiteX1-3" fmla="*/ 601735 w 1736869"/>
              <a:gd name="connsiteY1-4" fmla="*/ 0 h 1037474"/>
              <a:gd name="connsiteX2-5" fmla="*/ 1736869 w 1736869"/>
              <a:gd name="connsiteY2-6" fmla="*/ 294524 h 1037474"/>
              <a:gd name="connsiteX3-7" fmla="*/ 0 w 1736869"/>
              <a:gd name="connsiteY3-8" fmla="*/ 1037474 h 1037474"/>
              <a:gd name="connsiteX0-9" fmla="*/ 369815 w 1135134"/>
              <a:gd name="connsiteY0-10" fmla="*/ 675524 h 675524"/>
              <a:gd name="connsiteX1-11" fmla="*/ 0 w 1135134"/>
              <a:gd name="connsiteY1-12" fmla="*/ 0 h 675524"/>
              <a:gd name="connsiteX2-13" fmla="*/ 1135134 w 1135134"/>
              <a:gd name="connsiteY2-14" fmla="*/ 294524 h 675524"/>
              <a:gd name="connsiteX3-15" fmla="*/ 369815 w 1135134"/>
              <a:gd name="connsiteY3-16" fmla="*/ 675524 h 675524"/>
              <a:gd name="connsiteX0-17" fmla="*/ 369815 w 1135134"/>
              <a:gd name="connsiteY0-18" fmla="*/ 675524 h 675524"/>
              <a:gd name="connsiteX1-19" fmla="*/ 0 w 1135134"/>
              <a:gd name="connsiteY1-20" fmla="*/ 0 h 675524"/>
              <a:gd name="connsiteX2-21" fmla="*/ 1135134 w 1135134"/>
              <a:gd name="connsiteY2-22" fmla="*/ 391312 h 675524"/>
              <a:gd name="connsiteX3-23" fmla="*/ 369815 w 1135134"/>
              <a:gd name="connsiteY3-24" fmla="*/ 675524 h 675524"/>
              <a:gd name="connsiteX0-25" fmla="*/ 369815 w 1199659"/>
              <a:gd name="connsiteY0-26" fmla="*/ 675524 h 1359189"/>
              <a:gd name="connsiteX1-27" fmla="*/ 0 w 1199659"/>
              <a:gd name="connsiteY1-28" fmla="*/ 0 h 1359189"/>
              <a:gd name="connsiteX2-29" fmla="*/ 1199659 w 1199659"/>
              <a:gd name="connsiteY2-30" fmla="*/ 1359189 h 1359189"/>
              <a:gd name="connsiteX3-31" fmla="*/ 369815 w 1199659"/>
              <a:gd name="connsiteY3-32" fmla="*/ 675524 h 1359189"/>
            </a:gdLst>
            <a:ahLst/>
            <a:cxnLst>
              <a:cxn ang="0">
                <a:pos x="connsiteX0-1" y="connsiteY0-2"/>
              </a:cxn>
              <a:cxn ang="0">
                <a:pos x="connsiteX1-3" y="connsiteY1-4"/>
              </a:cxn>
              <a:cxn ang="0">
                <a:pos x="connsiteX2-5" y="connsiteY2-6"/>
              </a:cxn>
              <a:cxn ang="0">
                <a:pos x="connsiteX3-7" y="connsiteY3-8"/>
              </a:cxn>
            </a:cxnLst>
            <a:rect l="l" t="t" r="r" b="b"/>
            <a:pathLst>
              <a:path w="1199659" h="1359189">
                <a:moveTo>
                  <a:pt x="369815" y="675524"/>
                </a:moveTo>
                <a:lnTo>
                  <a:pt x="0" y="0"/>
                </a:lnTo>
                <a:lnTo>
                  <a:pt x="1199659" y="1359189"/>
                </a:lnTo>
                <a:lnTo>
                  <a:pt x="369815" y="6755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6" name="等腰三角形 26"/>
          <p:cNvSpPr/>
          <p:nvPr/>
        </p:nvSpPr>
        <p:spPr>
          <a:xfrm rot="8958318">
            <a:off x="1313552" y="3687514"/>
            <a:ext cx="207867" cy="123703"/>
          </a:xfrm>
          <a:custGeom>
            <a:avLst/>
            <a:gdLst>
              <a:gd name="connsiteX0" fmla="*/ 0 w 1203469"/>
              <a:gd name="connsiteY0" fmla="*/ 1037474 h 1037474"/>
              <a:gd name="connsiteX1" fmla="*/ 601735 w 1203469"/>
              <a:gd name="connsiteY1" fmla="*/ 0 h 1037474"/>
              <a:gd name="connsiteX2" fmla="*/ 1203469 w 1203469"/>
              <a:gd name="connsiteY2" fmla="*/ 1037474 h 1037474"/>
              <a:gd name="connsiteX3" fmla="*/ 0 w 1203469"/>
              <a:gd name="connsiteY3" fmla="*/ 1037474 h 1037474"/>
              <a:gd name="connsiteX0-1" fmla="*/ 0 w 1736869"/>
              <a:gd name="connsiteY0-2" fmla="*/ 1037474 h 1037474"/>
              <a:gd name="connsiteX1-3" fmla="*/ 601735 w 1736869"/>
              <a:gd name="connsiteY1-4" fmla="*/ 0 h 1037474"/>
              <a:gd name="connsiteX2-5" fmla="*/ 1736869 w 1736869"/>
              <a:gd name="connsiteY2-6" fmla="*/ 294524 h 1037474"/>
              <a:gd name="connsiteX3-7" fmla="*/ 0 w 1736869"/>
              <a:gd name="connsiteY3-8" fmla="*/ 1037474 h 1037474"/>
              <a:gd name="connsiteX0-9" fmla="*/ 369815 w 1135134"/>
              <a:gd name="connsiteY0-10" fmla="*/ 675524 h 675524"/>
              <a:gd name="connsiteX1-11" fmla="*/ 0 w 1135134"/>
              <a:gd name="connsiteY1-12" fmla="*/ 0 h 675524"/>
              <a:gd name="connsiteX2-13" fmla="*/ 1135134 w 1135134"/>
              <a:gd name="connsiteY2-14" fmla="*/ 294524 h 675524"/>
              <a:gd name="connsiteX3-15" fmla="*/ 369815 w 1135134"/>
              <a:gd name="connsiteY3-16" fmla="*/ 675524 h 675524"/>
            </a:gdLst>
            <a:ahLst/>
            <a:cxnLst>
              <a:cxn ang="0">
                <a:pos x="connsiteX0-1" y="connsiteY0-2"/>
              </a:cxn>
              <a:cxn ang="0">
                <a:pos x="connsiteX1-3" y="connsiteY1-4"/>
              </a:cxn>
              <a:cxn ang="0">
                <a:pos x="connsiteX2-5" y="connsiteY2-6"/>
              </a:cxn>
              <a:cxn ang="0">
                <a:pos x="connsiteX3-7" y="connsiteY3-8"/>
              </a:cxn>
            </a:cxnLst>
            <a:rect l="l" t="t" r="r" b="b"/>
            <a:pathLst>
              <a:path w="1135134" h="675524">
                <a:moveTo>
                  <a:pt x="369815" y="675524"/>
                </a:moveTo>
                <a:lnTo>
                  <a:pt x="0" y="0"/>
                </a:lnTo>
                <a:lnTo>
                  <a:pt x="1135134" y="294524"/>
                </a:lnTo>
                <a:lnTo>
                  <a:pt x="369815" y="6755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9" name="TextBox 25"/>
          <p:cNvSpPr>
            <a:spLocks noChangeArrowheads="1"/>
          </p:cNvSpPr>
          <p:nvPr/>
        </p:nvSpPr>
        <p:spPr bwMode="auto">
          <a:xfrm>
            <a:off x="1264920" y="3199765"/>
            <a:ext cx="160591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b="1" dirty="0">
                <a:solidFill>
                  <a:srgbClr val="595959"/>
                </a:solidFill>
                <a:latin typeface="微软雅黑" panose="020B0503020204020204" pitchFamily="34" charset="-122"/>
                <a:ea typeface="微软雅黑" panose="020B0503020204020204" pitchFamily="34" charset="-122"/>
              </a:rPr>
              <a:t>答辩人</a:t>
            </a:r>
            <a:r>
              <a:rPr lang="zh-CN" altLang="en-US" sz="1200" b="1" dirty="0" smtClean="0">
                <a:solidFill>
                  <a:srgbClr val="595959"/>
                </a:solidFill>
                <a:latin typeface="微软雅黑" panose="020B0503020204020204" pitchFamily="34" charset="-122"/>
                <a:ea typeface="微软雅黑" panose="020B0503020204020204" pitchFamily="34" charset="-122"/>
              </a:rPr>
              <a:t>：</a:t>
            </a:r>
            <a:r>
              <a:rPr lang="en-US" altLang="zh-CN" sz="1000" b="1" dirty="0" smtClean="0">
                <a:solidFill>
                  <a:srgbClr val="595959"/>
                </a:solidFill>
                <a:latin typeface="微软雅黑" panose="020B0503020204020204" pitchFamily="34" charset="-122"/>
                <a:ea typeface="微软雅黑" panose="020B0503020204020204" pitchFamily="34" charset="-122"/>
              </a:rPr>
              <a:t>K</a:t>
            </a:r>
            <a:r>
              <a:rPr lang="en-US" sz="1000" dirty="0" smtClean="0">
                <a:solidFill>
                  <a:srgbClr val="595959"/>
                </a:solidFill>
                <a:latin typeface="微软雅黑" panose="020B0503020204020204" pitchFamily="34" charset="-122"/>
                <a:ea typeface="微软雅黑" panose="020B0503020204020204" pitchFamily="34" charset="-122"/>
              </a:rPr>
              <a:t>uangan00</a:t>
            </a:r>
            <a:r>
              <a:rPr lang="en-US" sz="1200" dirty="0" smtClean="0">
                <a:solidFill>
                  <a:srgbClr val="595959"/>
                </a:solidFill>
                <a:latin typeface="微软雅黑" panose="020B0503020204020204" pitchFamily="34" charset="-122"/>
                <a:ea typeface="微软雅黑" panose="020B0503020204020204" pitchFamily="34" charset="-122"/>
              </a:rPr>
              <a:t>1</a:t>
            </a:r>
            <a:endParaRPr lang="en-US" sz="2800" dirty="0"/>
          </a:p>
        </p:txBody>
      </p:sp>
      <p:grpSp>
        <p:nvGrpSpPr>
          <p:cNvPr id="41" name="组合 40"/>
          <p:cNvGrpSpPr/>
          <p:nvPr/>
        </p:nvGrpSpPr>
        <p:grpSpPr>
          <a:xfrm>
            <a:off x="217519" y="51494"/>
            <a:ext cx="2653023" cy="864072"/>
            <a:chOff x="118827" y="36471"/>
            <a:chExt cx="2653023" cy="864072"/>
          </a:xfrm>
        </p:grpSpPr>
        <p:sp>
          <p:nvSpPr>
            <p:cNvPr id="42" name="椭圆 41"/>
            <p:cNvSpPr/>
            <p:nvPr/>
          </p:nvSpPr>
          <p:spPr bwMode="auto">
            <a:xfrm>
              <a:off x="118827" y="36471"/>
              <a:ext cx="864072" cy="864072"/>
            </a:xfrm>
            <a:prstGeom prst="ellipse">
              <a:avLst/>
            </a:prstGeom>
            <a:solidFill>
              <a:srgbClr val="568D1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84963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7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4" name="TextBox 43"/>
            <p:cNvSpPr txBox="1"/>
            <p:nvPr/>
          </p:nvSpPr>
          <p:spPr>
            <a:xfrm>
              <a:off x="982899" y="304800"/>
              <a:ext cx="1788951" cy="275590"/>
            </a:xfrm>
            <a:prstGeom prst="rect">
              <a:avLst/>
            </a:prstGeom>
            <a:noFill/>
          </p:spPr>
          <p:txBody>
            <a:bodyPr wrap="square" rtlCol="0">
              <a:spAutoFit/>
            </a:bodyPr>
            <a:lstStyle/>
            <a:p>
              <a:pPr algn="dist"/>
              <a:r>
                <a:rPr lang="zh-CN" altLang="en-US" sz="1200" b="1" dirty="0" smtClean="0">
                  <a:solidFill>
                    <a:srgbClr val="568D11"/>
                  </a:solidFill>
                  <a:latin typeface="微软雅黑" panose="020B0503020204020204" pitchFamily="34" charset="-122"/>
                  <a:ea typeface="微软雅黑" panose="020B0503020204020204" pitchFamily="34" charset="-122"/>
                </a:rPr>
                <a:t>山东矿安机电</a:t>
              </a:r>
              <a:endParaRPr lang="zh-CN" altLang="en-US" sz="1200" b="1" dirty="0" smtClean="0">
                <a:solidFill>
                  <a:srgbClr val="568D1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ppt_x"/>
                                          </p:val>
                                        </p:tav>
                                        <p:tav tm="100000">
                                          <p:val>
                                            <p:strVal val="#ppt_x"/>
                                          </p:val>
                                        </p:tav>
                                      </p:tavLst>
                                    </p:anim>
                                    <p:anim calcmode="lin" valueType="num">
                                      <p:cBhvr additive="base">
                                        <p:cTn id="13" dur="500" fill="hold"/>
                                        <p:tgtEl>
                                          <p:spTgt spid="1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ppt_x"/>
                                          </p:val>
                                        </p:tav>
                                        <p:tav tm="100000">
                                          <p:val>
                                            <p:strVal val="#ppt_x"/>
                                          </p:val>
                                        </p:tav>
                                      </p:tavLst>
                                    </p:anim>
                                    <p:anim calcmode="lin" valueType="num">
                                      <p:cBhvr additive="base">
                                        <p:cTn id="23" dur="500" fill="hold"/>
                                        <p:tgtEl>
                                          <p:spTgt spid="2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ppt_x"/>
                                          </p:val>
                                        </p:tav>
                                        <p:tav tm="100000">
                                          <p:val>
                                            <p:strVal val="#ppt_x"/>
                                          </p:val>
                                        </p:tav>
                                      </p:tavLst>
                                    </p:anim>
                                    <p:anim calcmode="lin" valueType="num">
                                      <p:cBhvr additive="base">
                                        <p:cTn id="28" dur="500" fill="hold"/>
                                        <p:tgtEl>
                                          <p:spTgt spid="2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47" presetClass="entr" presetSubtype="0" fill="hold" nodeType="after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1000"/>
                                        <p:tgtEl>
                                          <p:spTgt spid="41"/>
                                        </p:tgtEl>
                                      </p:cBhvr>
                                    </p:animEffect>
                                    <p:anim calcmode="lin" valueType="num">
                                      <p:cBhvr>
                                        <p:cTn id="33" dur="1000" fill="hold"/>
                                        <p:tgtEl>
                                          <p:spTgt spid="41"/>
                                        </p:tgtEl>
                                        <p:attrNameLst>
                                          <p:attrName>ppt_x</p:attrName>
                                        </p:attrNameLst>
                                      </p:cBhvr>
                                      <p:tavLst>
                                        <p:tav tm="0">
                                          <p:val>
                                            <p:strVal val="#ppt_x"/>
                                          </p:val>
                                        </p:tav>
                                        <p:tav tm="100000">
                                          <p:val>
                                            <p:strVal val="#ppt_x"/>
                                          </p:val>
                                        </p:tav>
                                      </p:tavLst>
                                    </p:anim>
                                    <p:anim calcmode="lin" valueType="num">
                                      <p:cBhvr>
                                        <p:cTn id="34" dur="1000" fill="hold"/>
                                        <p:tgtEl>
                                          <p:spTgt spid="41"/>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29"/>
                                        </p:tgtEl>
                                        <p:attrNameLst>
                                          <p:attrName>ppt_y</p:attrName>
                                        </p:attrNameLst>
                                      </p:cBhvr>
                                      <p:tavLst>
                                        <p:tav tm="0">
                                          <p:val>
                                            <p:strVal val="#ppt_y"/>
                                          </p:val>
                                        </p:tav>
                                        <p:tav tm="100000">
                                          <p:val>
                                            <p:strVal val="#ppt_y"/>
                                          </p:val>
                                        </p:tav>
                                      </p:tavLst>
                                    </p:anim>
                                    <p:anim calcmode="lin" valueType="num">
                                      <p:cBhvr>
                                        <p:cTn id="40"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29"/>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p:cTn id="46" dur="500" fill="hold"/>
                                        <p:tgtEl>
                                          <p:spTgt spid="39"/>
                                        </p:tgtEl>
                                        <p:attrNameLst>
                                          <p:attrName>ppt_w</p:attrName>
                                        </p:attrNameLst>
                                      </p:cBhvr>
                                      <p:tavLst>
                                        <p:tav tm="0">
                                          <p:val>
                                            <p:fltVal val="0"/>
                                          </p:val>
                                        </p:tav>
                                        <p:tav tm="100000">
                                          <p:val>
                                            <p:strVal val="#ppt_w"/>
                                          </p:val>
                                        </p:tav>
                                      </p:tavLst>
                                    </p:anim>
                                    <p:anim calcmode="lin" valueType="num">
                                      <p:cBhvr>
                                        <p:cTn id="47" dur="500" fill="hold"/>
                                        <p:tgtEl>
                                          <p:spTgt spid="39"/>
                                        </p:tgtEl>
                                        <p:attrNameLst>
                                          <p:attrName>ppt_h</p:attrName>
                                        </p:attrNameLst>
                                      </p:cBhvr>
                                      <p:tavLst>
                                        <p:tav tm="0">
                                          <p:val>
                                            <p:fltVal val="0"/>
                                          </p:val>
                                        </p:tav>
                                        <p:tav tm="100000">
                                          <p:val>
                                            <p:strVal val="#ppt_h"/>
                                          </p:val>
                                        </p:tav>
                                      </p:tavLst>
                                    </p:anim>
                                    <p:animEffect>
                                      <p:cBhvr>
                                        <p:cTn id="4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9" grpId="0" bldLvl="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文本框 38"/>
          <p:cNvSpPr txBox="1"/>
          <p:nvPr/>
        </p:nvSpPr>
        <p:spPr>
          <a:xfrm>
            <a:off x="163773" y="2347015"/>
            <a:ext cx="3123394" cy="584775"/>
          </a:xfrm>
          <a:prstGeom prst="rect">
            <a:avLst/>
          </a:prstGeom>
          <a:noFill/>
        </p:spPr>
        <p:txBody>
          <a:bodyPr wrap="square" rtlCol="0">
            <a:spAutoFit/>
          </a:bodyPr>
          <a:lstStyle/>
          <a:p>
            <a:r>
              <a:rPr lang="en-US" altLang="zh-CN" sz="3200" b="1" dirty="0" smtClean="0">
                <a:solidFill>
                  <a:schemeClr val="bg1">
                    <a:lumMod val="65000"/>
                  </a:schemeClr>
                </a:solidFill>
                <a:latin typeface="微软雅黑" panose="020B0503020204020204" pitchFamily="34" charset="-122"/>
                <a:ea typeface="微软雅黑" panose="020B0503020204020204" pitchFamily="34" charset="-122"/>
              </a:rPr>
              <a:t>CONTENTS</a:t>
            </a:r>
            <a:endParaRPr lang="zh-CN" altLang="en-US" sz="32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5" name="文本框 11"/>
          <p:cNvSpPr txBox="1"/>
          <p:nvPr/>
        </p:nvSpPr>
        <p:spPr>
          <a:xfrm>
            <a:off x="1979712" y="1976522"/>
            <a:ext cx="902811" cy="523220"/>
          </a:xfrm>
          <a:prstGeom prst="rect">
            <a:avLst/>
          </a:prstGeom>
          <a:noFill/>
        </p:spPr>
        <p:txBody>
          <a:bodyPr wrap="none" rtlCol="0">
            <a:spAutoFit/>
          </a:bodyPr>
          <a:lstStyle/>
          <a:p>
            <a:r>
              <a:rPr lang="zh-CN" altLang="en-US" sz="2800" b="1" dirty="0">
                <a:solidFill>
                  <a:srgbClr val="568D11"/>
                </a:solidFill>
                <a:latin typeface="微软雅黑" panose="020B0503020204020204" pitchFamily="34" charset="-122"/>
                <a:ea typeface="微软雅黑" panose="020B0503020204020204" pitchFamily="34" charset="-122"/>
              </a:rPr>
              <a:t>目录</a:t>
            </a:r>
            <a:endParaRPr lang="zh-CN" altLang="en-US" sz="2800" b="1" dirty="0">
              <a:solidFill>
                <a:srgbClr val="568D11"/>
              </a:solidFill>
              <a:latin typeface="微软雅黑" panose="020B0503020204020204" pitchFamily="34" charset="-122"/>
              <a:ea typeface="微软雅黑" panose="020B0503020204020204" pitchFamily="34" charset="-122"/>
            </a:endParaRPr>
          </a:p>
        </p:txBody>
      </p:sp>
      <p:sp>
        <p:nvSpPr>
          <p:cNvPr id="17" name="文本框 18"/>
          <p:cNvSpPr txBox="1"/>
          <p:nvPr/>
        </p:nvSpPr>
        <p:spPr>
          <a:xfrm>
            <a:off x="4055799" y="1899229"/>
            <a:ext cx="2673985" cy="368300"/>
          </a:xfrm>
          <a:prstGeom prst="rect">
            <a:avLst/>
          </a:prstGeom>
          <a:noFill/>
        </p:spPr>
        <p:txBody>
          <a:bodyPr wrap="none" rtlCol="0">
            <a:spAutoFit/>
          </a:bodyPr>
          <a:lstStyle/>
          <a:p>
            <a:pPr algn="l"/>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GEJ30型跑偏传感器介绍</a:t>
            </a:r>
            <a:endPar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3602164" y="1832503"/>
            <a:ext cx="452678" cy="523220"/>
            <a:chOff x="3530409" y="2047768"/>
            <a:chExt cx="452678" cy="523220"/>
          </a:xfrm>
        </p:grpSpPr>
        <p:sp>
          <p:nvSpPr>
            <p:cNvPr id="16" name="文本框 16"/>
            <p:cNvSpPr txBox="1"/>
            <p:nvPr/>
          </p:nvSpPr>
          <p:spPr>
            <a:xfrm>
              <a:off x="3530409" y="2047768"/>
              <a:ext cx="367408" cy="523220"/>
            </a:xfrm>
            <a:prstGeom prst="rect">
              <a:avLst/>
            </a:prstGeom>
            <a:noFill/>
          </p:spPr>
          <p:txBody>
            <a:bodyPr wrap="none" rtlCol="0">
              <a:spAutoFit/>
            </a:bodyPr>
            <a:lstStyle/>
            <a:p>
              <a:pPr algn="ctr"/>
              <a:r>
                <a:rPr lang="en-US" altLang="zh-CN" sz="2800" dirty="0">
                  <a:solidFill>
                    <a:srgbClr val="414455"/>
                  </a:solidFill>
                  <a:ea typeface="微软雅黑" panose="020B0503020204020204" pitchFamily="34" charset="-122"/>
                </a:rPr>
                <a:t>1</a:t>
              </a:r>
              <a:endParaRPr lang="zh-CN" altLang="en-US" sz="2800" dirty="0">
                <a:solidFill>
                  <a:srgbClr val="414455"/>
                </a:solidFill>
                <a:ea typeface="微软雅黑" panose="020B0503020204020204" pitchFamily="34" charset="-122"/>
              </a:endParaRPr>
            </a:p>
          </p:txBody>
        </p:sp>
        <p:cxnSp>
          <p:nvCxnSpPr>
            <p:cNvPr id="18" name="直接连接符 17"/>
            <p:cNvCxnSpPr/>
            <p:nvPr/>
          </p:nvCxnSpPr>
          <p:spPr>
            <a:xfrm flipH="1">
              <a:off x="3736631" y="2227402"/>
              <a:ext cx="246456" cy="246456"/>
            </a:xfrm>
            <a:prstGeom prst="line">
              <a:avLst/>
            </a:prstGeom>
            <a:ln>
              <a:solidFill>
                <a:srgbClr val="5C307D"/>
              </a:solidFill>
            </a:ln>
          </p:spPr>
          <p:style>
            <a:lnRef idx="1">
              <a:schemeClr val="accent1"/>
            </a:lnRef>
            <a:fillRef idx="0">
              <a:schemeClr val="accent1"/>
            </a:fillRef>
            <a:effectRef idx="0">
              <a:schemeClr val="accent1"/>
            </a:effectRef>
            <a:fontRef idx="minor">
              <a:schemeClr val="tx1"/>
            </a:fontRef>
          </p:style>
        </p:cxnSp>
      </p:grpSp>
      <p:sp>
        <p:nvSpPr>
          <p:cNvPr id="20" name="文本框 21"/>
          <p:cNvSpPr txBox="1"/>
          <p:nvPr/>
        </p:nvSpPr>
        <p:spPr>
          <a:xfrm>
            <a:off x="4054857" y="3074626"/>
            <a:ext cx="2804160" cy="337185"/>
          </a:xfrm>
          <a:prstGeom prst="rect">
            <a:avLst/>
          </a:prstGeom>
          <a:noFill/>
        </p:spPr>
        <p:txBody>
          <a:bodyPr wrap="none" rtlCol="0">
            <a:spAutoFit/>
          </a:bodyPr>
          <a:lstStyle/>
          <a:p>
            <a:pPr algn="l"/>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GEJ30型跑偏传感器工作原理</a:t>
            </a:r>
            <a:endPar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3572937" y="2993341"/>
            <a:ext cx="481919" cy="953135"/>
            <a:chOff x="6088807" y="2057986"/>
            <a:chExt cx="481919" cy="953135"/>
          </a:xfrm>
        </p:grpSpPr>
        <p:sp>
          <p:nvSpPr>
            <p:cNvPr id="19" name="文本框 20"/>
            <p:cNvSpPr txBox="1"/>
            <p:nvPr/>
          </p:nvSpPr>
          <p:spPr>
            <a:xfrm>
              <a:off x="6088807" y="2057986"/>
              <a:ext cx="363220" cy="953135"/>
            </a:xfrm>
            <a:prstGeom prst="rect">
              <a:avLst/>
            </a:prstGeom>
            <a:noFill/>
          </p:spPr>
          <p:txBody>
            <a:bodyPr wrap="none" rtlCol="0">
              <a:spAutoFit/>
            </a:bodyPr>
            <a:lstStyle/>
            <a:p>
              <a:pPr algn="ctr"/>
              <a:r>
                <a:rPr lang="en-US" altLang="zh-CN" sz="2800" dirty="0">
                  <a:solidFill>
                    <a:srgbClr val="414455"/>
                  </a:solidFill>
                  <a:ea typeface="微软雅黑" panose="020B0503020204020204" pitchFamily="34" charset="-122"/>
                  <a:sym typeface="+mn-ea"/>
                </a:rPr>
                <a:t>3</a:t>
              </a:r>
              <a:endParaRPr lang="zh-CN" altLang="en-US" sz="2800" dirty="0">
                <a:solidFill>
                  <a:srgbClr val="414455"/>
                </a:solidFill>
                <a:ea typeface="微软雅黑" panose="020B0503020204020204" pitchFamily="34" charset="-122"/>
              </a:endParaRPr>
            </a:p>
            <a:p>
              <a:pPr algn="ctr"/>
              <a:endParaRPr lang="zh-CN" altLang="en-US" sz="2800" dirty="0">
                <a:solidFill>
                  <a:srgbClr val="414455"/>
                </a:solidFill>
                <a:ea typeface="微软雅黑" panose="020B0503020204020204" pitchFamily="34" charset="-122"/>
              </a:endParaRPr>
            </a:p>
          </p:txBody>
        </p:sp>
        <p:cxnSp>
          <p:nvCxnSpPr>
            <p:cNvPr id="21" name="直接连接符 20"/>
            <p:cNvCxnSpPr/>
            <p:nvPr/>
          </p:nvCxnSpPr>
          <p:spPr>
            <a:xfrm flipH="1">
              <a:off x="6324270" y="2227402"/>
              <a:ext cx="246456" cy="246456"/>
            </a:xfrm>
            <a:prstGeom prst="line">
              <a:avLst/>
            </a:prstGeom>
            <a:ln>
              <a:solidFill>
                <a:srgbClr val="5C307D"/>
              </a:solidFill>
            </a:ln>
          </p:spPr>
          <p:style>
            <a:lnRef idx="1">
              <a:schemeClr val="accent1"/>
            </a:lnRef>
            <a:fillRef idx="0">
              <a:schemeClr val="accent1"/>
            </a:fillRef>
            <a:effectRef idx="0">
              <a:schemeClr val="accent1"/>
            </a:effectRef>
            <a:fontRef idx="minor">
              <a:schemeClr val="tx1"/>
            </a:fontRef>
          </p:style>
        </p:cxnSp>
      </p:grpSp>
      <p:sp>
        <p:nvSpPr>
          <p:cNvPr id="23" name="文本框 24"/>
          <p:cNvSpPr txBox="1"/>
          <p:nvPr/>
        </p:nvSpPr>
        <p:spPr>
          <a:xfrm>
            <a:off x="4055799" y="2478611"/>
            <a:ext cx="3131185" cy="368300"/>
          </a:xfrm>
          <a:prstGeom prst="rect">
            <a:avLst/>
          </a:prstGeom>
          <a:noFill/>
        </p:spPr>
        <p:txBody>
          <a:bodyPr wrap="none" rtlCol="0">
            <a:spAutoFit/>
          </a:bodyPr>
          <a:lstStyle/>
          <a:p>
            <a:pPr algn="l"/>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GEJ30型跑偏传感器技术参数</a:t>
            </a:r>
            <a:endPar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3602164" y="2411885"/>
            <a:ext cx="452678" cy="523220"/>
            <a:chOff x="3530409" y="2627150"/>
            <a:chExt cx="452678" cy="523220"/>
          </a:xfrm>
        </p:grpSpPr>
        <p:sp>
          <p:nvSpPr>
            <p:cNvPr id="22" name="文本框 23"/>
            <p:cNvSpPr txBox="1"/>
            <p:nvPr/>
          </p:nvSpPr>
          <p:spPr>
            <a:xfrm>
              <a:off x="3530409" y="2627150"/>
              <a:ext cx="367408" cy="523220"/>
            </a:xfrm>
            <a:prstGeom prst="rect">
              <a:avLst/>
            </a:prstGeom>
            <a:noFill/>
          </p:spPr>
          <p:txBody>
            <a:bodyPr wrap="none" rtlCol="0">
              <a:spAutoFit/>
            </a:bodyPr>
            <a:lstStyle/>
            <a:p>
              <a:pPr algn="ctr"/>
              <a:r>
                <a:rPr lang="en-US" altLang="zh-CN" sz="2800" dirty="0">
                  <a:solidFill>
                    <a:srgbClr val="414455"/>
                  </a:solidFill>
                  <a:ea typeface="微软雅黑" panose="020B0503020204020204" pitchFamily="34" charset="-122"/>
                </a:rPr>
                <a:t>2</a:t>
              </a:r>
              <a:endParaRPr lang="zh-CN" altLang="en-US" sz="2800" dirty="0">
                <a:solidFill>
                  <a:srgbClr val="414455"/>
                </a:solidFill>
                <a:ea typeface="微软雅黑" panose="020B0503020204020204" pitchFamily="34" charset="-122"/>
              </a:endParaRPr>
            </a:p>
          </p:txBody>
        </p:sp>
        <p:cxnSp>
          <p:nvCxnSpPr>
            <p:cNvPr id="24" name="直接连接符 23"/>
            <p:cNvCxnSpPr/>
            <p:nvPr/>
          </p:nvCxnSpPr>
          <p:spPr>
            <a:xfrm flipH="1">
              <a:off x="3736631" y="2806784"/>
              <a:ext cx="246456" cy="246456"/>
            </a:xfrm>
            <a:prstGeom prst="line">
              <a:avLst/>
            </a:prstGeom>
            <a:ln>
              <a:solidFill>
                <a:srgbClr val="5C307D"/>
              </a:solidFill>
            </a:ln>
          </p:spPr>
          <p:style>
            <a:lnRef idx="1">
              <a:schemeClr val="accent1"/>
            </a:lnRef>
            <a:fillRef idx="0">
              <a:schemeClr val="accent1"/>
            </a:fillRef>
            <a:effectRef idx="0">
              <a:schemeClr val="accent1"/>
            </a:effectRef>
            <a:fontRef idx="minor">
              <a:schemeClr val="tx1"/>
            </a:fontRef>
          </p:style>
        </p:cxnSp>
      </p:grpSp>
      <p:sp>
        <p:nvSpPr>
          <p:cNvPr id="26" name="文本框 27"/>
          <p:cNvSpPr txBox="1"/>
          <p:nvPr/>
        </p:nvSpPr>
        <p:spPr>
          <a:xfrm>
            <a:off x="4054857" y="3654008"/>
            <a:ext cx="2397760" cy="337185"/>
          </a:xfrm>
          <a:prstGeom prst="rect">
            <a:avLst/>
          </a:prstGeom>
          <a:noFill/>
        </p:spPr>
        <p:txBody>
          <a:bodyPr wrap="none" rtlCol="0">
            <a:spAutoFit/>
          </a:bodyPr>
          <a:lstStyle/>
          <a:p>
            <a:pPr algn="l"/>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GEJ30型跑偏传感器用途</a:t>
            </a:r>
            <a:endPar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3605957" y="3652733"/>
            <a:ext cx="448899" cy="953135"/>
            <a:chOff x="6695867" y="2286848"/>
            <a:chExt cx="448899" cy="953135"/>
          </a:xfrm>
        </p:grpSpPr>
        <p:sp>
          <p:nvSpPr>
            <p:cNvPr id="25" name="文本框 26"/>
            <p:cNvSpPr txBox="1"/>
            <p:nvPr/>
          </p:nvSpPr>
          <p:spPr>
            <a:xfrm>
              <a:off x="6695867" y="2286848"/>
              <a:ext cx="363220" cy="953135"/>
            </a:xfrm>
            <a:prstGeom prst="rect">
              <a:avLst/>
            </a:prstGeom>
            <a:noFill/>
          </p:spPr>
          <p:txBody>
            <a:bodyPr wrap="none" rtlCol="0">
              <a:spAutoFit/>
            </a:bodyPr>
            <a:lstStyle/>
            <a:p>
              <a:pPr algn="ctr"/>
              <a:r>
                <a:rPr lang="en-US" altLang="zh-CN" sz="2800" dirty="0">
                  <a:solidFill>
                    <a:srgbClr val="414455"/>
                  </a:solidFill>
                  <a:ea typeface="微软雅黑" panose="020B0503020204020204" pitchFamily="34" charset="-122"/>
                  <a:sym typeface="+mn-ea"/>
                </a:rPr>
                <a:t>4</a:t>
              </a:r>
              <a:endParaRPr lang="zh-CN" altLang="en-US" sz="2800" dirty="0">
                <a:solidFill>
                  <a:srgbClr val="414455"/>
                </a:solidFill>
                <a:ea typeface="微软雅黑" panose="020B0503020204020204" pitchFamily="34" charset="-122"/>
              </a:endParaRPr>
            </a:p>
            <a:p>
              <a:pPr algn="ctr"/>
              <a:endParaRPr lang="zh-CN" altLang="en-US" sz="2800" dirty="0">
                <a:solidFill>
                  <a:srgbClr val="414455"/>
                </a:solidFill>
                <a:ea typeface="微软雅黑" panose="020B0503020204020204" pitchFamily="34" charset="-122"/>
              </a:endParaRPr>
            </a:p>
          </p:txBody>
        </p:sp>
        <p:cxnSp>
          <p:nvCxnSpPr>
            <p:cNvPr id="27" name="直接连接符 26"/>
            <p:cNvCxnSpPr/>
            <p:nvPr/>
          </p:nvCxnSpPr>
          <p:spPr>
            <a:xfrm flipH="1">
              <a:off x="6898310" y="2519764"/>
              <a:ext cx="246456" cy="246456"/>
            </a:xfrm>
            <a:prstGeom prst="line">
              <a:avLst/>
            </a:prstGeom>
            <a:ln>
              <a:solidFill>
                <a:srgbClr val="5C307D"/>
              </a:solidFill>
            </a:ln>
          </p:spPr>
          <p:style>
            <a:lnRef idx="1">
              <a:schemeClr val="accent1"/>
            </a:lnRef>
            <a:fillRef idx="0">
              <a:schemeClr val="accent1"/>
            </a:fillRef>
            <a:effectRef idx="0">
              <a:schemeClr val="accent1"/>
            </a:effectRef>
            <a:fontRef idx="minor">
              <a:schemeClr val="tx1"/>
            </a:fontRef>
          </p:style>
        </p:cxnSp>
      </p:grpSp>
      <p:cxnSp>
        <p:nvCxnSpPr>
          <p:cNvPr id="34" name="直接连接符 33"/>
          <p:cNvCxnSpPr/>
          <p:nvPr/>
        </p:nvCxnSpPr>
        <p:spPr>
          <a:xfrm>
            <a:off x="3206705" y="2139271"/>
            <a:ext cx="0" cy="154723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750"/>
                                        <p:tgtEl>
                                          <p:spTgt spid="1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randombar(horizontal)">
                                      <p:cBhvr>
                                        <p:cTn id="10" dur="750"/>
                                        <p:tgtEl>
                                          <p:spTgt spid="14"/>
                                        </p:tgtEl>
                                      </p:cBhvr>
                                    </p:animEffect>
                                  </p:childTnLst>
                                </p:cTn>
                              </p:par>
                            </p:childTnLst>
                          </p:cTn>
                        </p:par>
                        <p:par>
                          <p:cTn id="11" fill="hold">
                            <p:stCondLst>
                              <p:cond delay="1000"/>
                            </p:stCondLst>
                            <p:childTnLst>
                              <p:par>
                                <p:cTn id="12" presetID="2" presetClass="entr" presetSubtype="1" fill="hold" nodeType="after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additive="base">
                                        <p:cTn id="14" dur="500" fill="hold"/>
                                        <p:tgtEl>
                                          <p:spTgt spid="34"/>
                                        </p:tgtEl>
                                        <p:attrNameLst>
                                          <p:attrName>ppt_x</p:attrName>
                                        </p:attrNameLst>
                                      </p:cBhvr>
                                      <p:tavLst>
                                        <p:tav tm="0">
                                          <p:val>
                                            <p:strVal val="#ppt_x"/>
                                          </p:val>
                                        </p:tav>
                                        <p:tav tm="100000">
                                          <p:val>
                                            <p:strVal val="#ppt_x"/>
                                          </p:val>
                                        </p:tav>
                                      </p:tavLst>
                                    </p:anim>
                                    <p:anim calcmode="lin" valueType="num">
                                      <p:cBhvr additive="base">
                                        <p:cTn id="15" dur="500" fill="hold"/>
                                        <p:tgtEl>
                                          <p:spTgt spid="34"/>
                                        </p:tgtEl>
                                        <p:attrNameLst>
                                          <p:attrName>ppt_y</p:attrName>
                                        </p:attrNameLst>
                                      </p:cBhvr>
                                      <p:tavLst>
                                        <p:tav tm="0">
                                          <p:val>
                                            <p:strVal val="0-#ppt_h/2"/>
                                          </p:val>
                                        </p:tav>
                                        <p:tav tm="100000">
                                          <p:val>
                                            <p:strVal val="#ppt_y"/>
                                          </p:val>
                                        </p:tav>
                                      </p:tavLst>
                                    </p:anim>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1000"/>
                                        <p:tgtEl>
                                          <p:spTgt spid="35"/>
                                        </p:tgtEl>
                                      </p:cBhvr>
                                    </p:animEffect>
                                  </p:childTnLst>
                                </p:cTn>
                              </p:par>
                              <p:par>
                                <p:cTn id="20" presetID="56" presetClass="path" presetSubtype="0" accel="50000" decel="50000" fill="hold" nodeType="withEffect">
                                  <p:stCondLst>
                                    <p:cond delay="0"/>
                                  </p:stCondLst>
                                  <p:childTnLst>
                                    <p:animMotion origin="layout" path="M -0.03737 0.04121 L -6.25E-7 -3.33333E-6 " pathEditMode="relative" rAng="0" ptsTypes="AA">
                                      <p:cBhvr>
                                        <p:cTn id="21" dur="700" fill="hold"/>
                                        <p:tgtEl>
                                          <p:spTgt spid="35"/>
                                        </p:tgtEl>
                                        <p:attrNameLst>
                                          <p:attrName>ppt_x</p:attrName>
                                          <p:attrName>ppt_y</p:attrName>
                                        </p:attrNameLst>
                                      </p:cBhvr>
                                      <p:rCtr x="1862" y="-2060"/>
                                    </p:animMotion>
                                  </p:childTnLst>
                                </p:cTn>
                              </p:par>
                              <p:par>
                                <p:cTn id="22" presetID="22" presetClass="entr" presetSubtype="8" fill="hold" grpId="0" nodeType="withEffect">
                                  <p:stCondLst>
                                    <p:cond delay="25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par>
                                <p:cTn id="25" presetID="10" presetClass="entr" presetSubtype="0" fill="hold" nodeType="withEffect">
                                  <p:stCondLst>
                                    <p:cond delay="25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000"/>
                                        <p:tgtEl>
                                          <p:spTgt spid="37"/>
                                        </p:tgtEl>
                                      </p:cBhvr>
                                    </p:animEffect>
                                  </p:childTnLst>
                                </p:cTn>
                              </p:par>
                              <p:par>
                                <p:cTn id="28" presetID="56" presetClass="path" presetSubtype="0" accel="50000" decel="50000" fill="hold" nodeType="withEffect">
                                  <p:stCondLst>
                                    <p:cond delay="250"/>
                                  </p:stCondLst>
                                  <p:childTnLst>
                                    <p:animMotion origin="layout" path="M -0.03737 0.0412 L -6.25E-7 2.96296E-6 " pathEditMode="relative" rAng="0" ptsTypes="AA">
                                      <p:cBhvr>
                                        <p:cTn id="29" dur="700" fill="hold"/>
                                        <p:tgtEl>
                                          <p:spTgt spid="37"/>
                                        </p:tgtEl>
                                        <p:attrNameLst>
                                          <p:attrName>ppt_x</p:attrName>
                                          <p:attrName>ppt_y</p:attrName>
                                        </p:attrNameLst>
                                      </p:cBhvr>
                                      <p:rCtr x="1862" y="-2060"/>
                                    </p:animMotion>
                                  </p:childTnLst>
                                </p:cTn>
                              </p:par>
                              <p:par>
                                <p:cTn id="30" presetID="22" presetClass="entr" presetSubtype="8" fill="hold" grpId="0" nodeType="withEffect">
                                  <p:stCondLst>
                                    <p:cond delay="50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par>
                                <p:cTn id="33" presetID="10" presetClass="entr" presetSubtype="0" fill="hold" nodeType="withEffect">
                                  <p:stCondLst>
                                    <p:cond delay="100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1000"/>
                                        <p:tgtEl>
                                          <p:spTgt spid="36"/>
                                        </p:tgtEl>
                                      </p:cBhvr>
                                    </p:animEffect>
                                  </p:childTnLst>
                                </p:cTn>
                              </p:par>
                              <p:par>
                                <p:cTn id="36" presetID="56" presetClass="path" presetSubtype="0" accel="50000" decel="50000" fill="hold" nodeType="withEffect">
                                  <p:stCondLst>
                                    <p:cond delay="1000"/>
                                  </p:stCondLst>
                                  <p:childTnLst>
                                    <p:animMotion origin="layout" path="M -0.03737 0.04121 L -6.25E-7 -3.33333E-6 " pathEditMode="relative" rAng="0" ptsTypes="AA">
                                      <p:cBhvr>
                                        <p:cTn id="37" dur="700" fill="hold"/>
                                        <p:tgtEl>
                                          <p:spTgt spid="36"/>
                                        </p:tgtEl>
                                        <p:attrNameLst>
                                          <p:attrName>ppt_x</p:attrName>
                                          <p:attrName>ppt_y</p:attrName>
                                        </p:attrNameLst>
                                      </p:cBhvr>
                                      <p:rCtr x="1862" y="-2060"/>
                                    </p:animMotion>
                                  </p:childTnLst>
                                </p:cTn>
                              </p:par>
                              <p:par>
                                <p:cTn id="38" presetID="22" presetClass="entr" presetSubtype="8" fill="hold" grpId="0" nodeType="withEffect">
                                  <p:stCondLst>
                                    <p:cond delay="125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500"/>
                                        <p:tgtEl>
                                          <p:spTgt spid="20"/>
                                        </p:tgtEl>
                                      </p:cBhvr>
                                    </p:animEffect>
                                  </p:childTnLst>
                                </p:cTn>
                              </p:par>
                              <p:par>
                                <p:cTn id="41" presetID="10" presetClass="entr" presetSubtype="0" fill="hold" nodeType="withEffect">
                                  <p:stCondLst>
                                    <p:cond delay="125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1000"/>
                                        <p:tgtEl>
                                          <p:spTgt spid="38"/>
                                        </p:tgtEl>
                                      </p:cBhvr>
                                    </p:animEffect>
                                  </p:childTnLst>
                                </p:cTn>
                              </p:par>
                              <p:par>
                                <p:cTn id="44" presetID="56" presetClass="path" presetSubtype="0" accel="50000" decel="50000" fill="hold" nodeType="withEffect">
                                  <p:stCondLst>
                                    <p:cond delay="1250"/>
                                  </p:stCondLst>
                                  <p:childTnLst>
                                    <p:animMotion origin="layout" path="M -0.03737 0.0412 L -6.25E-7 2.96296E-6 " pathEditMode="relative" rAng="0" ptsTypes="AA">
                                      <p:cBhvr>
                                        <p:cTn id="45" dur="700" fill="hold"/>
                                        <p:tgtEl>
                                          <p:spTgt spid="38"/>
                                        </p:tgtEl>
                                        <p:attrNameLst>
                                          <p:attrName>ppt_x</p:attrName>
                                          <p:attrName>ppt_y</p:attrName>
                                        </p:attrNameLst>
                                      </p:cBhvr>
                                      <p:rCtr x="1862" y="-2060"/>
                                    </p:animMotion>
                                  </p:childTnLst>
                                </p:cTn>
                              </p:par>
                              <p:par>
                                <p:cTn id="46" presetID="22" presetClass="entr" presetSubtype="8" fill="hold" grpId="0" nodeType="withEffect">
                                  <p:stCondLst>
                                    <p:cond delay="1500"/>
                                  </p:stCondLst>
                                  <p:childTnLst>
                                    <p:set>
                                      <p:cBhvr>
                                        <p:cTn id="47" dur="1" fill="hold">
                                          <p:stCondLst>
                                            <p:cond delay="0"/>
                                          </p:stCondLst>
                                        </p:cTn>
                                        <p:tgtEl>
                                          <p:spTgt spid="26"/>
                                        </p:tgtEl>
                                        <p:attrNameLst>
                                          <p:attrName>style.visibility</p:attrName>
                                        </p:attrNameLst>
                                      </p:cBhvr>
                                      <p:to>
                                        <p:strVal val="visible"/>
                                      </p:to>
                                    </p:set>
                                    <p:animEffect transition="in" filter="wipe(left)">
                                      <p:cBhvr>
                                        <p:cTn id="4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P spid="20" grpId="0"/>
      <p:bldP spid="23" grpId="0"/>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2"/>
          <p:cNvPicPr>
            <a:picLocks noChangeAspect="1" noChangeArrowheads="1"/>
          </p:cNvPicPr>
          <p:nvPr/>
        </p:nvPicPr>
        <p:blipFill>
          <a:blip r:embed="rId1" cstate="screen"/>
          <a:stretch>
            <a:fillRect/>
          </a:stretch>
        </p:blipFill>
        <p:spPr bwMode="auto">
          <a:xfrm>
            <a:off x="2672080" y="1612900"/>
            <a:ext cx="1837690" cy="10496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0" name="Picture 2" descr="C:\Users\Administrator\Desktop\218.png"/>
          <p:cNvPicPr>
            <a:picLocks noChangeAspect="1" noChangeArrowheads="1"/>
          </p:cNvPicPr>
          <p:nvPr/>
        </p:nvPicPr>
        <p:blipFill rotWithShape="1">
          <a:blip r:embed="rId2" cstate="screen">
            <a:extLst>
              <a:ext uri="{BEBA8EAE-BF5A-486C-A8C5-ECC9F3942E4B}">
                <a14:imgProps xmlns:a14="http://schemas.microsoft.com/office/drawing/2010/main">
                  <a14:imgLayer r:embed="rId3">
                    <a14:imgEffect>
                      <a14:backgroundRemoval t="0" b="99412" l="0" r="100000">
                        <a14:foregroundMark x1="12079" y1="94118" x2="12079" y2="94118"/>
                        <a14:foregroundMark x1="594" y1="10588" x2="594" y2="10588"/>
                      </a14:backgroundRemoval>
                    </a14:imgEffect>
                  </a14:imgLayer>
                </a14:imgProps>
              </a:ext>
            </a:extLst>
          </a:blip>
          <a:srcRect/>
          <a:stretch>
            <a:fillRect/>
          </a:stretch>
        </p:blipFill>
        <p:spPr bwMode="auto">
          <a:xfrm flipH="1">
            <a:off x="6291785" y="8554"/>
            <a:ext cx="2831965" cy="5134947"/>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F:\360云盘\02-个人资料\！PPT图片及版面资源\06-PPT精选插图\02-商务\188141-12052214260792.jpg"/>
          <p:cNvPicPr>
            <a:picLocks noChangeAspect="1" noChangeArrowheads="1"/>
          </p:cNvPicPr>
          <p:nvPr/>
        </p:nvPicPr>
        <p:blipFill rotWithShape="1">
          <a:blip r:embed="rId4" cstate="screen"/>
          <a:srcRect/>
          <a:stretch>
            <a:fillRect/>
          </a:stretch>
        </p:blipFill>
        <p:spPr bwMode="auto">
          <a:xfrm>
            <a:off x="4510405" y="2806700"/>
            <a:ext cx="1790065" cy="100711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p:cNvPicPr>
            <a:picLocks noChangeAspect="1" noChangeArrowheads="1"/>
          </p:cNvPicPr>
          <p:nvPr/>
        </p:nvPicPr>
        <p:blipFill rotWithShape="1">
          <a:blip r:embed="rId5" cstate="screen"/>
          <a:srcRect/>
          <a:stretch>
            <a:fillRect/>
          </a:stretch>
        </p:blipFill>
        <p:spPr bwMode="auto">
          <a:xfrm>
            <a:off x="862330" y="2734945"/>
            <a:ext cx="1809115" cy="10071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4" name="矩形 53"/>
          <p:cNvSpPr/>
          <p:nvPr/>
        </p:nvSpPr>
        <p:spPr>
          <a:xfrm>
            <a:off x="4510405" y="894715"/>
            <a:ext cx="1797050" cy="1911985"/>
          </a:xfrm>
          <a:prstGeom prst="rect">
            <a:avLst/>
          </a:prstGeom>
          <a:solidFill>
            <a:srgbClr val="568D11"/>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71830">
              <a:defRPr/>
            </a:pPr>
            <a:endParaRPr lang="zh-CN" altLang="en-US" sz="1000">
              <a:solidFill>
                <a:sysClr val="window" lastClr="FFFFFF"/>
              </a:solidFill>
              <a:latin typeface="微软雅黑" panose="020B0503020204020204" pitchFamily="34" charset="-122"/>
              <a:ea typeface="微软雅黑" panose="020B0503020204020204" pitchFamily="34" charset="-122"/>
            </a:endParaRPr>
          </a:p>
        </p:txBody>
      </p:sp>
      <p:sp>
        <p:nvSpPr>
          <p:cNvPr id="57" name="矩形 56"/>
          <p:cNvSpPr/>
          <p:nvPr/>
        </p:nvSpPr>
        <p:spPr>
          <a:xfrm>
            <a:off x="862330" y="899795"/>
            <a:ext cx="1810385" cy="1849755"/>
          </a:xfrm>
          <a:prstGeom prst="rect">
            <a:avLst/>
          </a:prstGeom>
          <a:solidFill>
            <a:srgbClr val="568D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0" name="矩形 59"/>
          <p:cNvSpPr/>
          <p:nvPr/>
        </p:nvSpPr>
        <p:spPr>
          <a:xfrm>
            <a:off x="2672080" y="2663190"/>
            <a:ext cx="1850390" cy="2003425"/>
          </a:xfrm>
          <a:prstGeom prst="rect">
            <a:avLst/>
          </a:prstGeom>
          <a:solidFill>
            <a:srgbClr val="568D11"/>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71830">
              <a:defRPr/>
            </a:pPr>
            <a:endParaRPr lang="zh-CN" altLang="en-US" sz="1000">
              <a:solidFill>
                <a:sysClr val="window" lastClr="FFFFFF"/>
              </a:solidFill>
              <a:latin typeface="微软雅黑" panose="020B0503020204020204" pitchFamily="34" charset="-122"/>
              <a:ea typeface="微软雅黑" panose="020B0503020204020204" pitchFamily="34" charset="-122"/>
            </a:endParaRPr>
          </a:p>
        </p:txBody>
      </p:sp>
      <p:sp>
        <p:nvSpPr>
          <p:cNvPr id="19" name="矩形 18"/>
          <p:cNvSpPr/>
          <p:nvPr/>
        </p:nvSpPr>
        <p:spPr>
          <a:xfrm>
            <a:off x="6477501" y="175741"/>
            <a:ext cx="902811" cy="307777"/>
          </a:xfrm>
          <a:prstGeom prst="rect">
            <a:avLst/>
          </a:prstGeom>
        </p:spPr>
        <p:txBody>
          <a:bodyPr wrap="non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成果形式</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7384121" y="258402"/>
            <a:ext cx="183709" cy="137782"/>
          </a:xfrm>
          <a:prstGeom prst="rect">
            <a:avLst/>
          </a:prstGeom>
          <a:solidFill>
            <a:schemeClr val="bg1">
              <a:alpha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21" name="矩形 20"/>
          <p:cNvSpPr/>
          <p:nvPr/>
        </p:nvSpPr>
        <p:spPr>
          <a:xfrm>
            <a:off x="6300192" y="175741"/>
            <a:ext cx="1082348" cy="307777"/>
          </a:xfrm>
          <a:prstGeom prst="rect">
            <a:avLst/>
          </a:prstGeom>
        </p:spPr>
        <p:txBody>
          <a:bodyPr wrap="non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创新与贡献</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6477501" y="175741"/>
            <a:ext cx="902811" cy="307777"/>
          </a:xfrm>
          <a:prstGeom prst="rect">
            <a:avLst/>
          </a:prstGeom>
        </p:spPr>
        <p:txBody>
          <a:bodyPr wrap="non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研究意义</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6477501" y="175741"/>
            <a:ext cx="902811" cy="307777"/>
          </a:xfrm>
          <a:prstGeom prst="rect">
            <a:avLst/>
          </a:prstGeom>
        </p:spPr>
        <p:txBody>
          <a:bodyPr wrap="non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选题背景</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 name="Freeform 6"/>
          <p:cNvSpPr/>
          <p:nvPr/>
        </p:nvSpPr>
        <p:spPr bwMode="auto">
          <a:xfrm>
            <a:off x="899592" y="51470"/>
            <a:ext cx="6209981" cy="347163"/>
          </a:xfrm>
          <a:custGeom>
            <a:avLst/>
            <a:gdLst>
              <a:gd name="T0" fmla="*/ 0 w 13327"/>
              <a:gd name="T1" fmla="*/ 0 h 617"/>
              <a:gd name="T2" fmla="*/ 13155 w 13327"/>
              <a:gd name="T3" fmla="*/ 0 h 617"/>
              <a:gd name="T4" fmla="*/ 13327 w 13327"/>
              <a:gd name="T5" fmla="*/ 308 h 617"/>
              <a:gd name="T6" fmla="*/ 13155 w 13327"/>
              <a:gd name="T7" fmla="*/ 617 h 617"/>
              <a:gd name="T8" fmla="*/ 0 w 13327"/>
              <a:gd name="T9" fmla="*/ 617 h 617"/>
              <a:gd name="T10" fmla="*/ 171 w 13327"/>
              <a:gd name="T11" fmla="*/ 308 h 617"/>
              <a:gd name="T12" fmla="*/ 0 w 13327"/>
              <a:gd name="T13" fmla="*/ 0 h 617"/>
            </a:gdLst>
            <a:ahLst/>
            <a:cxnLst>
              <a:cxn ang="0">
                <a:pos x="T0" y="T1"/>
              </a:cxn>
              <a:cxn ang="0">
                <a:pos x="T2" y="T3"/>
              </a:cxn>
              <a:cxn ang="0">
                <a:pos x="T4" y="T5"/>
              </a:cxn>
              <a:cxn ang="0">
                <a:pos x="T6" y="T7"/>
              </a:cxn>
              <a:cxn ang="0">
                <a:pos x="T8" y="T9"/>
              </a:cxn>
              <a:cxn ang="0">
                <a:pos x="T10" y="T11"/>
              </a:cxn>
              <a:cxn ang="0">
                <a:pos x="T12" y="T13"/>
              </a:cxn>
            </a:cxnLst>
            <a:rect l="0" t="0" r="r" b="b"/>
            <a:pathLst>
              <a:path w="13327" h="617">
                <a:moveTo>
                  <a:pt x="0" y="0"/>
                </a:moveTo>
                <a:lnTo>
                  <a:pt x="13155" y="0"/>
                </a:lnTo>
                <a:lnTo>
                  <a:pt x="13327" y="308"/>
                </a:lnTo>
                <a:lnTo>
                  <a:pt x="13155" y="617"/>
                </a:lnTo>
                <a:lnTo>
                  <a:pt x="0" y="617"/>
                </a:lnTo>
                <a:lnTo>
                  <a:pt x="171" y="308"/>
                </a:lnTo>
                <a:lnTo>
                  <a:pt x="0" y="0"/>
                </a:lnTo>
                <a:close/>
              </a:path>
            </a:pathLst>
          </a:custGeom>
          <a:solidFill>
            <a:srgbClr val="568D11"/>
          </a:solidFill>
          <a:ln>
            <a:noFill/>
          </a:ln>
        </p:spPr>
        <p:txBody>
          <a:bodyPr vert="horz" wrap="square" lIns="115214" tIns="57607" rIns="115214" bIns="57607" numCol="1" anchor="t" anchorCtr="0" compatLnSpc="1"/>
          <a:lstStyle/>
          <a:p>
            <a:endParaRPr lang="zh-CN" altLang="en-US"/>
          </a:p>
        </p:txBody>
      </p:sp>
      <p:sp>
        <p:nvSpPr>
          <p:cNvPr id="27" name="矩形 26"/>
          <p:cNvSpPr/>
          <p:nvPr/>
        </p:nvSpPr>
        <p:spPr>
          <a:xfrm>
            <a:off x="1819363" y="21031"/>
            <a:ext cx="2216785" cy="368300"/>
          </a:xfrm>
          <a:prstGeom prst="rect">
            <a:avLst/>
          </a:prstGeom>
        </p:spPr>
        <p:txBody>
          <a:bodyPr wrap="none">
            <a:spAutoFit/>
          </a:bodyPr>
          <a:lstStyle/>
          <a:p>
            <a:pPr algn="l"/>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GEJ30型跑偏传感器</a:t>
            </a:r>
            <a:endParaRPr lang="en-US" altLang="zh-CN" b="1" dirty="0">
              <a:solidFill>
                <a:schemeClr val="bg1"/>
              </a:solidFill>
              <a:latin typeface="微软雅黑" panose="020B0503020204020204" pitchFamily="34" charset="-122"/>
              <a:ea typeface="微软雅黑" panose="020B0503020204020204" pitchFamily="34" charset="-122"/>
            </a:endParaRPr>
          </a:p>
        </p:txBody>
      </p:sp>
      <p:pic>
        <p:nvPicPr>
          <p:cNvPr id="2" name="图片 1" descr="GEJ30跑偏传感器5"/>
          <p:cNvPicPr>
            <a:picLocks noChangeAspect="1"/>
          </p:cNvPicPr>
          <p:nvPr/>
        </p:nvPicPr>
        <p:blipFill>
          <a:blip r:embed="rId6"/>
          <a:stretch>
            <a:fillRect/>
          </a:stretch>
        </p:blipFill>
        <p:spPr>
          <a:xfrm>
            <a:off x="4533900" y="988060"/>
            <a:ext cx="1746885" cy="1746885"/>
          </a:xfrm>
          <a:prstGeom prst="rect">
            <a:avLst/>
          </a:prstGeom>
        </p:spPr>
      </p:pic>
      <p:pic>
        <p:nvPicPr>
          <p:cNvPr id="3" name="图片 2" descr="GEJ30跑偏传感器3"/>
          <p:cNvPicPr>
            <a:picLocks noChangeAspect="1"/>
          </p:cNvPicPr>
          <p:nvPr/>
        </p:nvPicPr>
        <p:blipFill>
          <a:blip r:embed="rId7"/>
          <a:stretch>
            <a:fillRect/>
          </a:stretch>
        </p:blipFill>
        <p:spPr>
          <a:xfrm>
            <a:off x="899795" y="963930"/>
            <a:ext cx="1746885" cy="1746885"/>
          </a:xfrm>
          <a:prstGeom prst="rect">
            <a:avLst/>
          </a:prstGeom>
        </p:spPr>
      </p:pic>
      <p:pic>
        <p:nvPicPr>
          <p:cNvPr id="4" name="图片 3" descr="GEJ30跑偏传感器4"/>
          <p:cNvPicPr>
            <a:picLocks noChangeAspect="1"/>
          </p:cNvPicPr>
          <p:nvPr/>
        </p:nvPicPr>
        <p:blipFill>
          <a:blip r:embed="rId8"/>
          <a:stretch>
            <a:fillRect/>
          </a:stretch>
        </p:blipFill>
        <p:spPr>
          <a:xfrm>
            <a:off x="2717800" y="2806700"/>
            <a:ext cx="1746885" cy="17468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4000" advClick="0">
        <p14:vortex dir="r"/>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300"/>
                                        <p:tgtEl>
                                          <p:spTgt spid="25"/>
                                        </p:tgtEl>
                                      </p:cBhvr>
                                    </p:animEffect>
                                  </p:childTnLst>
                                </p:cTn>
                              </p:par>
                              <p:par>
                                <p:cTn id="8" presetID="2" presetClass="entr" presetSubtype="2"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 calcmode="lin" valueType="num">
                                      <p:cBhvr additive="base">
                                        <p:cTn id="10" dur="500" fill="hold"/>
                                        <p:tgtEl>
                                          <p:spTgt spid="50"/>
                                        </p:tgtEl>
                                        <p:attrNameLst>
                                          <p:attrName>ppt_x</p:attrName>
                                        </p:attrNameLst>
                                      </p:cBhvr>
                                      <p:tavLst>
                                        <p:tav tm="0">
                                          <p:val>
                                            <p:strVal val="1+#ppt_w/2"/>
                                          </p:val>
                                        </p:tav>
                                        <p:tav tm="100000">
                                          <p:val>
                                            <p:strVal val="#ppt_x"/>
                                          </p:val>
                                        </p:tav>
                                      </p:tavLst>
                                    </p:anim>
                                    <p:anim calcmode="lin" valueType="num">
                                      <p:cBhvr additive="base">
                                        <p:cTn id="11" dur="500" fill="hold"/>
                                        <p:tgtEl>
                                          <p:spTgt spid="50"/>
                                        </p:tgtEl>
                                        <p:attrNameLst>
                                          <p:attrName>ppt_y</p:attrName>
                                        </p:attrNameLst>
                                      </p:cBhvr>
                                      <p:tavLst>
                                        <p:tav tm="0">
                                          <p:val>
                                            <p:strVal val="#ppt_y"/>
                                          </p:val>
                                        </p:tav>
                                        <p:tav tm="100000">
                                          <p:val>
                                            <p:strVal val="#ppt_y"/>
                                          </p:val>
                                        </p:tav>
                                      </p:tavLst>
                                    </p:anim>
                                  </p:childTnLst>
                                </p:cTn>
                              </p:par>
                              <p:par>
                                <p:cTn id="12" presetID="23" presetClass="entr" presetSubtype="528" fill="hold" nodeType="withEffect">
                                  <p:stCondLst>
                                    <p:cond delay="250"/>
                                  </p:stCondLst>
                                  <p:childTnLst>
                                    <p:set>
                                      <p:cBhvr>
                                        <p:cTn id="13" dur="1" fill="hold">
                                          <p:stCondLst>
                                            <p:cond delay="0"/>
                                          </p:stCondLst>
                                        </p:cTn>
                                        <p:tgtEl>
                                          <p:spTgt spid="52"/>
                                        </p:tgtEl>
                                        <p:attrNameLst>
                                          <p:attrName>style.visibility</p:attrName>
                                        </p:attrNameLst>
                                      </p:cBhvr>
                                      <p:to>
                                        <p:strVal val="visible"/>
                                      </p:to>
                                    </p:set>
                                    <p:anim calcmode="lin" valueType="num">
                                      <p:cBhvr>
                                        <p:cTn id="14" dur="500" fill="hold"/>
                                        <p:tgtEl>
                                          <p:spTgt spid="52"/>
                                        </p:tgtEl>
                                        <p:attrNameLst>
                                          <p:attrName>ppt_w</p:attrName>
                                        </p:attrNameLst>
                                      </p:cBhvr>
                                      <p:tavLst>
                                        <p:tav tm="0">
                                          <p:val>
                                            <p:fltVal val="0"/>
                                          </p:val>
                                        </p:tav>
                                        <p:tav tm="100000">
                                          <p:val>
                                            <p:strVal val="#ppt_w"/>
                                          </p:val>
                                        </p:tav>
                                      </p:tavLst>
                                    </p:anim>
                                    <p:anim calcmode="lin" valueType="num">
                                      <p:cBhvr>
                                        <p:cTn id="15" dur="500" fill="hold"/>
                                        <p:tgtEl>
                                          <p:spTgt spid="52"/>
                                        </p:tgtEl>
                                        <p:attrNameLst>
                                          <p:attrName>ppt_h</p:attrName>
                                        </p:attrNameLst>
                                      </p:cBhvr>
                                      <p:tavLst>
                                        <p:tav tm="0">
                                          <p:val>
                                            <p:fltVal val="0"/>
                                          </p:val>
                                        </p:tav>
                                        <p:tav tm="100000">
                                          <p:val>
                                            <p:strVal val="#ppt_h"/>
                                          </p:val>
                                        </p:tav>
                                      </p:tavLst>
                                    </p:anim>
                                    <p:anim calcmode="lin" valueType="num">
                                      <p:cBhvr>
                                        <p:cTn id="16" dur="500" fill="hold"/>
                                        <p:tgtEl>
                                          <p:spTgt spid="52"/>
                                        </p:tgtEl>
                                        <p:attrNameLst>
                                          <p:attrName>ppt_x</p:attrName>
                                        </p:attrNameLst>
                                      </p:cBhvr>
                                      <p:tavLst>
                                        <p:tav tm="0">
                                          <p:val>
                                            <p:fltVal val="0.5"/>
                                          </p:val>
                                        </p:tav>
                                        <p:tav tm="100000">
                                          <p:val>
                                            <p:strVal val="#ppt_x"/>
                                          </p:val>
                                        </p:tav>
                                      </p:tavLst>
                                    </p:anim>
                                    <p:anim calcmode="lin" valueType="num">
                                      <p:cBhvr>
                                        <p:cTn id="17" dur="500" fill="hold"/>
                                        <p:tgtEl>
                                          <p:spTgt spid="52"/>
                                        </p:tgtEl>
                                        <p:attrNameLst>
                                          <p:attrName>ppt_y</p:attrName>
                                        </p:attrNameLst>
                                      </p:cBhvr>
                                      <p:tavLst>
                                        <p:tav tm="0">
                                          <p:val>
                                            <p:fltVal val="0.5"/>
                                          </p:val>
                                        </p:tav>
                                        <p:tav tm="100000">
                                          <p:val>
                                            <p:strVal val="#ppt_y"/>
                                          </p:val>
                                        </p:tav>
                                      </p:tavLst>
                                    </p:anim>
                                  </p:childTnLst>
                                </p:cTn>
                              </p:par>
                              <p:par>
                                <p:cTn id="18" presetID="23" presetClass="entr" presetSubtype="528" fill="hold" nodeType="withEffect">
                                  <p:stCondLst>
                                    <p:cond delay="500"/>
                                  </p:stCondLst>
                                  <p:childTnLst>
                                    <p:set>
                                      <p:cBhvr>
                                        <p:cTn id="19" dur="1" fill="hold">
                                          <p:stCondLst>
                                            <p:cond delay="0"/>
                                          </p:stCondLst>
                                        </p:cTn>
                                        <p:tgtEl>
                                          <p:spTgt spid="49"/>
                                        </p:tgtEl>
                                        <p:attrNameLst>
                                          <p:attrName>style.visibility</p:attrName>
                                        </p:attrNameLst>
                                      </p:cBhvr>
                                      <p:to>
                                        <p:strVal val="visible"/>
                                      </p:to>
                                    </p:set>
                                    <p:anim calcmode="lin" valueType="num">
                                      <p:cBhvr>
                                        <p:cTn id="20" dur="500" fill="hold"/>
                                        <p:tgtEl>
                                          <p:spTgt spid="49"/>
                                        </p:tgtEl>
                                        <p:attrNameLst>
                                          <p:attrName>ppt_w</p:attrName>
                                        </p:attrNameLst>
                                      </p:cBhvr>
                                      <p:tavLst>
                                        <p:tav tm="0">
                                          <p:val>
                                            <p:fltVal val="0"/>
                                          </p:val>
                                        </p:tav>
                                        <p:tav tm="100000">
                                          <p:val>
                                            <p:strVal val="#ppt_w"/>
                                          </p:val>
                                        </p:tav>
                                      </p:tavLst>
                                    </p:anim>
                                    <p:anim calcmode="lin" valueType="num">
                                      <p:cBhvr>
                                        <p:cTn id="21" dur="500" fill="hold"/>
                                        <p:tgtEl>
                                          <p:spTgt spid="49"/>
                                        </p:tgtEl>
                                        <p:attrNameLst>
                                          <p:attrName>ppt_h</p:attrName>
                                        </p:attrNameLst>
                                      </p:cBhvr>
                                      <p:tavLst>
                                        <p:tav tm="0">
                                          <p:val>
                                            <p:fltVal val="0"/>
                                          </p:val>
                                        </p:tav>
                                        <p:tav tm="100000">
                                          <p:val>
                                            <p:strVal val="#ppt_h"/>
                                          </p:val>
                                        </p:tav>
                                      </p:tavLst>
                                    </p:anim>
                                    <p:anim calcmode="lin" valueType="num">
                                      <p:cBhvr>
                                        <p:cTn id="22" dur="500" fill="hold"/>
                                        <p:tgtEl>
                                          <p:spTgt spid="49"/>
                                        </p:tgtEl>
                                        <p:attrNameLst>
                                          <p:attrName>ppt_x</p:attrName>
                                        </p:attrNameLst>
                                      </p:cBhvr>
                                      <p:tavLst>
                                        <p:tav tm="0">
                                          <p:val>
                                            <p:fltVal val="0.5"/>
                                          </p:val>
                                        </p:tav>
                                        <p:tav tm="100000">
                                          <p:val>
                                            <p:strVal val="#ppt_x"/>
                                          </p:val>
                                        </p:tav>
                                      </p:tavLst>
                                    </p:anim>
                                    <p:anim calcmode="lin" valueType="num">
                                      <p:cBhvr>
                                        <p:cTn id="23" dur="500" fill="hold"/>
                                        <p:tgtEl>
                                          <p:spTgt spid="49"/>
                                        </p:tgtEl>
                                        <p:attrNameLst>
                                          <p:attrName>ppt_y</p:attrName>
                                        </p:attrNameLst>
                                      </p:cBhvr>
                                      <p:tavLst>
                                        <p:tav tm="0">
                                          <p:val>
                                            <p:fltVal val="0.5"/>
                                          </p:val>
                                        </p:tav>
                                        <p:tav tm="100000">
                                          <p:val>
                                            <p:strVal val="#ppt_y"/>
                                          </p:val>
                                        </p:tav>
                                      </p:tavLst>
                                    </p:anim>
                                  </p:childTnLst>
                                </p:cTn>
                              </p:par>
                              <p:par>
                                <p:cTn id="24" presetID="23" presetClass="entr" presetSubtype="528" fill="hold" nodeType="withEffect">
                                  <p:stCondLst>
                                    <p:cond delay="1250"/>
                                  </p:stCondLst>
                                  <p:childTnLst>
                                    <p:set>
                                      <p:cBhvr>
                                        <p:cTn id="25" dur="1" fill="hold">
                                          <p:stCondLst>
                                            <p:cond delay="0"/>
                                          </p:stCondLst>
                                        </p:cTn>
                                        <p:tgtEl>
                                          <p:spTgt spid="51"/>
                                        </p:tgtEl>
                                        <p:attrNameLst>
                                          <p:attrName>style.visibility</p:attrName>
                                        </p:attrNameLst>
                                      </p:cBhvr>
                                      <p:to>
                                        <p:strVal val="visible"/>
                                      </p:to>
                                    </p:set>
                                    <p:anim calcmode="lin" valueType="num">
                                      <p:cBhvr>
                                        <p:cTn id="26" dur="500" fill="hold"/>
                                        <p:tgtEl>
                                          <p:spTgt spid="51"/>
                                        </p:tgtEl>
                                        <p:attrNameLst>
                                          <p:attrName>ppt_w</p:attrName>
                                        </p:attrNameLst>
                                      </p:cBhvr>
                                      <p:tavLst>
                                        <p:tav tm="0">
                                          <p:val>
                                            <p:fltVal val="0"/>
                                          </p:val>
                                        </p:tav>
                                        <p:tav tm="100000">
                                          <p:val>
                                            <p:strVal val="#ppt_w"/>
                                          </p:val>
                                        </p:tav>
                                      </p:tavLst>
                                    </p:anim>
                                    <p:anim calcmode="lin" valueType="num">
                                      <p:cBhvr>
                                        <p:cTn id="27" dur="500" fill="hold"/>
                                        <p:tgtEl>
                                          <p:spTgt spid="51"/>
                                        </p:tgtEl>
                                        <p:attrNameLst>
                                          <p:attrName>ppt_h</p:attrName>
                                        </p:attrNameLst>
                                      </p:cBhvr>
                                      <p:tavLst>
                                        <p:tav tm="0">
                                          <p:val>
                                            <p:fltVal val="0"/>
                                          </p:val>
                                        </p:tav>
                                        <p:tav tm="100000">
                                          <p:val>
                                            <p:strVal val="#ppt_h"/>
                                          </p:val>
                                        </p:tav>
                                      </p:tavLst>
                                    </p:anim>
                                    <p:anim calcmode="lin" valueType="num">
                                      <p:cBhvr>
                                        <p:cTn id="28" dur="500" fill="hold"/>
                                        <p:tgtEl>
                                          <p:spTgt spid="51"/>
                                        </p:tgtEl>
                                        <p:attrNameLst>
                                          <p:attrName>ppt_x</p:attrName>
                                        </p:attrNameLst>
                                      </p:cBhvr>
                                      <p:tavLst>
                                        <p:tav tm="0">
                                          <p:val>
                                            <p:fltVal val="0.5"/>
                                          </p:val>
                                        </p:tav>
                                        <p:tav tm="100000">
                                          <p:val>
                                            <p:strVal val="#ppt_x"/>
                                          </p:val>
                                        </p:tav>
                                      </p:tavLst>
                                    </p:anim>
                                    <p:anim calcmode="lin" valueType="num">
                                      <p:cBhvr>
                                        <p:cTn id="29" dur="500" fill="hold"/>
                                        <p:tgtEl>
                                          <p:spTgt spid="5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1350498"/>
            <a:ext cx="3228536" cy="1188000"/>
          </a:xfrm>
          <a:prstGeom prst="rect">
            <a:avLst/>
          </a:prstGeom>
          <a:solidFill>
            <a:srgbClr val="568D1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sp>
        <p:nvSpPr>
          <p:cNvPr id="3" name="文本框 2"/>
          <p:cNvSpPr txBox="1"/>
          <p:nvPr/>
        </p:nvSpPr>
        <p:spPr>
          <a:xfrm>
            <a:off x="323997" y="1779195"/>
            <a:ext cx="2628265" cy="345440"/>
          </a:xfrm>
          <a:prstGeom prst="rect">
            <a:avLst/>
          </a:prstGeom>
          <a:noFill/>
        </p:spPr>
        <p:txBody>
          <a:bodyPr wrap="none" lIns="68580" tIns="34290" rIns="68580" bIns="34290" rtlCol="0">
            <a:spAutoFit/>
          </a:bodyPr>
          <a:lstStyle/>
          <a:p>
            <a:pPr algn="l"/>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GEJ30型跑偏传感器介绍</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5" name="TextBox 23"/>
          <p:cNvSpPr txBox="1"/>
          <p:nvPr/>
        </p:nvSpPr>
        <p:spPr>
          <a:xfrm>
            <a:off x="3773170" y="1707515"/>
            <a:ext cx="4401185" cy="2838450"/>
          </a:xfrm>
          <a:prstGeom prst="rect">
            <a:avLst/>
          </a:prstGeom>
          <a:noFill/>
        </p:spPr>
        <p:txBody>
          <a:bodyPr wrap="square" lIns="68580" tIns="34290" rIns="68580" bIns="34290" rtlCol="0">
            <a:spAutoFit/>
          </a:bodyPr>
          <a:lstStyle/>
          <a:p>
            <a:pPr marL="214630" indent="-214630" algn="l">
              <a:lnSpc>
                <a:spcPct val="150000"/>
              </a:lnSpc>
              <a:buFont typeface="Wingdings" panose="05000000000000000000" pitchFamily="2" charset="2"/>
              <a:buChar char="p"/>
            </a:pPr>
            <a:r>
              <a:rPr lang="zh-CN" altLang="en-US" sz="1500" dirty="0" smtClean="0">
                <a:solidFill>
                  <a:schemeClr val="tx1">
                    <a:lumMod val="65000"/>
                    <a:lumOff val="35000"/>
                  </a:schemeClr>
                </a:solidFill>
                <a:latin typeface="方正隶书_GBK" panose="03000509000000000000" charset="-122"/>
                <a:ea typeface="方正隶书_GBK" panose="03000509000000000000" charset="-122"/>
                <a:cs typeface="方正隶书_GBK" panose="03000509000000000000" charset="-122"/>
              </a:rPr>
              <a:t>GEJ30型跑偏传感器适用于具有爆炸性混合气体甲烷的危险场所以及露天煤矿、选煤厂等工作场所，作为矿用带式输送机保护装置的配套检测之用。对胶带输送机的输送带的跑偏情况进行监控，当胶带输送机的输送带跑偏时，传感器输出低电平信号，保护装置经过延长时间，切断输送机控制电源，实现跑偏保护，传感器安装数量不限，并且均为并联连接。</a:t>
            </a:r>
            <a:endParaRPr lang="zh-CN" altLang="en-US" sz="1500" dirty="0" smtClean="0">
              <a:solidFill>
                <a:schemeClr val="tx1">
                  <a:lumMod val="65000"/>
                  <a:lumOff val="35000"/>
                </a:schemeClr>
              </a:solidFill>
              <a:latin typeface="方正隶书_GBK" panose="03000509000000000000" charset="-122"/>
              <a:ea typeface="方正隶书_GBK" panose="03000509000000000000" charset="-122"/>
              <a:cs typeface="方正隶书_GBK" panose="03000509000000000000" charset="-122"/>
            </a:endParaRPr>
          </a:p>
        </p:txBody>
      </p:sp>
      <p:sp>
        <p:nvSpPr>
          <p:cNvPr id="10" name="矩形 9"/>
          <p:cNvSpPr/>
          <p:nvPr/>
        </p:nvSpPr>
        <p:spPr>
          <a:xfrm>
            <a:off x="0" y="1092849"/>
            <a:ext cx="9144914" cy="200465"/>
          </a:xfrm>
          <a:prstGeom prst="rect">
            <a:avLst/>
          </a:prstGeom>
          <a:solidFill>
            <a:srgbClr val="568D1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 name="矩形 10"/>
          <p:cNvSpPr/>
          <p:nvPr/>
        </p:nvSpPr>
        <p:spPr>
          <a:xfrm>
            <a:off x="3302392" y="1350498"/>
            <a:ext cx="305972" cy="1188000"/>
          </a:xfrm>
          <a:prstGeom prst="rect">
            <a:avLst/>
          </a:prstGeom>
          <a:solidFill>
            <a:srgbClr val="568D1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par>
                                <p:cTn id="12" presetID="2" presetClass="entr" presetSubtype="1" fill="hold" grpId="0" nodeType="withEffect">
                                  <p:stCondLst>
                                    <p:cond delay="30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400" fill="hold"/>
                                        <p:tgtEl>
                                          <p:spTgt spid="11"/>
                                        </p:tgtEl>
                                        <p:attrNameLst>
                                          <p:attrName>ppt_x</p:attrName>
                                        </p:attrNameLst>
                                      </p:cBhvr>
                                      <p:tavLst>
                                        <p:tav tm="0">
                                          <p:val>
                                            <p:strVal val="#ppt_x"/>
                                          </p:val>
                                        </p:tav>
                                        <p:tav tm="100000">
                                          <p:val>
                                            <p:strVal val="#ppt_x"/>
                                          </p:val>
                                        </p:tav>
                                      </p:tavLst>
                                    </p:anim>
                                    <p:anim calcmode="lin" valueType="num">
                                      <p:cBhvr additive="base">
                                        <p:cTn id="15" dur="400" fill="hold"/>
                                        <p:tgtEl>
                                          <p:spTgt spid="11"/>
                                        </p:tgtEl>
                                        <p:attrNameLst>
                                          <p:attrName>ppt_y</p:attrName>
                                        </p:attrNameLst>
                                      </p:cBhvr>
                                      <p:tavLst>
                                        <p:tav tm="0">
                                          <p:val>
                                            <p:strVal val="0-#ppt_h/2"/>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10"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文本框 2"/>
          <p:cNvSpPr txBox="1"/>
          <p:nvPr/>
        </p:nvSpPr>
        <p:spPr>
          <a:xfrm>
            <a:off x="3348502" y="570790"/>
            <a:ext cx="2397125" cy="375920"/>
          </a:xfrm>
          <a:prstGeom prst="rect">
            <a:avLst/>
          </a:prstGeom>
          <a:noFill/>
        </p:spPr>
        <p:txBody>
          <a:bodyPr wrap="none" lIns="68580" tIns="34290" rIns="68580" bIns="34290" rtlCol="0">
            <a:spAutoFit/>
          </a:bodyPr>
          <a:lstStyle/>
          <a:p>
            <a:pPr algn="l"/>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GEJ30型跑偏传感器</a:t>
            </a:r>
            <a:endParaRPr lang="zh-CN" altLang="en-US" sz="2000" b="1" dirty="0" smtClean="0">
              <a:solidFill>
                <a:schemeClr val="tx1"/>
              </a:solidFill>
              <a:latin typeface="微软雅黑" panose="020B0503020204020204" pitchFamily="34" charset="-122"/>
              <a:ea typeface="微软雅黑" panose="020B0503020204020204" pitchFamily="34" charset="-122"/>
            </a:endParaRPr>
          </a:p>
        </p:txBody>
      </p:sp>
      <p:sp>
        <p:nvSpPr>
          <p:cNvPr id="10" name="矩形 9"/>
          <p:cNvSpPr/>
          <p:nvPr/>
        </p:nvSpPr>
        <p:spPr>
          <a:xfrm>
            <a:off x="0" y="1046683"/>
            <a:ext cx="9175147" cy="200465"/>
          </a:xfrm>
          <a:prstGeom prst="rect">
            <a:avLst/>
          </a:prstGeom>
          <a:solidFill>
            <a:srgbClr val="568D1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18" name="图片 17" descr="GEJ30跑偏传感器2"/>
          <p:cNvPicPr>
            <a:picLocks noChangeAspect="1"/>
          </p:cNvPicPr>
          <p:nvPr/>
        </p:nvPicPr>
        <p:blipFill>
          <a:blip r:embed="rId1"/>
          <a:stretch>
            <a:fillRect/>
          </a:stretch>
        </p:blipFill>
        <p:spPr>
          <a:xfrm>
            <a:off x="4788535" y="1851660"/>
            <a:ext cx="2318385" cy="2318385"/>
          </a:xfrm>
          <a:prstGeom prst="rect">
            <a:avLst/>
          </a:prstGeom>
        </p:spPr>
      </p:pic>
      <p:pic>
        <p:nvPicPr>
          <p:cNvPr id="19" name="图片 18" descr="GEJ30跑偏传感器1"/>
          <p:cNvPicPr>
            <a:picLocks noChangeAspect="1"/>
          </p:cNvPicPr>
          <p:nvPr/>
        </p:nvPicPr>
        <p:blipFill>
          <a:blip r:embed="rId2"/>
          <a:stretch>
            <a:fillRect/>
          </a:stretch>
        </p:blipFill>
        <p:spPr>
          <a:xfrm>
            <a:off x="2051685" y="1851660"/>
            <a:ext cx="2318385" cy="2318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1" name="组合 170"/>
          <p:cNvGrpSpPr/>
          <p:nvPr/>
        </p:nvGrpSpPr>
        <p:grpSpPr>
          <a:xfrm>
            <a:off x="1180043" y="1182297"/>
            <a:ext cx="6979117" cy="3693709"/>
            <a:chOff x="833990" y="2092248"/>
            <a:chExt cx="7565435" cy="4003744"/>
          </a:xfrm>
          <a:solidFill>
            <a:schemeClr val="tx1">
              <a:lumMod val="50000"/>
              <a:lumOff val="50000"/>
            </a:schemeClr>
          </a:solidFill>
        </p:grpSpPr>
        <p:sp>
          <p:nvSpPr>
            <p:cNvPr id="172" name="Freeform 5"/>
            <p:cNvSpPr/>
            <p:nvPr/>
          </p:nvSpPr>
          <p:spPr bwMode="auto">
            <a:xfrm>
              <a:off x="7706873" y="2730069"/>
              <a:ext cx="58940" cy="25260"/>
            </a:xfrm>
            <a:custGeom>
              <a:avLst/>
              <a:gdLst>
                <a:gd name="T0" fmla="*/ 2 w 12"/>
                <a:gd name="T1" fmla="*/ 3 h 5"/>
                <a:gd name="T2" fmla="*/ 4 w 12"/>
                <a:gd name="T3" fmla="*/ 3 h 5"/>
                <a:gd name="T4" fmla="*/ 10 w 12"/>
                <a:gd name="T5" fmla="*/ 5 h 5"/>
                <a:gd name="T6" fmla="*/ 12 w 12"/>
                <a:gd name="T7" fmla="*/ 4 h 5"/>
                <a:gd name="T8" fmla="*/ 7 w 12"/>
                <a:gd name="T9" fmla="*/ 1 h 5"/>
                <a:gd name="T10" fmla="*/ 4 w 12"/>
                <a:gd name="T11" fmla="*/ 2 h 5"/>
                <a:gd name="T12" fmla="*/ 1 w 12"/>
                <a:gd name="T13" fmla="*/ 1 h 5"/>
                <a:gd name="T14" fmla="*/ 2 w 12"/>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5">
                  <a:moveTo>
                    <a:pt x="2" y="3"/>
                  </a:moveTo>
                  <a:cubicBezTo>
                    <a:pt x="3" y="4"/>
                    <a:pt x="3" y="3"/>
                    <a:pt x="4" y="3"/>
                  </a:cubicBezTo>
                  <a:cubicBezTo>
                    <a:pt x="5" y="3"/>
                    <a:pt x="8" y="5"/>
                    <a:pt x="10" y="5"/>
                  </a:cubicBezTo>
                  <a:cubicBezTo>
                    <a:pt x="11" y="5"/>
                    <a:pt x="12" y="4"/>
                    <a:pt x="12" y="4"/>
                  </a:cubicBezTo>
                  <a:cubicBezTo>
                    <a:pt x="12" y="4"/>
                    <a:pt x="9" y="2"/>
                    <a:pt x="7" y="1"/>
                  </a:cubicBezTo>
                  <a:cubicBezTo>
                    <a:pt x="6" y="0"/>
                    <a:pt x="5" y="2"/>
                    <a:pt x="4" y="2"/>
                  </a:cubicBezTo>
                  <a:cubicBezTo>
                    <a:pt x="3" y="2"/>
                    <a:pt x="2" y="1"/>
                    <a:pt x="1" y="1"/>
                  </a:cubicBezTo>
                  <a:cubicBezTo>
                    <a:pt x="0" y="1"/>
                    <a:pt x="1"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73" name="Freeform 6"/>
            <p:cNvSpPr/>
            <p:nvPr/>
          </p:nvSpPr>
          <p:spPr bwMode="auto">
            <a:xfrm>
              <a:off x="2478010" y="2205919"/>
              <a:ext cx="63151" cy="61047"/>
            </a:xfrm>
            <a:custGeom>
              <a:avLst/>
              <a:gdLst>
                <a:gd name="T0" fmla="*/ 2 w 13"/>
                <a:gd name="T1" fmla="*/ 3 h 12"/>
                <a:gd name="T2" fmla="*/ 5 w 13"/>
                <a:gd name="T3" fmla="*/ 2 h 12"/>
                <a:gd name="T4" fmla="*/ 7 w 13"/>
                <a:gd name="T5" fmla="*/ 2 h 12"/>
                <a:gd name="T6" fmla="*/ 7 w 13"/>
                <a:gd name="T7" fmla="*/ 3 h 12"/>
                <a:gd name="T8" fmla="*/ 4 w 13"/>
                <a:gd name="T9" fmla="*/ 4 h 12"/>
                <a:gd name="T10" fmla="*/ 3 w 13"/>
                <a:gd name="T11" fmla="*/ 7 h 12"/>
                <a:gd name="T12" fmla="*/ 4 w 13"/>
                <a:gd name="T13" fmla="*/ 7 h 12"/>
                <a:gd name="T14" fmla="*/ 5 w 13"/>
                <a:gd name="T15" fmla="*/ 9 h 12"/>
                <a:gd name="T16" fmla="*/ 8 w 13"/>
                <a:gd name="T17" fmla="*/ 11 h 12"/>
                <a:gd name="T18" fmla="*/ 11 w 13"/>
                <a:gd name="T19" fmla="*/ 11 h 12"/>
                <a:gd name="T20" fmla="*/ 12 w 13"/>
                <a:gd name="T21" fmla="*/ 9 h 12"/>
                <a:gd name="T22" fmla="*/ 13 w 13"/>
                <a:gd name="T23" fmla="*/ 6 h 12"/>
                <a:gd name="T24" fmla="*/ 13 w 13"/>
                <a:gd name="T25" fmla="*/ 3 h 12"/>
                <a:gd name="T26" fmla="*/ 12 w 13"/>
                <a:gd name="T27" fmla="*/ 1 h 12"/>
                <a:gd name="T28" fmla="*/ 8 w 13"/>
                <a:gd name="T29" fmla="*/ 1 h 12"/>
                <a:gd name="T30" fmla="*/ 2 w 13"/>
                <a:gd name="T31" fmla="*/ 1 h 12"/>
                <a:gd name="T32" fmla="*/ 1 w 13"/>
                <a:gd name="T33" fmla="*/ 1 h 12"/>
                <a:gd name="T34" fmla="*/ 2 w 13"/>
                <a:gd name="T35"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2">
                  <a:moveTo>
                    <a:pt x="2" y="3"/>
                  </a:moveTo>
                  <a:cubicBezTo>
                    <a:pt x="3" y="4"/>
                    <a:pt x="4" y="3"/>
                    <a:pt x="5" y="2"/>
                  </a:cubicBezTo>
                  <a:cubicBezTo>
                    <a:pt x="5" y="2"/>
                    <a:pt x="6" y="2"/>
                    <a:pt x="7" y="2"/>
                  </a:cubicBezTo>
                  <a:cubicBezTo>
                    <a:pt x="7" y="2"/>
                    <a:pt x="7" y="2"/>
                    <a:pt x="7" y="3"/>
                  </a:cubicBezTo>
                  <a:cubicBezTo>
                    <a:pt x="7" y="3"/>
                    <a:pt x="5" y="4"/>
                    <a:pt x="4" y="4"/>
                  </a:cubicBezTo>
                  <a:cubicBezTo>
                    <a:pt x="3" y="5"/>
                    <a:pt x="3" y="6"/>
                    <a:pt x="3" y="7"/>
                  </a:cubicBezTo>
                  <a:cubicBezTo>
                    <a:pt x="3" y="8"/>
                    <a:pt x="3" y="7"/>
                    <a:pt x="4" y="7"/>
                  </a:cubicBezTo>
                  <a:cubicBezTo>
                    <a:pt x="4" y="7"/>
                    <a:pt x="4" y="9"/>
                    <a:pt x="5" y="9"/>
                  </a:cubicBezTo>
                  <a:cubicBezTo>
                    <a:pt x="6" y="10"/>
                    <a:pt x="7" y="11"/>
                    <a:pt x="8" y="11"/>
                  </a:cubicBezTo>
                  <a:cubicBezTo>
                    <a:pt x="9" y="12"/>
                    <a:pt x="11" y="11"/>
                    <a:pt x="11" y="11"/>
                  </a:cubicBezTo>
                  <a:cubicBezTo>
                    <a:pt x="12" y="11"/>
                    <a:pt x="12" y="9"/>
                    <a:pt x="12" y="9"/>
                  </a:cubicBezTo>
                  <a:cubicBezTo>
                    <a:pt x="12" y="8"/>
                    <a:pt x="13" y="7"/>
                    <a:pt x="13" y="6"/>
                  </a:cubicBezTo>
                  <a:cubicBezTo>
                    <a:pt x="13" y="6"/>
                    <a:pt x="13" y="4"/>
                    <a:pt x="13" y="3"/>
                  </a:cubicBezTo>
                  <a:cubicBezTo>
                    <a:pt x="12" y="3"/>
                    <a:pt x="12" y="1"/>
                    <a:pt x="12" y="1"/>
                  </a:cubicBezTo>
                  <a:cubicBezTo>
                    <a:pt x="11" y="0"/>
                    <a:pt x="9" y="0"/>
                    <a:pt x="8" y="1"/>
                  </a:cubicBezTo>
                  <a:cubicBezTo>
                    <a:pt x="6" y="1"/>
                    <a:pt x="4" y="1"/>
                    <a:pt x="2" y="1"/>
                  </a:cubicBezTo>
                  <a:cubicBezTo>
                    <a:pt x="0" y="1"/>
                    <a:pt x="0" y="1"/>
                    <a:pt x="1" y="1"/>
                  </a:cubicBezTo>
                  <a:cubicBezTo>
                    <a:pt x="1" y="2"/>
                    <a:pt x="2"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74" name="Freeform 7"/>
            <p:cNvSpPr/>
            <p:nvPr/>
          </p:nvSpPr>
          <p:spPr bwMode="auto">
            <a:xfrm>
              <a:off x="2004381" y="4323567"/>
              <a:ext cx="25260" cy="25260"/>
            </a:xfrm>
            <a:custGeom>
              <a:avLst/>
              <a:gdLst>
                <a:gd name="T0" fmla="*/ 1 w 5"/>
                <a:gd name="T1" fmla="*/ 5 h 5"/>
                <a:gd name="T2" fmla="*/ 5 w 5"/>
                <a:gd name="T3" fmla="*/ 3 h 5"/>
                <a:gd name="T4" fmla="*/ 3 w 5"/>
                <a:gd name="T5" fmla="*/ 1 h 5"/>
                <a:gd name="T6" fmla="*/ 2 w 5"/>
                <a:gd name="T7" fmla="*/ 3 h 5"/>
                <a:gd name="T8" fmla="*/ 1 w 5"/>
                <a:gd name="T9" fmla="*/ 5 h 5"/>
              </a:gdLst>
              <a:ahLst/>
              <a:cxnLst>
                <a:cxn ang="0">
                  <a:pos x="T0" y="T1"/>
                </a:cxn>
                <a:cxn ang="0">
                  <a:pos x="T2" y="T3"/>
                </a:cxn>
                <a:cxn ang="0">
                  <a:pos x="T4" y="T5"/>
                </a:cxn>
                <a:cxn ang="0">
                  <a:pos x="T6" y="T7"/>
                </a:cxn>
                <a:cxn ang="0">
                  <a:pos x="T8" y="T9"/>
                </a:cxn>
              </a:cxnLst>
              <a:rect l="0" t="0" r="r" b="b"/>
              <a:pathLst>
                <a:path w="5" h="5">
                  <a:moveTo>
                    <a:pt x="1" y="5"/>
                  </a:moveTo>
                  <a:cubicBezTo>
                    <a:pt x="2" y="5"/>
                    <a:pt x="4" y="4"/>
                    <a:pt x="5" y="3"/>
                  </a:cubicBezTo>
                  <a:cubicBezTo>
                    <a:pt x="5" y="3"/>
                    <a:pt x="4" y="1"/>
                    <a:pt x="3" y="1"/>
                  </a:cubicBezTo>
                  <a:cubicBezTo>
                    <a:pt x="2" y="0"/>
                    <a:pt x="2" y="2"/>
                    <a:pt x="2" y="3"/>
                  </a:cubicBezTo>
                  <a:cubicBezTo>
                    <a:pt x="3" y="4"/>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75" name="Freeform 8"/>
            <p:cNvSpPr/>
            <p:nvPr/>
          </p:nvSpPr>
          <p:spPr bwMode="auto">
            <a:xfrm>
              <a:off x="3722075" y="2641659"/>
              <a:ext cx="214712" cy="113671"/>
            </a:xfrm>
            <a:custGeom>
              <a:avLst/>
              <a:gdLst>
                <a:gd name="T0" fmla="*/ 4 w 43"/>
                <a:gd name="T1" fmla="*/ 9 h 23"/>
                <a:gd name="T2" fmla="*/ 10 w 43"/>
                <a:gd name="T3" fmla="*/ 9 h 23"/>
                <a:gd name="T4" fmla="*/ 10 w 43"/>
                <a:gd name="T5" fmla="*/ 10 h 23"/>
                <a:gd name="T6" fmla="*/ 10 w 43"/>
                <a:gd name="T7" fmla="*/ 11 h 23"/>
                <a:gd name="T8" fmla="*/ 11 w 43"/>
                <a:gd name="T9" fmla="*/ 12 h 23"/>
                <a:gd name="T10" fmla="*/ 3 w 43"/>
                <a:gd name="T11" fmla="*/ 13 h 23"/>
                <a:gd name="T12" fmla="*/ 7 w 43"/>
                <a:gd name="T13" fmla="*/ 13 h 23"/>
                <a:gd name="T14" fmla="*/ 9 w 43"/>
                <a:gd name="T15" fmla="*/ 15 h 23"/>
                <a:gd name="T16" fmla="*/ 10 w 43"/>
                <a:gd name="T17" fmla="*/ 17 h 23"/>
                <a:gd name="T18" fmla="*/ 6 w 43"/>
                <a:gd name="T19" fmla="*/ 19 h 23"/>
                <a:gd name="T20" fmla="*/ 9 w 43"/>
                <a:gd name="T21" fmla="*/ 21 h 23"/>
                <a:gd name="T22" fmla="*/ 14 w 43"/>
                <a:gd name="T23" fmla="*/ 22 h 23"/>
                <a:gd name="T24" fmla="*/ 21 w 43"/>
                <a:gd name="T25" fmla="*/ 23 h 23"/>
                <a:gd name="T26" fmla="*/ 24 w 43"/>
                <a:gd name="T27" fmla="*/ 21 h 23"/>
                <a:gd name="T28" fmla="*/ 28 w 43"/>
                <a:gd name="T29" fmla="*/ 21 h 23"/>
                <a:gd name="T30" fmla="*/ 32 w 43"/>
                <a:gd name="T31" fmla="*/ 18 h 23"/>
                <a:gd name="T32" fmla="*/ 35 w 43"/>
                <a:gd name="T33" fmla="*/ 17 h 23"/>
                <a:gd name="T34" fmla="*/ 38 w 43"/>
                <a:gd name="T35" fmla="*/ 14 h 23"/>
                <a:gd name="T36" fmla="*/ 41 w 43"/>
                <a:gd name="T37" fmla="*/ 11 h 23"/>
                <a:gd name="T38" fmla="*/ 41 w 43"/>
                <a:gd name="T39" fmla="*/ 8 h 23"/>
                <a:gd name="T40" fmla="*/ 39 w 43"/>
                <a:gd name="T41" fmla="*/ 6 h 23"/>
                <a:gd name="T42" fmla="*/ 38 w 43"/>
                <a:gd name="T43" fmla="*/ 4 h 23"/>
                <a:gd name="T44" fmla="*/ 38 w 43"/>
                <a:gd name="T45" fmla="*/ 2 h 23"/>
                <a:gd name="T46" fmla="*/ 37 w 43"/>
                <a:gd name="T47" fmla="*/ 1 h 23"/>
                <a:gd name="T48" fmla="*/ 35 w 43"/>
                <a:gd name="T49" fmla="*/ 3 h 23"/>
                <a:gd name="T50" fmla="*/ 33 w 43"/>
                <a:gd name="T51" fmla="*/ 0 h 23"/>
                <a:gd name="T52" fmla="*/ 32 w 43"/>
                <a:gd name="T53" fmla="*/ 2 h 23"/>
                <a:gd name="T54" fmla="*/ 30 w 43"/>
                <a:gd name="T55" fmla="*/ 3 h 23"/>
                <a:gd name="T56" fmla="*/ 29 w 43"/>
                <a:gd name="T57" fmla="*/ 5 h 23"/>
                <a:gd name="T58" fmla="*/ 26 w 43"/>
                <a:gd name="T59" fmla="*/ 4 h 23"/>
                <a:gd name="T60" fmla="*/ 26 w 43"/>
                <a:gd name="T61" fmla="*/ 6 h 23"/>
                <a:gd name="T62" fmla="*/ 24 w 43"/>
                <a:gd name="T63" fmla="*/ 5 h 23"/>
                <a:gd name="T64" fmla="*/ 22 w 43"/>
                <a:gd name="T65" fmla="*/ 4 h 23"/>
                <a:gd name="T66" fmla="*/ 21 w 43"/>
                <a:gd name="T67" fmla="*/ 6 h 23"/>
                <a:gd name="T68" fmla="*/ 18 w 43"/>
                <a:gd name="T69" fmla="*/ 4 h 23"/>
                <a:gd name="T70" fmla="*/ 17 w 43"/>
                <a:gd name="T71" fmla="*/ 7 h 23"/>
                <a:gd name="T72" fmla="*/ 16 w 43"/>
                <a:gd name="T73" fmla="*/ 7 h 23"/>
                <a:gd name="T74" fmla="*/ 14 w 43"/>
                <a:gd name="T75" fmla="*/ 10 h 23"/>
                <a:gd name="T76" fmla="*/ 13 w 43"/>
                <a:gd name="T77" fmla="*/ 5 h 23"/>
                <a:gd name="T78" fmla="*/ 12 w 43"/>
                <a:gd name="T79" fmla="*/ 3 h 23"/>
                <a:gd name="T80" fmla="*/ 8 w 43"/>
                <a:gd name="T81" fmla="*/ 2 h 23"/>
                <a:gd name="T82" fmla="*/ 9 w 43"/>
                <a:gd name="T83" fmla="*/ 5 h 23"/>
                <a:gd name="T84" fmla="*/ 6 w 43"/>
                <a:gd name="T85" fmla="*/ 4 h 23"/>
                <a:gd name="T86" fmla="*/ 6 w 43"/>
                <a:gd name="T87" fmla="*/ 6 h 23"/>
                <a:gd name="T88" fmla="*/ 3 w 43"/>
                <a:gd name="T89" fmla="*/ 6 h 23"/>
                <a:gd name="T90" fmla="*/ 4 w 43"/>
                <a:gd name="T91" fmla="*/ 7 h 23"/>
                <a:gd name="T92" fmla="*/ 2 w 43"/>
                <a:gd name="T93" fmla="*/ 8 h 23"/>
                <a:gd name="T94" fmla="*/ 4 w 43"/>
                <a:gd name="T95"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 h="23">
                  <a:moveTo>
                    <a:pt x="4" y="9"/>
                  </a:moveTo>
                  <a:cubicBezTo>
                    <a:pt x="5" y="9"/>
                    <a:pt x="9" y="8"/>
                    <a:pt x="10" y="9"/>
                  </a:cubicBezTo>
                  <a:cubicBezTo>
                    <a:pt x="11" y="9"/>
                    <a:pt x="11" y="9"/>
                    <a:pt x="10" y="10"/>
                  </a:cubicBezTo>
                  <a:cubicBezTo>
                    <a:pt x="8" y="11"/>
                    <a:pt x="9" y="11"/>
                    <a:pt x="10" y="11"/>
                  </a:cubicBezTo>
                  <a:cubicBezTo>
                    <a:pt x="11" y="11"/>
                    <a:pt x="11" y="10"/>
                    <a:pt x="11" y="12"/>
                  </a:cubicBezTo>
                  <a:cubicBezTo>
                    <a:pt x="11" y="13"/>
                    <a:pt x="5" y="12"/>
                    <a:pt x="3" y="13"/>
                  </a:cubicBezTo>
                  <a:cubicBezTo>
                    <a:pt x="1" y="14"/>
                    <a:pt x="6" y="13"/>
                    <a:pt x="7" y="13"/>
                  </a:cubicBezTo>
                  <a:cubicBezTo>
                    <a:pt x="8" y="13"/>
                    <a:pt x="8" y="15"/>
                    <a:pt x="9" y="15"/>
                  </a:cubicBezTo>
                  <a:cubicBezTo>
                    <a:pt x="10" y="15"/>
                    <a:pt x="10" y="15"/>
                    <a:pt x="10" y="17"/>
                  </a:cubicBezTo>
                  <a:cubicBezTo>
                    <a:pt x="11" y="19"/>
                    <a:pt x="8" y="19"/>
                    <a:pt x="6" y="19"/>
                  </a:cubicBezTo>
                  <a:cubicBezTo>
                    <a:pt x="4" y="20"/>
                    <a:pt x="7" y="20"/>
                    <a:pt x="9" y="21"/>
                  </a:cubicBezTo>
                  <a:cubicBezTo>
                    <a:pt x="11" y="21"/>
                    <a:pt x="13" y="21"/>
                    <a:pt x="14" y="22"/>
                  </a:cubicBezTo>
                  <a:cubicBezTo>
                    <a:pt x="15" y="23"/>
                    <a:pt x="19" y="23"/>
                    <a:pt x="21" y="23"/>
                  </a:cubicBezTo>
                  <a:cubicBezTo>
                    <a:pt x="22" y="23"/>
                    <a:pt x="23" y="22"/>
                    <a:pt x="24" y="21"/>
                  </a:cubicBezTo>
                  <a:cubicBezTo>
                    <a:pt x="25" y="21"/>
                    <a:pt x="26" y="21"/>
                    <a:pt x="28" y="21"/>
                  </a:cubicBezTo>
                  <a:cubicBezTo>
                    <a:pt x="29" y="20"/>
                    <a:pt x="31" y="19"/>
                    <a:pt x="32" y="18"/>
                  </a:cubicBezTo>
                  <a:cubicBezTo>
                    <a:pt x="33" y="17"/>
                    <a:pt x="34" y="17"/>
                    <a:pt x="35" y="17"/>
                  </a:cubicBezTo>
                  <a:cubicBezTo>
                    <a:pt x="37" y="17"/>
                    <a:pt x="38" y="15"/>
                    <a:pt x="38" y="14"/>
                  </a:cubicBezTo>
                  <a:cubicBezTo>
                    <a:pt x="38" y="13"/>
                    <a:pt x="40" y="12"/>
                    <a:pt x="41" y="11"/>
                  </a:cubicBezTo>
                  <a:cubicBezTo>
                    <a:pt x="43" y="11"/>
                    <a:pt x="41" y="10"/>
                    <a:pt x="41" y="8"/>
                  </a:cubicBezTo>
                  <a:cubicBezTo>
                    <a:pt x="41" y="7"/>
                    <a:pt x="40" y="7"/>
                    <a:pt x="39" y="6"/>
                  </a:cubicBezTo>
                  <a:cubicBezTo>
                    <a:pt x="37" y="6"/>
                    <a:pt x="38" y="4"/>
                    <a:pt x="38" y="4"/>
                  </a:cubicBezTo>
                  <a:cubicBezTo>
                    <a:pt x="37" y="3"/>
                    <a:pt x="37" y="3"/>
                    <a:pt x="38" y="2"/>
                  </a:cubicBezTo>
                  <a:cubicBezTo>
                    <a:pt x="39" y="1"/>
                    <a:pt x="39" y="1"/>
                    <a:pt x="37" y="1"/>
                  </a:cubicBezTo>
                  <a:cubicBezTo>
                    <a:pt x="36" y="2"/>
                    <a:pt x="36" y="2"/>
                    <a:pt x="35" y="3"/>
                  </a:cubicBezTo>
                  <a:cubicBezTo>
                    <a:pt x="34" y="3"/>
                    <a:pt x="34" y="0"/>
                    <a:pt x="33" y="0"/>
                  </a:cubicBezTo>
                  <a:cubicBezTo>
                    <a:pt x="33" y="0"/>
                    <a:pt x="31" y="1"/>
                    <a:pt x="32" y="2"/>
                  </a:cubicBezTo>
                  <a:cubicBezTo>
                    <a:pt x="32" y="3"/>
                    <a:pt x="31" y="3"/>
                    <a:pt x="30" y="3"/>
                  </a:cubicBezTo>
                  <a:cubicBezTo>
                    <a:pt x="29" y="3"/>
                    <a:pt x="29" y="4"/>
                    <a:pt x="29" y="5"/>
                  </a:cubicBezTo>
                  <a:cubicBezTo>
                    <a:pt x="28" y="5"/>
                    <a:pt x="27" y="4"/>
                    <a:pt x="26" y="4"/>
                  </a:cubicBezTo>
                  <a:cubicBezTo>
                    <a:pt x="25" y="4"/>
                    <a:pt x="26" y="5"/>
                    <a:pt x="26" y="6"/>
                  </a:cubicBezTo>
                  <a:cubicBezTo>
                    <a:pt x="26" y="7"/>
                    <a:pt x="25" y="6"/>
                    <a:pt x="24" y="5"/>
                  </a:cubicBezTo>
                  <a:cubicBezTo>
                    <a:pt x="24" y="4"/>
                    <a:pt x="23" y="3"/>
                    <a:pt x="22" y="4"/>
                  </a:cubicBezTo>
                  <a:cubicBezTo>
                    <a:pt x="21" y="4"/>
                    <a:pt x="22" y="5"/>
                    <a:pt x="21" y="6"/>
                  </a:cubicBezTo>
                  <a:cubicBezTo>
                    <a:pt x="20" y="7"/>
                    <a:pt x="19" y="4"/>
                    <a:pt x="18" y="4"/>
                  </a:cubicBezTo>
                  <a:cubicBezTo>
                    <a:pt x="17" y="4"/>
                    <a:pt x="17" y="6"/>
                    <a:pt x="17" y="7"/>
                  </a:cubicBezTo>
                  <a:cubicBezTo>
                    <a:pt x="17" y="7"/>
                    <a:pt x="16" y="6"/>
                    <a:pt x="16" y="7"/>
                  </a:cubicBezTo>
                  <a:cubicBezTo>
                    <a:pt x="15" y="7"/>
                    <a:pt x="15" y="10"/>
                    <a:pt x="14" y="10"/>
                  </a:cubicBezTo>
                  <a:cubicBezTo>
                    <a:pt x="13" y="10"/>
                    <a:pt x="14" y="5"/>
                    <a:pt x="13" y="5"/>
                  </a:cubicBezTo>
                  <a:cubicBezTo>
                    <a:pt x="12" y="5"/>
                    <a:pt x="12" y="4"/>
                    <a:pt x="12" y="3"/>
                  </a:cubicBezTo>
                  <a:cubicBezTo>
                    <a:pt x="11" y="2"/>
                    <a:pt x="9" y="1"/>
                    <a:pt x="8" y="2"/>
                  </a:cubicBezTo>
                  <a:cubicBezTo>
                    <a:pt x="6" y="3"/>
                    <a:pt x="10" y="4"/>
                    <a:pt x="9" y="5"/>
                  </a:cubicBezTo>
                  <a:cubicBezTo>
                    <a:pt x="9" y="6"/>
                    <a:pt x="7" y="3"/>
                    <a:pt x="6" y="4"/>
                  </a:cubicBezTo>
                  <a:cubicBezTo>
                    <a:pt x="5" y="4"/>
                    <a:pt x="6" y="5"/>
                    <a:pt x="6" y="6"/>
                  </a:cubicBezTo>
                  <a:cubicBezTo>
                    <a:pt x="6" y="7"/>
                    <a:pt x="5" y="6"/>
                    <a:pt x="3" y="6"/>
                  </a:cubicBezTo>
                  <a:cubicBezTo>
                    <a:pt x="2" y="6"/>
                    <a:pt x="4" y="6"/>
                    <a:pt x="4" y="7"/>
                  </a:cubicBezTo>
                  <a:cubicBezTo>
                    <a:pt x="5" y="8"/>
                    <a:pt x="3" y="7"/>
                    <a:pt x="2" y="8"/>
                  </a:cubicBezTo>
                  <a:cubicBezTo>
                    <a:pt x="0" y="9"/>
                    <a:pt x="3" y="9"/>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76" name="Freeform 9"/>
            <p:cNvSpPr/>
            <p:nvPr/>
          </p:nvSpPr>
          <p:spPr bwMode="auto">
            <a:xfrm>
              <a:off x="4035723" y="2911100"/>
              <a:ext cx="164191" cy="258917"/>
            </a:xfrm>
            <a:custGeom>
              <a:avLst/>
              <a:gdLst>
                <a:gd name="T0" fmla="*/ 2 w 33"/>
                <a:gd name="T1" fmla="*/ 9 h 52"/>
                <a:gd name="T2" fmla="*/ 0 w 33"/>
                <a:gd name="T3" fmla="*/ 11 h 52"/>
                <a:gd name="T4" fmla="*/ 2 w 33"/>
                <a:gd name="T5" fmla="*/ 12 h 52"/>
                <a:gd name="T6" fmla="*/ 5 w 33"/>
                <a:gd name="T7" fmla="*/ 12 h 52"/>
                <a:gd name="T8" fmla="*/ 3 w 33"/>
                <a:gd name="T9" fmla="*/ 14 h 52"/>
                <a:gd name="T10" fmla="*/ 2 w 33"/>
                <a:gd name="T11" fmla="*/ 16 h 52"/>
                <a:gd name="T12" fmla="*/ 5 w 33"/>
                <a:gd name="T13" fmla="*/ 15 h 52"/>
                <a:gd name="T14" fmla="*/ 6 w 33"/>
                <a:gd name="T15" fmla="*/ 17 h 52"/>
                <a:gd name="T16" fmla="*/ 6 w 33"/>
                <a:gd name="T17" fmla="*/ 19 h 52"/>
                <a:gd name="T18" fmla="*/ 6 w 33"/>
                <a:gd name="T19" fmla="*/ 23 h 52"/>
                <a:gd name="T20" fmla="*/ 7 w 33"/>
                <a:gd name="T21" fmla="*/ 25 h 52"/>
                <a:gd name="T22" fmla="*/ 11 w 33"/>
                <a:gd name="T23" fmla="*/ 24 h 52"/>
                <a:gd name="T24" fmla="*/ 12 w 33"/>
                <a:gd name="T25" fmla="*/ 28 h 52"/>
                <a:gd name="T26" fmla="*/ 13 w 33"/>
                <a:gd name="T27" fmla="*/ 31 h 52"/>
                <a:gd name="T28" fmla="*/ 9 w 33"/>
                <a:gd name="T29" fmla="*/ 33 h 52"/>
                <a:gd name="T30" fmla="*/ 6 w 33"/>
                <a:gd name="T31" fmla="*/ 34 h 52"/>
                <a:gd name="T32" fmla="*/ 7 w 33"/>
                <a:gd name="T33" fmla="*/ 36 h 52"/>
                <a:gd name="T34" fmla="*/ 8 w 33"/>
                <a:gd name="T35" fmla="*/ 38 h 52"/>
                <a:gd name="T36" fmla="*/ 3 w 33"/>
                <a:gd name="T37" fmla="*/ 41 h 52"/>
                <a:gd name="T38" fmla="*/ 8 w 33"/>
                <a:gd name="T39" fmla="*/ 43 h 52"/>
                <a:gd name="T40" fmla="*/ 11 w 33"/>
                <a:gd name="T41" fmla="*/ 44 h 52"/>
                <a:gd name="T42" fmla="*/ 7 w 33"/>
                <a:gd name="T43" fmla="*/ 46 h 52"/>
                <a:gd name="T44" fmla="*/ 5 w 33"/>
                <a:gd name="T45" fmla="*/ 49 h 52"/>
                <a:gd name="T46" fmla="*/ 2 w 33"/>
                <a:gd name="T47" fmla="*/ 52 h 52"/>
                <a:gd name="T48" fmla="*/ 7 w 33"/>
                <a:gd name="T49" fmla="*/ 50 h 52"/>
                <a:gd name="T50" fmla="*/ 10 w 33"/>
                <a:gd name="T51" fmla="*/ 50 h 52"/>
                <a:gd name="T52" fmla="*/ 13 w 33"/>
                <a:gd name="T53" fmla="*/ 48 h 52"/>
                <a:gd name="T54" fmla="*/ 17 w 33"/>
                <a:gd name="T55" fmla="*/ 48 h 52"/>
                <a:gd name="T56" fmla="*/ 23 w 33"/>
                <a:gd name="T57" fmla="*/ 47 h 52"/>
                <a:gd name="T58" fmla="*/ 29 w 33"/>
                <a:gd name="T59" fmla="*/ 45 h 52"/>
                <a:gd name="T60" fmla="*/ 27 w 33"/>
                <a:gd name="T61" fmla="*/ 43 h 52"/>
                <a:gd name="T62" fmla="*/ 32 w 33"/>
                <a:gd name="T63" fmla="*/ 37 h 52"/>
                <a:gd name="T64" fmla="*/ 26 w 33"/>
                <a:gd name="T65" fmla="*/ 36 h 52"/>
                <a:gd name="T66" fmla="*/ 26 w 33"/>
                <a:gd name="T67" fmla="*/ 34 h 52"/>
                <a:gd name="T68" fmla="*/ 25 w 33"/>
                <a:gd name="T69" fmla="*/ 31 h 52"/>
                <a:gd name="T70" fmla="*/ 23 w 33"/>
                <a:gd name="T71" fmla="*/ 27 h 52"/>
                <a:gd name="T72" fmla="*/ 19 w 33"/>
                <a:gd name="T73" fmla="*/ 23 h 52"/>
                <a:gd name="T74" fmla="*/ 17 w 33"/>
                <a:gd name="T75" fmla="*/ 18 h 52"/>
                <a:gd name="T76" fmla="*/ 15 w 33"/>
                <a:gd name="T77" fmla="*/ 15 h 52"/>
                <a:gd name="T78" fmla="*/ 18 w 33"/>
                <a:gd name="T79" fmla="*/ 11 h 52"/>
                <a:gd name="T80" fmla="*/ 19 w 33"/>
                <a:gd name="T81" fmla="*/ 7 h 52"/>
                <a:gd name="T82" fmla="*/ 15 w 33"/>
                <a:gd name="T83" fmla="*/ 7 h 52"/>
                <a:gd name="T84" fmla="*/ 9 w 33"/>
                <a:gd name="T85" fmla="*/ 8 h 52"/>
                <a:gd name="T86" fmla="*/ 12 w 33"/>
                <a:gd name="T87" fmla="*/ 4 h 52"/>
                <a:gd name="T88" fmla="*/ 15 w 33"/>
                <a:gd name="T89" fmla="*/ 1 h 52"/>
                <a:gd name="T90" fmla="*/ 11 w 33"/>
                <a:gd name="T91" fmla="*/ 1 h 52"/>
                <a:gd name="T92" fmla="*/ 6 w 33"/>
                <a:gd name="T93" fmla="*/ 1 h 52"/>
                <a:gd name="T94" fmla="*/ 5 w 33"/>
                <a:gd name="T95" fmla="*/ 4 h 52"/>
                <a:gd name="T96" fmla="*/ 6 w 33"/>
                <a:gd name="T97" fmla="*/ 6 h 52"/>
                <a:gd name="T98" fmla="*/ 4 w 33"/>
                <a:gd name="T99" fmla="*/ 8 h 52"/>
                <a:gd name="T100" fmla="*/ 3 w 33"/>
                <a:gd name="T101" fmla="*/ 10 h 52"/>
                <a:gd name="T102" fmla="*/ 2 w 33"/>
                <a:gd name="T103" fmla="*/ 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52">
                  <a:moveTo>
                    <a:pt x="2" y="9"/>
                  </a:moveTo>
                  <a:cubicBezTo>
                    <a:pt x="1" y="9"/>
                    <a:pt x="0" y="10"/>
                    <a:pt x="0" y="11"/>
                  </a:cubicBezTo>
                  <a:cubicBezTo>
                    <a:pt x="1" y="11"/>
                    <a:pt x="2" y="13"/>
                    <a:pt x="2" y="12"/>
                  </a:cubicBezTo>
                  <a:cubicBezTo>
                    <a:pt x="3" y="12"/>
                    <a:pt x="5" y="12"/>
                    <a:pt x="5" y="12"/>
                  </a:cubicBezTo>
                  <a:cubicBezTo>
                    <a:pt x="4" y="13"/>
                    <a:pt x="4" y="13"/>
                    <a:pt x="3" y="14"/>
                  </a:cubicBezTo>
                  <a:cubicBezTo>
                    <a:pt x="3" y="14"/>
                    <a:pt x="2" y="15"/>
                    <a:pt x="2" y="16"/>
                  </a:cubicBezTo>
                  <a:cubicBezTo>
                    <a:pt x="3" y="16"/>
                    <a:pt x="6" y="14"/>
                    <a:pt x="5" y="15"/>
                  </a:cubicBezTo>
                  <a:cubicBezTo>
                    <a:pt x="5" y="15"/>
                    <a:pt x="6" y="16"/>
                    <a:pt x="6" y="17"/>
                  </a:cubicBezTo>
                  <a:cubicBezTo>
                    <a:pt x="7" y="17"/>
                    <a:pt x="6" y="19"/>
                    <a:pt x="6" y="19"/>
                  </a:cubicBezTo>
                  <a:cubicBezTo>
                    <a:pt x="6" y="20"/>
                    <a:pt x="6" y="22"/>
                    <a:pt x="6" y="23"/>
                  </a:cubicBezTo>
                  <a:cubicBezTo>
                    <a:pt x="5" y="23"/>
                    <a:pt x="6" y="25"/>
                    <a:pt x="7" y="25"/>
                  </a:cubicBezTo>
                  <a:cubicBezTo>
                    <a:pt x="8" y="25"/>
                    <a:pt x="11" y="24"/>
                    <a:pt x="11" y="24"/>
                  </a:cubicBezTo>
                  <a:cubicBezTo>
                    <a:pt x="11" y="25"/>
                    <a:pt x="11" y="27"/>
                    <a:pt x="12" y="28"/>
                  </a:cubicBezTo>
                  <a:cubicBezTo>
                    <a:pt x="13" y="29"/>
                    <a:pt x="14" y="30"/>
                    <a:pt x="13" y="31"/>
                  </a:cubicBezTo>
                  <a:cubicBezTo>
                    <a:pt x="12" y="32"/>
                    <a:pt x="10" y="33"/>
                    <a:pt x="9" y="33"/>
                  </a:cubicBezTo>
                  <a:cubicBezTo>
                    <a:pt x="9" y="33"/>
                    <a:pt x="7" y="33"/>
                    <a:pt x="6" y="34"/>
                  </a:cubicBezTo>
                  <a:cubicBezTo>
                    <a:pt x="6" y="35"/>
                    <a:pt x="6" y="37"/>
                    <a:pt x="7" y="36"/>
                  </a:cubicBezTo>
                  <a:cubicBezTo>
                    <a:pt x="8" y="36"/>
                    <a:pt x="9" y="37"/>
                    <a:pt x="8" y="38"/>
                  </a:cubicBezTo>
                  <a:cubicBezTo>
                    <a:pt x="7" y="39"/>
                    <a:pt x="3" y="41"/>
                    <a:pt x="3" y="41"/>
                  </a:cubicBezTo>
                  <a:cubicBezTo>
                    <a:pt x="3" y="42"/>
                    <a:pt x="6" y="43"/>
                    <a:pt x="8" y="43"/>
                  </a:cubicBezTo>
                  <a:cubicBezTo>
                    <a:pt x="9" y="43"/>
                    <a:pt x="12" y="44"/>
                    <a:pt x="11" y="44"/>
                  </a:cubicBezTo>
                  <a:cubicBezTo>
                    <a:pt x="11" y="45"/>
                    <a:pt x="7" y="45"/>
                    <a:pt x="7" y="46"/>
                  </a:cubicBezTo>
                  <a:cubicBezTo>
                    <a:pt x="6" y="47"/>
                    <a:pt x="5" y="49"/>
                    <a:pt x="5" y="49"/>
                  </a:cubicBezTo>
                  <a:cubicBezTo>
                    <a:pt x="4" y="50"/>
                    <a:pt x="1" y="51"/>
                    <a:pt x="2" y="52"/>
                  </a:cubicBezTo>
                  <a:cubicBezTo>
                    <a:pt x="3" y="52"/>
                    <a:pt x="6" y="50"/>
                    <a:pt x="7" y="50"/>
                  </a:cubicBezTo>
                  <a:cubicBezTo>
                    <a:pt x="8" y="50"/>
                    <a:pt x="9" y="51"/>
                    <a:pt x="10" y="50"/>
                  </a:cubicBezTo>
                  <a:cubicBezTo>
                    <a:pt x="12" y="49"/>
                    <a:pt x="12" y="47"/>
                    <a:pt x="13" y="48"/>
                  </a:cubicBezTo>
                  <a:cubicBezTo>
                    <a:pt x="14" y="48"/>
                    <a:pt x="15" y="49"/>
                    <a:pt x="17" y="48"/>
                  </a:cubicBezTo>
                  <a:cubicBezTo>
                    <a:pt x="19" y="47"/>
                    <a:pt x="22" y="47"/>
                    <a:pt x="23" y="47"/>
                  </a:cubicBezTo>
                  <a:cubicBezTo>
                    <a:pt x="25" y="47"/>
                    <a:pt x="30" y="46"/>
                    <a:pt x="29" y="45"/>
                  </a:cubicBezTo>
                  <a:cubicBezTo>
                    <a:pt x="28" y="44"/>
                    <a:pt x="26" y="44"/>
                    <a:pt x="27" y="43"/>
                  </a:cubicBezTo>
                  <a:cubicBezTo>
                    <a:pt x="29" y="41"/>
                    <a:pt x="33" y="39"/>
                    <a:pt x="32" y="37"/>
                  </a:cubicBezTo>
                  <a:cubicBezTo>
                    <a:pt x="30" y="36"/>
                    <a:pt x="28" y="35"/>
                    <a:pt x="26" y="36"/>
                  </a:cubicBezTo>
                  <a:cubicBezTo>
                    <a:pt x="25" y="36"/>
                    <a:pt x="26" y="35"/>
                    <a:pt x="26" y="34"/>
                  </a:cubicBezTo>
                  <a:cubicBezTo>
                    <a:pt x="26" y="33"/>
                    <a:pt x="25" y="32"/>
                    <a:pt x="25" y="31"/>
                  </a:cubicBezTo>
                  <a:cubicBezTo>
                    <a:pt x="25" y="30"/>
                    <a:pt x="24" y="27"/>
                    <a:pt x="23" y="27"/>
                  </a:cubicBezTo>
                  <a:cubicBezTo>
                    <a:pt x="21" y="26"/>
                    <a:pt x="19" y="25"/>
                    <a:pt x="19" y="23"/>
                  </a:cubicBezTo>
                  <a:cubicBezTo>
                    <a:pt x="18" y="21"/>
                    <a:pt x="19" y="19"/>
                    <a:pt x="17" y="18"/>
                  </a:cubicBezTo>
                  <a:cubicBezTo>
                    <a:pt x="15" y="17"/>
                    <a:pt x="14" y="17"/>
                    <a:pt x="15" y="15"/>
                  </a:cubicBezTo>
                  <a:cubicBezTo>
                    <a:pt x="16" y="14"/>
                    <a:pt x="17" y="12"/>
                    <a:pt x="18" y="11"/>
                  </a:cubicBezTo>
                  <a:cubicBezTo>
                    <a:pt x="19" y="10"/>
                    <a:pt x="21" y="8"/>
                    <a:pt x="19" y="7"/>
                  </a:cubicBezTo>
                  <a:cubicBezTo>
                    <a:pt x="18" y="7"/>
                    <a:pt x="16" y="7"/>
                    <a:pt x="15" y="7"/>
                  </a:cubicBezTo>
                  <a:cubicBezTo>
                    <a:pt x="14" y="7"/>
                    <a:pt x="9" y="9"/>
                    <a:pt x="9" y="8"/>
                  </a:cubicBezTo>
                  <a:cubicBezTo>
                    <a:pt x="10" y="8"/>
                    <a:pt x="12" y="5"/>
                    <a:pt x="12" y="4"/>
                  </a:cubicBezTo>
                  <a:cubicBezTo>
                    <a:pt x="13" y="4"/>
                    <a:pt x="15" y="3"/>
                    <a:pt x="15" y="1"/>
                  </a:cubicBezTo>
                  <a:cubicBezTo>
                    <a:pt x="15" y="0"/>
                    <a:pt x="13" y="1"/>
                    <a:pt x="11" y="1"/>
                  </a:cubicBezTo>
                  <a:cubicBezTo>
                    <a:pt x="10" y="1"/>
                    <a:pt x="7" y="1"/>
                    <a:pt x="6" y="1"/>
                  </a:cubicBezTo>
                  <a:cubicBezTo>
                    <a:pt x="6" y="1"/>
                    <a:pt x="5" y="3"/>
                    <a:pt x="5" y="4"/>
                  </a:cubicBezTo>
                  <a:cubicBezTo>
                    <a:pt x="4" y="4"/>
                    <a:pt x="7" y="5"/>
                    <a:pt x="6" y="6"/>
                  </a:cubicBezTo>
                  <a:cubicBezTo>
                    <a:pt x="5" y="6"/>
                    <a:pt x="3" y="7"/>
                    <a:pt x="4" y="8"/>
                  </a:cubicBezTo>
                  <a:cubicBezTo>
                    <a:pt x="4" y="8"/>
                    <a:pt x="4" y="10"/>
                    <a:pt x="3" y="10"/>
                  </a:cubicBezTo>
                  <a:cubicBezTo>
                    <a:pt x="2" y="10"/>
                    <a:pt x="2" y="8"/>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77" name="Freeform 10"/>
            <p:cNvSpPr/>
            <p:nvPr/>
          </p:nvSpPr>
          <p:spPr bwMode="auto">
            <a:xfrm>
              <a:off x="3940997" y="3024773"/>
              <a:ext cx="105251" cy="101041"/>
            </a:xfrm>
            <a:custGeom>
              <a:avLst/>
              <a:gdLst>
                <a:gd name="T0" fmla="*/ 7 w 21"/>
                <a:gd name="T1" fmla="*/ 20 h 20"/>
                <a:gd name="T2" fmla="*/ 13 w 21"/>
                <a:gd name="T3" fmla="*/ 17 h 20"/>
                <a:gd name="T4" fmla="*/ 18 w 21"/>
                <a:gd name="T5" fmla="*/ 16 h 20"/>
                <a:gd name="T6" fmla="*/ 21 w 21"/>
                <a:gd name="T7" fmla="*/ 10 h 20"/>
                <a:gd name="T8" fmla="*/ 20 w 21"/>
                <a:gd name="T9" fmla="*/ 6 h 20"/>
                <a:gd name="T10" fmla="*/ 20 w 21"/>
                <a:gd name="T11" fmla="*/ 6 h 20"/>
                <a:gd name="T12" fmla="*/ 20 w 21"/>
                <a:gd name="T13" fmla="*/ 6 h 20"/>
                <a:gd name="T14" fmla="*/ 21 w 21"/>
                <a:gd name="T15" fmla="*/ 5 h 20"/>
                <a:gd name="T16" fmla="*/ 21 w 21"/>
                <a:gd name="T17" fmla="*/ 5 h 20"/>
                <a:gd name="T18" fmla="*/ 21 w 21"/>
                <a:gd name="T19" fmla="*/ 4 h 20"/>
                <a:gd name="T20" fmla="*/ 21 w 21"/>
                <a:gd name="T21" fmla="*/ 4 h 20"/>
                <a:gd name="T22" fmla="*/ 21 w 21"/>
                <a:gd name="T23" fmla="*/ 4 h 20"/>
                <a:gd name="T24" fmla="*/ 21 w 21"/>
                <a:gd name="T25" fmla="*/ 3 h 20"/>
                <a:gd name="T26" fmla="*/ 21 w 21"/>
                <a:gd name="T27" fmla="*/ 3 h 20"/>
                <a:gd name="T28" fmla="*/ 21 w 21"/>
                <a:gd name="T29" fmla="*/ 2 h 20"/>
                <a:gd name="T30" fmla="*/ 21 w 21"/>
                <a:gd name="T31" fmla="*/ 2 h 20"/>
                <a:gd name="T32" fmla="*/ 21 w 21"/>
                <a:gd name="T33" fmla="*/ 2 h 20"/>
                <a:gd name="T34" fmla="*/ 21 w 21"/>
                <a:gd name="T35" fmla="*/ 1 h 20"/>
                <a:gd name="T36" fmla="*/ 21 w 21"/>
                <a:gd name="T37" fmla="*/ 1 h 20"/>
                <a:gd name="T38" fmla="*/ 21 w 21"/>
                <a:gd name="T39" fmla="*/ 1 h 20"/>
                <a:gd name="T40" fmla="*/ 21 w 21"/>
                <a:gd name="T41" fmla="*/ 1 h 20"/>
                <a:gd name="T42" fmla="*/ 21 w 21"/>
                <a:gd name="T43" fmla="*/ 0 h 20"/>
                <a:gd name="T44" fmla="*/ 20 w 21"/>
                <a:gd name="T45" fmla="*/ 0 h 20"/>
                <a:gd name="T46" fmla="*/ 20 w 21"/>
                <a:gd name="T47" fmla="*/ 0 h 20"/>
                <a:gd name="T48" fmla="*/ 20 w 21"/>
                <a:gd name="T49" fmla="*/ 0 h 20"/>
                <a:gd name="T50" fmla="*/ 19 w 21"/>
                <a:gd name="T51" fmla="*/ 0 h 20"/>
                <a:gd name="T52" fmla="*/ 19 w 21"/>
                <a:gd name="T53" fmla="*/ 0 h 20"/>
                <a:gd name="T54" fmla="*/ 18 w 21"/>
                <a:gd name="T55" fmla="*/ 0 h 20"/>
                <a:gd name="T56" fmla="*/ 18 w 21"/>
                <a:gd name="T57" fmla="*/ 0 h 20"/>
                <a:gd name="T58" fmla="*/ 17 w 21"/>
                <a:gd name="T59" fmla="*/ 0 h 20"/>
                <a:gd name="T60" fmla="*/ 16 w 21"/>
                <a:gd name="T61" fmla="*/ 0 h 20"/>
                <a:gd name="T62" fmla="*/ 16 w 21"/>
                <a:gd name="T63" fmla="*/ 0 h 20"/>
                <a:gd name="T64" fmla="*/ 15 w 21"/>
                <a:gd name="T65" fmla="*/ 0 h 20"/>
                <a:gd name="T66" fmla="*/ 15 w 21"/>
                <a:gd name="T67" fmla="*/ 0 h 20"/>
                <a:gd name="T68" fmla="*/ 14 w 21"/>
                <a:gd name="T69" fmla="*/ 0 h 20"/>
                <a:gd name="T70" fmla="*/ 10 w 21"/>
                <a:gd name="T71" fmla="*/ 2 h 20"/>
                <a:gd name="T72" fmla="*/ 11 w 21"/>
                <a:gd name="T73" fmla="*/ 5 h 20"/>
                <a:gd name="T74" fmla="*/ 5 w 21"/>
                <a:gd name="T75" fmla="*/ 5 h 20"/>
                <a:gd name="T76" fmla="*/ 7 w 21"/>
                <a:gd name="T77" fmla="*/ 7 h 20"/>
                <a:gd name="T78" fmla="*/ 5 w 21"/>
                <a:gd name="T79" fmla="*/ 9 h 20"/>
                <a:gd name="T80" fmla="*/ 7 w 21"/>
                <a:gd name="T81" fmla="*/ 10 h 20"/>
                <a:gd name="T82" fmla="*/ 8 w 21"/>
                <a:gd name="T83" fmla="*/ 11 h 20"/>
                <a:gd name="T84" fmla="*/ 7 w 21"/>
                <a:gd name="T85" fmla="*/ 14 h 20"/>
                <a:gd name="T86" fmla="*/ 7 w 21"/>
                <a:gd name="T87" fmla="*/ 15 h 20"/>
                <a:gd name="T88" fmla="*/ 3 w 21"/>
                <a:gd name="T89" fmla="*/ 17 h 20"/>
                <a:gd name="T90" fmla="*/ 7 w 21"/>
                <a:gd name="T9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 h="20">
                  <a:moveTo>
                    <a:pt x="7" y="20"/>
                  </a:moveTo>
                  <a:cubicBezTo>
                    <a:pt x="9" y="20"/>
                    <a:pt x="12" y="18"/>
                    <a:pt x="13" y="17"/>
                  </a:cubicBezTo>
                  <a:cubicBezTo>
                    <a:pt x="14" y="17"/>
                    <a:pt x="17" y="16"/>
                    <a:pt x="18" y="16"/>
                  </a:cubicBezTo>
                  <a:cubicBezTo>
                    <a:pt x="19" y="16"/>
                    <a:pt x="21" y="12"/>
                    <a:pt x="21" y="10"/>
                  </a:cubicBezTo>
                  <a:cubicBezTo>
                    <a:pt x="21" y="9"/>
                    <a:pt x="20" y="7"/>
                    <a:pt x="20" y="6"/>
                  </a:cubicBezTo>
                  <a:cubicBezTo>
                    <a:pt x="20" y="6"/>
                    <a:pt x="20" y="6"/>
                    <a:pt x="20" y="6"/>
                  </a:cubicBezTo>
                  <a:cubicBezTo>
                    <a:pt x="20" y="6"/>
                    <a:pt x="20" y="6"/>
                    <a:pt x="20" y="6"/>
                  </a:cubicBezTo>
                  <a:cubicBezTo>
                    <a:pt x="20" y="5"/>
                    <a:pt x="20" y="5"/>
                    <a:pt x="21" y="5"/>
                  </a:cubicBezTo>
                  <a:cubicBezTo>
                    <a:pt x="21" y="5"/>
                    <a:pt x="21" y="5"/>
                    <a:pt x="21" y="5"/>
                  </a:cubicBezTo>
                  <a:cubicBezTo>
                    <a:pt x="21" y="5"/>
                    <a:pt x="21" y="4"/>
                    <a:pt x="21" y="4"/>
                  </a:cubicBezTo>
                  <a:cubicBezTo>
                    <a:pt x="21" y="4"/>
                    <a:pt x="21" y="4"/>
                    <a:pt x="21" y="4"/>
                  </a:cubicBezTo>
                  <a:cubicBezTo>
                    <a:pt x="21" y="4"/>
                    <a:pt x="21" y="4"/>
                    <a:pt x="21" y="4"/>
                  </a:cubicBezTo>
                  <a:cubicBezTo>
                    <a:pt x="21" y="3"/>
                    <a:pt x="21" y="3"/>
                    <a:pt x="21" y="3"/>
                  </a:cubicBezTo>
                  <a:cubicBezTo>
                    <a:pt x="21" y="3"/>
                    <a:pt x="21" y="3"/>
                    <a:pt x="21" y="3"/>
                  </a:cubicBezTo>
                  <a:cubicBezTo>
                    <a:pt x="21" y="3"/>
                    <a:pt x="21" y="3"/>
                    <a:pt x="21" y="2"/>
                  </a:cubicBezTo>
                  <a:cubicBezTo>
                    <a:pt x="21" y="2"/>
                    <a:pt x="21" y="2"/>
                    <a:pt x="21" y="2"/>
                  </a:cubicBezTo>
                  <a:cubicBezTo>
                    <a:pt x="21" y="2"/>
                    <a:pt x="21" y="2"/>
                    <a:pt x="21" y="2"/>
                  </a:cubicBezTo>
                  <a:cubicBezTo>
                    <a:pt x="21" y="2"/>
                    <a:pt x="21" y="2"/>
                    <a:pt x="21" y="1"/>
                  </a:cubicBezTo>
                  <a:cubicBezTo>
                    <a:pt x="21" y="1"/>
                    <a:pt x="21" y="1"/>
                    <a:pt x="21" y="1"/>
                  </a:cubicBezTo>
                  <a:cubicBezTo>
                    <a:pt x="21" y="1"/>
                    <a:pt x="21" y="1"/>
                    <a:pt x="21" y="1"/>
                  </a:cubicBezTo>
                  <a:cubicBezTo>
                    <a:pt x="21" y="1"/>
                    <a:pt x="21" y="1"/>
                    <a:pt x="21" y="1"/>
                  </a:cubicBezTo>
                  <a:cubicBezTo>
                    <a:pt x="21" y="1"/>
                    <a:pt x="21" y="1"/>
                    <a:pt x="21" y="0"/>
                  </a:cubicBezTo>
                  <a:cubicBezTo>
                    <a:pt x="21" y="0"/>
                    <a:pt x="21" y="0"/>
                    <a:pt x="20" y="0"/>
                  </a:cubicBezTo>
                  <a:cubicBezTo>
                    <a:pt x="20" y="0"/>
                    <a:pt x="20" y="0"/>
                    <a:pt x="20" y="0"/>
                  </a:cubicBezTo>
                  <a:cubicBezTo>
                    <a:pt x="20" y="0"/>
                    <a:pt x="20" y="0"/>
                    <a:pt x="20" y="0"/>
                  </a:cubicBezTo>
                  <a:cubicBezTo>
                    <a:pt x="19" y="0"/>
                    <a:pt x="19" y="0"/>
                    <a:pt x="19" y="0"/>
                  </a:cubicBezTo>
                  <a:cubicBezTo>
                    <a:pt x="19" y="0"/>
                    <a:pt x="19" y="0"/>
                    <a:pt x="19" y="0"/>
                  </a:cubicBezTo>
                  <a:cubicBezTo>
                    <a:pt x="18" y="0"/>
                    <a:pt x="18" y="0"/>
                    <a:pt x="18" y="0"/>
                  </a:cubicBezTo>
                  <a:cubicBezTo>
                    <a:pt x="18" y="0"/>
                    <a:pt x="18" y="0"/>
                    <a:pt x="18" y="0"/>
                  </a:cubicBezTo>
                  <a:cubicBezTo>
                    <a:pt x="17" y="0"/>
                    <a:pt x="17" y="0"/>
                    <a:pt x="17" y="0"/>
                  </a:cubicBezTo>
                  <a:cubicBezTo>
                    <a:pt x="17" y="0"/>
                    <a:pt x="17" y="0"/>
                    <a:pt x="16" y="0"/>
                  </a:cubicBezTo>
                  <a:cubicBezTo>
                    <a:pt x="16" y="0"/>
                    <a:pt x="16" y="0"/>
                    <a:pt x="16" y="0"/>
                  </a:cubicBezTo>
                  <a:cubicBezTo>
                    <a:pt x="16" y="0"/>
                    <a:pt x="15" y="0"/>
                    <a:pt x="15" y="0"/>
                  </a:cubicBezTo>
                  <a:cubicBezTo>
                    <a:pt x="15" y="0"/>
                    <a:pt x="15" y="0"/>
                    <a:pt x="15" y="0"/>
                  </a:cubicBezTo>
                  <a:cubicBezTo>
                    <a:pt x="15" y="0"/>
                    <a:pt x="15" y="0"/>
                    <a:pt x="14" y="0"/>
                  </a:cubicBezTo>
                  <a:cubicBezTo>
                    <a:pt x="12" y="0"/>
                    <a:pt x="10" y="2"/>
                    <a:pt x="10" y="2"/>
                  </a:cubicBezTo>
                  <a:cubicBezTo>
                    <a:pt x="10" y="3"/>
                    <a:pt x="11" y="4"/>
                    <a:pt x="11" y="5"/>
                  </a:cubicBezTo>
                  <a:cubicBezTo>
                    <a:pt x="10" y="5"/>
                    <a:pt x="8" y="5"/>
                    <a:pt x="5" y="5"/>
                  </a:cubicBezTo>
                  <a:cubicBezTo>
                    <a:pt x="3" y="5"/>
                    <a:pt x="6" y="6"/>
                    <a:pt x="7" y="7"/>
                  </a:cubicBezTo>
                  <a:cubicBezTo>
                    <a:pt x="8" y="8"/>
                    <a:pt x="7" y="8"/>
                    <a:pt x="5" y="9"/>
                  </a:cubicBezTo>
                  <a:cubicBezTo>
                    <a:pt x="3" y="10"/>
                    <a:pt x="5" y="10"/>
                    <a:pt x="7" y="10"/>
                  </a:cubicBezTo>
                  <a:cubicBezTo>
                    <a:pt x="9" y="10"/>
                    <a:pt x="9" y="11"/>
                    <a:pt x="8" y="11"/>
                  </a:cubicBezTo>
                  <a:cubicBezTo>
                    <a:pt x="7" y="12"/>
                    <a:pt x="5" y="14"/>
                    <a:pt x="7" y="14"/>
                  </a:cubicBezTo>
                  <a:cubicBezTo>
                    <a:pt x="8" y="14"/>
                    <a:pt x="8" y="14"/>
                    <a:pt x="7" y="15"/>
                  </a:cubicBezTo>
                  <a:cubicBezTo>
                    <a:pt x="6" y="15"/>
                    <a:pt x="5" y="16"/>
                    <a:pt x="3" y="17"/>
                  </a:cubicBezTo>
                  <a:cubicBezTo>
                    <a:pt x="0" y="18"/>
                    <a:pt x="5" y="20"/>
                    <a:pt x="7"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78" name="Freeform 11"/>
            <p:cNvSpPr/>
            <p:nvPr/>
          </p:nvSpPr>
          <p:spPr bwMode="auto">
            <a:xfrm>
              <a:off x="4031513" y="2919522"/>
              <a:ext cx="25260" cy="31575"/>
            </a:xfrm>
            <a:custGeom>
              <a:avLst/>
              <a:gdLst>
                <a:gd name="T0" fmla="*/ 1 w 5"/>
                <a:gd name="T1" fmla="*/ 5 h 6"/>
                <a:gd name="T2" fmla="*/ 4 w 5"/>
                <a:gd name="T3" fmla="*/ 1 h 6"/>
                <a:gd name="T4" fmla="*/ 0 w 5"/>
                <a:gd name="T5" fmla="*/ 3 h 6"/>
                <a:gd name="T6" fmla="*/ 1 w 5"/>
                <a:gd name="T7" fmla="*/ 5 h 6"/>
              </a:gdLst>
              <a:ahLst/>
              <a:cxnLst>
                <a:cxn ang="0">
                  <a:pos x="T0" y="T1"/>
                </a:cxn>
                <a:cxn ang="0">
                  <a:pos x="T2" y="T3"/>
                </a:cxn>
                <a:cxn ang="0">
                  <a:pos x="T4" y="T5"/>
                </a:cxn>
                <a:cxn ang="0">
                  <a:pos x="T6" y="T7"/>
                </a:cxn>
              </a:cxnLst>
              <a:rect l="0" t="0" r="r" b="b"/>
              <a:pathLst>
                <a:path w="5" h="6">
                  <a:moveTo>
                    <a:pt x="1" y="5"/>
                  </a:moveTo>
                  <a:cubicBezTo>
                    <a:pt x="2" y="4"/>
                    <a:pt x="5" y="0"/>
                    <a:pt x="4" y="1"/>
                  </a:cubicBezTo>
                  <a:cubicBezTo>
                    <a:pt x="2" y="2"/>
                    <a:pt x="0" y="3"/>
                    <a:pt x="0" y="3"/>
                  </a:cubicBezTo>
                  <a:cubicBezTo>
                    <a:pt x="0" y="4"/>
                    <a:pt x="0"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79" name="Freeform 12"/>
            <p:cNvSpPr/>
            <p:nvPr/>
          </p:nvSpPr>
          <p:spPr bwMode="auto">
            <a:xfrm>
              <a:off x="4315690" y="3348943"/>
              <a:ext cx="25260" cy="46311"/>
            </a:xfrm>
            <a:custGeom>
              <a:avLst/>
              <a:gdLst>
                <a:gd name="T0" fmla="*/ 4 w 5"/>
                <a:gd name="T1" fmla="*/ 5 h 9"/>
                <a:gd name="T2" fmla="*/ 4 w 5"/>
                <a:gd name="T3" fmla="*/ 1 h 9"/>
                <a:gd name="T4" fmla="*/ 1 w 5"/>
                <a:gd name="T5" fmla="*/ 4 h 9"/>
                <a:gd name="T6" fmla="*/ 2 w 5"/>
                <a:gd name="T7" fmla="*/ 9 h 9"/>
                <a:gd name="T8" fmla="*/ 4 w 5"/>
                <a:gd name="T9" fmla="*/ 5 h 9"/>
              </a:gdLst>
              <a:ahLst/>
              <a:cxnLst>
                <a:cxn ang="0">
                  <a:pos x="T0" y="T1"/>
                </a:cxn>
                <a:cxn ang="0">
                  <a:pos x="T2" y="T3"/>
                </a:cxn>
                <a:cxn ang="0">
                  <a:pos x="T4" y="T5"/>
                </a:cxn>
                <a:cxn ang="0">
                  <a:pos x="T6" y="T7"/>
                </a:cxn>
                <a:cxn ang="0">
                  <a:pos x="T8" y="T9"/>
                </a:cxn>
              </a:cxnLst>
              <a:rect l="0" t="0" r="r" b="b"/>
              <a:pathLst>
                <a:path w="5" h="9">
                  <a:moveTo>
                    <a:pt x="4" y="5"/>
                  </a:moveTo>
                  <a:cubicBezTo>
                    <a:pt x="5" y="4"/>
                    <a:pt x="5" y="0"/>
                    <a:pt x="4" y="1"/>
                  </a:cubicBezTo>
                  <a:cubicBezTo>
                    <a:pt x="3" y="1"/>
                    <a:pt x="1" y="3"/>
                    <a:pt x="1" y="4"/>
                  </a:cubicBezTo>
                  <a:cubicBezTo>
                    <a:pt x="0" y="5"/>
                    <a:pt x="1" y="9"/>
                    <a:pt x="2" y="9"/>
                  </a:cubicBezTo>
                  <a:cubicBezTo>
                    <a:pt x="3" y="9"/>
                    <a:pt x="4" y="7"/>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80" name="Freeform 13"/>
            <p:cNvSpPr/>
            <p:nvPr/>
          </p:nvSpPr>
          <p:spPr bwMode="auto">
            <a:xfrm>
              <a:off x="4305165" y="3388939"/>
              <a:ext cx="39995" cy="65256"/>
            </a:xfrm>
            <a:custGeom>
              <a:avLst/>
              <a:gdLst>
                <a:gd name="T0" fmla="*/ 2 w 8"/>
                <a:gd name="T1" fmla="*/ 13 h 13"/>
                <a:gd name="T2" fmla="*/ 6 w 8"/>
                <a:gd name="T3" fmla="*/ 10 h 13"/>
                <a:gd name="T4" fmla="*/ 5 w 8"/>
                <a:gd name="T5" fmla="*/ 3 h 13"/>
                <a:gd name="T6" fmla="*/ 2 w 8"/>
                <a:gd name="T7" fmla="*/ 7 h 13"/>
                <a:gd name="T8" fmla="*/ 2 w 8"/>
                <a:gd name="T9" fmla="*/ 13 h 13"/>
              </a:gdLst>
              <a:ahLst/>
              <a:cxnLst>
                <a:cxn ang="0">
                  <a:pos x="T0" y="T1"/>
                </a:cxn>
                <a:cxn ang="0">
                  <a:pos x="T2" y="T3"/>
                </a:cxn>
                <a:cxn ang="0">
                  <a:pos x="T4" y="T5"/>
                </a:cxn>
                <a:cxn ang="0">
                  <a:pos x="T6" y="T7"/>
                </a:cxn>
                <a:cxn ang="0">
                  <a:pos x="T8" y="T9"/>
                </a:cxn>
              </a:cxnLst>
              <a:rect l="0" t="0" r="r" b="b"/>
              <a:pathLst>
                <a:path w="8" h="13">
                  <a:moveTo>
                    <a:pt x="2" y="13"/>
                  </a:moveTo>
                  <a:cubicBezTo>
                    <a:pt x="3" y="13"/>
                    <a:pt x="6" y="11"/>
                    <a:pt x="6" y="10"/>
                  </a:cubicBezTo>
                  <a:cubicBezTo>
                    <a:pt x="7" y="9"/>
                    <a:pt x="8" y="0"/>
                    <a:pt x="5" y="3"/>
                  </a:cubicBezTo>
                  <a:cubicBezTo>
                    <a:pt x="4" y="3"/>
                    <a:pt x="2" y="6"/>
                    <a:pt x="2" y="7"/>
                  </a:cubicBezTo>
                  <a:cubicBezTo>
                    <a:pt x="2" y="8"/>
                    <a:pt x="0" y="12"/>
                    <a:pt x="2"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81" name="Freeform 14"/>
            <p:cNvSpPr/>
            <p:nvPr/>
          </p:nvSpPr>
          <p:spPr bwMode="auto">
            <a:xfrm>
              <a:off x="4389365" y="3475244"/>
              <a:ext cx="65256" cy="33680"/>
            </a:xfrm>
            <a:custGeom>
              <a:avLst/>
              <a:gdLst>
                <a:gd name="T0" fmla="*/ 9 w 13"/>
                <a:gd name="T1" fmla="*/ 1 h 7"/>
                <a:gd name="T2" fmla="*/ 4 w 13"/>
                <a:gd name="T3" fmla="*/ 1 h 7"/>
                <a:gd name="T4" fmla="*/ 1 w 13"/>
                <a:gd name="T5" fmla="*/ 1 h 7"/>
                <a:gd name="T6" fmla="*/ 5 w 13"/>
                <a:gd name="T7" fmla="*/ 4 h 7"/>
                <a:gd name="T8" fmla="*/ 10 w 13"/>
                <a:gd name="T9" fmla="*/ 7 h 7"/>
                <a:gd name="T10" fmla="*/ 12 w 13"/>
                <a:gd name="T11" fmla="*/ 4 h 7"/>
                <a:gd name="T12" fmla="*/ 13 w 13"/>
                <a:gd name="T13" fmla="*/ 1 h 7"/>
                <a:gd name="T14" fmla="*/ 9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9" y="1"/>
                  </a:moveTo>
                  <a:cubicBezTo>
                    <a:pt x="7" y="2"/>
                    <a:pt x="5" y="1"/>
                    <a:pt x="4" y="1"/>
                  </a:cubicBezTo>
                  <a:cubicBezTo>
                    <a:pt x="2" y="0"/>
                    <a:pt x="1" y="1"/>
                    <a:pt x="1" y="1"/>
                  </a:cubicBezTo>
                  <a:cubicBezTo>
                    <a:pt x="0" y="2"/>
                    <a:pt x="4" y="3"/>
                    <a:pt x="5" y="4"/>
                  </a:cubicBezTo>
                  <a:cubicBezTo>
                    <a:pt x="7" y="4"/>
                    <a:pt x="8" y="6"/>
                    <a:pt x="10" y="7"/>
                  </a:cubicBezTo>
                  <a:cubicBezTo>
                    <a:pt x="13" y="7"/>
                    <a:pt x="12" y="5"/>
                    <a:pt x="12" y="4"/>
                  </a:cubicBezTo>
                  <a:cubicBezTo>
                    <a:pt x="12" y="3"/>
                    <a:pt x="12" y="2"/>
                    <a:pt x="13" y="1"/>
                  </a:cubicBezTo>
                  <a:cubicBezTo>
                    <a:pt x="13" y="0"/>
                    <a:pt x="10"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82" name="Freeform 15"/>
            <p:cNvSpPr/>
            <p:nvPr/>
          </p:nvSpPr>
          <p:spPr bwMode="auto">
            <a:xfrm>
              <a:off x="4618812" y="3534186"/>
              <a:ext cx="75781" cy="10525"/>
            </a:xfrm>
            <a:custGeom>
              <a:avLst/>
              <a:gdLst>
                <a:gd name="T0" fmla="*/ 12 w 15"/>
                <a:gd name="T1" fmla="*/ 2 h 2"/>
                <a:gd name="T2" fmla="*/ 5 w 15"/>
                <a:gd name="T3" fmla="*/ 0 h 2"/>
                <a:gd name="T4" fmla="*/ 1 w 15"/>
                <a:gd name="T5" fmla="*/ 0 h 2"/>
                <a:gd name="T6" fmla="*/ 5 w 15"/>
                <a:gd name="T7" fmla="*/ 2 h 2"/>
                <a:gd name="T8" fmla="*/ 12 w 15"/>
                <a:gd name="T9" fmla="*/ 2 h 2"/>
              </a:gdLst>
              <a:ahLst/>
              <a:cxnLst>
                <a:cxn ang="0">
                  <a:pos x="T0" y="T1"/>
                </a:cxn>
                <a:cxn ang="0">
                  <a:pos x="T2" y="T3"/>
                </a:cxn>
                <a:cxn ang="0">
                  <a:pos x="T4" y="T5"/>
                </a:cxn>
                <a:cxn ang="0">
                  <a:pos x="T6" y="T7"/>
                </a:cxn>
                <a:cxn ang="0">
                  <a:pos x="T8" y="T9"/>
                </a:cxn>
              </a:cxnLst>
              <a:rect l="0" t="0" r="r" b="b"/>
              <a:pathLst>
                <a:path w="15" h="2">
                  <a:moveTo>
                    <a:pt x="12" y="2"/>
                  </a:moveTo>
                  <a:cubicBezTo>
                    <a:pt x="15" y="2"/>
                    <a:pt x="7" y="0"/>
                    <a:pt x="5" y="0"/>
                  </a:cubicBezTo>
                  <a:cubicBezTo>
                    <a:pt x="3" y="0"/>
                    <a:pt x="1" y="0"/>
                    <a:pt x="1" y="0"/>
                  </a:cubicBezTo>
                  <a:cubicBezTo>
                    <a:pt x="0" y="1"/>
                    <a:pt x="4" y="1"/>
                    <a:pt x="5" y="2"/>
                  </a:cubicBezTo>
                  <a:cubicBezTo>
                    <a:pt x="6" y="2"/>
                    <a:pt x="9" y="2"/>
                    <a:pt x="1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83" name="Freeform 16"/>
            <p:cNvSpPr/>
            <p:nvPr/>
          </p:nvSpPr>
          <p:spPr bwMode="auto">
            <a:xfrm>
              <a:off x="3722075" y="2092248"/>
              <a:ext cx="3999533" cy="3149107"/>
            </a:xfrm>
            <a:custGeom>
              <a:avLst/>
              <a:gdLst>
                <a:gd name="T0" fmla="*/ 539 w 803"/>
                <a:gd name="T1" fmla="*/ 441 h 631"/>
                <a:gd name="T2" fmla="*/ 515 w 803"/>
                <a:gd name="T3" fmla="*/ 398 h 631"/>
                <a:gd name="T4" fmla="*/ 537 w 803"/>
                <a:gd name="T5" fmla="*/ 365 h 631"/>
                <a:gd name="T6" fmla="*/ 589 w 803"/>
                <a:gd name="T7" fmla="*/ 334 h 631"/>
                <a:gd name="T8" fmla="*/ 592 w 803"/>
                <a:gd name="T9" fmla="*/ 269 h 631"/>
                <a:gd name="T10" fmla="*/ 617 w 803"/>
                <a:gd name="T11" fmla="*/ 293 h 631"/>
                <a:gd name="T12" fmla="*/ 640 w 803"/>
                <a:gd name="T13" fmla="*/ 195 h 631"/>
                <a:gd name="T14" fmla="*/ 691 w 803"/>
                <a:gd name="T15" fmla="*/ 163 h 631"/>
                <a:gd name="T16" fmla="*/ 702 w 803"/>
                <a:gd name="T17" fmla="*/ 198 h 631"/>
                <a:gd name="T18" fmla="*/ 729 w 803"/>
                <a:gd name="T19" fmla="*/ 156 h 631"/>
                <a:gd name="T20" fmla="*/ 766 w 803"/>
                <a:gd name="T21" fmla="*/ 111 h 631"/>
                <a:gd name="T22" fmla="*/ 764 w 803"/>
                <a:gd name="T23" fmla="*/ 94 h 631"/>
                <a:gd name="T24" fmla="*/ 662 w 803"/>
                <a:gd name="T25" fmla="*/ 72 h 631"/>
                <a:gd name="T26" fmla="*/ 599 w 803"/>
                <a:gd name="T27" fmla="*/ 71 h 631"/>
                <a:gd name="T28" fmla="*/ 543 w 803"/>
                <a:gd name="T29" fmla="*/ 46 h 631"/>
                <a:gd name="T30" fmla="*/ 500 w 803"/>
                <a:gd name="T31" fmla="*/ 18 h 631"/>
                <a:gd name="T32" fmla="*/ 443 w 803"/>
                <a:gd name="T33" fmla="*/ 21 h 631"/>
                <a:gd name="T34" fmla="*/ 380 w 803"/>
                <a:gd name="T35" fmla="*/ 55 h 631"/>
                <a:gd name="T36" fmla="*/ 380 w 803"/>
                <a:gd name="T37" fmla="*/ 95 h 631"/>
                <a:gd name="T38" fmla="*/ 340 w 803"/>
                <a:gd name="T39" fmla="*/ 80 h 631"/>
                <a:gd name="T40" fmla="*/ 297 w 803"/>
                <a:gd name="T41" fmla="*/ 88 h 631"/>
                <a:gd name="T42" fmla="*/ 234 w 803"/>
                <a:gd name="T43" fmla="*/ 120 h 631"/>
                <a:gd name="T44" fmla="*/ 237 w 803"/>
                <a:gd name="T45" fmla="*/ 93 h 631"/>
                <a:gd name="T46" fmla="*/ 199 w 803"/>
                <a:gd name="T47" fmla="*/ 71 h 631"/>
                <a:gd name="T48" fmla="*/ 172 w 803"/>
                <a:gd name="T49" fmla="*/ 81 h 631"/>
                <a:gd name="T50" fmla="*/ 142 w 803"/>
                <a:gd name="T51" fmla="*/ 111 h 631"/>
                <a:gd name="T52" fmla="*/ 110 w 803"/>
                <a:gd name="T53" fmla="*/ 151 h 631"/>
                <a:gd name="T54" fmla="*/ 134 w 803"/>
                <a:gd name="T55" fmla="*/ 168 h 631"/>
                <a:gd name="T56" fmla="*/ 177 w 803"/>
                <a:gd name="T57" fmla="*/ 116 h 631"/>
                <a:gd name="T58" fmla="*/ 198 w 803"/>
                <a:gd name="T59" fmla="*/ 159 h 631"/>
                <a:gd name="T60" fmla="*/ 165 w 803"/>
                <a:gd name="T61" fmla="*/ 191 h 631"/>
                <a:gd name="T62" fmla="*/ 127 w 803"/>
                <a:gd name="T63" fmla="*/ 186 h 631"/>
                <a:gd name="T64" fmla="*/ 114 w 803"/>
                <a:gd name="T65" fmla="*/ 196 h 631"/>
                <a:gd name="T66" fmla="*/ 77 w 803"/>
                <a:gd name="T67" fmla="*/ 233 h 631"/>
                <a:gd name="T68" fmla="*/ 50 w 803"/>
                <a:gd name="T69" fmla="*/ 282 h 631"/>
                <a:gd name="T70" fmla="*/ 114 w 803"/>
                <a:gd name="T71" fmla="*/ 250 h 631"/>
                <a:gd name="T72" fmla="*/ 136 w 803"/>
                <a:gd name="T73" fmla="*/ 243 h 631"/>
                <a:gd name="T74" fmla="*/ 163 w 803"/>
                <a:gd name="T75" fmla="*/ 258 h 631"/>
                <a:gd name="T76" fmla="*/ 183 w 803"/>
                <a:gd name="T77" fmla="*/ 274 h 631"/>
                <a:gd name="T78" fmla="*/ 200 w 803"/>
                <a:gd name="T79" fmla="*/ 250 h 631"/>
                <a:gd name="T80" fmla="*/ 241 w 803"/>
                <a:gd name="T81" fmla="*/ 230 h 631"/>
                <a:gd name="T82" fmla="*/ 214 w 803"/>
                <a:gd name="T83" fmla="*/ 260 h 631"/>
                <a:gd name="T84" fmla="*/ 232 w 803"/>
                <a:gd name="T85" fmla="*/ 286 h 631"/>
                <a:gd name="T86" fmla="*/ 175 w 803"/>
                <a:gd name="T87" fmla="*/ 302 h 631"/>
                <a:gd name="T88" fmla="*/ 86 w 803"/>
                <a:gd name="T89" fmla="*/ 285 h 631"/>
                <a:gd name="T90" fmla="*/ 5 w 803"/>
                <a:gd name="T91" fmla="*/ 351 h 631"/>
                <a:gd name="T92" fmla="*/ 8 w 803"/>
                <a:gd name="T93" fmla="*/ 399 h 631"/>
                <a:gd name="T94" fmla="*/ 54 w 803"/>
                <a:gd name="T95" fmla="*/ 424 h 631"/>
                <a:gd name="T96" fmla="*/ 81 w 803"/>
                <a:gd name="T97" fmla="*/ 420 h 631"/>
                <a:gd name="T98" fmla="*/ 117 w 803"/>
                <a:gd name="T99" fmla="*/ 438 h 631"/>
                <a:gd name="T100" fmla="*/ 125 w 803"/>
                <a:gd name="T101" fmla="*/ 471 h 631"/>
                <a:gd name="T102" fmla="*/ 137 w 803"/>
                <a:gd name="T103" fmla="*/ 582 h 631"/>
                <a:gd name="T104" fmla="*/ 210 w 803"/>
                <a:gd name="T105" fmla="*/ 603 h 631"/>
                <a:gd name="T106" fmla="*/ 252 w 803"/>
                <a:gd name="T107" fmla="*/ 489 h 631"/>
                <a:gd name="T108" fmla="*/ 267 w 803"/>
                <a:gd name="T109" fmla="*/ 395 h 631"/>
                <a:gd name="T110" fmla="*/ 225 w 803"/>
                <a:gd name="T111" fmla="*/ 324 h 631"/>
                <a:gd name="T112" fmla="*/ 306 w 803"/>
                <a:gd name="T113" fmla="*/ 374 h 631"/>
                <a:gd name="T114" fmla="*/ 321 w 803"/>
                <a:gd name="T115" fmla="*/ 339 h 631"/>
                <a:gd name="T116" fmla="*/ 283 w 803"/>
                <a:gd name="T117" fmla="*/ 317 h 631"/>
                <a:gd name="T118" fmla="*/ 346 w 803"/>
                <a:gd name="T119" fmla="*/ 336 h 631"/>
                <a:gd name="T120" fmla="*/ 428 w 803"/>
                <a:gd name="T121" fmla="*/ 392 h 631"/>
                <a:gd name="T122" fmla="*/ 475 w 803"/>
                <a:gd name="T123" fmla="*/ 354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3" h="631">
                  <a:moveTo>
                    <a:pt x="500" y="374"/>
                  </a:moveTo>
                  <a:cubicBezTo>
                    <a:pt x="501" y="374"/>
                    <a:pt x="504" y="381"/>
                    <a:pt x="505" y="384"/>
                  </a:cubicBezTo>
                  <a:cubicBezTo>
                    <a:pt x="507" y="387"/>
                    <a:pt x="507" y="389"/>
                    <a:pt x="508" y="391"/>
                  </a:cubicBezTo>
                  <a:cubicBezTo>
                    <a:pt x="510" y="392"/>
                    <a:pt x="508" y="396"/>
                    <a:pt x="509" y="397"/>
                  </a:cubicBezTo>
                  <a:cubicBezTo>
                    <a:pt x="509" y="398"/>
                    <a:pt x="509" y="399"/>
                    <a:pt x="508" y="400"/>
                  </a:cubicBezTo>
                  <a:cubicBezTo>
                    <a:pt x="508" y="401"/>
                    <a:pt x="508" y="401"/>
                    <a:pt x="508" y="402"/>
                  </a:cubicBezTo>
                  <a:cubicBezTo>
                    <a:pt x="508" y="402"/>
                    <a:pt x="508" y="403"/>
                    <a:pt x="508" y="403"/>
                  </a:cubicBezTo>
                  <a:cubicBezTo>
                    <a:pt x="508" y="403"/>
                    <a:pt x="508" y="403"/>
                    <a:pt x="508" y="403"/>
                  </a:cubicBezTo>
                  <a:cubicBezTo>
                    <a:pt x="508" y="403"/>
                    <a:pt x="508" y="403"/>
                    <a:pt x="508" y="403"/>
                  </a:cubicBezTo>
                  <a:cubicBezTo>
                    <a:pt x="508" y="403"/>
                    <a:pt x="508" y="404"/>
                    <a:pt x="508" y="404"/>
                  </a:cubicBezTo>
                  <a:cubicBezTo>
                    <a:pt x="508" y="405"/>
                    <a:pt x="509" y="409"/>
                    <a:pt x="510" y="410"/>
                  </a:cubicBezTo>
                  <a:cubicBezTo>
                    <a:pt x="511" y="411"/>
                    <a:pt x="512" y="411"/>
                    <a:pt x="513" y="412"/>
                  </a:cubicBezTo>
                  <a:cubicBezTo>
                    <a:pt x="513" y="412"/>
                    <a:pt x="513" y="412"/>
                    <a:pt x="513" y="412"/>
                  </a:cubicBezTo>
                  <a:cubicBezTo>
                    <a:pt x="513" y="412"/>
                    <a:pt x="513" y="413"/>
                    <a:pt x="513" y="413"/>
                  </a:cubicBezTo>
                  <a:cubicBezTo>
                    <a:pt x="514" y="413"/>
                    <a:pt x="514" y="413"/>
                    <a:pt x="514" y="413"/>
                  </a:cubicBezTo>
                  <a:cubicBezTo>
                    <a:pt x="514" y="413"/>
                    <a:pt x="514" y="413"/>
                    <a:pt x="515" y="414"/>
                  </a:cubicBezTo>
                  <a:cubicBezTo>
                    <a:pt x="515" y="414"/>
                    <a:pt x="515" y="414"/>
                    <a:pt x="515" y="414"/>
                  </a:cubicBezTo>
                  <a:cubicBezTo>
                    <a:pt x="515" y="414"/>
                    <a:pt x="516" y="414"/>
                    <a:pt x="516" y="415"/>
                  </a:cubicBezTo>
                  <a:cubicBezTo>
                    <a:pt x="516" y="415"/>
                    <a:pt x="516" y="415"/>
                    <a:pt x="516" y="415"/>
                  </a:cubicBezTo>
                  <a:cubicBezTo>
                    <a:pt x="517" y="415"/>
                    <a:pt x="517" y="416"/>
                    <a:pt x="517" y="416"/>
                  </a:cubicBezTo>
                  <a:cubicBezTo>
                    <a:pt x="517" y="416"/>
                    <a:pt x="518" y="416"/>
                    <a:pt x="518" y="417"/>
                  </a:cubicBezTo>
                  <a:cubicBezTo>
                    <a:pt x="518" y="417"/>
                    <a:pt x="518" y="417"/>
                    <a:pt x="519" y="417"/>
                  </a:cubicBezTo>
                  <a:cubicBezTo>
                    <a:pt x="519" y="417"/>
                    <a:pt x="519" y="418"/>
                    <a:pt x="519" y="418"/>
                  </a:cubicBezTo>
                  <a:cubicBezTo>
                    <a:pt x="519" y="418"/>
                    <a:pt x="520" y="419"/>
                    <a:pt x="520" y="419"/>
                  </a:cubicBezTo>
                  <a:cubicBezTo>
                    <a:pt x="520" y="419"/>
                    <a:pt x="520" y="419"/>
                    <a:pt x="521" y="420"/>
                  </a:cubicBezTo>
                  <a:cubicBezTo>
                    <a:pt x="521" y="420"/>
                    <a:pt x="521" y="420"/>
                    <a:pt x="521" y="421"/>
                  </a:cubicBezTo>
                  <a:cubicBezTo>
                    <a:pt x="522" y="422"/>
                    <a:pt x="521" y="423"/>
                    <a:pt x="522" y="425"/>
                  </a:cubicBezTo>
                  <a:cubicBezTo>
                    <a:pt x="523" y="426"/>
                    <a:pt x="524" y="429"/>
                    <a:pt x="525" y="431"/>
                  </a:cubicBezTo>
                  <a:cubicBezTo>
                    <a:pt x="526" y="432"/>
                    <a:pt x="527" y="435"/>
                    <a:pt x="529" y="436"/>
                  </a:cubicBezTo>
                  <a:cubicBezTo>
                    <a:pt x="531" y="437"/>
                    <a:pt x="535" y="440"/>
                    <a:pt x="537" y="441"/>
                  </a:cubicBezTo>
                  <a:cubicBezTo>
                    <a:pt x="538" y="441"/>
                    <a:pt x="538" y="441"/>
                    <a:pt x="539" y="441"/>
                  </a:cubicBezTo>
                  <a:cubicBezTo>
                    <a:pt x="539" y="441"/>
                    <a:pt x="539" y="441"/>
                    <a:pt x="539" y="441"/>
                  </a:cubicBezTo>
                  <a:cubicBezTo>
                    <a:pt x="540" y="441"/>
                    <a:pt x="540" y="441"/>
                    <a:pt x="540" y="441"/>
                  </a:cubicBezTo>
                  <a:cubicBezTo>
                    <a:pt x="540" y="441"/>
                    <a:pt x="540" y="441"/>
                    <a:pt x="541" y="441"/>
                  </a:cubicBezTo>
                  <a:cubicBezTo>
                    <a:pt x="541" y="441"/>
                    <a:pt x="541" y="441"/>
                    <a:pt x="541" y="441"/>
                  </a:cubicBezTo>
                  <a:cubicBezTo>
                    <a:pt x="541" y="441"/>
                    <a:pt x="542" y="441"/>
                    <a:pt x="542" y="441"/>
                  </a:cubicBezTo>
                  <a:cubicBezTo>
                    <a:pt x="542" y="441"/>
                    <a:pt x="542" y="441"/>
                    <a:pt x="542" y="441"/>
                  </a:cubicBezTo>
                  <a:cubicBezTo>
                    <a:pt x="542" y="441"/>
                    <a:pt x="542" y="441"/>
                    <a:pt x="542" y="441"/>
                  </a:cubicBezTo>
                  <a:cubicBezTo>
                    <a:pt x="542" y="441"/>
                    <a:pt x="542" y="441"/>
                    <a:pt x="542" y="441"/>
                  </a:cubicBezTo>
                  <a:cubicBezTo>
                    <a:pt x="542" y="440"/>
                    <a:pt x="542" y="440"/>
                    <a:pt x="542" y="440"/>
                  </a:cubicBezTo>
                  <a:cubicBezTo>
                    <a:pt x="542" y="440"/>
                    <a:pt x="542" y="440"/>
                    <a:pt x="542" y="440"/>
                  </a:cubicBezTo>
                  <a:cubicBezTo>
                    <a:pt x="542" y="439"/>
                    <a:pt x="541" y="439"/>
                    <a:pt x="541" y="439"/>
                  </a:cubicBezTo>
                  <a:cubicBezTo>
                    <a:pt x="541" y="439"/>
                    <a:pt x="541" y="439"/>
                    <a:pt x="541" y="438"/>
                  </a:cubicBezTo>
                  <a:cubicBezTo>
                    <a:pt x="541" y="438"/>
                    <a:pt x="541" y="438"/>
                    <a:pt x="541" y="438"/>
                  </a:cubicBezTo>
                  <a:cubicBezTo>
                    <a:pt x="541" y="438"/>
                    <a:pt x="541" y="438"/>
                    <a:pt x="541" y="438"/>
                  </a:cubicBezTo>
                  <a:cubicBezTo>
                    <a:pt x="541" y="438"/>
                    <a:pt x="541" y="438"/>
                    <a:pt x="540" y="437"/>
                  </a:cubicBezTo>
                  <a:cubicBezTo>
                    <a:pt x="540" y="437"/>
                    <a:pt x="540" y="437"/>
                    <a:pt x="540" y="437"/>
                  </a:cubicBezTo>
                  <a:cubicBezTo>
                    <a:pt x="540" y="436"/>
                    <a:pt x="540" y="436"/>
                    <a:pt x="540" y="436"/>
                  </a:cubicBezTo>
                  <a:cubicBezTo>
                    <a:pt x="540" y="436"/>
                    <a:pt x="540" y="436"/>
                    <a:pt x="539" y="435"/>
                  </a:cubicBezTo>
                  <a:cubicBezTo>
                    <a:pt x="539" y="435"/>
                    <a:pt x="539" y="435"/>
                    <a:pt x="539" y="435"/>
                  </a:cubicBezTo>
                  <a:cubicBezTo>
                    <a:pt x="539" y="435"/>
                    <a:pt x="539" y="435"/>
                    <a:pt x="539" y="435"/>
                  </a:cubicBezTo>
                  <a:cubicBezTo>
                    <a:pt x="537" y="433"/>
                    <a:pt x="536" y="427"/>
                    <a:pt x="536" y="426"/>
                  </a:cubicBezTo>
                  <a:cubicBezTo>
                    <a:pt x="536" y="425"/>
                    <a:pt x="532" y="422"/>
                    <a:pt x="529" y="420"/>
                  </a:cubicBezTo>
                  <a:cubicBezTo>
                    <a:pt x="528" y="420"/>
                    <a:pt x="528" y="419"/>
                    <a:pt x="527" y="419"/>
                  </a:cubicBezTo>
                  <a:cubicBezTo>
                    <a:pt x="527" y="419"/>
                    <a:pt x="527" y="419"/>
                    <a:pt x="527" y="419"/>
                  </a:cubicBezTo>
                  <a:cubicBezTo>
                    <a:pt x="527" y="419"/>
                    <a:pt x="527" y="419"/>
                    <a:pt x="527" y="419"/>
                  </a:cubicBezTo>
                  <a:cubicBezTo>
                    <a:pt x="526" y="418"/>
                    <a:pt x="526" y="418"/>
                    <a:pt x="526" y="418"/>
                  </a:cubicBezTo>
                  <a:cubicBezTo>
                    <a:pt x="526" y="418"/>
                    <a:pt x="526" y="418"/>
                    <a:pt x="525" y="418"/>
                  </a:cubicBezTo>
                  <a:cubicBezTo>
                    <a:pt x="525" y="418"/>
                    <a:pt x="525" y="418"/>
                    <a:pt x="525" y="418"/>
                  </a:cubicBezTo>
                  <a:cubicBezTo>
                    <a:pt x="524" y="417"/>
                    <a:pt x="524" y="417"/>
                    <a:pt x="523" y="417"/>
                  </a:cubicBezTo>
                  <a:cubicBezTo>
                    <a:pt x="521" y="416"/>
                    <a:pt x="518" y="409"/>
                    <a:pt x="517" y="407"/>
                  </a:cubicBezTo>
                  <a:cubicBezTo>
                    <a:pt x="516" y="406"/>
                    <a:pt x="515" y="406"/>
                    <a:pt x="515" y="407"/>
                  </a:cubicBezTo>
                  <a:cubicBezTo>
                    <a:pt x="514" y="407"/>
                    <a:pt x="513" y="403"/>
                    <a:pt x="513" y="402"/>
                  </a:cubicBezTo>
                  <a:cubicBezTo>
                    <a:pt x="514" y="401"/>
                    <a:pt x="514" y="400"/>
                    <a:pt x="515" y="398"/>
                  </a:cubicBezTo>
                  <a:cubicBezTo>
                    <a:pt x="515" y="396"/>
                    <a:pt x="516" y="389"/>
                    <a:pt x="516" y="388"/>
                  </a:cubicBezTo>
                  <a:cubicBezTo>
                    <a:pt x="517" y="387"/>
                    <a:pt x="518" y="389"/>
                    <a:pt x="519" y="390"/>
                  </a:cubicBezTo>
                  <a:cubicBezTo>
                    <a:pt x="520" y="391"/>
                    <a:pt x="520" y="390"/>
                    <a:pt x="521" y="390"/>
                  </a:cubicBezTo>
                  <a:cubicBezTo>
                    <a:pt x="522" y="390"/>
                    <a:pt x="523" y="392"/>
                    <a:pt x="524" y="394"/>
                  </a:cubicBezTo>
                  <a:cubicBezTo>
                    <a:pt x="525" y="395"/>
                    <a:pt x="525" y="394"/>
                    <a:pt x="526" y="394"/>
                  </a:cubicBezTo>
                  <a:cubicBezTo>
                    <a:pt x="526" y="394"/>
                    <a:pt x="527" y="394"/>
                    <a:pt x="527" y="394"/>
                  </a:cubicBezTo>
                  <a:cubicBezTo>
                    <a:pt x="527" y="394"/>
                    <a:pt x="527" y="394"/>
                    <a:pt x="527" y="394"/>
                  </a:cubicBezTo>
                  <a:cubicBezTo>
                    <a:pt x="527" y="395"/>
                    <a:pt x="527" y="395"/>
                    <a:pt x="527" y="395"/>
                  </a:cubicBezTo>
                  <a:cubicBezTo>
                    <a:pt x="527" y="395"/>
                    <a:pt x="528" y="395"/>
                    <a:pt x="528" y="396"/>
                  </a:cubicBezTo>
                  <a:cubicBezTo>
                    <a:pt x="528" y="396"/>
                    <a:pt x="528" y="396"/>
                    <a:pt x="528" y="396"/>
                  </a:cubicBezTo>
                  <a:cubicBezTo>
                    <a:pt x="528" y="396"/>
                    <a:pt x="528" y="397"/>
                    <a:pt x="529" y="397"/>
                  </a:cubicBezTo>
                  <a:cubicBezTo>
                    <a:pt x="529" y="397"/>
                    <a:pt x="529" y="397"/>
                    <a:pt x="529" y="397"/>
                  </a:cubicBezTo>
                  <a:cubicBezTo>
                    <a:pt x="529" y="398"/>
                    <a:pt x="529" y="398"/>
                    <a:pt x="530" y="398"/>
                  </a:cubicBezTo>
                  <a:cubicBezTo>
                    <a:pt x="530" y="399"/>
                    <a:pt x="530" y="399"/>
                    <a:pt x="530" y="399"/>
                  </a:cubicBezTo>
                  <a:cubicBezTo>
                    <a:pt x="531" y="401"/>
                    <a:pt x="533" y="398"/>
                    <a:pt x="535" y="400"/>
                  </a:cubicBezTo>
                  <a:cubicBezTo>
                    <a:pt x="535" y="400"/>
                    <a:pt x="535" y="400"/>
                    <a:pt x="536" y="401"/>
                  </a:cubicBezTo>
                  <a:cubicBezTo>
                    <a:pt x="536" y="401"/>
                    <a:pt x="536" y="401"/>
                    <a:pt x="536" y="401"/>
                  </a:cubicBezTo>
                  <a:cubicBezTo>
                    <a:pt x="536" y="401"/>
                    <a:pt x="536" y="401"/>
                    <a:pt x="536" y="402"/>
                  </a:cubicBezTo>
                  <a:cubicBezTo>
                    <a:pt x="536" y="402"/>
                    <a:pt x="537" y="402"/>
                    <a:pt x="537" y="402"/>
                  </a:cubicBezTo>
                  <a:cubicBezTo>
                    <a:pt x="537" y="402"/>
                    <a:pt x="538" y="402"/>
                    <a:pt x="538" y="403"/>
                  </a:cubicBezTo>
                  <a:cubicBezTo>
                    <a:pt x="538" y="403"/>
                    <a:pt x="539" y="403"/>
                    <a:pt x="539" y="404"/>
                  </a:cubicBezTo>
                  <a:cubicBezTo>
                    <a:pt x="540" y="404"/>
                    <a:pt x="538" y="409"/>
                    <a:pt x="539" y="410"/>
                  </a:cubicBezTo>
                  <a:cubicBezTo>
                    <a:pt x="540" y="411"/>
                    <a:pt x="542" y="408"/>
                    <a:pt x="542" y="407"/>
                  </a:cubicBezTo>
                  <a:cubicBezTo>
                    <a:pt x="542" y="406"/>
                    <a:pt x="545" y="406"/>
                    <a:pt x="545" y="406"/>
                  </a:cubicBezTo>
                  <a:cubicBezTo>
                    <a:pt x="546" y="405"/>
                    <a:pt x="546" y="403"/>
                    <a:pt x="546" y="402"/>
                  </a:cubicBezTo>
                  <a:cubicBezTo>
                    <a:pt x="547" y="400"/>
                    <a:pt x="548" y="401"/>
                    <a:pt x="550" y="401"/>
                  </a:cubicBezTo>
                  <a:cubicBezTo>
                    <a:pt x="551" y="401"/>
                    <a:pt x="554" y="398"/>
                    <a:pt x="555" y="397"/>
                  </a:cubicBezTo>
                  <a:cubicBezTo>
                    <a:pt x="556" y="395"/>
                    <a:pt x="556" y="389"/>
                    <a:pt x="555" y="388"/>
                  </a:cubicBezTo>
                  <a:cubicBezTo>
                    <a:pt x="555" y="386"/>
                    <a:pt x="553" y="381"/>
                    <a:pt x="552" y="380"/>
                  </a:cubicBezTo>
                  <a:cubicBezTo>
                    <a:pt x="551" y="378"/>
                    <a:pt x="547" y="375"/>
                    <a:pt x="545" y="374"/>
                  </a:cubicBezTo>
                  <a:cubicBezTo>
                    <a:pt x="544" y="374"/>
                    <a:pt x="543" y="372"/>
                    <a:pt x="541" y="369"/>
                  </a:cubicBezTo>
                  <a:cubicBezTo>
                    <a:pt x="539" y="367"/>
                    <a:pt x="539" y="367"/>
                    <a:pt x="537" y="365"/>
                  </a:cubicBezTo>
                  <a:cubicBezTo>
                    <a:pt x="535" y="364"/>
                    <a:pt x="536" y="364"/>
                    <a:pt x="536" y="362"/>
                  </a:cubicBezTo>
                  <a:cubicBezTo>
                    <a:pt x="536" y="361"/>
                    <a:pt x="536" y="360"/>
                    <a:pt x="536" y="359"/>
                  </a:cubicBezTo>
                  <a:cubicBezTo>
                    <a:pt x="537" y="359"/>
                    <a:pt x="537" y="358"/>
                    <a:pt x="538" y="357"/>
                  </a:cubicBezTo>
                  <a:cubicBezTo>
                    <a:pt x="538" y="356"/>
                    <a:pt x="538" y="356"/>
                    <a:pt x="539" y="356"/>
                  </a:cubicBezTo>
                  <a:cubicBezTo>
                    <a:pt x="539" y="356"/>
                    <a:pt x="539" y="356"/>
                    <a:pt x="539" y="356"/>
                  </a:cubicBezTo>
                  <a:cubicBezTo>
                    <a:pt x="539" y="356"/>
                    <a:pt x="539" y="356"/>
                    <a:pt x="539" y="355"/>
                  </a:cubicBezTo>
                  <a:cubicBezTo>
                    <a:pt x="539" y="355"/>
                    <a:pt x="540" y="355"/>
                    <a:pt x="540" y="355"/>
                  </a:cubicBezTo>
                  <a:cubicBezTo>
                    <a:pt x="540" y="355"/>
                    <a:pt x="540" y="355"/>
                    <a:pt x="540" y="355"/>
                  </a:cubicBezTo>
                  <a:cubicBezTo>
                    <a:pt x="540" y="355"/>
                    <a:pt x="540" y="355"/>
                    <a:pt x="541" y="355"/>
                  </a:cubicBezTo>
                  <a:cubicBezTo>
                    <a:pt x="541" y="355"/>
                    <a:pt x="541" y="355"/>
                    <a:pt x="541" y="354"/>
                  </a:cubicBezTo>
                  <a:cubicBezTo>
                    <a:pt x="541" y="354"/>
                    <a:pt x="541" y="354"/>
                    <a:pt x="542" y="354"/>
                  </a:cubicBezTo>
                  <a:cubicBezTo>
                    <a:pt x="542" y="354"/>
                    <a:pt x="543" y="354"/>
                    <a:pt x="544" y="353"/>
                  </a:cubicBezTo>
                  <a:cubicBezTo>
                    <a:pt x="544" y="353"/>
                    <a:pt x="544" y="353"/>
                    <a:pt x="544" y="353"/>
                  </a:cubicBezTo>
                  <a:cubicBezTo>
                    <a:pt x="544" y="353"/>
                    <a:pt x="544" y="353"/>
                    <a:pt x="544" y="353"/>
                  </a:cubicBezTo>
                  <a:cubicBezTo>
                    <a:pt x="544" y="353"/>
                    <a:pt x="545" y="353"/>
                    <a:pt x="545" y="353"/>
                  </a:cubicBezTo>
                  <a:cubicBezTo>
                    <a:pt x="546" y="352"/>
                    <a:pt x="546" y="354"/>
                    <a:pt x="547" y="354"/>
                  </a:cubicBezTo>
                  <a:cubicBezTo>
                    <a:pt x="548" y="354"/>
                    <a:pt x="549" y="353"/>
                    <a:pt x="550" y="353"/>
                  </a:cubicBezTo>
                  <a:cubicBezTo>
                    <a:pt x="551" y="353"/>
                    <a:pt x="551" y="353"/>
                    <a:pt x="551" y="355"/>
                  </a:cubicBezTo>
                  <a:cubicBezTo>
                    <a:pt x="551" y="357"/>
                    <a:pt x="554" y="357"/>
                    <a:pt x="554" y="356"/>
                  </a:cubicBezTo>
                  <a:cubicBezTo>
                    <a:pt x="554" y="355"/>
                    <a:pt x="554" y="355"/>
                    <a:pt x="555" y="354"/>
                  </a:cubicBezTo>
                  <a:cubicBezTo>
                    <a:pt x="556" y="353"/>
                    <a:pt x="558" y="353"/>
                    <a:pt x="560" y="353"/>
                  </a:cubicBezTo>
                  <a:cubicBezTo>
                    <a:pt x="562" y="353"/>
                    <a:pt x="566" y="351"/>
                    <a:pt x="566" y="351"/>
                  </a:cubicBezTo>
                  <a:cubicBezTo>
                    <a:pt x="567" y="350"/>
                    <a:pt x="566" y="349"/>
                    <a:pt x="566" y="348"/>
                  </a:cubicBezTo>
                  <a:cubicBezTo>
                    <a:pt x="566" y="348"/>
                    <a:pt x="568" y="349"/>
                    <a:pt x="569" y="349"/>
                  </a:cubicBezTo>
                  <a:cubicBezTo>
                    <a:pt x="571" y="349"/>
                    <a:pt x="571" y="347"/>
                    <a:pt x="572" y="347"/>
                  </a:cubicBezTo>
                  <a:cubicBezTo>
                    <a:pt x="572" y="346"/>
                    <a:pt x="574" y="347"/>
                    <a:pt x="575" y="347"/>
                  </a:cubicBezTo>
                  <a:cubicBezTo>
                    <a:pt x="577" y="347"/>
                    <a:pt x="578" y="346"/>
                    <a:pt x="578" y="345"/>
                  </a:cubicBezTo>
                  <a:cubicBezTo>
                    <a:pt x="578" y="345"/>
                    <a:pt x="579" y="344"/>
                    <a:pt x="580" y="344"/>
                  </a:cubicBezTo>
                  <a:cubicBezTo>
                    <a:pt x="581" y="344"/>
                    <a:pt x="583" y="342"/>
                    <a:pt x="584" y="341"/>
                  </a:cubicBezTo>
                  <a:cubicBezTo>
                    <a:pt x="584" y="340"/>
                    <a:pt x="584" y="339"/>
                    <a:pt x="585" y="339"/>
                  </a:cubicBezTo>
                  <a:cubicBezTo>
                    <a:pt x="587" y="338"/>
                    <a:pt x="586" y="337"/>
                    <a:pt x="586" y="336"/>
                  </a:cubicBezTo>
                  <a:cubicBezTo>
                    <a:pt x="586" y="336"/>
                    <a:pt x="588" y="335"/>
                    <a:pt x="589" y="334"/>
                  </a:cubicBezTo>
                  <a:cubicBezTo>
                    <a:pt x="590" y="333"/>
                    <a:pt x="589" y="332"/>
                    <a:pt x="589" y="332"/>
                  </a:cubicBezTo>
                  <a:cubicBezTo>
                    <a:pt x="590" y="331"/>
                    <a:pt x="590" y="327"/>
                    <a:pt x="590" y="326"/>
                  </a:cubicBezTo>
                  <a:cubicBezTo>
                    <a:pt x="590" y="325"/>
                    <a:pt x="592" y="324"/>
                    <a:pt x="594" y="323"/>
                  </a:cubicBezTo>
                  <a:cubicBezTo>
                    <a:pt x="595" y="323"/>
                    <a:pt x="595" y="323"/>
                    <a:pt x="595" y="321"/>
                  </a:cubicBezTo>
                  <a:cubicBezTo>
                    <a:pt x="595" y="320"/>
                    <a:pt x="596" y="319"/>
                    <a:pt x="596" y="318"/>
                  </a:cubicBezTo>
                  <a:cubicBezTo>
                    <a:pt x="597" y="318"/>
                    <a:pt x="596" y="316"/>
                    <a:pt x="595" y="315"/>
                  </a:cubicBezTo>
                  <a:cubicBezTo>
                    <a:pt x="595" y="315"/>
                    <a:pt x="592" y="315"/>
                    <a:pt x="591" y="314"/>
                  </a:cubicBezTo>
                  <a:cubicBezTo>
                    <a:pt x="590" y="313"/>
                    <a:pt x="594" y="310"/>
                    <a:pt x="594" y="310"/>
                  </a:cubicBezTo>
                  <a:cubicBezTo>
                    <a:pt x="594" y="309"/>
                    <a:pt x="592" y="308"/>
                    <a:pt x="592" y="307"/>
                  </a:cubicBezTo>
                  <a:cubicBezTo>
                    <a:pt x="591" y="307"/>
                    <a:pt x="592" y="307"/>
                    <a:pt x="592" y="307"/>
                  </a:cubicBezTo>
                  <a:cubicBezTo>
                    <a:pt x="593" y="306"/>
                    <a:pt x="591" y="303"/>
                    <a:pt x="589" y="303"/>
                  </a:cubicBezTo>
                  <a:cubicBezTo>
                    <a:pt x="588" y="302"/>
                    <a:pt x="586" y="300"/>
                    <a:pt x="585" y="299"/>
                  </a:cubicBezTo>
                  <a:cubicBezTo>
                    <a:pt x="584" y="297"/>
                    <a:pt x="582" y="294"/>
                    <a:pt x="580" y="293"/>
                  </a:cubicBezTo>
                  <a:cubicBezTo>
                    <a:pt x="579" y="292"/>
                    <a:pt x="579" y="291"/>
                    <a:pt x="580" y="290"/>
                  </a:cubicBezTo>
                  <a:cubicBezTo>
                    <a:pt x="580" y="289"/>
                    <a:pt x="582" y="287"/>
                    <a:pt x="582" y="286"/>
                  </a:cubicBezTo>
                  <a:cubicBezTo>
                    <a:pt x="582" y="285"/>
                    <a:pt x="583" y="284"/>
                    <a:pt x="585" y="284"/>
                  </a:cubicBezTo>
                  <a:cubicBezTo>
                    <a:pt x="586" y="284"/>
                    <a:pt x="589" y="283"/>
                    <a:pt x="591" y="283"/>
                  </a:cubicBezTo>
                  <a:cubicBezTo>
                    <a:pt x="593" y="282"/>
                    <a:pt x="592" y="281"/>
                    <a:pt x="590" y="281"/>
                  </a:cubicBezTo>
                  <a:cubicBezTo>
                    <a:pt x="588" y="281"/>
                    <a:pt x="585" y="280"/>
                    <a:pt x="584" y="279"/>
                  </a:cubicBezTo>
                  <a:cubicBezTo>
                    <a:pt x="582" y="279"/>
                    <a:pt x="579" y="281"/>
                    <a:pt x="578" y="282"/>
                  </a:cubicBezTo>
                  <a:cubicBezTo>
                    <a:pt x="577" y="282"/>
                    <a:pt x="575" y="281"/>
                    <a:pt x="574" y="279"/>
                  </a:cubicBezTo>
                  <a:cubicBezTo>
                    <a:pt x="573" y="277"/>
                    <a:pt x="570" y="276"/>
                    <a:pt x="569" y="274"/>
                  </a:cubicBezTo>
                  <a:cubicBezTo>
                    <a:pt x="568" y="273"/>
                    <a:pt x="567" y="273"/>
                    <a:pt x="569" y="272"/>
                  </a:cubicBezTo>
                  <a:cubicBezTo>
                    <a:pt x="571" y="272"/>
                    <a:pt x="573" y="272"/>
                    <a:pt x="574" y="272"/>
                  </a:cubicBezTo>
                  <a:cubicBezTo>
                    <a:pt x="576" y="271"/>
                    <a:pt x="574" y="270"/>
                    <a:pt x="575" y="268"/>
                  </a:cubicBezTo>
                  <a:cubicBezTo>
                    <a:pt x="576" y="267"/>
                    <a:pt x="581" y="264"/>
                    <a:pt x="581" y="264"/>
                  </a:cubicBezTo>
                  <a:cubicBezTo>
                    <a:pt x="582" y="263"/>
                    <a:pt x="583" y="263"/>
                    <a:pt x="583" y="263"/>
                  </a:cubicBezTo>
                  <a:cubicBezTo>
                    <a:pt x="584" y="263"/>
                    <a:pt x="585" y="264"/>
                    <a:pt x="585" y="265"/>
                  </a:cubicBezTo>
                  <a:cubicBezTo>
                    <a:pt x="586" y="266"/>
                    <a:pt x="584" y="268"/>
                    <a:pt x="584" y="268"/>
                  </a:cubicBezTo>
                  <a:cubicBezTo>
                    <a:pt x="583" y="269"/>
                    <a:pt x="584" y="269"/>
                    <a:pt x="584" y="270"/>
                  </a:cubicBezTo>
                  <a:cubicBezTo>
                    <a:pt x="585" y="272"/>
                    <a:pt x="584" y="272"/>
                    <a:pt x="585" y="273"/>
                  </a:cubicBezTo>
                  <a:cubicBezTo>
                    <a:pt x="586" y="273"/>
                    <a:pt x="590" y="270"/>
                    <a:pt x="592" y="269"/>
                  </a:cubicBezTo>
                  <a:cubicBezTo>
                    <a:pt x="592" y="269"/>
                    <a:pt x="593" y="269"/>
                    <a:pt x="593" y="269"/>
                  </a:cubicBezTo>
                  <a:cubicBezTo>
                    <a:pt x="593" y="269"/>
                    <a:pt x="593" y="269"/>
                    <a:pt x="593" y="269"/>
                  </a:cubicBezTo>
                  <a:cubicBezTo>
                    <a:pt x="594" y="269"/>
                    <a:pt x="594" y="269"/>
                    <a:pt x="594" y="269"/>
                  </a:cubicBezTo>
                  <a:cubicBezTo>
                    <a:pt x="594" y="269"/>
                    <a:pt x="594" y="269"/>
                    <a:pt x="594" y="269"/>
                  </a:cubicBezTo>
                  <a:cubicBezTo>
                    <a:pt x="595" y="269"/>
                    <a:pt x="595" y="269"/>
                    <a:pt x="595" y="269"/>
                  </a:cubicBezTo>
                  <a:cubicBezTo>
                    <a:pt x="595" y="269"/>
                    <a:pt x="595" y="269"/>
                    <a:pt x="595" y="269"/>
                  </a:cubicBezTo>
                  <a:cubicBezTo>
                    <a:pt x="595" y="269"/>
                    <a:pt x="595" y="269"/>
                    <a:pt x="595" y="269"/>
                  </a:cubicBezTo>
                  <a:cubicBezTo>
                    <a:pt x="595" y="269"/>
                    <a:pt x="595" y="269"/>
                    <a:pt x="595" y="269"/>
                  </a:cubicBezTo>
                  <a:cubicBezTo>
                    <a:pt x="595" y="269"/>
                    <a:pt x="596" y="269"/>
                    <a:pt x="596" y="269"/>
                  </a:cubicBezTo>
                  <a:cubicBezTo>
                    <a:pt x="596" y="269"/>
                    <a:pt x="596" y="269"/>
                    <a:pt x="596" y="269"/>
                  </a:cubicBezTo>
                  <a:cubicBezTo>
                    <a:pt x="597" y="270"/>
                    <a:pt x="598" y="270"/>
                    <a:pt x="599" y="270"/>
                  </a:cubicBezTo>
                  <a:cubicBezTo>
                    <a:pt x="600" y="270"/>
                    <a:pt x="599" y="272"/>
                    <a:pt x="599" y="273"/>
                  </a:cubicBezTo>
                  <a:cubicBezTo>
                    <a:pt x="600" y="274"/>
                    <a:pt x="598" y="276"/>
                    <a:pt x="598" y="277"/>
                  </a:cubicBezTo>
                  <a:cubicBezTo>
                    <a:pt x="598" y="277"/>
                    <a:pt x="598" y="277"/>
                    <a:pt x="598" y="277"/>
                  </a:cubicBezTo>
                  <a:cubicBezTo>
                    <a:pt x="599" y="277"/>
                    <a:pt x="599" y="277"/>
                    <a:pt x="599" y="277"/>
                  </a:cubicBezTo>
                  <a:cubicBezTo>
                    <a:pt x="599" y="277"/>
                    <a:pt x="599" y="277"/>
                    <a:pt x="599" y="277"/>
                  </a:cubicBezTo>
                  <a:cubicBezTo>
                    <a:pt x="599" y="277"/>
                    <a:pt x="599" y="278"/>
                    <a:pt x="600" y="278"/>
                  </a:cubicBezTo>
                  <a:cubicBezTo>
                    <a:pt x="600" y="278"/>
                    <a:pt x="600" y="278"/>
                    <a:pt x="600" y="278"/>
                  </a:cubicBezTo>
                  <a:cubicBezTo>
                    <a:pt x="601" y="278"/>
                    <a:pt x="601" y="278"/>
                    <a:pt x="601" y="278"/>
                  </a:cubicBezTo>
                  <a:cubicBezTo>
                    <a:pt x="601" y="278"/>
                    <a:pt x="602" y="278"/>
                    <a:pt x="602" y="278"/>
                  </a:cubicBezTo>
                  <a:cubicBezTo>
                    <a:pt x="602" y="278"/>
                    <a:pt x="602" y="278"/>
                    <a:pt x="602" y="278"/>
                  </a:cubicBezTo>
                  <a:cubicBezTo>
                    <a:pt x="603" y="278"/>
                    <a:pt x="604" y="279"/>
                    <a:pt x="605" y="279"/>
                  </a:cubicBezTo>
                  <a:cubicBezTo>
                    <a:pt x="605" y="279"/>
                    <a:pt x="605" y="279"/>
                    <a:pt x="606" y="279"/>
                  </a:cubicBezTo>
                  <a:cubicBezTo>
                    <a:pt x="606" y="279"/>
                    <a:pt x="606" y="279"/>
                    <a:pt x="606" y="279"/>
                  </a:cubicBezTo>
                  <a:cubicBezTo>
                    <a:pt x="606" y="279"/>
                    <a:pt x="606" y="279"/>
                    <a:pt x="606" y="279"/>
                  </a:cubicBezTo>
                  <a:cubicBezTo>
                    <a:pt x="607" y="279"/>
                    <a:pt x="608" y="282"/>
                    <a:pt x="608" y="282"/>
                  </a:cubicBezTo>
                  <a:cubicBezTo>
                    <a:pt x="608" y="283"/>
                    <a:pt x="607" y="282"/>
                    <a:pt x="606" y="282"/>
                  </a:cubicBezTo>
                  <a:cubicBezTo>
                    <a:pt x="605" y="283"/>
                    <a:pt x="608" y="286"/>
                    <a:pt x="608" y="287"/>
                  </a:cubicBezTo>
                  <a:cubicBezTo>
                    <a:pt x="609" y="288"/>
                    <a:pt x="608" y="290"/>
                    <a:pt x="608" y="291"/>
                  </a:cubicBezTo>
                  <a:cubicBezTo>
                    <a:pt x="608" y="293"/>
                    <a:pt x="609" y="295"/>
                    <a:pt x="610" y="295"/>
                  </a:cubicBezTo>
                  <a:cubicBezTo>
                    <a:pt x="611" y="295"/>
                    <a:pt x="613" y="293"/>
                    <a:pt x="614" y="293"/>
                  </a:cubicBezTo>
                  <a:cubicBezTo>
                    <a:pt x="614" y="292"/>
                    <a:pt x="616" y="293"/>
                    <a:pt x="617" y="293"/>
                  </a:cubicBezTo>
                  <a:cubicBezTo>
                    <a:pt x="618" y="293"/>
                    <a:pt x="619" y="291"/>
                    <a:pt x="620" y="290"/>
                  </a:cubicBezTo>
                  <a:cubicBezTo>
                    <a:pt x="620" y="288"/>
                    <a:pt x="619" y="286"/>
                    <a:pt x="618" y="285"/>
                  </a:cubicBezTo>
                  <a:cubicBezTo>
                    <a:pt x="618" y="283"/>
                    <a:pt x="617" y="280"/>
                    <a:pt x="616" y="278"/>
                  </a:cubicBezTo>
                  <a:cubicBezTo>
                    <a:pt x="616" y="278"/>
                    <a:pt x="616" y="278"/>
                    <a:pt x="616" y="278"/>
                  </a:cubicBezTo>
                  <a:cubicBezTo>
                    <a:pt x="616" y="278"/>
                    <a:pt x="616" y="278"/>
                    <a:pt x="616" y="278"/>
                  </a:cubicBezTo>
                  <a:cubicBezTo>
                    <a:pt x="615" y="276"/>
                    <a:pt x="613" y="275"/>
                    <a:pt x="612" y="273"/>
                  </a:cubicBezTo>
                  <a:cubicBezTo>
                    <a:pt x="612" y="273"/>
                    <a:pt x="612" y="273"/>
                    <a:pt x="611" y="273"/>
                  </a:cubicBezTo>
                  <a:cubicBezTo>
                    <a:pt x="611" y="273"/>
                    <a:pt x="611" y="273"/>
                    <a:pt x="610" y="272"/>
                  </a:cubicBezTo>
                  <a:cubicBezTo>
                    <a:pt x="607" y="271"/>
                    <a:pt x="608" y="270"/>
                    <a:pt x="608" y="269"/>
                  </a:cubicBezTo>
                  <a:cubicBezTo>
                    <a:pt x="609" y="268"/>
                    <a:pt x="611" y="268"/>
                    <a:pt x="612" y="267"/>
                  </a:cubicBezTo>
                  <a:cubicBezTo>
                    <a:pt x="613" y="266"/>
                    <a:pt x="615" y="262"/>
                    <a:pt x="615" y="261"/>
                  </a:cubicBezTo>
                  <a:cubicBezTo>
                    <a:pt x="616" y="260"/>
                    <a:pt x="617" y="256"/>
                    <a:pt x="617" y="256"/>
                  </a:cubicBezTo>
                  <a:cubicBezTo>
                    <a:pt x="617" y="256"/>
                    <a:pt x="617" y="255"/>
                    <a:pt x="617" y="255"/>
                  </a:cubicBezTo>
                  <a:cubicBezTo>
                    <a:pt x="618" y="255"/>
                    <a:pt x="619" y="255"/>
                    <a:pt x="620" y="254"/>
                  </a:cubicBezTo>
                  <a:cubicBezTo>
                    <a:pt x="620" y="254"/>
                    <a:pt x="620" y="254"/>
                    <a:pt x="620" y="254"/>
                  </a:cubicBezTo>
                  <a:cubicBezTo>
                    <a:pt x="620" y="254"/>
                    <a:pt x="620" y="254"/>
                    <a:pt x="620" y="254"/>
                  </a:cubicBezTo>
                  <a:cubicBezTo>
                    <a:pt x="621" y="254"/>
                    <a:pt x="621" y="252"/>
                    <a:pt x="622" y="251"/>
                  </a:cubicBezTo>
                  <a:cubicBezTo>
                    <a:pt x="622" y="251"/>
                    <a:pt x="624" y="253"/>
                    <a:pt x="625" y="254"/>
                  </a:cubicBezTo>
                  <a:cubicBezTo>
                    <a:pt x="627" y="255"/>
                    <a:pt x="631" y="253"/>
                    <a:pt x="632" y="253"/>
                  </a:cubicBezTo>
                  <a:cubicBezTo>
                    <a:pt x="633" y="252"/>
                    <a:pt x="635" y="249"/>
                    <a:pt x="636" y="248"/>
                  </a:cubicBezTo>
                  <a:cubicBezTo>
                    <a:pt x="636" y="247"/>
                    <a:pt x="638" y="245"/>
                    <a:pt x="638" y="244"/>
                  </a:cubicBezTo>
                  <a:cubicBezTo>
                    <a:pt x="639" y="243"/>
                    <a:pt x="640" y="242"/>
                    <a:pt x="642" y="241"/>
                  </a:cubicBezTo>
                  <a:cubicBezTo>
                    <a:pt x="643" y="240"/>
                    <a:pt x="644" y="236"/>
                    <a:pt x="644" y="235"/>
                  </a:cubicBezTo>
                  <a:cubicBezTo>
                    <a:pt x="644" y="234"/>
                    <a:pt x="646" y="231"/>
                    <a:pt x="647" y="229"/>
                  </a:cubicBezTo>
                  <a:cubicBezTo>
                    <a:pt x="647" y="227"/>
                    <a:pt x="648" y="227"/>
                    <a:pt x="649" y="226"/>
                  </a:cubicBezTo>
                  <a:cubicBezTo>
                    <a:pt x="650" y="225"/>
                    <a:pt x="648" y="219"/>
                    <a:pt x="648" y="216"/>
                  </a:cubicBezTo>
                  <a:cubicBezTo>
                    <a:pt x="648" y="213"/>
                    <a:pt x="647" y="212"/>
                    <a:pt x="647" y="210"/>
                  </a:cubicBezTo>
                  <a:cubicBezTo>
                    <a:pt x="647" y="208"/>
                    <a:pt x="649" y="205"/>
                    <a:pt x="649" y="204"/>
                  </a:cubicBezTo>
                  <a:cubicBezTo>
                    <a:pt x="649" y="203"/>
                    <a:pt x="647" y="202"/>
                    <a:pt x="647" y="202"/>
                  </a:cubicBezTo>
                  <a:cubicBezTo>
                    <a:pt x="646" y="203"/>
                    <a:pt x="645" y="199"/>
                    <a:pt x="644" y="198"/>
                  </a:cubicBezTo>
                  <a:cubicBezTo>
                    <a:pt x="643" y="198"/>
                    <a:pt x="644" y="198"/>
                    <a:pt x="645" y="197"/>
                  </a:cubicBezTo>
                  <a:cubicBezTo>
                    <a:pt x="645" y="197"/>
                    <a:pt x="642" y="195"/>
                    <a:pt x="640" y="195"/>
                  </a:cubicBezTo>
                  <a:cubicBezTo>
                    <a:pt x="639" y="194"/>
                    <a:pt x="639" y="192"/>
                    <a:pt x="638" y="192"/>
                  </a:cubicBezTo>
                  <a:cubicBezTo>
                    <a:pt x="636" y="191"/>
                    <a:pt x="633" y="190"/>
                    <a:pt x="632" y="190"/>
                  </a:cubicBezTo>
                  <a:cubicBezTo>
                    <a:pt x="631" y="190"/>
                    <a:pt x="634" y="193"/>
                    <a:pt x="633" y="193"/>
                  </a:cubicBezTo>
                  <a:cubicBezTo>
                    <a:pt x="632" y="193"/>
                    <a:pt x="631" y="194"/>
                    <a:pt x="629" y="194"/>
                  </a:cubicBezTo>
                  <a:cubicBezTo>
                    <a:pt x="627" y="194"/>
                    <a:pt x="629" y="193"/>
                    <a:pt x="629" y="193"/>
                  </a:cubicBezTo>
                  <a:cubicBezTo>
                    <a:pt x="629" y="192"/>
                    <a:pt x="626" y="193"/>
                    <a:pt x="625" y="193"/>
                  </a:cubicBezTo>
                  <a:cubicBezTo>
                    <a:pt x="624" y="193"/>
                    <a:pt x="626" y="191"/>
                    <a:pt x="625" y="191"/>
                  </a:cubicBezTo>
                  <a:cubicBezTo>
                    <a:pt x="625" y="190"/>
                    <a:pt x="624" y="190"/>
                    <a:pt x="624" y="191"/>
                  </a:cubicBezTo>
                  <a:cubicBezTo>
                    <a:pt x="623" y="191"/>
                    <a:pt x="620" y="189"/>
                    <a:pt x="619" y="189"/>
                  </a:cubicBezTo>
                  <a:cubicBezTo>
                    <a:pt x="618" y="190"/>
                    <a:pt x="617" y="188"/>
                    <a:pt x="619" y="187"/>
                  </a:cubicBezTo>
                  <a:cubicBezTo>
                    <a:pt x="622" y="185"/>
                    <a:pt x="627" y="180"/>
                    <a:pt x="627" y="179"/>
                  </a:cubicBezTo>
                  <a:cubicBezTo>
                    <a:pt x="627" y="177"/>
                    <a:pt x="631" y="175"/>
                    <a:pt x="632" y="174"/>
                  </a:cubicBezTo>
                  <a:cubicBezTo>
                    <a:pt x="633" y="173"/>
                    <a:pt x="634" y="170"/>
                    <a:pt x="636" y="169"/>
                  </a:cubicBezTo>
                  <a:cubicBezTo>
                    <a:pt x="637" y="167"/>
                    <a:pt x="636" y="166"/>
                    <a:pt x="639" y="163"/>
                  </a:cubicBezTo>
                  <a:cubicBezTo>
                    <a:pt x="642" y="160"/>
                    <a:pt x="651" y="161"/>
                    <a:pt x="652" y="162"/>
                  </a:cubicBezTo>
                  <a:cubicBezTo>
                    <a:pt x="654" y="162"/>
                    <a:pt x="657" y="162"/>
                    <a:pt x="659" y="162"/>
                  </a:cubicBezTo>
                  <a:cubicBezTo>
                    <a:pt x="660" y="162"/>
                    <a:pt x="664" y="164"/>
                    <a:pt x="665" y="163"/>
                  </a:cubicBezTo>
                  <a:cubicBezTo>
                    <a:pt x="666" y="162"/>
                    <a:pt x="665" y="162"/>
                    <a:pt x="663" y="162"/>
                  </a:cubicBezTo>
                  <a:cubicBezTo>
                    <a:pt x="661" y="161"/>
                    <a:pt x="664" y="160"/>
                    <a:pt x="665" y="160"/>
                  </a:cubicBezTo>
                  <a:cubicBezTo>
                    <a:pt x="666" y="160"/>
                    <a:pt x="666" y="160"/>
                    <a:pt x="665" y="159"/>
                  </a:cubicBezTo>
                  <a:cubicBezTo>
                    <a:pt x="664" y="159"/>
                    <a:pt x="668" y="159"/>
                    <a:pt x="669" y="159"/>
                  </a:cubicBezTo>
                  <a:cubicBezTo>
                    <a:pt x="670" y="159"/>
                    <a:pt x="670" y="160"/>
                    <a:pt x="670" y="160"/>
                  </a:cubicBezTo>
                  <a:cubicBezTo>
                    <a:pt x="671" y="161"/>
                    <a:pt x="672" y="159"/>
                    <a:pt x="672" y="159"/>
                  </a:cubicBezTo>
                  <a:cubicBezTo>
                    <a:pt x="673" y="159"/>
                    <a:pt x="673" y="161"/>
                    <a:pt x="673" y="161"/>
                  </a:cubicBezTo>
                  <a:cubicBezTo>
                    <a:pt x="673" y="162"/>
                    <a:pt x="674" y="162"/>
                    <a:pt x="676" y="163"/>
                  </a:cubicBezTo>
                  <a:cubicBezTo>
                    <a:pt x="677" y="164"/>
                    <a:pt x="674" y="164"/>
                    <a:pt x="674" y="164"/>
                  </a:cubicBezTo>
                  <a:cubicBezTo>
                    <a:pt x="673" y="164"/>
                    <a:pt x="675" y="166"/>
                    <a:pt x="676" y="166"/>
                  </a:cubicBezTo>
                  <a:cubicBezTo>
                    <a:pt x="676" y="166"/>
                    <a:pt x="680" y="165"/>
                    <a:pt x="681" y="164"/>
                  </a:cubicBezTo>
                  <a:cubicBezTo>
                    <a:pt x="682" y="163"/>
                    <a:pt x="682" y="163"/>
                    <a:pt x="684" y="164"/>
                  </a:cubicBezTo>
                  <a:cubicBezTo>
                    <a:pt x="685" y="164"/>
                    <a:pt x="685" y="164"/>
                    <a:pt x="686" y="164"/>
                  </a:cubicBezTo>
                  <a:cubicBezTo>
                    <a:pt x="686" y="164"/>
                    <a:pt x="687" y="164"/>
                    <a:pt x="688" y="164"/>
                  </a:cubicBezTo>
                  <a:cubicBezTo>
                    <a:pt x="689" y="164"/>
                    <a:pt x="689" y="163"/>
                    <a:pt x="691" y="163"/>
                  </a:cubicBezTo>
                  <a:cubicBezTo>
                    <a:pt x="692" y="163"/>
                    <a:pt x="692" y="162"/>
                    <a:pt x="692" y="161"/>
                  </a:cubicBezTo>
                  <a:cubicBezTo>
                    <a:pt x="691" y="160"/>
                    <a:pt x="688" y="161"/>
                    <a:pt x="687" y="161"/>
                  </a:cubicBezTo>
                  <a:cubicBezTo>
                    <a:pt x="686" y="161"/>
                    <a:pt x="686" y="160"/>
                    <a:pt x="687" y="160"/>
                  </a:cubicBezTo>
                  <a:cubicBezTo>
                    <a:pt x="688" y="159"/>
                    <a:pt x="689" y="157"/>
                    <a:pt x="689" y="156"/>
                  </a:cubicBezTo>
                  <a:cubicBezTo>
                    <a:pt x="690" y="156"/>
                    <a:pt x="691" y="155"/>
                    <a:pt x="692" y="155"/>
                  </a:cubicBezTo>
                  <a:cubicBezTo>
                    <a:pt x="693" y="154"/>
                    <a:pt x="693" y="149"/>
                    <a:pt x="694" y="147"/>
                  </a:cubicBezTo>
                  <a:cubicBezTo>
                    <a:pt x="695" y="146"/>
                    <a:pt x="699" y="145"/>
                    <a:pt x="699" y="145"/>
                  </a:cubicBezTo>
                  <a:cubicBezTo>
                    <a:pt x="700" y="144"/>
                    <a:pt x="701" y="145"/>
                    <a:pt x="702" y="145"/>
                  </a:cubicBezTo>
                  <a:cubicBezTo>
                    <a:pt x="703" y="144"/>
                    <a:pt x="703" y="142"/>
                    <a:pt x="704" y="142"/>
                  </a:cubicBezTo>
                  <a:cubicBezTo>
                    <a:pt x="705" y="141"/>
                    <a:pt x="703" y="145"/>
                    <a:pt x="704" y="146"/>
                  </a:cubicBezTo>
                  <a:cubicBezTo>
                    <a:pt x="704" y="147"/>
                    <a:pt x="702" y="148"/>
                    <a:pt x="703" y="149"/>
                  </a:cubicBezTo>
                  <a:cubicBezTo>
                    <a:pt x="703" y="150"/>
                    <a:pt x="705" y="151"/>
                    <a:pt x="706" y="151"/>
                  </a:cubicBezTo>
                  <a:cubicBezTo>
                    <a:pt x="707" y="152"/>
                    <a:pt x="707" y="151"/>
                    <a:pt x="707" y="150"/>
                  </a:cubicBezTo>
                  <a:cubicBezTo>
                    <a:pt x="708" y="149"/>
                    <a:pt x="710" y="146"/>
                    <a:pt x="711" y="146"/>
                  </a:cubicBezTo>
                  <a:cubicBezTo>
                    <a:pt x="711" y="145"/>
                    <a:pt x="710" y="144"/>
                    <a:pt x="709" y="142"/>
                  </a:cubicBezTo>
                  <a:cubicBezTo>
                    <a:pt x="708" y="141"/>
                    <a:pt x="709" y="140"/>
                    <a:pt x="710" y="140"/>
                  </a:cubicBezTo>
                  <a:cubicBezTo>
                    <a:pt x="711" y="140"/>
                    <a:pt x="712" y="139"/>
                    <a:pt x="712" y="139"/>
                  </a:cubicBezTo>
                  <a:cubicBezTo>
                    <a:pt x="713" y="138"/>
                    <a:pt x="713" y="140"/>
                    <a:pt x="713" y="141"/>
                  </a:cubicBezTo>
                  <a:cubicBezTo>
                    <a:pt x="714" y="141"/>
                    <a:pt x="714" y="141"/>
                    <a:pt x="713" y="142"/>
                  </a:cubicBezTo>
                  <a:cubicBezTo>
                    <a:pt x="712" y="143"/>
                    <a:pt x="713" y="146"/>
                    <a:pt x="713" y="147"/>
                  </a:cubicBezTo>
                  <a:cubicBezTo>
                    <a:pt x="713" y="147"/>
                    <a:pt x="714" y="148"/>
                    <a:pt x="714" y="149"/>
                  </a:cubicBezTo>
                  <a:cubicBezTo>
                    <a:pt x="715" y="149"/>
                    <a:pt x="714" y="150"/>
                    <a:pt x="713" y="150"/>
                  </a:cubicBezTo>
                  <a:cubicBezTo>
                    <a:pt x="713" y="151"/>
                    <a:pt x="714" y="151"/>
                    <a:pt x="715" y="151"/>
                  </a:cubicBezTo>
                  <a:cubicBezTo>
                    <a:pt x="715" y="152"/>
                    <a:pt x="712" y="154"/>
                    <a:pt x="712" y="155"/>
                  </a:cubicBezTo>
                  <a:cubicBezTo>
                    <a:pt x="712" y="156"/>
                    <a:pt x="711" y="157"/>
                    <a:pt x="710" y="158"/>
                  </a:cubicBezTo>
                  <a:cubicBezTo>
                    <a:pt x="709" y="158"/>
                    <a:pt x="706" y="162"/>
                    <a:pt x="705" y="163"/>
                  </a:cubicBezTo>
                  <a:cubicBezTo>
                    <a:pt x="704" y="164"/>
                    <a:pt x="703" y="169"/>
                    <a:pt x="703" y="170"/>
                  </a:cubicBezTo>
                  <a:cubicBezTo>
                    <a:pt x="702" y="170"/>
                    <a:pt x="700" y="171"/>
                    <a:pt x="699" y="171"/>
                  </a:cubicBezTo>
                  <a:cubicBezTo>
                    <a:pt x="698" y="171"/>
                    <a:pt x="699" y="172"/>
                    <a:pt x="699" y="173"/>
                  </a:cubicBezTo>
                  <a:cubicBezTo>
                    <a:pt x="699" y="175"/>
                    <a:pt x="696" y="179"/>
                    <a:pt x="696" y="180"/>
                  </a:cubicBezTo>
                  <a:cubicBezTo>
                    <a:pt x="695" y="181"/>
                    <a:pt x="697" y="187"/>
                    <a:pt x="699" y="190"/>
                  </a:cubicBezTo>
                  <a:cubicBezTo>
                    <a:pt x="700" y="192"/>
                    <a:pt x="701" y="196"/>
                    <a:pt x="702" y="198"/>
                  </a:cubicBezTo>
                  <a:cubicBezTo>
                    <a:pt x="703" y="201"/>
                    <a:pt x="705" y="202"/>
                    <a:pt x="705" y="203"/>
                  </a:cubicBezTo>
                  <a:cubicBezTo>
                    <a:pt x="706" y="203"/>
                    <a:pt x="707" y="205"/>
                    <a:pt x="708" y="206"/>
                  </a:cubicBezTo>
                  <a:cubicBezTo>
                    <a:pt x="709" y="207"/>
                    <a:pt x="709" y="210"/>
                    <a:pt x="711" y="211"/>
                  </a:cubicBezTo>
                  <a:cubicBezTo>
                    <a:pt x="713" y="213"/>
                    <a:pt x="712" y="209"/>
                    <a:pt x="713" y="208"/>
                  </a:cubicBezTo>
                  <a:cubicBezTo>
                    <a:pt x="714" y="208"/>
                    <a:pt x="715" y="205"/>
                    <a:pt x="715" y="204"/>
                  </a:cubicBezTo>
                  <a:cubicBezTo>
                    <a:pt x="715" y="203"/>
                    <a:pt x="713" y="203"/>
                    <a:pt x="714" y="203"/>
                  </a:cubicBezTo>
                  <a:cubicBezTo>
                    <a:pt x="714" y="202"/>
                    <a:pt x="713" y="201"/>
                    <a:pt x="713" y="201"/>
                  </a:cubicBezTo>
                  <a:cubicBezTo>
                    <a:pt x="712" y="200"/>
                    <a:pt x="713" y="198"/>
                    <a:pt x="714" y="198"/>
                  </a:cubicBezTo>
                  <a:cubicBezTo>
                    <a:pt x="715" y="197"/>
                    <a:pt x="717" y="198"/>
                    <a:pt x="717" y="198"/>
                  </a:cubicBezTo>
                  <a:cubicBezTo>
                    <a:pt x="718" y="198"/>
                    <a:pt x="715" y="195"/>
                    <a:pt x="715" y="194"/>
                  </a:cubicBezTo>
                  <a:cubicBezTo>
                    <a:pt x="716" y="192"/>
                    <a:pt x="717" y="192"/>
                    <a:pt x="717" y="191"/>
                  </a:cubicBezTo>
                  <a:cubicBezTo>
                    <a:pt x="718" y="190"/>
                    <a:pt x="720" y="189"/>
                    <a:pt x="721" y="189"/>
                  </a:cubicBezTo>
                  <a:cubicBezTo>
                    <a:pt x="722" y="189"/>
                    <a:pt x="723" y="189"/>
                    <a:pt x="723" y="188"/>
                  </a:cubicBezTo>
                  <a:cubicBezTo>
                    <a:pt x="724" y="187"/>
                    <a:pt x="723" y="186"/>
                    <a:pt x="722" y="186"/>
                  </a:cubicBezTo>
                  <a:cubicBezTo>
                    <a:pt x="721" y="186"/>
                    <a:pt x="721" y="185"/>
                    <a:pt x="722" y="184"/>
                  </a:cubicBezTo>
                  <a:cubicBezTo>
                    <a:pt x="722" y="184"/>
                    <a:pt x="722" y="183"/>
                    <a:pt x="721" y="182"/>
                  </a:cubicBezTo>
                  <a:cubicBezTo>
                    <a:pt x="721" y="182"/>
                    <a:pt x="722" y="181"/>
                    <a:pt x="723" y="180"/>
                  </a:cubicBezTo>
                  <a:cubicBezTo>
                    <a:pt x="724" y="180"/>
                    <a:pt x="725" y="181"/>
                    <a:pt x="726" y="181"/>
                  </a:cubicBezTo>
                  <a:cubicBezTo>
                    <a:pt x="726" y="180"/>
                    <a:pt x="726" y="179"/>
                    <a:pt x="726" y="178"/>
                  </a:cubicBezTo>
                  <a:cubicBezTo>
                    <a:pt x="726" y="177"/>
                    <a:pt x="724" y="177"/>
                    <a:pt x="723" y="177"/>
                  </a:cubicBezTo>
                  <a:cubicBezTo>
                    <a:pt x="722" y="177"/>
                    <a:pt x="721" y="176"/>
                    <a:pt x="721" y="174"/>
                  </a:cubicBezTo>
                  <a:cubicBezTo>
                    <a:pt x="720" y="173"/>
                    <a:pt x="722" y="172"/>
                    <a:pt x="722" y="172"/>
                  </a:cubicBezTo>
                  <a:cubicBezTo>
                    <a:pt x="723" y="171"/>
                    <a:pt x="721" y="169"/>
                    <a:pt x="720" y="169"/>
                  </a:cubicBezTo>
                  <a:cubicBezTo>
                    <a:pt x="719" y="170"/>
                    <a:pt x="718" y="169"/>
                    <a:pt x="719" y="168"/>
                  </a:cubicBezTo>
                  <a:cubicBezTo>
                    <a:pt x="719" y="168"/>
                    <a:pt x="718" y="166"/>
                    <a:pt x="718" y="165"/>
                  </a:cubicBezTo>
                  <a:cubicBezTo>
                    <a:pt x="718" y="164"/>
                    <a:pt x="719" y="161"/>
                    <a:pt x="720" y="161"/>
                  </a:cubicBezTo>
                  <a:cubicBezTo>
                    <a:pt x="721" y="160"/>
                    <a:pt x="721" y="159"/>
                    <a:pt x="720" y="158"/>
                  </a:cubicBezTo>
                  <a:cubicBezTo>
                    <a:pt x="720" y="157"/>
                    <a:pt x="721" y="157"/>
                    <a:pt x="722" y="157"/>
                  </a:cubicBezTo>
                  <a:cubicBezTo>
                    <a:pt x="723" y="156"/>
                    <a:pt x="723" y="157"/>
                    <a:pt x="724" y="157"/>
                  </a:cubicBezTo>
                  <a:cubicBezTo>
                    <a:pt x="725" y="157"/>
                    <a:pt x="724" y="157"/>
                    <a:pt x="725" y="156"/>
                  </a:cubicBezTo>
                  <a:cubicBezTo>
                    <a:pt x="725" y="155"/>
                    <a:pt x="727" y="154"/>
                    <a:pt x="728" y="154"/>
                  </a:cubicBezTo>
                  <a:cubicBezTo>
                    <a:pt x="729" y="154"/>
                    <a:pt x="728" y="156"/>
                    <a:pt x="729" y="156"/>
                  </a:cubicBezTo>
                  <a:cubicBezTo>
                    <a:pt x="730" y="157"/>
                    <a:pt x="731" y="154"/>
                    <a:pt x="732" y="154"/>
                  </a:cubicBezTo>
                  <a:cubicBezTo>
                    <a:pt x="733" y="153"/>
                    <a:pt x="733" y="153"/>
                    <a:pt x="733" y="152"/>
                  </a:cubicBezTo>
                  <a:cubicBezTo>
                    <a:pt x="733" y="152"/>
                    <a:pt x="735" y="151"/>
                    <a:pt x="736" y="151"/>
                  </a:cubicBezTo>
                  <a:cubicBezTo>
                    <a:pt x="738" y="152"/>
                    <a:pt x="739" y="154"/>
                    <a:pt x="739" y="155"/>
                  </a:cubicBezTo>
                  <a:cubicBezTo>
                    <a:pt x="740" y="156"/>
                    <a:pt x="741" y="155"/>
                    <a:pt x="741" y="154"/>
                  </a:cubicBezTo>
                  <a:cubicBezTo>
                    <a:pt x="742" y="153"/>
                    <a:pt x="742" y="152"/>
                    <a:pt x="742" y="152"/>
                  </a:cubicBezTo>
                  <a:cubicBezTo>
                    <a:pt x="743" y="151"/>
                    <a:pt x="744" y="151"/>
                    <a:pt x="745" y="151"/>
                  </a:cubicBezTo>
                  <a:cubicBezTo>
                    <a:pt x="745" y="151"/>
                    <a:pt x="744" y="149"/>
                    <a:pt x="744" y="149"/>
                  </a:cubicBezTo>
                  <a:cubicBezTo>
                    <a:pt x="744" y="148"/>
                    <a:pt x="746" y="149"/>
                    <a:pt x="746" y="149"/>
                  </a:cubicBezTo>
                  <a:cubicBezTo>
                    <a:pt x="747" y="148"/>
                    <a:pt x="745" y="147"/>
                    <a:pt x="745" y="147"/>
                  </a:cubicBezTo>
                  <a:cubicBezTo>
                    <a:pt x="745" y="146"/>
                    <a:pt x="746" y="147"/>
                    <a:pt x="746" y="147"/>
                  </a:cubicBezTo>
                  <a:cubicBezTo>
                    <a:pt x="747" y="147"/>
                    <a:pt x="748" y="146"/>
                    <a:pt x="748" y="145"/>
                  </a:cubicBezTo>
                  <a:cubicBezTo>
                    <a:pt x="748" y="145"/>
                    <a:pt x="749" y="146"/>
                    <a:pt x="750" y="146"/>
                  </a:cubicBezTo>
                  <a:cubicBezTo>
                    <a:pt x="750" y="146"/>
                    <a:pt x="751" y="143"/>
                    <a:pt x="754" y="140"/>
                  </a:cubicBezTo>
                  <a:cubicBezTo>
                    <a:pt x="758" y="137"/>
                    <a:pt x="763" y="137"/>
                    <a:pt x="764" y="137"/>
                  </a:cubicBezTo>
                  <a:cubicBezTo>
                    <a:pt x="765" y="137"/>
                    <a:pt x="765" y="137"/>
                    <a:pt x="767" y="138"/>
                  </a:cubicBezTo>
                  <a:cubicBezTo>
                    <a:pt x="769" y="138"/>
                    <a:pt x="769" y="137"/>
                    <a:pt x="770" y="137"/>
                  </a:cubicBezTo>
                  <a:cubicBezTo>
                    <a:pt x="770" y="137"/>
                    <a:pt x="770" y="135"/>
                    <a:pt x="770" y="135"/>
                  </a:cubicBezTo>
                  <a:cubicBezTo>
                    <a:pt x="770" y="134"/>
                    <a:pt x="768" y="132"/>
                    <a:pt x="767" y="132"/>
                  </a:cubicBezTo>
                  <a:cubicBezTo>
                    <a:pt x="766" y="132"/>
                    <a:pt x="766" y="130"/>
                    <a:pt x="764" y="130"/>
                  </a:cubicBezTo>
                  <a:cubicBezTo>
                    <a:pt x="763" y="129"/>
                    <a:pt x="763" y="128"/>
                    <a:pt x="763" y="128"/>
                  </a:cubicBezTo>
                  <a:cubicBezTo>
                    <a:pt x="762" y="127"/>
                    <a:pt x="762" y="127"/>
                    <a:pt x="762" y="128"/>
                  </a:cubicBezTo>
                  <a:cubicBezTo>
                    <a:pt x="761" y="129"/>
                    <a:pt x="762" y="129"/>
                    <a:pt x="759" y="128"/>
                  </a:cubicBezTo>
                  <a:cubicBezTo>
                    <a:pt x="756" y="128"/>
                    <a:pt x="757" y="125"/>
                    <a:pt x="757" y="124"/>
                  </a:cubicBezTo>
                  <a:cubicBezTo>
                    <a:pt x="757" y="123"/>
                    <a:pt x="757" y="122"/>
                    <a:pt x="755" y="122"/>
                  </a:cubicBezTo>
                  <a:cubicBezTo>
                    <a:pt x="753" y="122"/>
                    <a:pt x="754" y="121"/>
                    <a:pt x="755" y="121"/>
                  </a:cubicBezTo>
                  <a:cubicBezTo>
                    <a:pt x="756" y="121"/>
                    <a:pt x="758" y="121"/>
                    <a:pt x="759" y="121"/>
                  </a:cubicBezTo>
                  <a:cubicBezTo>
                    <a:pt x="760" y="121"/>
                    <a:pt x="761" y="122"/>
                    <a:pt x="762" y="122"/>
                  </a:cubicBezTo>
                  <a:cubicBezTo>
                    <a:pt x="763" y="122"/>
                    <a:pt x="765" y="121"/>
                    <a:pt x="767" y="120"/>
                  </a:cubicBezTo>
                  <a:cubicBezTo>
                    <a:pt x="768" y="119"/>
                    <a:pt x="768" y="117"/>
                    <a:pt x="768" y="116"/>
                  </a:cubicBezTo>
                  <a:cubicBezTo>
                    <a:pt x="767" y="116"/>
                    <a:pt x="767" y="115"/>
                    <a:pt x="766" y="115"/>
                  </a:cubicBezTo>
                  <a:cubicBezTo>
                    <a:pt x="766" y="115"/>
                    <a:pt x="766" y="111"/>
                    <a:pt x="766" y="111"/>
                  </a:cubicBezTo>
                  <a:cubicBezTo>
                    <a:pt x="766" y="110"/>
                    <a:pt x="767" y="111"/>
                    <a:pt x="768" y="111"/>
                  </a:cubicBezTo>
                  <a:cubicBezTo>
                    <a:pt x="768" y="112"/>
                    <a:pt x="769" y="112"/>
                    <a:pt x="768" y="113"/>
                  </a:cubicBezTo>
                  <a:cubicBezTo>
                    <a:pt x="768" y="113"/>
                    <a:pt x="769" y="114"/>
                    <a:pt x="769" y="115"/>
                  </a:cubicBezTo>
                  <a:cubicBezTo>
                    <a:pt x="770" y="115"/>
                    <a:pt x="770" y="116"/>
                    <a:pt x="772" y="116"/>
                  </a:cubicBezTo>
                  <a:cubicBezTo>
                    <a:pt x="773" y="117"/>
                    <a:pt x="778" y="117"/>
                    <a:pt x="779" y="117"/>
                  </a:cubicBezTo>
                  <a:cubicBezTo>
                    <a:pt x="780" y="117"/>
                    <a:pt x="783" y="119"/>
                    <a:pt x="782" y="120"/>
                  </a:cubicBezTo>
                  <a:cubicBezTo>
                    <a:pt x="781" y="120"/>
                    <a:pt x="783" y="122"/>
                    <a:pt x="784" y="122"/>
                  </a:cubicBezTo>
                  <a:cubicBezTo>
                    <a:pt x="785" y="122"/>
                    <a:pt x="788" y="122"/>
                    <a:pt x="790" y="123"/>
                  </a:cubicBezTo>
                  <a:cubicBezTo>
                    <a:pt x="791" y="123"/>
                    <a:pt x="792" y="125"/>
                    <a:pt x="794" y="125"/>
                  </a:cubicBezTo>
                  <a:cubicBezTo>
                    <a:pt x="795" y="125"/>
                    <a:pt x="797" y="124"/>
                    <a:pt x="797" y="123"/>
                  </a:cubicBezTo>
                  <a:cubicBezTo>
                    <a:pt x="797" y="123"/>
                    <a:pt x="795" y="122"/>
                    <a:pt x="795" y="123"/>
                  </a:cubicBezTo>
                  <a:cubicBezTo>
                    <a:pt x="794" y="123"/>
                    <a:pt x="794" y="122"/>
                    <a:pt x="793" y="122"/>
                  </a:cubicBezTo>
                  <a:cubicBezTo>
                    <a:pt x="793" y="121"/>
                    <a:pt x="794" y="121"/>
                    <a:pt x="795" y="121"/>
                  </a:cubicBezTo>
                  <a:cubicBezTo>
                    <a:pt x="796" y="120"/>
                    <a:pt x="795" y="119"/>
                    <a:pt x="794" y="118"/>
                  </a:cubicBezTo>
                  <a:cubicBezTo>
                    <a:pt x="794" y="117"/>
                    <a:pt x="793" y="116"/>
                    <a:pt x="793" y="116"/>
                  </a:cubicBezTo>
                  <a:cubicBezTo>
                    <a:pt x="794" y="116"/>
                    <a:pt x="796" y="116"/>
                    <a:pt x="797" y="116"/>
                  </a:cubicBezTo>
                  <a:cubicBezTo>
                    <a:pt x="799" y="116"/>
                    <a:pt x="797" y="115"/>
                    <a:pt x="797" y="114"/>
                  </a:cubicBezTo>
                  <a:cubicBezTo>
                    <a:pt x="796" y="114"/>
                    <a:pt x="799" y="115"/>
                    <a:pt x="800" y="116"/>
                  </a:cubicBezTo>
                  <a:cubicBezTo>
                    <a:pt x="801" y="116"/>
                    <a:pt x="800" y="116"/>
                    <a:pt x="800" y="114"/>
                  </a:cubicBezTo>
                  <a:cubicBezTo>
                    <a:pt x="801" y="113"/>
                    <a:pt x="801" y="113"/>
                    <a:pt x="802" y="113"/>
                  </a:cubicBezTo>
                  <a:cubicBezTo>
                    <a:pt x="803" y="112"/>
                    <a:pt x="802" y="112"/>
                    <a:pt x="800" y="111"/>
                  </a:cubicBezTo>
                  <a:cubicBezTo>
                    <a:pt x="797" y="110"/>
                    <a:pt x="797" y="109"/>
                    <a:pt x="796" y="108"/>
                  </a:cubicBezTo>
                  <a:cubicBezTo>
                    <a:pt x="796" y="107"/>
                    <a:pt x="795" y="107"/>
                    <a:pt x="795" y="108"/>
                  </a:cubicBezTo>
                  <a:cubicBezTo>
                    <a:pt x="794" y="108"/>
                    <a:pt x="793" y="105"/>
                    <a:pt x="792" y="105"/>
                  </a:cubicBezTo>
                  <a:cubicBezTo>
                    <a:pt x="791" y="105"/>
                    <a:pt x="789" y="104"/>
                    <a:pt x="789" y="105"/>
                  </a:cubicBezTo>
                  <a:cubicBezTo>
                    <a:pt x="788" y="105"/>
                    <a:pt x="785" y="104"/>
                    <a:pt x="785" y="105"/>
                  </a:cubicBezTo>
                  <a:cubicBezTo>
                    <a:pt x="784" y="105"/>
                    <a:pt x="786" y="109"/>
                    <a:pt x="785" y="109"/>
                  </a:cubicBezTo>
                  <a:cubicBezTo>
                    <a:pt x="784" y="110"/>
                    <a:pt x="782" y="103"/>
                    <a:pt x="782" y="102"/>
                  </a:cubicBezTo>
                  <a:cubicBezTo>
                    <a:pt x="782" y="101"/>
                    <a:pt x="781" y="100"/>
                    <a:pt x="780" y="100"/>
                  </a:cubicBezTo>
                  <a:cubicBezTo>
                    <a:pt x="779" y="100"/>
                    <a:pt x="776" y="99"/>
                    <a:pt x="774" y="99"/>
                  </a:cubicBezTo>
                  <a:cubicBezTo>
                    <a:pt x="772" y="99"/>
                    <a:pt x="771" y="96"/>
                    <a:pt x="769" y="96"/>
                  </a:cubicBezTo>
                  <a:cubicBezTo>
                    <a:pt x="768" y="96"/>
                    <a:pt x="765" y="95"/>
                    <a:pt x="764" y="94"/>
                  </a:cubicBezTo>
                  <a:cubicBezTo>
                    <a:pt x="762" y="93"/>
                    <a:pt x="761" y="93"/>
                    <a:pt x="759" y="92"/>
                  </a:cubicBezTo>
                  <a:cubicBezTo>
                    <a:pt x="756" y="91"/>
                    <a:pt x="756" y="90"/>
                    <a:pt x="755" y="89"/>
                  </a:cubicBezTo>
                  <a:cubicBezTo>
                    <a:pt x="753" y="88"/>
                    <a:pt x="752" y="89"/>
                    <a:pt x="751" y="88"/>
                  </a:cubicBezTo>
                  <a:cubicBezTo>
                    <a:pt x="750" y="88"/>
                    <a:pt x="750" y="86"/>
                    <a:pt x="749" y="85"/>
                  </a:cubicBezTo>
                  <a:cubicBezTo>
                    <a:pt x="747" y="85"/>
                    <a:pt x="745" y="84"/>
                    <a:pt x="743" y="84"/>
                  </a:cubicBezTo>
                  <a:cubicBezTo>
                    <a:pt x="741" y="83"/>
                    <a:pt x="741" y="82"/>
                    <a:pt x="739" y="81"/>
                  </a:cubicBezTo>
                  <a:cubicBezTo>
                    <a:pt x="736" y="80"/>
                    <a:pt x="728" y="81"/>
                    <a:pt x="725" y="81"/>
                  </a:cubicBezTo>
                  <a:cubicBezTo>
                    <a:pt x="722" y="80"/>
                    <a:pt x="720" y="79"/>
                    <a:pt x="720" y="79"/>
                  </a:cubicBezTo>
                  <a:cubicBezTo>
                    <a:pt x="719" y="80"/>
                    <a:pt x="720" y="81"/>
                    <a:pt x="721" y="81"/>
                  </a:cubicBezTo>
                  <a:cubicBezTo>
                    <a:pt x="722" y="82"/>
                    <a:pt x="719" y="82"/>
                    <a:pt x="719" y="82"/>
                  </a:cubicBezTo>
                  <a:cubicBezTo>
                    <a:pt x="719" y="83"/>
                    <a:pt x="720" y="84"/>
                    <a:pt x="721" y="84"/>
                  </a:cubicBezTo>
                  <a:cubicBezTo>
                    <a:pt x="723" y="85"/>
                    <a:pt x="722" y="85"/>
                    <a:pt x="722" y="86"/>
                  </a:cubicBezTo>
                  <a:cubicBezTo>
                    <a:pt x="722" y="87"/>
                    <a:pt x="722" y="87"/>
                    <a:pt x="723" y="88"/>
                  </a:cubicBezTo>
                  <a:cubicBezTo>
                    <a:pt x="724" y="88"/>
                    <a:pt x="723" y="89"/>
                    <a:pt x="723" y="89"/>
                  </a:cubicBezTo>
                  <a:cubicBezTo>
                    <a:pt x="722" y="89"/>
                    <a:pt x="723" y="91"/>
                    <a:pt x="722" y="92"/>
                  </a:cubicBezTo>
                  <a:cubicBezTo>
                    <a:pt x="721" y="92"/>
                    <a:pt x="720" y="90"/>
                    <a:pt x="720" y="90"/>
                  </a:cubicBezTo>
                  <a:cubicBezTo>
                    <a:pt x="719" y="90"/>
                    <a:pt x="720" y="92"/>
                    <a:pt x="720" y="92"/>
                  </a:cubicBezTo>
                  <a:cubicBezTo>
                    <a:pt x="719" y="92"/>
                    <a:pt x="717" y="89"/>
                    <a:pt x="717" y="89"/>
                  </a:cubicBezTo>
                  <a:cubicBezTo>
                    <a:pt x="717" y="88"/>
                    <a:pt x="714" y="87"/>
                    <a:pt x="713" y="86"/>
                  </a:cubicBezTo>
                  <a:cubicBezTo>
                    <a:pt x="712" y="85"/>
                    <a:pt x="711" y="82"/>
                    <a:pt x="711" y="82"/>
                  </a:cubicBezTo>
                  <a:cubicBezTo>
                    <a:pt x="710" y="82"/>
                    <a:pt x="710" y="82"/>
                    <a:pt x="710" y="83"/>
                  </a:cubicBezTo>
                  <a:cubicBezTo>
                    <a:pt x="710" y="84"/>
                    <a:pt x="703" y="83"/>
                    <a:pt x="701" y="83"/>
                  </a:cubicBezTo>
                  <a:cubicBezTo>
                    <a:pt x="698" y="82"/>
                    <a:pt x="693" y="82"/>
                    <a:pt x="692" y="82"/>
                  </a:cubicBezTo>
                  <a:cubicBezTo>
                    <a:pt x="690" y="83"/>
                    <a:pt x="689" y="84"/>
                    <a:pt x="689" y="85"/>
                  </a:cubicBezTo>
                  <a:cubicBezTo>
                    <a:pt x="689" y="86"/>
                    <a:pt x="690" y="89"/>
                    <a:pt x="690" y="89"/>
                  </a:cubicBezTo>
                  <a:cubicBezTo>
                    <a:pt x="689" y="90"/>
                    <a:pt x="688" y="87"/>
                    <a:pt x="688" y="86"/>
                  </a:cubicBezTo>
                  <a:cubicBezTo>
                    <a:pt x="688" y="85"/>
                    <a:pt x="686" y="85"/>
                    <a:pt x="685" y="84"/>
                  </a:cubicBezTo>
                  <a:cubicBezTo>
                    <a:pt x="684" y="83"/>
                    <a:pt x="683" y="82"/>
                    <a:pt x="682" y="81"/>
                  </a:cubicBezTo>
                  <a:cubicBezTo>
                    <a:pt x="680" y="80"/>
                    <a:pt x="681" y="81"/>
                    <a:pt x="681" y="80"/>
                  </a:cubicBezTo>
                  <a:cubicBezTo>
                    <a:pt x="681" y="79"/>
                    <a:pt x="680" y="78"/>
                    <a:pt x="679" y="77"/>
                  </a:cubicBezTo>
                  <a:cubicBezTo>
                    <a:pt x="678" y="76"/>
                    <a:pt x="676" y="73"/>
                    <a:pt x="674" y="72"/>
                  </a:cubicBezTo>
                  <a:cubicBezTo>
                    <a:pt x="671" y="71"/>
                    <a:pt x="665" y="72"/>
                    <a:pt x="662" y="72"/>
                  </a:cubicBezTo>
                  <a:cubicBezTo>
                    <a:pt x="659" y="72"/>
                    <a:pt x="655" y="73"/>
                    <a:pt x="653" y="73"/>
                  </a:cubicBezTo>
                  <a:cubicBezTo>
                    <a:pt x="651" y="73"/>
                    <a:pt x="649" y="72"/>
                    <a:pt x="648" y="71"/>
                  </a:cubicBezTo>
                  <a:cubicBezTo>
                    <a:pt x="647" y="71"/>
                    <a:pt x="643" y="67"/>
                    <a:pt x="642" y="66"/>
                  </a:cubicBezTo>
                  <a:cubicBezTo>
                    <a:pt x="641" y="65"/>
                    <a:pt x="639" y="66"/>
                    <a:pt x="639" y="65"/>
                  </a:cubicBezTo>
                  <a:cubicBezTo>
                    <a:pt x="639" y="64"/>
                    <a:pt x="641" y="65"/>
                    <a:pt x="642" y="65"/>
                  </a:cubicBezTo>
                  <a:cubicBezTo>
                    <a:pt x="642" y="65"/>
                    <a:pt x="641" y="63"/>
                    <a:pt x="641" y="62"/>
                  </a:cubicBezTo>
                  <a:cubicBezTo>
                    <a:pt x="640" y="61"/>
                    <a:pt x="638" y="60"/>
                    <a:pt x="636" y="60"/>
                  </a:cubicBezTo>
                  <a:cubicBezTo>
                    <a:pt x="634" y="60"/>
                    <a:pt x="633" y="59"/>
                    <a:pt x="631" y="59"/>
                  </a:cubicBezTo>
                  <a:cubicBezTo>
                    <a:pt x="629" y="59"/>
                    <a:pt x="630" y="60"/>
                    <a:pt x="629" y="60"/>
                  </a:cubicBezTo>
                  <a:cubicBezTo>
                    <a:pt x="629" y="60"/>
                    <a:pt x="627" y="60"/>
                    <a:pt x="626" y="60"/>
                  </a:cubicBezTo>
                  <a:cubicBezTo>
                    <a:pt x="625" y="60"/>
                    <a:pt x="625" y="61"/>
                    <a:pt x="624" y="61"/>
                  </a:cubicBezTo>
                  <a:cubicBezTo>
                    <a:pt x="623" y="61"/>
                    <a:pt x="621" y="61"/>
                    <a:pt x="620" y="61"/>
                  </a:cubicBezTo>
                  <a:cubicBezTo>
                    <a:pt x="618" y="61"/>
                    <a:pt x="619" y="61"/>
                    <a:pt x="620" y="60"/>
                  </a:cubicBezTo>
                  <a:cubicBezTo>
                    <a:pt x="620" y="59"/>
                    <a:pt x="620" y="59"/>
                    <a:pt x="620" y="58"/>
                  </a:cubicBezTo>
                  <a:cubicBezTo>
                    <a:pt x="619" y="58"/>
                    <a:pt x="620" y="58"/>
                    <a:pt x="621" y="58"/>
                  </a:cubicBezTo>
                  <a:cubicBezTo>
                    <a:pt x="622" y="58"/>
                    <a:pt x="627" y="59"/>
                    <a:pt x="628" y="59"/>
                  </a:cubicBezTo>
                  <a:cubicBezTo>
                    <a:pt x="630" y="59"/>
                    <a:pt x="622" y="57"/>
                    <a:pt x="619" y="57"/>
                  </a:cubicBezTo>
                  <a:cubicBezTo>
                    <a:pt x="616" y="57"/>
                    <a:pt x="610" y="56"/>
                    <a:pt x="608" y="56"/>
                  </a:cubicBezTo>
                  <a:cubicBezTo>
                    <a:pt x="607" y="57"/>
                    <a:pt x="603" y="58"/>
                    <a:pt x="602" y="58"/>
                  </a:cubicBezTo>
                  <a:cubicBezTo>
                    <a:pt x="602" y="58"/>
                    <a:pt x="601" y="59"/>
                    <a:pt x="602" y="61"/>
                  </a:cubicBezTo>
                  <a:cubicBezTo>
                    <a:pt x="603" y="62"/>
                    <a:pt x="603" y="61"/>
                    <a:pt x="603" y="60"/>
                  </a:cubicBezTo>
                  <a:cubicBezTo>
                    <a:pt x="604" y="60"/>
                    <a:pt x="604" y="61"/>
                    <a:pt x="606" y="61"/>
                  </a:cubicBezTo>
                  <a:cubicBezTo>
                    <a:pt x="607" y="62"/>
                    <a:pt x="604" y="61"/>
                    <a:pt x="604" y="62"/>
                  </a:cubicBezTo>
                  <a:cubicBezTo>
                    <a:pt x="605" y="62"/>
                    <a:pt x="604" y="62"/>
                    <a:pt x="604" y="63"/>
                  </a:cubicBezTo>
                  <a:cubicBezTo>
                    <a:pt x="603" y="64"/>
                    <a:pt x="606" y="66"/>
                    <a:pt x="607" y="67"/>
                  </a:cubicBezTo>
                  <a:cubicBezTo>
                    <a:pt x="607" y="67"/>
                    <a:pt x="606" y="67"/>
                    <a:pt x="605" y="67"/>
                  </a:cubicBezTo>
                  <a:cubicBezTo>
                    <a:pt x="605" y="67"/>
                    <a:pt x="605" y="67"/>
                    <a:pt x="604" y="68"/>
                  </a:cubicBezTo>
                  <a:cubicBezTo>
                    <a:pt x="603" y="68"/>
                    <a:pt x="602" y="66"/>
                    <a:pt x="602" y="66"/>
                  </a:cubicBezTo>
                  <a:cubicBezTo>
                    <a:pt x="602" y="65"/>
                    <a:pt x="600" y="65"/>
                    <a:pt x="599" y="66"/>
                  </a:cubicBezTo>
                  <a:cubicBezTo>
                    <a:pt x="598" y="66"/>
                    <a:pt x="600" y="67"/>
                    <a:pt x="601" y="68"/>
                  </a:cubicBezTo>
                  <a:cubicBezTo>
                    <a:pt x="601" y="69"/>
                    <a:pt x="600" y="69"/>
                    <a:pt x="599" y="69"/>
                  </a:cubicBezTo>
                  <a:cubicBezTo>
                    <a:pt x="599" y="69"/>
                    <a:pt x="600" y="71"/>
                    <a:pt x="599" y="71"/>
                  </a:cubicBezTo>
                  <a:cubicBezTo>
                    <a:pt x="598" y="71"/>
                    <a:pt x="596" y="68"/>
                    <a:pt x="595" y="68"/>
                  </a:cubicBezTo>
                  <a:cubicBezTo>
                    <a:pt x="594" y="67"/>
                    <a:pt x="593" y="66"/>
                    <a:pt x="592" y="67"/>
                  </a:cubicBezTo>
                  <a:cubicBezTo>
                    <a:pt x="591" y="67"/>
                    <a:pt x="590" y="66"/>
                    <a:pt x="588" y="66"/>
                  </a:cubicBezTo>
                  <a:cubicBezTo>
                    <a:pt x="587" y="65"/>
                    <a:pt x="586" y="66"/>
                    <a:pt x="586" y="67"/>
                  </a:cubicBezTo>
                  <a:cubicBezTo>
                    <a:pt x="585" y="67"/>
                    <a:pt x="584" y="67"/>
                    <a:pt x="583" y="67"/>
                  </a:cubicBezTo>
                  <a:cubicBezTo>
                    <a:pt x="582" y="67"/>
                    <a:pt x="580" y="64"/>
                    <a:pt x="579" y="63"/>
                  </a:cubicBezTo>
                  <a:cubicBezTo>
                    <a:pt x="578" y="62"/>
                    <a:pt x="579" y="63"/>
                    <a:pt x="578" y="65"/>
                  </a:cubicBezTo>
                  <a:cubicBezTo>
                    <a:pt x="577" y="66"/>
                    <a:pt x="577" y="68"/>
                    <a:pt x="578" y="70"/>
                  </a:cubicBezTo>
                  <a:cubicBezTo>
                    <a:pt x="578" y="72"/>
                    <a:pt x="576" y="73"/>
                    <a:pt x="576" y="74"/>
                  </a:cubicBezTo>
                  <a:cubicBezTo>
                    <a:pt x="575" y="74"/>
                    <a:pt x="575" y="73"/>
                    <a:pt x="574" y="72"/>
                  </a:cubicBezTo>
                  <a:cubicBezTo>
                    <a:pt x="574" y="72"/>
                    <a:pt x="573" y="72"/>
                    <a:pt x="572" y="72"/>
                  </a:cubicBezTo>
                  <a:cubicBezTo>
                    <a:pt x="572" y="72"/>
                    <a:pt x="571" y="70"/>
                    <a:pt x="571" y="70"/>
                  </a:cubicBezTo>
                  <a:cubicBezTo>
                    <a:pt x="571" y="69"/>
                    <a:pt x="570" y="68"/>
                    <a:pt x="570" y="68"/>
                  </a:cubicBezTo>
                  <a:cubicBezTo>
                    <a:pt x="569" y="67"/>
                    <a:pt x="569" y="67"/>
                    <a:pt x="567" y="66"/>
                  </a:cubicBezTo>
                  <a:cubicBezTo>
                    <a:pt x="566" y="65"/>
                    <a:pt x="566" y="65"/>
                    <a:pt x="566" y="64"/>
                  </a:cubicBezTo>
                  <a:cubicBezTo>
                    <a:pt x="565" y="63"/>
                    <a:pt x="565" y="64"/>
                    <a:pt x="564" y="64"/>
                  </a:cubicBezTo>
                  <a:cubicBezTo>
                    <a:pt x="564" y="64"/>
                    <a:pt x="563" y="63"/>
                    <a:pt x="563" y="63"/>
                  </a:cubicBezTo>
                  <a:cubicBezTo>
                    <a:pt x="563" y="62"/>
                    <a:pt x="562" y="62"/>
                    <a:pt x="562" y="63"/>
                  </a:cubicBezTo>
                  <a:cubicBezTo>
                    <a:pt x="562" y="63"/>
                    <a:pt x="560" y="60"/>
                    <a:pt x="560" y="60"/>
                  </a:cubicBezTo>
                  <a:cubicBezTo>
                    <a:pt x="559" y="59"/>
                    <a:pt x="557" y="59"/>
                    <a:pt x="556" y="59"/>
                  </a:cubicBezTo>
                  <a:cubicBezTo>
                    <a:pt x="555" y="59"/>
                    <a:pt x="554" y="58"/>
                    <a:pt x="554" y="57"/>
                  </a:cubicBezTo>
                  <a:cubicBezTo>
                    <a:pt x="553" y="56"/>
                    <a:pt x="558" y="58"/>
                    <a:pt x="559" y="59"/>
                  </a:cubicBezTo>
                  <a:cubicBezTo>
                    <a:pt x="561" y="59"/>
                    <a:pt x="561" y="60"/>
                    <a:pt x="562" y="61"/>
                  </a:cubicBezTo>
                  <a:cubicBezTo>
                    <a:pt x="564" y="62"/>
                    <a:pt x="565" y="62"/>
                    <a:pt x="565" y="62"/>
                  </a:cubicBezTo>
                  <a:cubicBezTo>
                    <a:pt x="565" y="61"/>
                    <a:pt x="564" y="55"/>
                    <a:pt x="564" y="54"/>
                  </a:cubicBezTo>
                  <a:cubicBezTo>
                    <a:pt x="564" y="53"/>
                    <a:pt x="562" y="53"/>
                    <a:pt x="560" y="52"/>
                  </a:cubicBezTo>
                  <a:cubicBezTo>
                    <a:pt x="559" y="51"/>
                    <a:pt x="560" y="50"/>
                    <a:pt x="558" y="49"/>
                  </a:cubicBezTo>
                  <a:cubicBezTo>
                    <a:pt x="557" y="49"/>
                    <a:pt x="557" y="48"/>
                    <a:pt x="556" y="48"/>
                  </a:cubicBezTo>
                  <a:cubicBezTo>
                    <a:pt x="555" y="48"/>
                    <a:pt x="553" y="48"/>
                    <a:pt x="553" y="48"/>
                  </a:cubicBezTo>
                  <a:cubicBezTo>
                    <a:pt x="552" y="48"/>
                    <a:pt x="551" y="48"/>
                    <a:pt x="550" y="48"/>
                  </a:cubicBezTo>
                  <a:cubicBezTo>
                    <a:pt x="548" y="48"/>
                    <a:pt x="547" y="48"/>
                    <a:pt x="546" y="47"/>
                  </a:cubicBezTo>
                  <a:cubicBezTo>
                    <a:pt x="545" y="46"/>
                    <a:pt x="545" y="46"/>
                    <a:pt x="543" y="46"/>
                  </a:cubicBezTo>
                  <a:cubicBezTo>
                    <a:pt x="542" y="46"/>
                    <a:pt x="541" y="45"/>
                    <a:pt x="540" y="45"/>
                  </a:cubicBezTo>
                  <a:cubicBezTo>
                    <a:pt x="539" y="45"/>
                    <a:pt x="539" y="46"/>
                    <a:pt x="538" y="47"/>
                  </a:cubicBezTo>
                  <a:cubicBezTo>
                    <a:pt x="538" y="47"/>
                    <a:pt x="540" y="48"/>
                    <a:pt x="541" y="49"/>
                  </a:cubicBezTo>
                  <a:cubicBezTo>
                    <a:pt x="542" y="50"/>
                    <a:pt x="542" y="50"/>
                    <a:pt x="541" y="50"/>
                  </a:cubicBezTo>
                  <a:cubicBezTo>
                    <a:pt x="540" y="51"/>
                    <a:pt x="540" y="51"/>
                    <a:pt x="541" y="52"/>
                  </a:cubicBezTo>
                  <a:cubicBezTo>
                    <a:pt x="543" y="53"/>
                    <a:pt x="540" y="52"/>
                    <a:pt x="541" y="53"/>
                  </a:cubicBezTo>
                  <a:cubicBezTo>
                    <a:pt x="542" y="54"/>
                    <a:pt x="538" y="54"/>
                    <a:pt x="536" y="53"/>
                  </a:cubicBezTo>
                  <a:cubicBezTo>
                    <a:pt x="533" y="52"/>
                    <a:pt x="531" y="53"/>
                    <a:pt x="530" y="53"/>
                  </a:cubicBezTo>
                  <a:cubicBezTo>
                    <a:pt x="529" y="53"/>
                    <a:pt x="528" y="50"/>
                    <a:pt x="528" y="50"/>
                  </a:cubicBezTo>
                  <a:cubicBezTo>
                    <a:pt x="528" y="49"/>
                    <a:pt x="525" y="49"/>
                    <a:pt x="523" y="49"/>
                  </a:cubicBezTo>
                  <a:cubicBezTo>
                    <a:pt x="521" y="49"/>
                    <a:pt x="518" y="48"/>
                    <a:pt x="517" y="47"/>
                  </a:cubicBezTo>
                  <a:cubicBezTo>
                    <a:pt x="516" y="47"/>
                    <a:pt x="517" y="47"/>
                    <a:pt x="516" y="48"/>
                  </a:cubicBezTo>
                  <a:cubicBezTo>
                    <a:pt x="516" y="48"/>
                    <a:pt x="512" y="46"/>
                    <a:pt x="510" y="46"/>
                  </a:cubicBezTo>
                  <a:cubicBezTo>
                    <a:pt x="508" y="46"/>
                    <a:pt x="507" y="46"/>
                    <a:pt x="506" y="47"/>
                  </a:cubicBezTo>
                  <a:cubicBezTo>
                    <a:pt x="506" y="48"/>
                    <a:pt x="508" y="50"/>
                    <a:pt x="509" y="51"/>
                  </a:cubicBezTo>
                  <a:cubicBezTo>
                    <a:pt x="510" y="52"/>
                    <a:pt x="507" y="53"/>
                    <a:pt x="506" y="54"/>
                  </a:cubicBezTo>
                  <a:cubicBezTo>
                    <a:pt x="506" y="54"/>
                    <a:pt x="507" y="52"/>
                    <a:pt x="507" y="51"/>
                  </a:cubicBezTo>
                  <a:cubicBezTo>
                    <a:pt x="506" y="50"/>
                    <a:pt x="504" y="44"/>
                    <a:pt x="503" y="44"/>
                  </a:cubicBezTo>
                  <a:cubicBezTo>
                    <a:pt x="503" y="43"/>
                    <a:pt x="502" y="43"/>
                    <a:pt x="500" y="43"/>
                  </a:cubicBezTo>
                  <a:cubicBezTo>
                    <a:pt x="499" y="43"/>
                    <a:pt x="499" y="40"/>
                    <a:pt x="498" y="39"/>
                  </a:cubicBezTo>
                  <a:cubicBezTo>
                    <a:pt x="498" y="39"/>
                    <a:pt x="498" y="40"/>
                    <a:pt x="496" y="40"/>
                  </a:cubicBezTo>
                  <a:cubicBezTo>
                    <a:pt x="495" y="41"/>
                    <a:pt x="495" y="41"/>
                    <a:pt x="494" y="42"/>
                  </a:cubicBezTo>
                  <a:cubicBezTo>
                    <a:pt x="492" y="44"/>
                    <a:pt x="492" y="44"/>
                    <a:pt x="490" y="45"/>
                  </a:cubicBezTo>
                  <a:cubicBezTo>
                    <a:pt x="488" y="46"/>
                    <a:pt x="485" y="50"/>
                    <a:pt x="484" y="51"/>
                  </a:cubicBezTo>
                  <a:cubicBezTo>
                    <a:pt x="482" y="52"/>
                    <a:pt x="483" y="49"/>
                    <a:pt x="483" y="47"/>
                  </a:cubicBezTo>
                  <a:cubicBezTo>
                    <a:pt x="483" y="44"/>
                    <a:pt x="483" y="43"/>
                    <a:pt x="482" y="43"/>
                  </a:cubicBezTo>
                  <a:cubicBezTo>
                    <a:pt x="482" y="42"/>
                    <a:pt x="484" y="43"/>
                    <a:pt x="485" y="43"/>
                  </a:cubicBezTo>
                  <a:cubicBezTo>
                    <a:pt x="486" y="43"/>
                    <a:pt x="490" y="37"/>
                    <a:pt x="491" y="36"/>
                  </a:cubicBezTo>
                  <a:cubicBezTo>
                    <a:pt x="493" y="36"/>
                    <a:pt x="493" y="35"/>
                    <a:pt x="495" y="34"/>
                  </a:cubicBezTo>
                  <a:cubicBezTo>
                    <a:pt x="496" y="33"/>
                    <a:pt x="497" y="34"/>
                    <a:pt x="500" y="32"/>
                  </a:cubicBezTo>
                  <a:cubicBezTo>
                    <a:pt x="502" y="30"/>
                    <a:pt x="501" y="25"/>
                    <a:pt x="501" y="23"/>
                  </a:cubicBezTo>
                  <a:cubicBezTo>
                    <a:pt x="501" y="20"/>
                    <a:pt x="501" y="19"/>
                    <a:pt x="500" y="18"/>
                  </a:cubicBezTo>
                  <a:cubicBezTo>
                    <a:pt x="499" y="17"/>
                    <a:pt x="499" y="17"/>
                    <a:pt x="498" y="15"/>
                  </a:cubicBezTo>
                  <a:cubicBezTo>
                    <a:pt x="497" y="14"/>
                    <a:pt x="496" y="13"/>
                    <a:pt x="495" y="13"/>
                  </a:cubicBezTo>
                  <a:cubicBezTo>
                    <a:pt x="494" y="13"/>
                    <a:pt x="493" y="13"/>
                    <a:pt x="493" y="13"/>
                  </a:cubicBezTo>
                  <a:cubicBezTo>
                    <a:pt x="493" y="13"/>
                    <a:pt x="491" y="13"/>
                    <a:pt x="490" y="13"/>
                  </a:cubicBezTo>
                  <a:cubicBezTo>
                    <a:pt x="489" y="14"/>
                    <a:pt x="481" y="13"/>
                    <a:pt x="478" y="13"/>
                  </a:cubicBezTo>
                  <a:cubicBezTo>
                    <a:pt x="475" y="13"/>
                    <a:pt x="476" y="14"/>
                    <a:pt x="475" y="15"/>
                  </a:cubicBezTo>
                  <a:cubicBezTo>
                    <a:pt x="474" y="16"/>
                    <a:pt x="473" y="16"/>
                    <a:pt x="472" y="17"/>
                  </a:cubicBezTo>
                  <a:cubicBezTo>
                    <a:pt x="471" y="17"/>
                    <a:pt x="471" y="15"/>
                    <a:pt x="472" y="14"/>
                  </a:cubicBezTo>
                  <a:cubicBezTo>
                    <a:pt x="472" y="13"/>
                    <a:pt x="473" y="10"/>
                    <a:pt x="473" y="10"/>
                  </a:cubicBezTo>
                  <a:cubicBezTo>
                    <a:pt x="473" y="9"/>
                    <a:pt x="471" y="9"/>
                    <a:pt x="470" y="9"/>
                  </a:cubicBezTo>
                  <a:cubicBezTo>
                    <a:pt x="469" y="9"/>
                    <a:pt x="471" y="8"/>
                    <a:pt x="471" y="7"/>
                  </a:cubicBezTo>
                  <a:cubicBezTo>
                    <a:pt x="472" y="7"/>
                    <a:pt x="472" y="6"/>
                    <a:pt x="472" y="5"/>
                  </a:cubicBezTo>
                  <a:cubicBezTo>
                    <a:pt x="472" y="4"/>
                    <a:pt x="472" y="4"/>
                    <a:pt x="470" y="3"/>
                  </a:cubicBezTo>
                  <a:cubicBezTo>
                    <a:pt x="469" y="2"/>
                    <a:pt x="468" y="1"/>
                    <a:pt x="467" y="1"/>
                  </a:cubicBezTo>
                  <a:cubicBezTo>
                    <a:pt x="465" y="0"/>
                    <a:pt x="465" y="0"/>
                    <a:pt x="464" y="0"/>
                  </a:cubicBezTo>
                  <a:cubicBezTo>
                    <a:pt x="463" y="0"/>
                    <a:pt x="463" y="0"/>
                    <a:pt x="462" y="1"/>
                  </a:cubicBezTo>
                  <a:cubicBezTo>
                    <a:pt x="461" y="1"/>
                    <a:pt x="458" y="2"/>
                    <a:pt x="458" y="3"/>
                  </a:cubicBezTo>
                  <a:cubicBezTo>
                    <a:pt x="458" y="4"/>
                    <a:pt x="458" y="5"/>
                    <a:pt x="456" y="7"/>
                  </a:cubicBezTo>
                  <a:cubicBezTo>
                    <a:pt x="455" y="9"/>
                    <a:pt x="456" y="10"/>
                    <a:pt x="456" y="12"/>
                  </a:cubicBezTo>
                  <a:cubicBezTo>
                    <a:pt x="456" y="14"/>
                    <a:pt x="456" y="15"/>
                    <a:pt x="452" y="15"/>
                  </a:cubicBezTo>
                  <a:cubicBezTo>
                    <a:pt x="449" y="16"/>
                    <a:pt x="449" y="14"/>
                    <a:pt x="448" y="16"/>
                  </a:cubicBezTo>
                  <a:cubicBezTo>
                    <a:pt x="447" y="17"/>
                    <a:pt x="449" y="19"/>
                    <a:pt x="453" y="21"/>
                  </a:cubicBezTo>
                  <a:cubicBezTo>
                    <a:pt x="457" y="22"/>
                    <a:pt x="456" y="21"/>
                    <a:pt x="456" y="22"/>
                  </a:cubicBezTo>
                  <a:cubicBezTo>
                    <a:pt x="456" y="23"/>
                    <a:pt x="454" y="22"/>
                    <a:pt x="453" y="22"/>
                  </a:cubicBezTo>
                  <a:cubicBezTo>
                    <a:pt x="451" y="23"/>
                    <a:pt x="453" y="23"/>
                    <a:pt x="454" y="23"/>
                  </a:cubicBezTo>
                  <a:cubicBezTo>
                    <a:pt x="455" y="23"/>
                    <a:pt x="456" y="24"/>
                    <a:pt x="457" y="25"/>
                  </a:cubicBezTo>
                  <a:cubicBezTo>
                    <a:pt x="458" y="27"/>
                    <a:pt x="456" y="28"/>
                    <a:pt x="456" y="29"/>
                  </a:cubicBezTo>
                  <a:cubicBezTo>
                    <a:pt x="456" y="29"/>
                    <a:pt x="456" y="27"/>
                    <a:pt x="455" y="26"/>
                  </a:cubicBezTo>
                  <a:cubicBezTo>
                    <a:pt x="455" y="25"/>
                    <a:pt x="454" y="25"/>
                    <a:pt x="453" y="26"/>
                  </a:cubicBezTo>
                  <a:cubicBezTo>
                    <a:pt x="451" y="26"/>
                    <a:pt x="450" y="25"/>
                    <a:pt x="450" y="24"/>
                  </a:cubicBezTo>
                  <a:cubicBezTo>
                    <a:pt x="449" y="23"/>
                    <a:pt x="448" y="22"/>
                    <a:pt x="447" y="21"/>
                  </a:cubicBezTo>
                  <a:cubicBezTo>
                    <a:pt x="445" y="20"/>
                    <a:pt x="445" y="21"/>
                    <a:pt x="443" y="21"/>
                  </a:cubicBezTo>
                  <a:cubicBezTo>
                    <a:pt x="442" y="22"/>
                    <a:pt x="443" y="20"/>
                    <a:pt x="441" y="19"/>
                  </a:cubicBezTo>
                  <a:cubicBezTo>
                    <a:pt x="440" y="19"/>
                    <a:pt x="441" y="18"/>
                    <a:pt x="439" y="19"/>
                  </a:cubicBezTo>
                  <a:cubicBezTo>
                    <a:pt x="438" y="19"/>
                    <a:pt x="438" y="19"/>
                    <a:pt x="436" y="19"/>
                  </a:cubicBezTo>
                  <a:cubicBezTo>
                    <a:pt x="434" y="19"/>
                    <a:pt x="434" y="20"/>
                    <a:pt x="432" y="20"/>
                  </a:cubicBezTo>
                  <a:cubicBezTo>
                    <a:pt x="431" y="20"/>
                    <a:pt x="432" y="19"/>
                    <a:pt x="432" y="18"/>
                  </a:cubicBezTo>
                  <a:cubicBezTo>
                    <a:pt x="432" y="18"/>
                    <a:pt x="430" y="19"/>
                    <a:pt x="429" y="20"/>
                  </a:cubicBezTo>
                  <a:cubicBezTo>
                    <a:pt x="427" y="20"/>
                    <a:pt x="426" y="21"/>
                    <a:pt x="425" y="22"/>
                  </a:cubicBezTo>
                  <a:cubicBezTo>
                    <a:pt x="424" y="22"/>
                    <a:pt x="420" y="23"/>
                    <a:pt x="417" y="25"/>
                  </a:cubicBezTo>
                  <a:cubicBezTo>
                    <a:pt x="414" y="26"/>
                    <a:pt x="414" y="28"/>
                    <a:pt x="412" y="30"/>
                  </a:cubicBezTo>
                  <a:cubicBezTo>
                    <a:pt x="411" y="31"/>
                    <a:pt x="412" y="31"/>
                    <a:pt x="410" y="32"/>
                  </a:cubicBezTo>
                  <a:cubicBezTo>
                    <a:pt x="409" y="32"/>
                    <a:pt x="407" y="33"/>
                    <a:pt x="406" y="34"/>
                  </a:cubicBezTo>
                  <a:cubicBezTo>
                    <a:pt x="405" y="35"/>
                    <a:pt x="405" y="35"/>
                    <a:pt x="404" y="36"/>
                  </a:cubicBezTo>
                  <a:cubicBezTo>
                    <a:pt x="402" y="37"/>
                    <a:pt x="403" y="38"/>
                    <a:pt x="403" y="39"/>
                  </a:cubicBezTo>
                  <a:cubicBezTo>
                    <a:pt x="403" y="40"/>
                    <a:pt x="405" y="40"/>
                    <a:pt x="404" y="41"/>
                  </a:cubicBezTo>
                  <a:cubicBezTo>
                    <a:pt x="404" y="42"/>
                    <a:pt x="404" y="43"/>
                    <a:pt x="402" y="43"/>
                  </a:cubicBezTo>
                  <a:cubicBezTo>
                    <a:pt x="400" y="43"/>
                    <a:pt x="399" y="44"/>
                    <a:pt x="396" y="45"/>
                  </a:cubicBezTo>
                  <a:cubicBezTo>
                    <a:pt x="393" y="46"/>
                    <a:pt x="391" y="45"/>
                    <a:pt x="390" y="46"/>
                  </a:cubicBezTo>
                  <a:cubicBezTo>
                    <a:pt x="388" y="47"/>
                    <a:pt x="390" y="50"/>
                    <a:pt x="389" y="51"/>
                  </a:cubicBezTo>
                  <a:cubicBezTo>
                    <a:pt x="389" y="53"/>
                    <a:pt x="390" y="54"/>
                    <a:pt x="391" y="55"/>
                  </a:cubicBezTo>
                  <a:cubicBezTo>
                    <a:pt x="392" y="57"/>
                    <a:pt x="392" y="58"/>
                    <a:pt x="394" y="58"/>
                  </a:cubicBezTo>
                  <a:cubicBezTo>
                    <a:pt x="395" y="59"/>
                    <a:pt x="397" y="60"/>
                    <a:pt x="398" y="61"/>
                  </a:cubicBezTo>
                  <a:cubicBezTo>
                    <a:pt x="399" y="62"/>
                    <a:pt x="400" y="62"/>
                    <a:pt x="401" y="63"/>
                  </a:cubicBezTo>
                  <a:cubicBezTo>
                    <a:pt x="402" y="64"/>
                    <a:pt x="402" y="67"/>
                    <a:pt x="402" y="68"/>
                  </a:cubicBezTo>
                  <a:cubicBezTo>
                    <a:pt x="402" y="69"/>
                    <a:pt x="401" y="73"/>
                    <a:pt x="401" y="74"/>
                  </a:cubicBezTo>
                  <a:cubicBezTo>
                    <a:pt x="401" y="75"/>
                    <a:pt x="400" y="72"/>
                    <a:pt x="399" y="71"/>
                  </a:cubicBezTo>
                  <a:cubicBezTo>
                    <a:pt x="399" y="71"/>
                    <a:pt x="398" y="71"/>
                    <a:pt x="397" y="71"/>
                  </a:cubicBezTo>
                  <a:cubicBezTo>
                    <a:pt x="396" y="72"/>
                    <a:pt x="398" y="69"/>
                    <a:pt x="399" y="68"/>
                  </a:cubicBezTo>
                  <a:cubicBezTo>
                    <a:pt x="400" y="68"/>
                    <a:pt x="400" y="66"/>
                    <a:pt x="400" y="65"/>
                  </a:cubicBezTo>
                  <a:cubicBezTo>
                    <a:pt x="400" y="64"/>
                    <a:pt x="394" y="64"/>
                    <a:pt x="392" y="63"/>
                  </a:cubicBezTo>
                  <a:cubicBezTo>
                    <a:pt x="391" y="62"/>
                    <a:pt x="387" y="56"/>
                    <a:pt x="386" y="55"/>
                  </a:cubicBezTo>
                  <a:cubicBezTo>
                    <a:pt x="386" y="53"/>
                    <a:pt x="383" y="53"/>
                    <a:pt x="383" y="53"/>
                  </a:cubicBezTo>
                  <a:cubicBezTo>
                    <a:pt x="382" y="53"/>
                    <a:pt x="380" y="55"/>
                    <a:pt x="380" y="55"/>
                  </a:cubicBezTo>
                  <a:cubicBezTo>
                    <a:pt x="379" y="56"/>
                    <a:pt x="381" y="56"/>
                    <a:pt x="382" y="57"/>
                  </a:cubicBezTo>
                  <a:cubicBezTo>
                    <a:pt x="383" y="57"/>
                    <a:pt x="383" y="58"/>
                    <a:pt x="382" y="59"/>
                  </a:cubicBezTo>
                  <a:cubicBezTo>
                    <a:pt x="382" y="59"/>
                    <a:pt x="382" y="57"/>
                    <a:pt x="381" y="58"/>
                  </a:cubicBezTo>
                  <a:cubicBezTo>
                    <a:pt x="380" y="59"/>
                    <a:pt x="378" y="57"/>
                    <a:pt x="377" y="57"/>
                  </a:cubicBezTo>
                  <a:cubicBezTo>
                    <a:pt x="376" y="57"/>
                    <a:pt x="374" y="57"/>
                    <a:pt x="374" y="58"/>
                  </a:cubicBezTo>
                  <a:cubicBezTo>
                    <a:pt x="375" y="58"/>
                    <a:pt x="374" y="59"/>
                    <a:pt x="375" y="60"/>
                  </a:cubicBezTo>
                  <a:cubicBezTo>
                    <a:pt x="375" y="62"/>
                    <a:pt x="377" y="63"/>
                    <a:pt x="378" y="64"/>
                  </a:cubicBezTo>
                  <a:cubicBezTo>
                    <a:pt x="379" y="64"/>
                    <a:pt x="381" y="64"/>
                    <a:pt x="382" y="65"/>
                  </a:cubicBezTo>
                  <a:cubicBezTo>
                    <a:pt x="383" y="66"/>
                    <a:pt x="383" y="67"/>
                    <a:pt x="382" y="68"/>
                  </a:cubicBezTo>
                  <a:cubicBezTo>
                    <a:pt x="382" y="69"/>
                    <a:pt x="380" y="67"/>
                    <a:pt x="378" y="67"/>
                  </a:cubicBezTo>
                  <a:cubicBezTo>
                    <a:pt x="377" y="68"/>
                    <a:pt x="375" y="68"/>
                    <a:pt x="374" y="68"/>
                  </a:cubicBezTo>
                  <a:cubicBezTo>
                    <a:pt x="373" y="68"/>
                    <a:pt x="372" y="67"/>
                    <a:pt x="372" y="65"/>
                  </a:cubicBezTo>
                  <a:cubicBezTo>
                    <a:pt x="373" y="64"/>
                    <a:pt x="372" y="56"/>
                    <a:pt x="371" y="55"/>
                  </a:cubicBezTo>
                  <a:cubicBezTo>
                    <a:pt x="370" y="54"/>
                    <a:pt x="369" y="53"/>
                    <a:pt x="369" y="53"/>
                  </a:cubicBezTo>
                  <a:cubicBezTo>
                    <a:pt x="369" y="54"/>
                    <a:pt x="369" y="58"/>
                    <a:pt x="369" y="59"/>
                  </a:cubicBezTo>
                  <a:cubicBezTo>
                    <a:pt x="369" y="60"/>
                    <a:pt x="365" y="62"/>
                    <a:pt x="365" y="63"/>
                  </a:cubicBezTo>
                  <a:cubicBezTo>
                    <a:pt x="365" y="65"/>
                    <a:pt x="364" y="65"/>
                    <a:pt x="364" y="67"/>
                  </a:cubicBezTo>
                  <a:cubicBezTo>
                    <a:pt x="363" y="68"/>
                    <a:pt x="367" y="71"/>
                    <a:pt x="368" y="72"/>
                  </a:cubicBezTo>
                  <a:cubicBezTo>
                    <a:pt x="369" y="73"/>
                    <a:pt x="368" y="74"/>
                    <a:pt x="368" y="75"/>
                  </a:cubicBezTo>
                  <a:cubicBezTo>
                    <a:pt x="368" y="75"/>
                    <a:pt x="367" y="81"/>
                    <a:pt x="368" y="83"/>
                  </a:cubicBezTo>
                  <a:cubicBezTo>
                    <a:pt x="368" y="86"/>
                    <a:pt x="368" y="87"/>
                    <a:pt x="369" y="88"/>
                  </a:cubicBezTo>
                  <a:cubicBezTo>
                    <a:pt x="370" y="88"/>
                    <a:pt x="370" y="87"/>
                    <a:pt x="371" y="87"/>
                  </a:cubicBezTo>
                  <a:cubicBezTo>
                    <a:pt x="372" y="87"/>
                    <a:pt x="373" y="86"/>
                    <a:pt x="374" y="86"/>
                  </a:cubicBezTo>
                  <a:cubicBezTo>
                    <a:pt x="375" y="86"/>
                    <a:pt x="378" y="86"/>
                    <a:pt x="380" y="86"/>
                  </a:cubicBezTo>
                  <a:cubicBezTo>
                    <a:pt x="382" y="87"/>
                    <a:pt x="382" y="88"/>
                    <a:pt x="383" y="90"/>
                  </a:cubicBezTo>
                  <a:cubicBezTo>
                    <a:pt x="383" y="91"/>
                    <a:pt x="385" y="93"/>
                    <a:pt x="386" y="94"/>
                  </a:cubicBezTo>
                  <a:cubicBezTo>
                    <a:pt x="387" y="96"/>
                    <a:pt x="384" y="96"/>
                    <a:pt x="384" y="98"/>
                  </a:cubicBezTo>
                  <a:cubicBezTo>
                    <a:pt x="384" y="101"/>
                    <a:pt x="386" y="102"/>
                    <a:pt x="388" y="102"/>
                  </a:cubicBezTo>
                  <a:cubicBezTo>
                    <a:pt x="389" y="103"/>
                    <a:pt x="387" y="103"/>
                    <a:pt x="386" y="103"/>
                  </a:cubicBezTo>
                  <a:cubicBezTo>
                    <a:pt x="385" y="103"/>
                    <a:pt x="384" y="104"/>
                    <a:pt x="384" y="105"/>
                  </a:cubicBezTo>
                  <a:cubicBezTo>
                    <a:pt x="383" y="105"/>
                    <a:pt x="382" y="104"/>
                    <a:pt x="382" y="103"/>
                  </a:cubicBezTo>
                  <a:cubicBezTo>
                    <a:pt x="381" y="103"/>
                    <a:pt x="381" y="97"/>
                    <a:pt x="380" y="95"/>
                  </a:cubicBezTo>
                  <a:cubicBezTo>
                    <a:pt x="380" y="93"/>
                    <a:pt x="379" y="91"/>
                    <a:pt x="378" y="90"/>
                  </a:cubicBezTo>
                  <a:cubicBezTo>
                    <a:pt x="376" y="89"/>
                    <a:pt x="371" y="93"/>
                    <a:pt x="370" y="94"/>
                  </a:cubicBezTo>
                  <a:cubicBezTo>
                    <a:pt x="370" y="95"/>
                    <a:pt x="371" y="95"/>
                    <a:pt x="372" y="97"/>
                  </a:cubicBezTo>
                  <a:cubicBezTo>
                    <a:pt x="372" y="98"/>
                    <a:pt x="371" y="101"/>
                    <a:pt x="370" y="103"/>
                  </a:cubicBezTo>
                  <a:cubicBezTo>
                    <a:pt x="369" y="106"/>
                    <a:pt x="366" y="110"/>
                    <a:pt x="365" y="110"/>
                  </a:cubicBezTo>
                  <a:cubicBezTo>
                    <a:pt x="364" y="111"/>
                    <a:pt x="367" y="112"/>
                    <a:pt x="368" y="114"/>
                  </a:cubicBezTo>
                  <a:cubicBezTo>
                    <a:pt x="369" y="115"/>
                    <a:pt x="369" y="116"/>
                    <a:pt x="368" y="118"/>
                  </a:cubicBezTo>
                  <a:cubicBezTo>
                    <a:pt x="368" y="119"/>
                    <a:pt x="365" y="113"/>
                    <a:pt x="364" y="112"/>
                  </a:cubicBezTo>
                  <a:cubicBezTo>
                    <a:pt x="363" y="111"/>
                    <a:pt x="360" y="111"/>
                    <a:pt x="358" y="111"/>
                  </a:cubicBezTo>
                  <a:cubicBezTo>
                    <a:pt x="356" y="111"/>
                    <a:pt x="353" y="110"/>
                    <a:pt x="352" y="108"/>
                  </a:cubicBezTo>
                  <a:cubicBezTo>
                    <a:pt x="351" y="107"/>
                    <a:pt x="350" y="108"/>
                    <a:pt x="350" y="108"/>
                  </a:cubicBezTo>
                  <a:cubicBezTo>
                    <a:pt x="349" y="109"/>
                    <a:pt x="349" y="108"/>
                    <a:pt x="349" y="107"/>
                  </a:cubicBezTo>
                  <a:cubicBezTo>
                    <a:pt x="350" y="106"/>
                    <a:pt x="355" y="107"/>
                    <a:pt x="357" y="107"/>
                  </a:cubicBezTo>
                  <a:cubicBezTo>
                    <a:pt x="359" y="107"/>
                    <a:pt x="360" y="106"/>
                    <a:pt x="362" y="105"/>
                  </a:cubicBezTo>
                  <a:cubicBezTo>
                    <a:pt x="364" y="104"/>
                    <a:pt x="366" y="95"/>
                    <a:pt x="366" y="94"/>
                  </a:cubicBezTo>
                  <a:cubicBezTo>
                    <a:pt x="367" y="93"/>
                    <a:pt x="366" y="92"/>
                    <a:pt x="365" y="91"/>
                  </a:cubicBezTo>
                  <a:cubicBezTo>
                    <a:pt x="364" y="90"/>
                    <a:pt x="362" y="85"/>
                    <a:pt x="362" y="82"/>
                  </a:cubicBezTo>
                  <a:cubicBezTo>
                    <a:pt x="362" y="79"/>
                    <a:pt x="362" y="76"/>
                    <a:pt x="362" y="74"/>
                  </a:cubicBezTo>
                  <a:cubicBezTo>
                    <a:pt x="362" y="72"/>
                    <a:pt x="359" y="70"/>
                    <a:pt x="359" y="68"/>
                  </a:cubicBezTo>
                  <a:cubicBezTo>
                    <a:pt x="358" y="67"/>
                    <a:pt x="359" y="66"/>
                    <a:pt x="359" y="65"/>
                  </a:cubicBezTo>
                  <a:cubicBezTo>
                    <a:pt x="360" y="64"/>
                    <a:pt x="360" y="58"/>
                    <a:pt x="361" y="57"/>
                  </a:cubicBezTo>
                  <a:cubicBezTo>
                    <a:pt x="361" y="56"/>
                    <a:pt x="362" y="56"/>
                    <a:pt x="362" y="55"/>
                  </a:cubicBezTo>
                  <a:cubicBezTo>
                    <a:pt x="362" y="54"/>
                    <a:pt x="360" y="53"/>
                    <a:pt x="359" y="53"/>
                  </a:cubicBezTo>
                  <a:cubicBezTo>
                    <a:pt x="358" y="53"/>
                    <a:pt x="356" y="54"/>
                    <a:pt x="354" y="54"/>
                  </a:cubicBezTo>
                  <a:cubicBezTo>
                    <a:pt x="352" y="54"/>
                    <a:pt x="351" y="53"/>
                    <a:pt x="351" y="53"/>
                  </a:cubicBezTo>
                  <a:cubicBezTo>
                    <a:pt x="350" y="53"/>
                    <a:pt x="349" y="53"/>
                    <a:pt x="348" y="54"/>
                  </a:cubicBezTo>
                  <a:cubicBezTo>
                    <a:pt x="347" y="55"/>
                    <a:pt x="348" y="56"/>
                    <a:pt x="346" y="62"/>
                  </a:cubicBezTo>
                  <a:cubicBezTo>
                    <a:pt x="345" y="67"/>
                    <a:pt x="340" y="68"/>
                    <a:pt x="340" y="69"/>
                  </a:cubicBezTo>
                  <a:cubicBezTo>
                    <a:pt x="340" y="70"/>
                    <a:pt x="339" y="71"/>
                    <a:pt x="339" y="72"/>
                  </a:cubicBezTo>
                  <a:cubicBezTo>
                    <a:pt x="339" y="73"/>
                    <a:pt x="339" y="72"/>
                    <a:pt x="340" y="73"/>
                  </a:cubicBezTo>
                  <a:cubicBezTo>
                    <a:pt x="341" y="73"/>
                    <a:pt x="341" y="79"/>
                    <a:pt x="342" y="79"/>
                  </a:cubicBezTo>
                  <a:cubicBezTo>
                    <a:pt x="342" y="80"/>
                    <a:pt x="341" y="80"/>
                    <a:pt x="340" y="80"/>
                  </a:cubicBezTo>
                  <a:cubicBezTo>
                    <a:pt x="340" y="80"/>
                    <a:pt x="340" y="83"/>
                    <a:pt x="341" y="84"/>
                  </a:cubicBezTo>
                  <a:cubicBezTo>
                    <a:pt x="342" y="85"/>
                    <a:pt x="342" y="84"/>
                    <a:pt x="343" y="83"/>
                  </a:cubicBezTo>
                  <a:cubicBezTo>
                    <a:pt x="343" y="83"/>
                    <a:pt x="344" y="86"/>
                    <a:pt x="345" y="88"/>
                  </a:cubicBezTo>
                  <a:cubicBezTo>
                    <a:pt x="346" y="89"/>
                    <a:pt x="347" y="90"/>
                    <a:pt x="349" y="89"/>
                  </a:cubicBezTo>
                  <a:cubicBezTo>
                    <a:pt x="350" y="89"/>
                    <a:pt x="349" y="94"/>
                    <a:pt x="348" y="95"/>
                  </a:cubicBezTo>
                  <a:cubicBezTo>
                    <a:pt x="347" y="96"/>
                    <a:pt x="347" y="92"/>
                    <a:pt x="344" y="91"/>
                  </a:cubicBezTo>
                  <a:cubicBezTo>
                    <a:pt x="342" y="89"/>
                    <a:pt x="339" y="88"/>
                    <a:pt x="339" y="87"/>
                  </a:cubicBezTo>
                  <a:cubicBezTo>
                    <a:pt x="338" y="87"/>
                    <a:pt x="334" y="83"/>
                    <a:pt x="331" y="83"/>
                  </a:cubicBezTo>
                  <a:cubicBezTo>
                    <a:pt x="329" y="83"/>
                    <a:pt x="327" y="82"/>
                    <a:pt x="324" y="82"/>
                  </a:cubicBezTo>
                  <a:cubicBezTo>
                    <a:pt x="322" y="82"/>
                    <a:pt x="321" y="81"/>
                    <a:pt x="320" y="81"/>
                  </a:cubicBezTo>
                  <a:cubicBezTo>
                    <a:pt x="319" y="80"/>
                    <a:pt x="318" y="81"/>
                    <a:pt x="319" y="82"/>
                  </a:cubicBezTo>
                  <a:cubicBezTo>
                    <a:pt x="319" y="82"/>
                    <a:pt x="317" y="83"/>
                    <a:pt x="318" y="85"/>
                  </a:cubicBezTo>
                  <a:cubicBezTo>
                    <a:pt x="319" y="87"/>
                    <a:pt x="320" y="88"/>
                    <a:pt x="320" y="89"/>
                  </a:cubicBezTo>
                  <a:cubicBezTo>
                    <a:pt x="321" y="91"/>
                    <a:pt x="319" y="91"/>
                    <a:pt x="318" y="91"/>
                  </a:cubicBezTo>
                  <a:cubicBezTo>
                    <a:pt x="316" y="91"/>
                    <a:pt x="317" y="92"/>
                    <a:pt x="317" y="94"/>
                  </a:cubicBezTo>
                  <a:cubicBezTo>
                    <a:pt x="317" y="96"/>
                    <a:pt x="316" y="94"/>
                    <a:pt x="315" y="93"/>
                  </a:cubicBezTo>
                  <a:cubicBezTo>
                    <a:pt x="314" y="93"/>
                    <a:pt x="314" y="93"/>
                    <a:pt x="315" y="93"/>
                  </a:cubicBezTo>
                  <a:cubicBezTo>
                    <a:pt x="315" y="93"/>
                    <a:pt x="315" y="92"/>
                    <a:pt x="315" y="91"/>
                  </a:cubicBezTo>
                  <a:cubicBezTo>
                    <a:pt x="316" y="91"/>
                    <a:pt x="314" y="90"/>
                    <a:pt x="314" y="89"/>
                  </a:cubicBezTo>
                  <a:cubicBezTo>
                    <a:pt x="313" y="89"/>
                    <a:pt x="312" y="89"/>
                    <a:pt x="311" y="91"/>
                  </a:cubicBezTo>
                  <a:cubicBezTo>
                    <a:pt x="309" y="92"/>
                    <a:pt x="309" y="92"/>
                    <a:pt x="306" y="92"/>
                  </a:cubicBezTo>
                  <a:cubicBezTo>
                    <a:pt x="304" y="93"/>
                    <a:pt x="304" y="91"/>
                    <a:pt x="302" y="92"/>
                  </a:cubicBezTo>
                  <a:cubicBezTo>
                    <a:pt x="300" y="93"/>
                    <a:pt x="300" y="93"/>
                    <a:pt x="299" y="94"/>
                  </a:cubicBezTo>
                  <a:cubicBezTo>
                    <a:pt x="299" y="94"/>
                    <a:pt x="300" y="95"/>
                    <a:pt x="299" y="95"/>
                  </a:cubicBezTo>
                  <a:cubicBezTo>
                    <a:pt x="297" y="96"/>
                    <a:pt x="297" y="95"/>
                    <a:pt x="297" y="96"/>
                  </a:cubicBezTo>
                  <a:cubicBezTo>
                    <a:pt x="296" y="97"/>
                    <a:pt x="295" y="97"/>
                    <a:pt x="295" y="98"/>
                  </a:cubicBezTo>
                  <a:cubicBezTo>
                    <a:pt x="294" y="98"/>
                    <a:pt x="294" y="97"/>
                    <a:pt x="293" y="98"/>
                  </a:cubicBezTo>
                  <a:cubicBezTo>
                    <a:pt x="292" y="98"/>
                    <a:pt x="293" y="97"/>
                    <a:pt x="291" y="97"/>
                  </a:cubicBezTo>
                  <a:cubicBezTo>
                    <a:pt x="290" y="98"/>
                    <a:pt x="291" y="96"/>
                    <a:pt x="291" y="96"/>
                  </a:cubicBezTo>
                  <a:cubicBezTo>
                    <a:pt x="292" y="95"/>
                    <a:pt x="294" y="94"/>
                    <a:pt x="295" y="94"/>
                  </a:cubicBezTo>
                  <a:cubicBezTo>
                    <a:pt x="295" y="93"/>
                    <a:pt x="295" y="91"/>
                    <a:pt x="295" y="90"/>
                  </a:cubicBezTo>
                  <a:cubicBezTo>
                    <a:pt x="295" y="89"/>
                    <a:pt x="296" y="89"/>
                    <a:pt x="297" y="88"/>
                  </a:cubicBezTo>
                  <a:cubicBezTo>
                    <a:pt x="297" y="88"/>
                    <a:pt x="295" y="89"/>
                    <a:pt x="294" y="90"/>
                  </a:cubicBezTo>
                  <a:cubicBezTo>
                    <a:pt x="292" y="90"/>
                    <a:pt x="290" y="92"/>
                    <a:pt x="289" y="92"/>
                  </a:cubicBezTo>
                  <a:cubicBezTo>
                    <a:pt x="288" y="93"/>
                    <a:pt x="287" y="93"/>
                    <a:pt x="284" y="94"/>
                  </a:cubicBezTo>
                  <a:cubicBezTo>
                    <a:pt x="282" y="94"/>
                    <a:pt x="281" y="97"/>
                    <a:pt x="280" y="97"/>
                  </a:cubicBezTo>
                  <a:cubicBezTo>
                    <a:pt x="279" y="98"/>
                    <a:pt x="278" y="97"/>
                    <a:pt x="277" y="97"/>
                  </a:cubicBezTo>
                  <a:cubicBezTo>
                    <a:pt x="276" y="97"/>
                    <a:pt x="278" y="98"/>
                    <a:pt x="278" y="99"/>
                  </a:cubicBezTo>
                  <a:cubicBezTo>
                    <a:pt x="278" y="99"/>
                    <a:pt x="275" y="99"/>
                    <a:pt x="275" y="100"/>
                  </a:cubicBezTo>
                  <a:cubicBezTo>
                    <a:pt x="274" y="100"/>
                    <a:pt x="275" y="102"/>
                    <a:pt x="274" y="104"/>
                  </a:cubicBezTo>
                  <a:cubicBezTo>
                    <a:pt x="274" y="106"/>
                    <a:pt x="270" y="105"/>
                    <a:pt x="268" y="106"/>
                  </a:cubicBezTo>
                  <a:cubicBezTo>
                    <a:pt x="266" y="106"/>
                    <a:pt x="266" y="104"/>
                    <a:pt x="266" y="103"/>
                  </a:cubicBezTo>
                  <a:cubicBezTo>
                    <a:pt x="265" y="102"/>
                    <a:pt x="264" y="102"/>
                    <a:pt x="263" y="102"/>
                  </a:cubicBezTo>
                  <a:cubicBezTo>
                    <a:pt x="262" y="101"/>
                    <a:pt x="263" y="100"/>
                    <a:pt x="264" y="99"/>
                  </a:cubicBezTo>
                  <a:cubicBezTo>
                    <a:pt x="265" y="98"/>
                    <a:pt x="268" y="97"/>
                    <a:pt x="268" y="97"/>
                  </a:cubicBezTo>
                  <a:cubicBezTo>
                    <a:pt x="269" y="97"/>
                    <a:pt x="267" y="95"/>
                    <a:pt x="266" y="94"/>
                  </a:cubicBezTo>
                  <a:cubicBezTo>
                    <a:pt x="266" y="93"/>
                    <a:pt x="264" y="92"/>
                    <a:pt x="262" y="92"/>
                  </a:cubicBezTo>
                  <a:cubicBezTo>
                    <a:pt x="260" y="92"/>
                    <a:pt x="259" y="92"/>
                    <a:pt x="257" y="91"/>
                  </a:cubicBezTo>
                  <a:cubicBezTo>
                    <a:pt x="255" y="91"/>
                    <a:pt x="256" y="92"/>
                    <a:pt x="257" y="93"/>
                  </a:cubicBezTo>
                  <a:cubicBezTo>
                    <a:pt x="258" y="93"/>
                    <a:pt x="259" y="95"/>
                    <a:pt x="259" y="96"/>
                  </a:cubicBezTo>
                  <a:cubicBezTo>
                    <a:pt x="260" y="97"/>
                    <a:pt x="257" y="102"/>
                    <a:pt x="257" y="103"/>
                  </a:cubicBezTo>
                  <a:cubicBezTo>
                    <a:pt x="257" y="104"/>
                    <a:pt x="260" y="104"/>
                    <a:pt x="261" y="106"/>
                  </a:cubicBezTo>
                  <a:cubicBezTo>
                    <a:pt x="262" y="108"/>
                    <a:pt x="259" y="111"/>
                    <a:pt x="259" y="112"/>
                  </a:cubicBezTo>
                  <a:cubicBezTo>
                    <a:pt x="258" y="112"/>
                    <a:pt x="257" y="112"/>
                    <a:pt x="257" y="111"/>
                  </a:cubicBezTo>
                  <a:cubicBezTo>
                    <a:pt x="256" y="111"/>
                    <a:pt x="255" y="110"/>
                    <a:pt x="254" y="110"/>
                  </a:cubicBezTo>
                  <a:cubicBezTo>
                    <a:pt x="253" y="110"/>
                    <a:pt x="253" y="109"/>
                    <a:pt x="253" y="109"/>
                  </a:cubicBezTo>
                  <a:cubicBezTo>
                    <a:pt x="252" y="109"/>
                    <a:pt x="251" y="111"/>
                    <a:pt x="250" y="112"/>
                  </a:cubicBezTo>
                  <a:cubicBezTo>
                    <a:pt x="249" y="112"/>
                    <a:pt x="247" y="113"/>
                    <a:pt x="246" y="114"/>
                  </a:cubicBezTo>
                  <a:cubicBezTo>
                    <a:pt x="245" y="115"/>
                    <a:pt x="243" y="116"/>
                    <a:pt x="243" y="117"/>
                  </a:cubicBezTo>
                  <a:cubicBezTo>
                    <a:pt x="242" y="118"/>
                    <a:pt x="245" y="121"/>
                    <a:pt x="246" y="121"/>
                  </a:cubicBezTo>
                  <a:cubicBezTo>
                    <a:pt x="246" y="122"/>
                    <a:pt x="246" y="122"/>
                    <a:pt x="245" y="123"/>
                  </a:cubicBezTo>
                  <a:cubicBezTo>
                    <a:pt x="245" y="124"/>
                    <a:pt x="241" y="122"/>
                    <a:pt x="240" y="122"/>
                  </a:cubicBezTo>
                  <a:cubicBezTo>
                    <a:pt x="239" y="121"/>
                    <a:pt x="238" y="122"/>
                    <a:pt x="237" y="122"/>
                  </a:cubicBezTo>
                  <a:cubicBezTo>
                    <a:pt x="237" y="123"/>
                    <a:pt x="235" y="121"/>
                    <a:pt x="234" y="120"/>
                  </a:cubicBezTo>
                  <a:cubicBezTo>
                    <a:pt x="234" y="119"/>
                    <a:pt x="233" y="119"/>
                    <a:pt x="232" y="119"/>
                  </a:cubicBezTo>
                  <a:cubicBezTo>
                    <a:pt x="231" y="119"/>
                    <a:pt x="232" y="119"/>
                    <a:pt x="232" y="120"/>
                  </a:cubicBezTo>
                  <a:cubicBezTo>
                    <a:pt x="231" y="121"/>
                    <a:pt x="231" y="121"/>
                    <a:pt x="230" y="121"/>
                  </a:cubicBezTo>
                  <a:cubicBezTo>
                    <a:pt x="230" y="121"/>
                    <a:pt x="230" y="123"/>
                    <a:pt x="232" y="125"/>
                  </a:cubicBezTo>
                  <a:cubicBezTo>
                    <a:pt x="234" y="127"/>
                    <a:pt x="233" y="125"/>
                    <a:pt x="235" y="125"/>
                  </a:cubicBezTo>
                  <a:cubicBezTo>
                    <a:pt x="236" y="124"/>
                    <a:pt x="236" y="127"/>
                    <a:pt x="236" y="128"/>
                  </a:cubicBezTo>
                  <a:cubicBezTo>
                    <a:pt x="237" y="129"/>
                    <a:pt x="235" y="129"/>
                    <a:pt x="234" y="129"/>
                  </a:cubicBezTo>
                  <a:cubicBezTo>
                    <a:pt x="233" y="130"/>
                    <a:pt x="231" y="129"/>
                    <a:pt x="230" y="128"/>
                  </a:cubicBezTo>
                  <a:cubicBezTo>
                    <a:pt x="228" y="127"/>
                    <a:pt x="229" y="126"/>
                    <a:pt x="228" y="126"/>
                  </a:cubicBezTo>
                  <a:cubicBezTo>
                    <a:pt x="227" y="126"/>
                    <a:pt x="226" y="125"/>
                    <a:pt x="225" y="125"/>
                  </a:cubicBezTo>
                  <a:cubicBezTo>
                    <a:pt x="224" y="124"/>
                    <a:pt x="223" y="123"/>
                    <a:pt x="224" y="123"/>
                  </a:cubicBezTo>
                  <a:cubicBezTo>
                    <a:pt x="224" y="122"/>
                    <a:pt x="224" y="120"/>
                    <a:pt x="223" y="119"/>
                  </a:cubicBezTo>
                  <a:cubicBezTo>
                    <a:pt x="223" y="117"/>
                    <a:pt x="222" y="117"/>
                    <a:pt x="223" y="117"/>
                  </a:cubicBezTo>
                  <a:cubicBezTo>
                    <a:pt x="224" y="117"/>
                    <a:pt x="224" y="115"/>
                    <a:pt x="223" y="114"/>
                  </a:cubicBezTo>
                  <a:cubicBezTo>
                    <a:pt x="223" y="114"/>
                    <a:pt x="220" y="111"/>
                    <a:pt x="219" y="111"/>
                  </a:cubicBezTo>
                  <a:cubicBezTo>
                    <a:pt x="219" y="111"/>
                    <a:pt x="218" y="110"/>
                    <a:pt x="218" y="109"/>
                  </a:cubicBezTo>
                  <a:cubicBezTo>
                    <a:pt x="218" y="109"/>
                    <a:pt x="217" y="108"/>
                    <a:pt x="216" y="108"/>
                  </a:cubicBezTo>
                  <a:cubicBezTo>
                    <a:pt x="215" y="108"/>
                    <a:pt x="214" y="108"/>
                    <a:pt x="213" y="107"/>
                  </a:cubicBezTo>
                  <a:cubicBezTo>
                    <a:pt x="212" y="107"/>
                    <a:pt x="213" y="106"/>
                    <a:pt x="214" y="106"/>
                  </a:cubicBezTo>
                  <a:cubicBezTo>
                    <a:pt x="214" y="106"/>
                    <a:pt x="214" y="105"/>
                    <a:pt x="215" y="104"/>
                  </a:cubicBezTo>
                  <a:cubicBezTo>
                    <a:pt x="215" y="104"/>
                    <a:pt x="216" y="106"/>
                    <a:pt x="218" y="107"/>
                  </a:cubicBezTo>
                  <a:cubicBezTo>
                    <a:pt x="219" y="108"/>
                    <a:pt x="223" y="109"/>
                    <a:pt x="224" y="110"/>
                  </a:cubicBezTo>
                  <a:cubicBezTo>
                    <a:pt x="226" y="110"/>
                    <a:pt x="230" y="111"/>
                    <a:pt x="232" y="111"/>
                  </a:cubicBezTo>
                  <a:cubicBezTo>
                    <a:pt x="234" y="112"/>
                    <a:pt x="237" y="112"/>
                    <a:pt x="238" y="112"/>
                  </a:cubicBezTo>
                  <a:cubicBezTo>
                    <a:pt x="239" y="112"/>
                    <a:pt x="241" y="111"/>
                    <a:pt x="243" y="111"/>
                  </a:cubicBezTo>
                  <a:cubicBezTo>
                    <a:pt x="244" y="111"/>
                    <a:pt x="245" y="110"/>
                    <a:pt x="247" y="109"/>
                  </a:cubicBezTo>
                  <a:cubicBezTo>
                    <a:pt x="248" y="107"/>
                    <a:pt x="248" y="104"/>
                    <a:pt x="248" y="103"/>
                  </a:cubicBezTo>
                  <a:cubicBezTo>
                    <a:pt x="247" y="103"/>
                    <a:pt x="248" y="99"/>
                    <a:pt x="247" y="98"/>
                  </a:cubicBezTo>
                  <a:cubicBezTo>
                    <a:pt x="246" y="98"/>
                    <a:pt x="246" y="97"/>
                    <a:pt x="244" y="97"/>
                  </a:cubicBezTo>
                  <a:cubicBezTo>
                    <a:pt x="243" y="96"/>
                    <a:pt x="243" y="95"/>
                    <a:pt x="242" y="96"/>
                  </a:cubicBezTo>
                  <a:cubicBezTo>
                    <a:pt x="241" y="96"/>
                    <a:pt x="241" y="95"/>
                    <a:pt x="240" y="94"/>
                  </a:cubicBezTo>
                  <a:cubicBezTo>
                    <a:pt x="239" y="94"/>
                    <a:pt x="239" y="94"/>
                    <a:pt x="237" y="93"/>
                  </a:cubicBezTo>
                  <a:cubicBezTo>
                    <a:pt x="235" y="93"/>
                    <a:pt x="235" y="93"/>
                    <a:pt x="234" y="92"/>
                  </a:cubicBezTo>
                  <a:cubicBezTo>
                    <a:pt x="233" y="91"/>
                    <a:pt x="229" y="88"/>
                    <a:pt x="228" y="87"/>
                  </a:cubicBezTo>
                  <a:cubicBezTo>
                    <a:pt x="226" y="87"/>
                    <a:pt x="225" y="86"/>
                    <a:pt x="223" y="86"/>
                  </a:cubicBezTo>
                  <a:cubicBezTo>
                    <a:pt x="222" y="87"/>
                    <a:pt x="221" y="86"/>
                    <a:pt x="220" y="86"/>
                  </a:cubicBezTo>
                  <a:cubicBezTo>
                    <a:pt x="219" y="86"/>
                    <a:pt x="218" y="86"/>
                    <a:pt x="218" y="85"/>
                  </a:cubicBezTo>
                  <a:cubicBezTo>
                    <a:pt x="218" y="85"/>
                    <a:pt x="217" y="85"/>
                    <a:pt x="216" y="86"/>
                  </a:cubicBezTo>
                  <a:cubicBezTo>
                    <a:pt x="215" y="87"/>
                    <a:pt x="216" y="84"/>
                    <a:pt x="215" y="84"/>
                  </a:cubicBezTo>
                  <a:cubicBezTo>
                    <a:pt x="214" y="84"/>
                    <a:pt x="213" y="83"/>
                    <a:pt x="214" y="84"/>
                  </a:cubicBezTo>
                  <a:cubicBezTo>
                    <a:pt x="215" y="84"/>
                    <a:pt x="218" y="82"/>
                    <a:pt x="216" y="82"/>
                  </a:cubicBezTo>
                  <a:cubicBezTo>
                    <a:pt x="214" y="81"/>
                    <a:pt x="212" y="80"/>
                    <a:pt x="212" y="81"/>
                  </a:cubicBezTo>
                  <a:cubicBezTo>
                    <a:pt x="212" y="81"/>
                    <a:pt x="211" y="82"/>
                    <a:pt x="211" y="82"/>
                  </a:cubicBezTo>
                  <a:cubicBezTo>
                    <a:pt x="211" y="82"/>
                    <a:pt x="211" y="82"/>
                    <a:pt x="211" y="82"/>
                  </a:cubicBezTo>
                  <a:cubicBezTo>
                    <a:pt x="211" y="82"/>
                    <a:pt x="211" y="82"/>
                    <a:pt x="210" y="82"/>
                  </a:cubicBezTo>
                  <a:cubicBezTo>
                    <a:pt x="210" y="82"/>
                    <a:pt x="210" y="82"/>
                    <a:pt x="210" y="82"/>
                  </a:cubicBezTo>
                  <a:cubicBezTo>
                    <a:pt x="210" y="82"/>
                    <a:pt x="210" y="82"/>
                    <a:pt x="209" y="82"/>
                  </a:cubicBezTo>
                  <a:cubicBezTo>
                    <a:pt x="209" y="82"/>
                    <a:pt x="209" y="82"/>
                    <a:pt x="209" y="82"/>
                  </a:cubicBezTo>
                  <a:cubicBezTo>
                    <a:pt x="208" y="82"/>
                    <a:pt x="208" y="82"/>
                    <a:pt x="208" y="82"/>
                  </a:cubicBezTo>
                  <a:cubicBezTo>
                    <a:pt x="206" y="82"/>
                    <a:pt x="204" y="81"/>
                    <a:pt x="204" y="81"/>
                  </a:cubicBezTo>
                  <a:cubicBezTo>
                    <a:pt x="204" y="80"/>
                    <a:pt x="201" y="80"/>
                    <a:pt x="200" y="79"/>
                  </a:cubicBezTo>
                  <a:cubicBezTo>
                    <a:pt x="200" y="78"/>
                    <a:pt x="202" y="79"/>
                    <a:pt x="204" y="79"/>
                  </a:cubicBezTo>
                  <a:cubicBezTo>
                    <a:pt x="205" y="79"/>
                    <a:pt x="206" y="79"/>
                    <a:pt x="206" y="79"/>
                  </a:cubicBezTo>
                  <a:cubicBezTo>
                    <a:pt x="207" y="78"/>
                    <a:pt x="208" y="77"/>
                    <a:pt x="209" y="77"/>
                  </a:cubicBezTo>
                  <a:cubicBezTo>
                    <a:pt x="209" y="76"/>
                    <a:pt x="209" y="75"/>
                    <a:pt x="208" y="75"/>
                  </a:cubicBezTo>
                  <a:cubicBezTo>
                    <a:pt x="207" y="75"/>
                    <a:pt x="207" y="74"/>
                    <a:pt x="205" y="74"/>
                  </a:cubicBezTo>
                  <a:cubicBezTo>
                    <a:pt x="204" y="74"/>
                    <a:pt x="204" y="73"/>
                    <a:pt x="203" y="74"/>
                  </a:cubicBezTo>
                  <a:cubicBezTo>
                    <a:pt x="202" y="74"/>
                    <a:pt x="203" y="73"/>
                    <a:pt x="202" y="72"/>
                  </a:cubicBezTo>
                  <a:cubicBezTo>
                    <a:pt x="201" y="71"/>
                    <a:pt x="200" y="72"/>
                    <a:pt x="200" y="73"/>
                  </a:cubicBezTo>
                  <a:cubicBezTo>
                    <a:pt x="199" y="73"/>
                    <a:pt x="199" y="74"/>
                    <a:pt x="199" y="75"/>
                  </a:cubicBezTo>
                  <a:cubicBezTo>
                    <a:pt x="198" y="75"/>
                    <a:pt x="198" y="74"/>
                    <a:pt x="199" y="74"/>
                  </a:cubicBezTo>
                  <a:cubicBezTo>
                    <a:pt x="199" y="74"/>
                    <a:pt x="198" y="74"/>
                    <a:pt x="198" y="74"/>
                  </a:cubicBezTo>
                  <a:cubicBezTo>
                    <a:pt x="197" y="74"/>
                    <a:pt x="197" y="73"/>
                    <a:pt x="198" y="73"/>
                  </a:cubicBezTo>
                  <a:cubicBezTo>
                    <a:pt x="198" y="72"/>
                    <a:pt x="199" y="71"/>
                    <a:pt x="199" y="71"/>
                  </a:cubicBezTo>
                  <a:cubicBezTo>
                    <a:pt x="199" y="71"/>
                    <a:pt x="199" y="69"/>
                    <a:pt x="198" y="70"/>
                  </a:cubicBezTo>
                  <a:cubicBezTo>
                    <a:pt x="197" y="70"/>
                    <a:pt x="196" y="70"/>
                    <a:pt x="196" y="70"/>
                  </a:cubicBezTo>
                  <a:cubicBezTo>
                    <a:pt x="195" y="71"/>
                    <a:pt x="194" y="73"/>
                    <a:pt x="194" y="74"/>
                  </a:cubicBezTo>
                  <a:cubicBezTo>
                    <a:pt x="194" y="75"/>
                    <a:pt x="193" y="75"/>
                    <a:pt x="193" y="75"/>
                  </a:cubicBezTo>
                  <a:cubicBezTo>
                    <a:pt x="192" y="75"/>
                    <a:pt x="193" y="70"/>
                    <a:pt x="193" y="70"/>
                  </a:cubicBezTo>
                  <a:cubicBezTo>
                    <a:pt x="194" y="69"/>
                    <a:pt x="192" y="70"/>
                    <a:pt x="191" y="71"/>
                  </a:cubicBezTo>
                  <a:cubicBezTo>
                    <a:pt x="190" y="72"/>
                    <a:pt x="190" y="74"/>
                    <a:pt x="189" y="74"/>
                  </a:cubicBezTo>
                  <a:cubicBezTo>
                    <a:pt x="188" y="75"/>
                    <a:pt x="188" y="78"/>
                    <a:pt x="187" y="79"/>
                  </a:cubicBezTo>
                  <a:cubicBezTo>
                    <a:pt x="186" y="80"/>
                    <a:pt x="187" y="77"/>
                    <a:pt x="187" y="76"/>
                  </a:cubicBezTo>
                  <a:cubicBezTo>
                    <a:pt x="188" y="76"/>
                    <a:pt x="188" y="74"/>
                    <a:pt x="188" y="73"/>
                  </a:cubicBezTo>
                  <a:cubicBezTo>
                    <a:pt x="189" y="73"/>
                    <a:pt x="190" y="71"/>
                    <a:pt x="189" y="71"/>
                  </a:cubicBezTo>
                  <a:cubicBezTo>
                    <a:pt x="188" y="71"/>
                    <a:pt x="188" y="70"/>
                    <a:pt x="187" y="71"/>
                  </a:cubicBezTo>
                  <a:cubicBezTo>
                    <a:pt x="186" y="71"/>
                    <a:pt x="186" y="70"/>
                    <a:pt x="185" y="70"/>
                  </a:cubicBezTo>
                  <a:cubicBezTo>
                    <a:pt x="184" y="70"/>
                    <a:pt x="185" y="71"/>
                    <a:pt x="185" y="72"/>
                  </a:cubicBezTo>
                  <a:cubicBezTo>
                    <a:pt x="185" y="72"/>
                    <a:pt x="184" y="73"/>
                    <a:pt x="184" y="73"/>
                  </a:cubicBezTo>
                  <a:cubicBezTo>
                    <a:pt x="184" y="74"/>
                    <a:pt x="184" y="73"/>
                    <a:pt x="183" y="73"/>
                  </a:cubicBezTo>
                  <a:cubicBezTo>
                    <a:pt x="183" y="73"/>
                    <a:pt x="183" y="74"/>
                    <a:pt x="183" y="75"/>
                  </a:cubicBezTo>
                  <a:cubicBezTo>
                    <a:pt x="184" y="75"/>
                    <a:pt x="182" y="75"/>
                    <a:pt x="182" y="74"/>
                  </a:cubicBezTo>
                  <a:cubicBezTo>
                    <a:pt x="182" y="74"/>
                    <a:pt x="181" y="74"/>
                    <a:pt x="180" y="74"/>
                  </a:cubicBezTo>
                  <a:cubicBezTo>
                    <a:pt x="179" y="75"/>
                    <a:pt x="179" y="75"/>
                    <a:pt x="179" y="76"/>
                  </a:cubicBezTo>
                  <a:cubicBezTo>
                    <a:pt x="179" y="76"/>
                    <a:pt x="181" y="77"/>
                    <a:pt x="181" y="78"/>
                  </a:cubicBezTo>
                  <a:cubicBezTo>
                    <a:pt x="180" y="78"/>
                    <a:pt x="180" y="79"/>
                    <a:pt x="180" y="80"/>
                  </a:cubicBezTo>
                  <a:cubicBezTo>
                    <a:pt x="181" y="81"/>
                    <a:pt x="179" y="79"/>
                    <a:pt x="179" y="80"/>
                  </a:cubicBezTo>
                  <a:cubicBezTo>
                    <a:pt x="178" y="80"/>
                    <a:pt x="178" y="78"/>
                    <a:pt x="179" y="78"/>
                  </a:cubicBezTo>
                  <a:cubicBezTo>
                    <a:pt x="179" y="77"/>
                    <a:pt x="179" y="76"/>
                    <a:pt x="178" y="77"/>
                  </a:cubicBezTo>
                  <a:cubicBezTo>
                    <a:pt x="176" y="78"/>
                    <a:pt x="177" y="76"/>
                    <a:pt x="175" y="76"/>
                  </a:cubicBezTo>
                  <a:cubicBezTo>
                    <a:pt x="174" y="77"/>
                    <a:pt x="172" y="77"/>
                    <a:pt x="172" y="78"/>
                  </a:cubicBezTo>
                  <a:cubicBezTo>
                    <a:pt x="172" y="79"/>
                    <a:pt x="174" y="79"/>
                    <a:pt x="175" y="80"/>
                  </a:cubicBezTo>
                  <a:cubicBezTo>
                    <a:pt x="176" y="80"/>
                    <a:pt x="175" y="81"/>
                    <a:pt x="176" y="82"/>
                  </a:cubicBezTo>
                  <a:cubicBezTo>
                    <a:pt x="176" y="82"/>
                    <a:pt x="174" y="80"/>
                    <a:pt x="173" y="80"/>
                  </a:cubicBezTo>
                  <a:cubicBezTo>
                    <a:pt x="172" y="80"/>
                    <a:pt x="173" y="81"/>
                    <a:pt x="173" y="82"/>
                  </a:cubicBezTo>
                  <a:cubicBezTo>
                    <a:pt x="173" y="82"/>
                    <a:pt x="172" y="81"/>
                    <a:pt x="172" y="81"/>
                  </a:cubicBezTo>
                  <a:cubicBezTo>
                    <a:pt x="171" y="80"/>
                    <a:pt x="171" y="82"/>
                    <a:pt x="170" y="83"/>
                  </a:cubicBezTo>
                  <a:cubicBezTo>
                    <a:pt x="169" y="83"/>
                    <a:pt x="170" y="81"/>
                    <a:pt x="170" y="81"/>
                  </a:cubicBezTo>
                  <a:cubicBezTo>
                    <a:pt x="170" y="80"/>
                    <a:pt x="170" y="81"/>
                    <a:pt x="169" y="82"/>
                  </a:cubicBezTo>
                  <a:cubicBezTo>
                    <a:pt x="168" y="83"/>
                    <a:pt x="168" y="82"/>
                    <a:pt x="168" y="81"/>
                  </a:cubicBezTo>
                  <a:cubicBezTo>
                    <a:pt x="169" y="81"/>
                    <a:pt x="168" y="80"/>
                    <a:pt x="166" y="80"/>
                  </a:cubicBezTo>
                  <a:cubicBezTo>
                    <a:pt x="165" y="80"/>
                    <a:pt x="166" y="79"/>
                    <a:pt x="166" y="78"/>
                  </a:cubicBezTo>
                  <a:cubicBezTo>
                    <a:pt x="166" y="77"/>
                    <a:pt x="165" y="78"/>
                    <a:pt x="164" y="79"/>
                  </a:cubicBezTo>
                  <a:cubicBezTo>
                    <a:pt x="163" y="80"/>
                    <a:pt x="163" y="80"/>
                    <a:pt x="164" y="82"/>
                  </a:cubicBezTo>
                  <a:cubicBezTo>
                    <a:pt x="164" y="83"/>
                    <a:pt x="162" y="82"/>
                    <a:pt x="162" y="83"/>
                  </a:cubicBezTo>
                  <a:cubicBezTo>
                    <a:pt x="161" y="84"/>
                    <a:pt x="162" y="84"/>
                    <a:pt x="163" y="84"/>
                  </a:cubicBezTo>
                  <a:cubicBezTo>
                    <a:pt x="164" y="85"/>
                    <a:pt x="164" y="86"/>
                    <a:pt x="164" y="86"/>
                  </a:cubicBezTo>
                  <a:cubicBezTo>
                    <a:pt x="164" y="87"/>
                    <a:pt x="162" y="86"/>
                    <a:pt x="161" y="87"/>
                  </a:cubicBezTo>
                  <a:cubicBezTo>
                    <a:pt x="161" y="87"/>
                    <a:pt x="161" y="88"/>
                    <a:pt x="160" y="88"/>
                  </a:cubicBezTo>
                  <a:cubicBezTo>
                    <a:pt x="159" y="88"/>
                    <a:pt x="159" y="89"/>
                    <a:pt x="160" y="89"/>
                  </a:cubicBezTo>
                  <a:cubicBezTo>
                    <a:pt x="161" y="90"/>
                    <a:pt x="160" y="90"/>
                    <a:pt x="159" y="90"/>
                  </a:cubicBezTo>
                  <a:cubicBezTo>
                    <a:pt x="158" y="90"/>
                    <a:pt x="157" y="90"/>
                    <a:pt x="157" y="91"/>
                  </a:cubicBezTo>
                  <a:cubicBezTo>
                    <a:pt x="156" y="91"/>
                    <a:pt x="155" y="91"/>
                    <a:pt x="154" y="91"/>
                  </a:cubicBezTo>
                  <a:cubicBezTo>
                    <a:pt x="154" y="90"/>
                    <a:pt x="153" y="90"/>
                    <a:pt x="152" y="91"/>
                  </a:cubicBezTo>
                  <a:cubicBezTo>
                    <a:pt x="152" y="92"/>
                    <a:pt x="151" y="93"/>
                    <a:pt x="151" y="94"/>
                  </a:cubicBezTo>
                  <a:cubicBezTo>
                    <a:pt x="151" y="94"/>
                    <a:pt x="153" y="94"/>
                    <a:pt x="154" y="94"/>
                  </a:cubicBezTo>
                  <a:cubicBezTo>
                    <a:pt x="155" y="93"/>
                    <a:pt x="153" y="95"/>
                    <a:pt x="152" y="96"/>
                  </a:cubicBezTo>
                  <a:cubicBezTo>
                    <a:pt x="151" y="96"/>
                    <a:pt x="153" y="96"/>
                    <a:pt x="154" y="96"/>
                  </a:cubicBezTo>
                  <a:cubicBezTo>
                    <a:pt x="155" y="95"/>
                    <a:pt x="154" y="97"/>
                    <a:pt x="153" y="97"/>
                  </a:cubicBezTo>
                  <a:cubicBezTo>
                    <a:pt x="152" y="97"/>
                    <a:pt x="151" y="97"/>
                    <a:pt x="150" y="98"/>
                  </a:cubicBezTo>
                  <a:cubicBezTo>
                    <a:pt x="150" y="99"/>
                    <a:pt x="152" y="99"/>
                    <a:pt x="153" y="100"/>
                  </a:cubicBezTo>
                  <a:cubicBezTo>
                    <a:pt x="155" y="100"/>
                    <a:pt x="149" y="99"/>
                    <a:pt x="149" y="100"/>
                  </a:cubicBezTo>
                  <a:cubicBezTo>
                    <a:pt x="149" y="101"/>
                    <a:pt x="148" y="102"/>
                    <a:pt x="148" y="102"/>
                  </a:cubicBezTo>
                  <a:cubicBezTo>
                    <a:pt x="148" y="103"/>
                    <a:pt x="149" y="103"/>
                    <a:pt x="150" y="103"/>
                  </a:cubicBezTo>
                  <a:cubicBezTo>
                    <a:pt x="151" y="103"/>
                    <a:pt x="148" y="104"/>
                    <a:pt x="147" y="104"/>
                  </a:cubicBezTo>
                  <a:cubicBezTo>
                    <a:pt x="147" y="104"/>
                    <a:pt x="145" y="105"/>
                    <a:pt x="145" y="106"/>
                  </a:cubicBezTo>
                  <a:cubicBezTo>
                    <a:pt x="145" y="107"/>
                    <a:pt x="144" y="107"/>
                    <a:pt x="143" y="108"/>
                  </a:cubicBezTo>
                  <a:cubicBezTo>
                    <a:pt x="142" y="109"/>
                    <a:pt x="142" y="110"/>
                    <a:pt x="142" y="111"/>
                  </a:cubicBezTo>
                  <a:cubicBezTo>
                    <a:pt x="142" y="111"/>
                    <a:pt x="142" y="111"/>
                    <a:pt x="144" y="112"/>
                  </a:cubicBezTo>
                  <a:cubicBezTo>
                    <a:pt x="146" y="113"/>
                    <a:pt x="143" y="112"/>
                    <a:pt x="142" y="112"/>
                  </a:cubicBezTo>
                  <a:cubicBezTo>
                    <a:pt x="141" y="112"/>
                    <a:pt x="140" y="114"/>
                    <a:pt x="141" y="114"/>
                  </a:cubicBezTo>
                  <a:cubicBezTo>
                    <a:pt x="142" y="114"/>
                    <a:pt x="141" y="115"/>
                    <a:pt x="141" y="116"/>
                  </a:cubicBezTo>
                  <a:cubicBezTo>
                    <a:pt x="141" y="117"/>
                    <a:pt x="140" y="118"/>
                    <a:pt x="139" y="119"/>
                  </a:cubicBezTo>
                  <a:cubicBezTo>
                    <a:pt x="138" y="120"/>
                    <a:pt x="140" y="119"/>
                    <a:pt x="140" y="119"/>
                  </a:cubicBezTo>
                  <a:cubicBezTo>
                    <a:pt x="141" y="119"/>
                    <a:pt x="139" y="121"/>
                    <a:pt x="138" y="121"/>
                  </a:cubicBezTo>
                  <a:cubicBezTo>
                    <a:pt x="137" y="122"/>
                    <a:pt x="136" y="122"/>
                    <a:pt x="136" y="123"/>
                  </a:cubicBezTo>
                  <a:cubicBezTo>
                    <a:pt x="136" y="124"/>
                    <a:pt x="135" y="123"/>
                    <a:pt x="134" y="123"/>
                  </a:cubicBezTo>
                  <a:cubicBezTo>
                    <a:pt x="133" y="123"/>
                    <a:pt x="131" y="126"/>
                    <a:pt x="131" y="127"/>
                  </a:cubicBezTo>
                  <a:cubicBezTo>
                    <a:pt x="130" y="128"/>
                    <a:pt x="129" y="129"/>
                    <a:pt x="128" y="130"/>
                  </a:cubicBezTo>
                  <a:cubicBezTo>
                    <a:pt x="128" y="130"/>
                    <a:pt x="130" y="131"/>
                    <a:pt x="131" y="131"/>
                  </a:cubicBezTo>
                  <a:cubicBezTo>
                    <a:pt x="132" y="131"/>
                    <a:pt x="134" y="130"/>
                    <a:pt x="134" y="130"/>
                  </a:cubicBezTo>
                  <a:cubicBezTo>
                    <a:pt x="135" y="129"/>
                    <a:pt x="132" y="132"/>
                    <a:pt x="131" y="132"/>
                  </a:cubicBezTo>
                  <a:cubicBezTo>
                    <a:pt x="130" y="132"/>
                    <a:pt x="130" y="131"/>
                    <a:pt x="129" y="131"/>
                  </a:cubicBezTo>
                  <a:cubicBezTo>
                    <a:pt x="129" y="131"/>
                    <a:pt x="128" y="132"/>
                    <a:pt x="128" y="132"/>
                  </a:cubicBezTo>
                  <a:cubicBezTo>
                    <a:pt x="128" y="133"/>
                    <a:pt x="126" y="133"/>
                    <a:pt x="125" y="133"/>
                  </a:cubicBezTo>
                  <a:cubicBezTo>
                    <a:pt x="124" y="133"/>
                    <a:pt x="124" y="134"/>
                    <a:pt x="124" y="135"/>
                  </a:cubicBezTo>
                  <a:cubicBezTo>
                    <a:pt x="124" y="136"/>
                    <a:pt x="124" y="136"/>
                    <a:pt x="124" y="137"/>
                  </a:cubicBezTo>
                  <a:cubicBezTo>
                    <a:pt x="125" y="138"/>
                    <a:pt x="124" y="137"/>
                    <a:pt x="122" y="136"/>
                  </a:cubicBezTo>
                  <a:cubicBezTo>
                    <a:pt x="121" y="136"/>
                    <a:pt x="121" y="137"/>
                    <a:pt x="120" y="138"/>
                  </a:cubicBezTo>
                  <a:cubicBezTo>
                    <a:pt x="119" y="138"/>
                    <a:pt x="117" y="138"/>
                    <a:pt x="116" y="138"/>
                  </a:cubicBezTo>
                  <a:cubicBezTo>
                    <a:pt x="115" y="139"/>
                    <a:pt x="116" y="139"/>
                    <a:pt x="117" y="139"/>
                  </a:cubicBezTo>
                  <a:cubicBezTo>
                    <a:pt x="118" y="140"/>
                    <a:pt x="117" y="140"/>
                    <a:pt x="115" y="140"/>
                  </a:cubicBezTo>
                  <a:cubicBezTo>
                    <a:pt x="114" y="140"/>
                    <a:pt x="114" y="140"/>
                    <a:pt x="114" y="141"/>
                  </a:cubicBezTo>
                  <a:cubicBezTo>
                    <a:pt x="114" y="142"/>
                    <a:pt x="112" y="141"/>
                    <a:pt x="111" y="142"/>
                  </a:cubicBezTo>
                  <a:cubicBezTo>
                    <a:pt x="111" y="143"/>
                    <a:pt x="113" y="143"/>
                    <a:pt x="112" y="143"/>
                  </a:cubicBezTo>
                  <a:cubicBezTo>
                    <a:pt x="111" y="143"/>
                    <a:pt x="109" y="143"/>
                    <a:pt x="110" y="144"/>
                  </a:cubicBezTo>
                  <a:cubicBezTo>
                    <a:pt x="111" y="145"/>
                    <a:pt x="111" y="146"/>
                    <a:pt x="112" y="147"/>
                  </a:cubicBezTo>
                  <a:cubicBezTo>
                    <a:pt x="112" y="149"/>
                    <a:pt x="114" y="149"/>
                    <a:pt x="112" y="148"/>
                  </a:cubicBezTo>
                  <a:cubicBezTo>
                    <a:pt x="110" y="148"/>
                    <a:pt x="110" y="149"/>
                    <a:pt x="111" y="150"/>
                  </a:cubicBezTo>
                  <a:cubicBezTo>
                    <a:pt x="112" y="151"/>
                    <a:pt x="112" y="151"/>
                    <a:pt x="110" y="151"/>
                  </a:cubicBezTo>
                  <a:cubicBezTo>
                    <a:pt x="108" y="152"/>
                    <a:pt x="110" y="152"/>
                    <a:pt x="111" y="153"/>
                  </a:cubicBezTo>
                  <a:cubicBezTo>
                    <a:pt x="111" y="153"/>
                    <a:pt x="110" y="154"/>
                    <a:pt x="111" y="154"/>
                  </a:cubicBezTo>
                  <a:cubicBezTo>
                    <a:pt x="112" y="154"/>
                    <a:pt x="109" y="155"/>
                    <a:pt x="111" y="156"/>
                  </a:cubicBezTo>
                  <a:cubicBezTo>
                    <a:pt x="112" y="157"/>
                    <a:pt x="112" y="156"/>
                    <a:pt x="113" y="155"/>
                  </a:cubicBezTo>
                  <a:cubicBezTo>
                    <a:pt x="114" y="154"/>
                    <a:pt x="113" y="156"/>
                    <a:pt x="112" y="157"/>
                  </a:cubicBezTo>
                  <a:cubicBezTo>
                    <a:pt x="111" y="159"/>
                    <a:pt x="111" y="157"/>
                    <a:pt x="110" y="158"/>
                  </a:cubicBezTo>
                  <a:cubicBezTo>
                    <a:pt x="108" y="158"/>
                    <a:pt x="110" y="159"/>
                    <a:pt x="111" y="160"/>
                  </a:cubicBezTo>
                  <a:cubicBezTo>
                    <a:pt x="111" y="162"/>
                    <a:pt x="111" y="161"/>
                    <a:pt x="112" y="161"/>
                  </a:cubicBezTo>
                  <a:cubicBezTo>
                    <a:pt x="113" y="161"/>
                    <a:pt x="113" y="161"/>
                    <a:pt x="114" y="160"/>
                  </a:cubicBezTo>
                  <a:cubicBezTo>
                    <a:pt x="115" y="160"/>
                    <a:pt x="113" y="162"/>
                    <a:pt x="114" y="163"/>
                  </a:cubicBezTo>
                  <a:cubicBezTo>
                    <a:pt x="114" y="164"/>
                    <a:pt x="113" y="163"/>
                    <a:pt x="112" y="163"/>
                  </a:cubicBezTo>
                  <a:cubicBezTo>
                    <a:pt x="111" y="164"/>
                    <a:pt x="111" y="165"/>
                    <a:pt x="112" y="166"/>
                  </a:cubicBezTo>
                  <a:cubicBezTo>
                    <a:pt x="113" y="166"/>
                    <a:pt x="114" y="168"/>
                    <a:pt x="115" y="168"/>
                  </a:cubicBezTo>
                  <a:cubicBezTo>
                    <a:pt x="116" y="169"/>
                    <a:pt x="118" y="169"/>
                    <a:pt x="120" y="169"/>
                  </a:cubicBezTo>
                  <a:cubicBezTo>
                    <a:pt x="121" y="168"/>
                    <a:pt x="121" y="169"/>
                    <a:pt x="122" y="168"/>
                  </a:cubicBezTo>
                  <a:cubicBezTo>
                    <a:pt x="123" y="168"/>
                    <a:pt x="125" y="166"/>
                    <a:pt x="126" y="164"/>
                  </a:cubicBezTo>
                  <a:cubicBezTo>
                    <a:pt x="128" y="162"/>
                    <a:pt x="129" y="162"/>
                    <a:pt x="130" y="162"/>
                  </a:cubicBezTo>
                  <a:cubicBezTo>
                    <a:pt x="131" y="161"/>
                    <a:pt x="131" y="161"/>
                    <a:pt x="131" y="159"/>
                  </a:cubicBezTo>
                  <a:cubicBezTo>
                    <a:pt x="131" y="159"/>
                    <a:pt x="131" y="159"/>
                    <a:pt x="131" y="159"/>
                  </a:cubicBezTo>
                  <a:cubicBezTo>
                    <a:pt x="131" y="159"/>
                    <a:pt x="131" y="159"/>
                    <a:pt x="131" y="159"/>
                  </a:cubicBezTo>
                  <a:cubicBezTo>
                    <a:pt x="131" y="159"/>
                    <a:pt x="131" y="159"/>
                    <a:pt x="131" y="159"/>
                  </a:cubicBezTo>
                  <a:cubicBezTo>
                    <a:pt x="131" y="159"/>
                    <a:pt x="131" y="159"/>
                    <a:pt x="131" y="159"/>
                  </a:cubicBezTo>
                  <a:cubicBezTo>
                    <a:pt x="131" y="159"/>
                    <a:pt x="131" y="160"/>
                    <a:pt x="131" y="160"/>
                  </a:cubicBezTo>
                  <a:cubicBezTo>
                    <a:pt x="131" y="160"/>
                    <a:pt x="131" y="160"/>
                    <a:pt x="131" y="160"/>
                  </a:cubicBezTo>
                  <a:cubicBezTo>
                    <a:pt x="131" y="160"/>
                    <a:pt x="132" y="160"/>
                    <a:pt x="132" y="160"/>
                  </a:cubicBezTo>
                  <a:cubicBezTo>
                    <a:pt x="132" y="160"/>
                    <a:pt x="132" y="161"/>
                    <a:pt x="132" y="161"/>
                  </a:cubicBezTo>
                  <a:cubicBezTo>
                    <a:pt x="132" y="161"/>
                    <a:pt x="132" y="161"/>
                    <a:pt x="132" y="161"/>
                  </a:cubicBezTo>
                  <a:cubicBezTo>
                    <a:pt x="132" y="161"/>
                    <a:pt x="132" y="161"/>
                    <a:pt x="132" y="162"/>
                  </a:cubicBezTo>
                  <a:cubicBezTo>
                    <a:pt x="132" y="162"/>
                    <a:pt x="132" y="162"/>
                    <a:pt x="132" y="162"/>
                  </a:cubicBezTo>
                  <a:cubicBezTo>
                    <a:pt x="132" y="162"/>
                    <a:pt x="132" y="162"/>
                    <a:pt x="132" y="162"/>
                  </a:cubicBezTo>
                  <a:cubicBezTo>
                    <a:pt x="132" y="163"/>
                    <a:pt x="133" y="163"/>
                    <a:pt x="133" y="163"/>
                  </a:cubicBezTo>
                  <a:cubicBezTo>
                    <a:pt x="133" y="164"/>
                    <a:pt x="133" y="167"/>
                    <a:pt x="134" y="168"/>
                  </a:cubicBezTo>
                  <a:cubicBezTo>
                    <a:pt x="134" y="169"/>
                    <a:pt x="135" y="169"/>
                    <a:pt x="136" y="168"/>
                  </a:cubicBezTo>
                  <a:cubicBezTo>
                    <a:pt x="137" y="167"/>
                    <a:pt x="135" y="171"/>
                    <a:pt x="135" y="172"/>
                  </a:cubicBezTo>
                  <a:cubicBezTo>
                    <a:pt x="135" y="173"/>
                    <a:pt x="137" y="176"/>
                    <a:pt x="138" y="177"/>
                  </a:cubicBezTo>
                  <a:cubicBezTo>
                    <a:pt x="138" y="178"/>
                    <a:pt x="139" y="180"/>
                    <a:pt x="139" y="181"/>
                  </a:cubicBezTo>
                  <a:cubicBezTo>
                    <a:pt x="139" y="182"/>
                    <a:pt x="138" y="185"/>
                    <a:pt x="139" y="185"/>
                  </a:cubicBezTo>
                  <a:cubicBezTo>
                    <a:pt x="139" y="185"/>
                    <a:pt x="141" y="185"/>
                    <a:pt x="142" y="185"/>
                  </a:cubicBezTo>
                  <a:cubicBezTo>
                    <a:pt x="144" y="185"/>
                    <a:pt x="144" y="185"/>
                    <a:pt x="145" y="184"/>
                  </a:cubicBezTo>
                  <a:cubicBezTo>
                    <a:pt x="145" y="183"/>
                    <a:pt x="145" y="182"/>
                    <a:pt x="147" y="181"/>
                  </a:cubicBezTo>
                  <a:cubicBezTo>
                    <a:pt x="149" y="180"/>
                    <a:pt x="150" y="181"/>
                    <a:pt x="151" y="180"/>
                  </a:cubicBezTo>
                  <a:cubicBezTo>
                    <a:pt x="152" y="180"/>
                    <a:pt x="154" y="174"/>
                    <a:pt x="155" y="173"/>
                  </a:cubicBezTo>
                  <a:cubicBezTo>
                    <a:pt x="155" y="171"/>
                    <a:pt x="155" y="169"/>
                    <a:pt x="155" y="168"/>
                  </a:cubicBezTo>
                  <a:cubicBezTo>
                    <a:pt x="155" y="167"/>
                    <a:pt x="158" y="164"/>
                    <a:pt x="158" y="163"/>
                  </a:cubicBezTo>
                  <a:cubicBezTo>
                    <a:pt x="159" y="163"/>
                    <a:pt x="159" y="163"/>
                    <a:pt x="160" y="163"/>
                  </a:cubicBezTo>
                  <a:cubicBezTo>
                    <a:pt x="160" y="163"/>
                    <a:pt x="161" y="160"/>
                    <a:pt x="162" y="160"/>
                  </a:cubicBezTo>
                  <a:cubicBezTo>
                    <a:pt x="163" y="159"/>
                    <a:pt x="163" y="158"/>
                    <a:pt x="164" y="158"/>
                  </a:cubicBezTo>
                  <a:cubicBezTo>
                    <a:pt x="164" y="157"/>
                    <a:pt x="163" y="155"/>
                    <a:pt x="162" y="154"/>
                  </a:cubicBezTo>
                  <a:cubicBezTo>
                    <a:pt x="162" y="153"/>
                    <a:pt x="161" y="152"/>
                    <a:pt x="159" y="152"/>
                  </a:cubicBezTo>
                  <a:cubicBezTo>
                    <a:pt x="157" y="152"/>
                    <a:pt x="157" y="151"/>
                    <a:pt x="157" y="150"/>
                  </a:cubicBezTo>
                  <a:cubicBezTo>
                    <a:pt x="156" y="149"/>
                    <a:pt x="157" y="146"/>
                    <a:pt x="157" y="146"/>
                  </a:cubicBezTo>
                  <a:cubicBezTo>
                    <a:pt x="158" y="145"/>
                    <a:pt x="158" y="142"/>
                    <a:pt x="158" y="141"/>
                  </a:cubicBezTo>
                  <a:cubicBezTo>
                    <a:pt x="159" y="140"/>
                    <a:pt x="157" y="139"/>
                    <a:pt x="157" y="139"/>
                  </a:cubicBezTo>
                  <a:cubicBezTo>
                    <a:pt x="157" y="138"/>
                    <a:pt x="158" y="139"/>
                    <a:pt x="159" y="139"/>
                  </a:cubicBezTo>
                  <a:cubicBezTo>
                    <a:pt x="160" y="139"/>
                    <a:pt x="162" y="136"/>
                    <a:pt x="163" y="135"/>
                  </a:cubicBezTo>
                  <a:cubicBezTo>
                    <a:pt x="164" y="134"/>
                    <a:pt x="164" y="132"/>
                    <a:pt x="165" y="132"/>
                  </a:cubicBezTo>
                  <a:cubicBezTo>
                    <a:pt x="165" y="131"/>
                    <a:pt x="168" y="130"/>
                    <a:pt x="168" y="130"/>
                  </a:cubicBezTo>
                  <a:cubicBezTo>
                    <a:pt x="169" y="130"/>
                    <a:pt x="171" y="129"/>
                    <a:pt x="171" y="128"/>
                  </a:cubicBezTo>
                  <a:cubicBezTo>
                    <a:pt x="171" y="126"/>
                    <a:pt x="174" y="125"/>
                    <a:pt x="174" y="124"/>
                  </a:cubicBezTo>
                  <a:cubicBezTo>
                    <a:pt x="175" y="123"/>
                    <a:pt x="173" y="123"/>
                    <a:pt x="173" y="122"/>
                  </a:cubicBezTo>
                  <a:cubicBezTo>
                    <a:pt x="172" y="121"/>
                    <a:pt x="173" y="121"/>
                    <a:pt x="174" y="120"/>
                  </a:cubicBezTo>
                  <a:cubicBezTo>
                    <a:pt x="174" y="120"/>
                    <a:pt x="174" y="119"/>
                    <a:pt x="174" y="119"/>
                  </a:cubicBezTo>
                  <a:cubicBezTo>
                    <a:pt x="175" y="118"/>
                    <a:pt x="175" y="118"/>
                    <a:pt x="176" y="117"/>
                  </a:cubicBezTo>
                  <a:cubicBezTo>
                    <a:pt x="178" y="116"/>
                    <a:pt x="177" y="116"/>
                    <a:pt x="177" y="116"/>
                  </a:cubicBezTo>
                  <a:cubicBezTo>
                    <a:pt x="177" y="115"/>
                    <a:pt x="179" y="115"/>
                    <a:pt x="180" y="115"/>
                  </a:cubicBezTo>
                  <a:cubicBezTo>
                    <a:pt x="181" y="116"/>
                    <a:pt x="181" y="116"/>
                    <a:pt x="181" y="116"/>
                  </a:cubicBezTo>
                  <a:cubicBezTo>
                    <a:pt x="181" y="116"/>
                    <a:pt x="181" y="116"/>
                    <a:pt x="182" y="116"/>
                  </a:cubicBezTo>
                  <a:cubicBezTo>
                    <a:pt x="182" y="116"/>
                    <a:pt x="182" y="115"/>
                    <a:pt x="182" y="115"/>
                  </a:cubicBezTo>
                  <a:cubicBezTo>
                    <a:pt x="182" y="115"/>
                    <a:pt x="182" y="115"/>
                    <a:pt x="183" y="115"/>
                  </a:cubicBezTo>
                  <a:cubicBezTo>
                    <a:pt x="183" y="115"/>
                    <a:pt x="183" y="115"/>
                    <a:pt x="183" y="115"/>
                  </a:cubicBezTo>
                  <a:cubicBezTo>
                    <a:pt x="184" y="115"/>
                    <a:pt x="184" y="115"/>
                    <a:pt x="184" y="115"/>
                  </a:cubicBezTo>
                  <a:cubicBezTo>
                    <a:pt x="186" y="115"/>
                    <a:pt x="186" y="116"/>
                    <a:pt x="187" y="117"/>
                  </a:cubicBezTo>
                  <a:cubicBezTo>
                    <a:pt x="188" y="118"/>
                    <a:pt x="187" y="121"/>
                    <a:pt x="186" y="121"/>
                  </a:cubicBezTo>
                  <a:cubicBezTo>
                    <a:pt x="185" y="121"/>
                    <a:pt x="183" y="125"/>
                    <a:pt x="182" y="126"/>
                  </a:cubicBezTo>
                  <a:cubicBezTo>
                    <a:pt x="182" y="127"/>
                    <a:pt x="178" y="130"/>
                    <a:pt x="177" y="131"/>
                  </a:cubicBezTo>
                  <a:cubicBezTo>
                    <a:pt x="177" y="133"/>
                    <a:pt x="173" y="136"/>
                    <a:pt x="172" y="137"/>
                  </a:cubicBezTo>
                  <a:cubicBezTo>
                    <a:pt x="171" y="138"/>
                    <a:pt x="172" y="138"/>
                    <a:pt x="173" y="139"/>
                  </a:cubicBezTo>
                  <a:cubicBezTo>
                    <a:pt x="173" y="141"/>
                    <a:pt x="174" y="146"/>
                    <a:pt x="174" y="147"/>
                  </a:cubicBezTo>
                  <a:cubicBezTo>
                    <a:pt x="173" y="148"/>
                    <a:pt x="173" y="149"/>
                    <a:pt x="173" y="150"/>
                  </a:cubicBezTo>
                  <a:cubicBezTo>
                    <a:pt x="173" y="151"/>
                    <a:pt x="173" y="152"/>
                    <a:pt x="174" y="152"/>
                  </a:cubicBezTo>
                  <a:cubicBezTo>
                    <a:pt x="176" y="152"/>
                    <a:pt x="177" y="153"/>
                    <a:pt x="177" y="154"/>
                  </a:cubicBezTo>
                  <a:cubicBezTo>
                    <a:pt x="177" y="155"/>
                    <a:pt x="177" y="155"/>
                    <a:pt x="179" y="156"/>
                  </a:cubicBezTo>
                  <a:cubicBezTo>
                    <a:pt x="180" y="156"/>
                    <a:pt x="182" y="156"/>
                    <a:pt x="183" y="156"/>
                  </a:cubicBezTo>
                  <a:cubicBezTo>
                    <a:pt x="184" y="156"/>
                    <a:pt x="185" y="155"/>
                    <a:pt x="187" y="155"/>
                  </a:cubicBezTo>
                  <a:cubicBezTo>
                    <a:pt x="189" y="154"/>
                    <a:pt x="191" y="154"/>
                    <a:pt x="193" y="153"/>
                  </a:cubicBezTo>
                  <a:cubicBezTo>
                    <a:pt x="194" y="153"/>
                    <a:pt x="195" y="153"/>
                    <a:pt x="195" y="153"/>
                  </a:cubicBezTo>
                  <a:cubicBezTo>
                    <a:pt x="196" y="153"/>
                    <a:pt x="196" y="153"/>
                    <a:pt x="196" y="153"/>
                  </a:cubicBezTo>
                  <a:cubicBezTo>
                    <a:pt x="196" y="153"/>
                    <a:pt x="196" y="153"/>
                    <a:pt x="196" y="153"/>
                  </a:cubicBezTo>
                  <a:cubicBezTo>
                    <a:pt x="197" y="153"/>
                    <a:pt x="198" y="153"/>
                    <a:pt x="199" y="153"/>
                  </a:cubicBezTo>
                  <a:cubicBezTo>
                    <a:pt x="200" y="152"/>
                    <a:pt x="200" y="152"/>
                    <a:pt x="200" y="153"/>
                  </a:cubicBezTo>
                  <a:cubicBezTo>
                    <a:pt x="200" y="155"/>
                    <a:pt x="202" y="154"/>
                    <a:pt x="203" y="155"/>
                  </a:cubicBezTo>
                  <a:cubicBezTo>
                    <a:pt x="204" y="155"/>
                    <a:pt x="204" y="157"/>
                    <a:pt x="203" y="157"/>
                  </a:cubicBezTo>
                  <a:cubicBezTo>
                    <a:pt x="201" y="157"/>
                    <a:pt x="198" y="157"/>
                    <a:pt x="199" y="158"/>
                  </a:cubicBezTo>
                  <a:cubicBezTo>
                    <a:pt x="199" y="158"/>
                    <a:pt x="199" y="158"/>
                    <a:pt x="199" y="158"/>
                  </a:cubicBezTo>
                  <a:cubicBezTo>
                    <a:pt x="199" y="158"/>
                    <a:pt x="199" y="158"/>
                    <a:pt x="199" y="158"/>
                  </a:cubicBezTo>
                  <a:cubicBezTo>
                    <a:pt x="199" y="159"/>
                    <a:pt x="199" y="159"/>
                    <a:pt x="198" y="159"/>
                  </a:cubicBezTo>
                  <a:cubicBezTo>
                    <a:pt x="198" y="159"/>
                    <a:pt x="198" y="159"/>
                    <a:pt x="197" y="159"/>
                  </a:cubicBezTo>
                  <a:cubicBezTo>
                    <a:pt x="197" y="159"/>
                    <a:pt x="197" y="159"/>
                    <a:pt x="197" y="159"/>
                  </a:cubicBezTo>
                  <a:cubicBezTo>
                    <a:pt x="194" y="159"/>
                    <a:pt x="189" y="159"/>
                    <a:pt x="187" y="159"/>
                  </a:cubicBezTo>
                  <a:cubicBezTo>
                    <a:pt x="186" y="159"/>
                    <a:pt x="181" y="161"/>
                    <a:pt x="181" y="162"/>
                  </a:cubicBezTo>
                  <a:cubicBezTo>
                    <a:pt x="181" y="164"/>
                    <a:pt x="182" y="166"/>
                    <a:pt x="183" y="167"/>
                  </a:cubicBezTo>
                  <a:cubicBezTo>
                    <a:pt x="183" y="167"/>
                    <a:pt x="184" y="167"/>
                    <a:pt x="184" y="167"/>
                  </a:cubicBezTo>
                  <a:cubicBezTo>
                    <a:pt x="184" y="167"/>
                    <a:pt x="184" y="167"/>
                    <a:pt x="184" y="167"/>
                  </a:cubicBezTo>
                  <a:cubicBezTo>
                    <a:pt x="184" y="167"/>
                    <a:pt x="184" y="168"/>
                    <a:pt x="184" y="168"/>
                  </a:cubicBezTo>
                  <a:cubicBezTo>
                    <a:pt x="184" y="168"/>
                    <a:pt x="184" y="168"/>
                    <a:pt x="184" y="168"/>
                  </a:cubicBezTo>
                  <a:cubicBezTo>
                    <a:pt x="184" y="169"/>
                    <a:pt x="185" y="169"/>
                    <a:pt x="185" y="170"/>
                  </a:cubicBezTo>
                  <a:cubicBezTo>
                    <a:pt x="185" y="171"/>
                    <a:pt x="185" y="171"/>
                    <a:pt x="185" y="172"/>
                  </a:cubicBezTo>
                  <a:cubicBezTo>
                    <a:pt x="185" y="174"/>
                    <a:pt x="183" y="176"/>
                    <a:pt x="182" y="176"/>
                  </a:cubicBezTo>
                  <a:cubicBezTo>
                    <a:pt x="180" y="175"/>
                    <a:pt x="178" y="171"/>
                    <a:pt x="177" y="171"/>
                  </a:cubicBezTo>
                  <a:cubicBezTo>
                    <a:pt x="176" y="171"/>
                    <a:pt x="173" y="172"/>
                    <a:pt x="173" y="173"/>
                  </a:cubicBezTo>
                  <a:cubicBezTo>
                    <a:pt x="173" y="174"/>
                    <a:pt x="172" y="175"/>
                    <a:pt x="172" y="176"/>
                  </a:cubicBezTo>
                  <a:cubicBezTo>
                    <a:pt x="171" y="177"/>
                    <a:pt x="171" y="178"/>
                    <a:pt x="171" y="179"/>
                  </a:cubicBezTo>
                  <a:cubicBezTo>
                    <a:pt x="171" y="180"/>
                    <a:pt x="171" y="181"/>
                    <a:pt x="171" y="181"/>
                  </a:cubicBezTo>
                  <a:cubicBezTo>
                    <a:pt x="171" y="181"/>
                    <a:pt x="171" y="181"/>
                    <a:pt x="171" y="181"/>
                  </a:cubicBezTo>
                  <a:cubicBezTo>
                    <a:pt x="171" y="182"/>
                    <a:pt x="171" y="183"/>
                    <a:pt x="171" y="183"/>
                  </a:cubicBezTo>
                  <a:cubicBezTo>
                    <a:pt x="171" y="184"/>
                    <a:pt x="170" y="184"/>
                    <a:pt x="170" y="185"/>
                  </a:cubicBezTo>
                  <a:cubicBezTo>
                    <a:pt x="170" y="185"/>
                    <a:pt x="170" y="185"/>
                    <a:pt x="170" y="185"/>
                  </a:cubicBezTo>
                  <a:cubicBezTo>
                    <a:pt x="170" y="185"/>
                    <a:pt x="170" y="186"/>
                    <a:pt x="169" y="186"/>
                  </a:cubicBezTo>
                  <a:cubicBezTo>
                    <a:pt x="169" y="186"/>
                    <a:pt x="169" y="186"/>
                    <a:pt x="169" y="186"/>
                  </a:cubicBezTo>
                  <a:cubicBezTo>
                    <a:pt x="169" y="187"/>
                    <a:pt x="168" y="187"/>
                    <a:pt x="168" y="187"/>
                  </a:cubicBezTo>
                  <a:cubicBezTo>
                    <a:pt x="168" y="188"/>
                    <a:pt x="167" y="188"/>
                    <a:pt x="167" y="188"/>
                  </a:cubicBezTo>
                  <a:cubicBezTo>
                    <a:pt x="167" y="188"/>
                    <a:pt x="167" y="188"/>
                    <a:pt x="167" y="188"/>
                  </a:cubicBezTo>
                  <a:cubicBezTo>
                    <a:pt x="167" y="188"/>
                    <a:pt x="167" y="188"/>
                    <a:pt x="167" y="188"/>
                  </a:cubicBezTo>
                  <a:cubicBezTo>
                    <a:pt x="167" y="189"/>
                    <a:pt x="167" y="189"/>
                    <a:pt x="167" y="189"/>
                  </a:cubicBezTo>
                  <a:cubicBezTo>
                    <a:pt x="167" y="189"/>
                    <a:pt x="166" y="189"/>
                    <a:pt x="166" y="189"/>
                  </a:cubicBezTo>
                  <a:cubicBezTo>
                    <a:pt x="166" y="190"/>
                    <a:pt x="166" y="190"/>
                    <a:pt x="166" y="190"/>
                  </a:cubicBezTo>
                  <a:cubicBezTo>
                    <a:pt x="166" y="190"/>
                    <a:pt x="166" y="190"/>
                    <a:pt x="166" y="190"/>
                  </a:cubicBezTo>
                  <a:cubicBezTo>
                    <a:pt x="165" y="190"/>
                    <a:pt x="165" y="191"/>
                    <a:pt x="165" y="191"/>
                  </a:cubicBezTo>
                  <a:cubicBezTo>
                    <a:pt x="165" y="191"/>
                    <a:pt x="165" y="191"/>
                    <a:pt x="165" y="191"/>
                  </a:cubicBezTo>
                  <a:cubicBezTo>
                    <a:pt x="164" y="191"/>
                    <a:pt x="164" y="191"/>
                    <a:pt x="164" y="191"/>
                  </a:cubicBezTo>
                  <a:cubicBezTo>
                    <a:pt x="162" y="191"/>
                    <a:pt x="163" y="189"/>
                    <a:pt x="160" y="189"/>
                  </a:cubicBezTo>
                  <a:cubicBezTo>
                    <a:pt x="158" y="189"/>
                    <a:pt x="152" y="190"/>
                    <a:pt x="150" y="191"/>
                  </a:cubicBezTo>
                  <a:cubicBezTo>
                    <a:pt x="150" y="192"/>
                    <a:pt x="149" y="192"/>
                    <a:pt x="149" y="192"/>
                  </a:cubicBezTo>
                  <a:cubicBezTo>
                    <a:pt x="149" y="192"/>
                    <a:pt x="148" y="192"/>
                    <a:pt x="148" y="192"/>
                  </a:cubicBezTo>
                  <a:cubicBezTo>
                    <a:pt x="148" y="192"/>
                    <a:pt x="148" y="192"/>
                    <a:pt x="147" y="192"/>
                  </a:cubicBezTo>
                  <a:cubicBezTo>
                    <a:pt x="147" y="192"/>
                    <a:pt x="147" y="193"/>
                    <a:pt x="147" y="193"/>
                  </a:cubicBezTo>
                  <a:cubicBezTo>
                    <a:pt x="146" y="193"/>
                    <a:pt x="146" y="193"/>
                    <a:pt x="146" y="193"/>
                  </a:cubicBezTo>
                  <a:cubicBezTo>
                    <a:pt x="146" y="193"/>
                    <a:pt x="145" y="193"/>
                    <a:pt x="145" y="193"/>
                  </a:cubicBezTo>
                  <a:cubicBezTo>
                    <a:pt x="145" y="193"/>
                    <a:pt x="145" y="193"/>
                    <a:pt x="144" y="193"/>
                  </a:cubicBezTo>
                  <a:cubicBezTo>
                    <a:pt x="143" y="193"/>
                    <a:pt x="143" y="191"/>
                    <a:pt x="143" y="190"/>
                  </a:cubicBezTo>
                  <a:cubicBezTo>
                    <a:pt x="142" y="190"/>
                    <a:pt x="142" y="191"/>
                    <a:pt x="141" y="192"/>
                  </a:cubicBezTo>
                  <a:cubicBezTo>
                    <a:pt x="140" y="193"/>
                    <a:pt x="140" y="191"/>
                    <a:pt x="138" y="191"/>
                  </a:cubicBezTo>
                  <a:cubicBezTo>
                    <a:pt x="137" y="191"/>
                    <a:pt x="134" y="193"/>
                    <a:pt x="133" y="193"/>
                  </a:cubicBezTo>
                  <a:cubicBezTo>
                    <a:pt x="132" y="193"/>
                    <a:pt x="133" y="191"/>
                    <a:pt x="133" y="191"/>
                  </a:cubicBezTo>
                  <a:cubicBezTo>
                    <a:pt x="132" y="190"/>
                    <a:pt x="129" y="192"/>
                    <a:pt x="129" y="192"/>
                  </a:cubicBezTo>
                  <a:cubicBezTo>
                    <a:pt x="128" y="191"/>
                    <a:pt x="127" y="190"/>
                    <a:pt x="128" y="190"/>
                  </a:cubicBezTo>
                  <a:cubicBezTo>
                    <a:pt x="128" y="190"/>
                    <a:pt x="128" y="190"/>
                    <a:pt x="128" y="190"/>
                  </a:cubicBezTo>
                  <a:cubicBezTo>
                    <a:pt x="128" y="190"/>
                    <a:pt x="128" y="189"/>
                    <a:pt x="128" y="189"/>
                  </a:cubicBezTo>
                  <a:cubicBezTo>
                    <a:pt x="128" y="189"/>
                    <a:pt x="128" y="189"/>
                    <a:pt x="128" y="189"/>
                  </a:cubicBezTo>
                  <a:cubicBezTo>
                    <a:pt x="128" y="189"/>
                    <a:pt x="128" y="189"/>
                    <a:pt x="128" y="189"/>
                  </a:cubicBezTo>
                  <a:cubicBezTo>
                    <a:pt x="128" y="189"/>
                    <a:pt x="128" y="189"/>
                    <a:pt x="128" y="189"/>
                  </a:cubicBezTo>
                  <a:cubicBezTo>
                    <a:pt x="128" y="189"/>
                    <a:pt x="128" y="188"/>
                    <a:pt x="128" y="188"/>
                  </a:cubicBezTo>
                  <a:cubicBezTo>
                    <a:pt x="128" y="188"/>
                    <a:pt x="128" y="188"/>
                    <a:pt x="128" y="188"/>
                  </a:cubicBezTo>
                  <a:cubicBezTo>
                    <a:pt x="128" y="188"/>
                    <a:pt x="128" y="188"/>
                    <a:pt x="128" y="188"/>
                  </a:cubicBezTo>
                  <a:cubicBezTo>
                    <a:pt x="127" y="188"/>
                    <a:pt x="127" y="188"/>
                    <a:pt x="127" y="188"/>
                  </a:cubicBezTo>
                  <a:cubicBezTo>
                    <a:pt x="127" y="187"/>
                    <a:pt x="127" y="187"/>
                    <a:pt x="127" y="187"/>
                  </a:cubicBezTo>
                  <a:cubicBezTo>
                    <a:pt x="127" y="187"/>
                    <a:pt x="127" y="187"/>
                    <a:pt x="127" y="187"/>
                  </a:cubicBezTo>
                  <a:cubicBezTo>
                    <a:pt x="127" y="187"/>
                    <a:pt x="127" y="187"/>
                    <a:pt x="127" y="187"/>
                  </a:cubicBezTo>
                  <a:cubicBezTo>
                    <a:pt x="127" y="187"/>
                    <a:pt x="127" y="187"/>
                    <a:pt x="127" y="187"/>
                  </a:cubicBezTo>
                  <a:cubicBezTo>
                    <a:pt x="127" y="186"/>
                    <a:pt x="127" y="186"/>
                    <a:pt x="127" y="186"/>
                  </a:cubicBezTo>
                  <a:cubicBezTo>
                    <a:pt x="127" y="186"/>
                    <a:pt x="129" y="186"/>
                    <a:pt x="130" y="186"/>
                  </a:cubicBezTo>
                  <a:cubicBezTo>
                    <a:pt x="131" y="185"/>
                    <a:pt x="128" y="184"/>
                    <a:pt x="127" y="184"/>
                  </a:cubicBezTo>
                  <a:cubicBezTo>
                    <a:pt x="126" y="184"/>
                    <a:pt x="128" y="182"/>
                    <a:pt x="129" y="181"/>
                  </a:cubicBezTo>
                  <a:cubicBezTo>
                    <a:pt x="131" y="180"/>
                    <a:pt x="131" y="180"/>
                    <a:pt x="132" y="179"/>
                  </a:cubicBezTo>
                  <a:cubicBezTo>
                    <a:pt x="132" y="178"/>
                    <a:pt x="131" y="178"/>
                    <a:pt x="130" y="179"/>
                  </a:cubicBezTo>
                  <a:cubicBezTo>
                    <a:pt x="129" y="179"/>
                    <a:pt x="128" y="176"/>
                    <a:pt x="129" y="175"/>
                  </a:cubicBezTo>
                  <a:cubicBezTo>
                    <a:pt x="130" y="175"/>
                    <a:pt x="130" y="173"/>
                    <a:pt x="130" y="172"/>
                  </a:cubicBezTo>
                  <a:cubicBezTo>
                    <a:pt x="130" y="171"/>
                    <a:pt x="128" y="172"/>
                    <a:pt x="127" y="173"/>
                  </a:cubicBezTo>
                  <a:cubicBezTo>
                    <a:pt x="127" y="173"/>
                    <a:pt x="126" y="175"/>
                    <a:pt x="126" y="175"/>
                  </a:cubicBezTo>
                  <a:cubicBezTo>
                    <a:pt x="127" y="176"/>
                    <a:pt x="126" y="177"/>
                    <a:pt x="125" y="177"/>
                  </a:cubicBezTo>
                  <a:cubicBezTo>
                    <a:pt x="124" y="178"/>
                    <a:pt x="124" y="176"/>
                    <a:pt x="123" y="175"/>
                  </a:cubicBezTo>
                  <a:cubicBezTo>
                    <a:pt x="123" y="175"/>
                    <a:pt x="122" y="176"/>
                    <a:pt x="122" y="177"/>
                  </a:cubicBezTo>
                  <a:cubicBezTo>
                    <a:pt x="121" y="177"/>
                    <a:pt x="121" y="181"/>
                    <a:pt x="121" y="182"/>
                  </a:cubicBezTo>
                  <a:cubicBezTo>
                    <a:pt x="120" y="182"/>
                    <a:pt x="121" y="184"/>
                    <a:pt x="122" y="185"/>
                  </a:cubicBezTo>
                  <a:cubicBezTo>
                    <a:pt x="122" y="185"/>
                    <a:pt x="122" y="186"/>
                    <a:pt x="122" y="186"/>
                  </a:cubicBezTo>
                  <a:cubicBezTo>
                    <a:pt x="122" y="186"/>
                    <a:pt x="122" y="186"/>
                    <a:pt x="122" y="186"/>
                  </a:cubicBezTo>
                  <a:cubicBezTo>
                    <a:pt x="122" y="186"/>
                    <a:pt x="122" y="187"/>
                    <a:pt x="122" y="187"/>
                  </a:cubicBezTo>
                  <a:cubicBezTo>
                    <a:pt x="122" y="187"/>
                    <a:pt x="122" y="188"/>
                    <a:pt x="122" y="188"/>
                  </a:cubicBezTo>
                  <a:cubicBezTo>
                    <a:pt x="122" y="188"/>
                    <a:pt x="122" y="188"/>
                    <a:pt x="122" y="188"/>
                  </a:cubicBezTo>
                  <a:cubicBezTo>
                    <a:pt x="122" y="188"/>
                    <a:pt x="122" y="189"/>
                    <a:pt x="122" y="189"/>
                  </a:cubicBezTo>
                  <a:cubicBezTo>
                    <a:pt x="122" y="190"/>
                    <a:pt x="122" y="190"/>
                    <a:pt x="122" y="190"/>
                  </a:cubicBezTo>
                  <a:cubicBezTo>
                    <a:pt x="123" y="190"/>
                    <a:pt x="123" y="190"/>
                    <a:pt x="123" y="191"/>
                  </a:cubicBezTo>
                  <a:cubicBezTo>
                    <a:pt x="123" y="191"/>
                    <a:pt x="123" y="191"/>
                    <a:pt x="123" y="191"/>
                  </a:cubicBezTo>
                  <a:cubicBezTo>
                    <a:pt x="123" y="191"/>
                    <a:pt x="123" y="192"/>
                    <a:pt x="123" y="192"/>
                  </a:cubicBezTo>
                  <a:cubicBezTo>
                    <a:pt x="123" y="192"/>
                    <a:pt x="123" y="192"/>
                    <a:pt x="123" y="192"/>
                  </a:cubicBezTo>
                  <a:cubicBezTo>
                    <a:pt x="123" y="192"/>
                    <a:pt x="123" y="193"/>
                    <a:pt x="123" y="193"/>
                  </a:cubicBezTo>
                  <a:cubicBezTo>
                    <a:pt x="123" y="194"/>
                    <a:pt x="123" y="195"/>
                    <a:pt x="122" y="196"/>
                  </a:cubicBezTo>
                  <a:cubicBezTo>
                    <a:pt x="121" y="196"/>
                    <a:pt x="118" y="193"/>
                    <a:pt x="117" y="195"/>
                  </a:cubicBezTo>
                  <a:cubicBezTo>
                    <a:pt x="116" y="195"/>
                    <a:pt x="116" y="195"/>
                    <a:pt x="116" y="196"/>
                  </a:cubicBezTo>
                  <a:cubicBezTo>
                    <a:pt x="115" y="196"/>
                    <a:pt x="115" y="196"/>
                    <a:pt x="115" y="196"/>
                  </a:cubicBezTo>
                  <a:cubicBezTo>
                    <a:pt x="115" y="196"/>
                    <a:pt x="115" y="196"/>
                    <a:pt x="114" y="196"/>
                  </a:cubicBezTo>
                  <a:cubicBezTo>
                    <a:pt x="114" y="196"/>
                    <a:pt x="114" y="196"/>
                    <a:pt x="114" y="196"/>
                  </a:cubicBezTo>
                  <a:cubicBezTo>
                    <a:pt x="114" y="196"/>
                    <a:pt x="113" y="197"/>
                    <a:pt x="113" y="197"/>
                  </a:cubicBezTo>
                  <a:cubicBezTo>
                    <a:pt x="112" y="197"/>
                    <a:pt x="111" y="197"/>
                    <a:pt x="110" y="198"/>
                  </a:cubicBezTo>
                  <a:cubicBezTo>
                    <a:pt x="108" y="199"/>
                    <a:pt x="108" y="199"/>
                    <a:pt x="107" y="199"/>
                  </a:cubicBezTo>
                  <a:cubicBezTo>
                    <a:pt x="106" y="199"/>
                    <a:pt x="104" y="204"/>
                    <a:pt x="103" y="206"/>
                  </a:cubicBezTo>
                  <a:cubicBezTo>
                    <a:pt x="103" y="206"/>
                    <a:pt x="103" y="206"/>
                    <a:pt x="103" y="207"/>
                  </a:cubicBezTo>
                  <a:cubicBezTo>
                    <a:pt x="103" y="207"/>
                    <a:pt x="103" y="207"/>
                    <a:pt x="103" y="207"/>
                  </a:cubicBezTo>
                  <a:cubicBezTo>
                    <a:pt x="102" y="207"/>
                    <a:pt x="102" y="207"/>
                    <a:pt x="102" y="207"/>
                  </a:cubicBezTo>
                  <a:cubicBezTo>
                    <a:pt x="102" y="207"/>
                    <a:pt x="102" y="207"/>
                    <a:pt x="102" y="207"/>
                  </a:cubicBezTo>
                  <a:cubicBezTo>
                    <a:pt x="102" y="208"/>
                    <a:pt x="101" y="208"/>
                    <a:pt x="101" y="208"/>
                  </a:cubicBezTo>
                  <a:cubicBezTo>
                    <a:pt x="101" y="208"/>
                    <a:pt x="101" y="208"/>
                    <a:pt x="101" y="208"/>
                  </a:cubicBezTo>
                  <a:cubicBezTo>
                    <a:pt x="101" y="208"/>
                    <a:pt x="101" y="208"/>
                    <a:pt x="101" y="208"/>
                  </a:cubicBezTo>
                  <a:cubicBezTo>
                    <a:pt x="100" y="208"/>
                    <a:pt x="100" y="208"/>
                    <a:pt x="100" y="208"/>
                  </a:cubicBezTo>
                  <a:cubicBezTo>
                    <a:pt x="100" y="208"/>
                    <a:pt x="100" y="208"/>
                    <a:pt x="100" y="208"/>
                  </a:cubicBezTo>
                  <a:cubicBezTo>
                    <a:pt x="100" y="208"/>
                    <a:pt x="100" y="208"/>
                    <a:pt x="100" y="208"/>
                  </a:cubicBezTo>
                  <a:cubicBezTo>
                    <a:pt x="100" y="208"/>
                    <a:pt x="100" y="208"/>
                    <a:pt x="99" y="208"/>
                  </a:cubicBezTo>
                  <a:cubicBezTo>
                    <a:pt x="99" y="208"/>
                    <a:pt x="98" y="208"/>
                    <a:pt x="97" y="208"/>
                  </a:cubicBezTo>
                  <a:cubicBezTo>
                    <a:pt x="96" y="208"/>
                    <a:pt x="96" y="208"/>
                    <a:pt x="95" y="209"/>
                  </a:cubicBezTo>
                  <a:cubicBezTo>
                    <a:pt x="95" y="209"/>
                    <a:pt x="95" y="209"/>
                    <a:pt x="95" y="209"/>
                  </a:cubicBezTo>
                  <a:cubicBezTo>
                    <a:pt x="95" y="209"/>
                    <a:pt x="94" y="209"/>
                    <a:pt x="94" y="210"/>
                  </a:cubicBezTo>
                  <a:cubicBezTo>
                    <a:pt x="93" y="211"/>
                    <a:pt x="94" y="213"/>
                    <a:pt x="94" y="214"/>
                  </a:cubicBezTo>
                  <a:cubicBezTo>
                    <a:pt x="94" y="214"/>
                    <a:pt x="92" y="216"/>
                    <a:pt x="91" y="216"/>
                  </a:cubicBezTo>
                  <a:cubicBezTo>
                    <a:pt x="91" y="217"/>
                    <a:pt x="90" y="216"/>
                    <a:pt x="88" y="217"/>
                  </a:cubicBezTo>
                  <a:cubicBezTo>
                    <a:pt x="87" y="218"/>
                    <a:pt x="87" y="219"/>
                    <a:pt x="86" y="220"/>
                  </a:cubicBezTo>
                  <a:cubicBezTo>
                    <a:pt x="84" y="221"/>
                    <a:pt x="83" y="220"/>
                    <a:pt x="82" y="219"/>
                  </a:cubicBezTo>
                  <a:cubicBezTo>
                    <a:pt x="80" y="218"/>
                    <a:pt x="79" y="218"/>
                    <a:pt x="80" y="219"/>
                  </a:cubicBezTo>
                  <a:cubicBezTo>
                    <a:pt x="80" y="220"/>
                    <a:pt x="81" y="222"/>
                    <a:pt x="81" y="223"/>
                  </a:cubicBezTo>
                  <a:cubicBezTo>
                    <a:pt x="81" y="223"/>
                    <a:pt x="80" y="224"/>
                    <a:pt x="78" y="224"/>
                  </a:cubicBezTo>
                  <a:cubicBezTo>
                    <a:pt x="76" y="224"/>
                    <a:pt x="74" y="222"/>
                    <a:pt x="71" y="223"/>
                  </a:cubicBezTo>
                  <a:cubicBezTo>
                    <a:pt x="68" y="223"/>
                    <a:pt x="67" y="224"/>
                    <a:pt x="68" y="224"/>
                  </a:cubicBezTo>
                  <a:cubicBezTo>
                    <a:pt x="68" y="224"/>
                    <a:pt x="68" y="226"/>
                    <a:pt x="68" y="227"/>
                  </a:cubicBezTo>
                  <a:cubicBezTo>
                    <a:pt x="69" y="228"/>
                    <a:pt x="76" y="230"/>
                    <a:pt x="77" y="231"/>
                  </a:cubicBezTo>
                  <a:cubicBezTo>
                    <a:pt x="78" y="231"/>
                    <a:pt x="77" y="232"/>
                    <a:pt x="77" y="233"/>
                  </a:cubicBezTo>
                  <a:cubicBezTo>
                    <a:pt x="78" y="234"/>
                    <a:pt x="80" y="235"/>
                    <a:pt x="81" y="240"/>
                  </a:cubicBezTo>
                  <a:cubicBezTo>
                    <a:pt x="82" y="244"/>
                    <a:pt x="80" y="245"/>
                    <a:pt x="80" y="247"/>
                  </a:cubicBezTo>
                  <a:cubicBezTo>
                    <a:pt x="80" y="247"/>
                    <a:pt x="80" y="248"/>
                    <a:pt x="80" y="248"/>
                  </a:cubicBezTo>
                  <a:cubicBezTo>
                    <a:pt x="80" y="248"/>
                    <a:pt x="80" y="248"/>
                    <a:pt x="80" y="249"/>
                  </a:cubicBezTo>
                  <a:cubicBezTo>
                    <a:pt x="79" y="249"/>
                    <a:pt x="79" y="249"/>
                    <a:pt x="79" y="249"/>
                  </a:cubicBezTo>
                  <a:cubicBezTo>
                    <a:pt x="79" y="249"/>
                    <a:pt x="79" y="250"/>
                    <a:pt x="79" y="250"/>
                  </a:cubicBezTo>
                  <a:cubicBezTo>
                    <a:pt x="79" y="250"/>
                    <a:pt x="79" y="250"/>
                    <a:pt x="79" y="250"/>
                  </a:cubicBezTo>
                  <a:cubicBezTo>
                    <a:pt x="79" y="250"/>
                    <a:pt x="78" y="250"/>
                    <a:pt x="78" y="251"/>
                  </a:cubicBezTo>
                  <a:cubicBezTo>
                    <a:pt x="78" y="251"/>
                    <a:pt x="78" y="251"/>
                    <a:pt x="77" y="251"/>
                  </a:cubicBezTo>
                  <a:cubicBezTo>
                    <a:pt x="75" y="252"/>
                    <a:pt x="70" y="250"/>
                    <a:pt x="68" y="250"/>
                  </a:cubicBezTo>
                  <a:cubicBezTo>
                    <a:pt x="65" y="250"/>
                    <a:pt x="59" y="250"/>
                    <a:pt x="57" y="250"/>
                  </a:cubicBezTo>
                  <a:cubicBezTo>
                    <a:pt x="55" y="250"/>
                    <a:pt x="53" y="250"/>
                    <a:pt x="52" y="251"/>
                  </a:cubicBezTo>
                  <a:cubicBezTo>
                    <a:pt x="51" y="252"/>
                    <a:pt x="49" y="251"/>
                    <a:pt x="47" y="252"/>
                  </a:cubicBezTo>
                  <a:cubicBezTo>
                    <a:pt x="46" y="254"/>
                    <a:pt x="47" y="254"/>
                    <a:pt x="48" y="256"/>
                  </a:cubicBezTo>
                  <a:cubicBezTo>
                    <a:pt x="48" y="256"/>
                    <a:pt x="48" y="257"/>
                    <a:pt x="48" y="257"/>
                  </a:cubicBezTo>
                  <a:cubicBezTo>
                    <a:pt x="48" y="257"/>
                    <a:pt x="48" y="258"/>
                    <a:pt x="48" y="258"/>
                  </a:cubicBezTo>
                  <a:cubicBezTo>
                    <a:pt x="48" y="258"/>
                    <a:pt x="48" y="258"/>
                    <a:pt x="48" y="259"/>
                  </a:cubicBezTo>
                  <a:cubicBezTo>
                    <a:pt x="48" y="259"/>
                    <a:pt x="48" y="259"/>
                    <a:pt x="48" y="259"/>
                  </a:cubicBezTo>
                  <a:cubicBezTo>
                    <a:pt x="48" y="259"/>
                    <a:pt x="48" y="259"/>
                    <a:pt x="48" y="260"/>
                  </a:cubicBezTo>
                  <a:cubicBezTo>
                    <a:pt x="48" y="260"/>
                    <a:pt x="48" y="260"/>
                    <a:pt x="48" y="260"/>
                  </a:cubicBezTo>
                  <a:cubicBezTo>
                    <a:pt x="48" y="261"/>
                    <a:pt x="48" y="261"/>
                    <a:pt x="48" y="261"/>
                  </a:cubicBezTo>
                  <a:cubicBezTo>
                    <a:pt x="48" y="261"/>
                    <a:pt x="48" y="262"/>
                    <a:pt x="49" y="263"/>
                  </a:cubicBezTo>
                  <a:cubicBezTo>
                    <a:pt x="49" y="263"/>
                    <a:pt x="49" y="263"/>
                    <a:pt x="49" y="263"/>
                  </a:cubicBezTo>
                  <a:cubicBezTo>
                    <a:pt x="49" y="263"/>
                    <a:pt x="49" y="263"/>
                    <a:pt x="49" y="263"/>
                  </a:cubicBezTo>
                  <a:cubicBezTo>
                    <a:pt x="49" y="264"/>
                    <a:pt x="49" y="264"/>
                    <a:pt x="49" y="264"/>
                  </a:cubicBezTo>
                  <a:cubicBezTo>
                    <a:pt x="49" y="264"/>
                    <a:pt x="49" y="264"/>
                    <a:pt x="49" y="264"/>
                  </a:cubicBezTo>
                  <a:cubicBezTo>
                    <a:pt x="49" y="265"/>
                    <a:pt x="49" y="265"/>
                    <a:pt x="49" y="265"/>
                  </a:cubicBezTo>
                  <a:cubicBezTo>
                    <a:pt x="49" y="267"/>
                    <a:pt x="46" y="271"/>
                    <a:pt x="45" y="273"/>
                  </a:cubicBezTo>
                  <a:cubicBezTo>
                    <a:pt x="44" y="275"/>
                    <a:pt x="45" y="274"/>
                    <a:pt x="46" y="275"/>
                  </a:cubicBezTo>
                  <a:cubicBezTo>
                    <a:pt x="47" y="275"/>
                    <a:pt x="47" y="278"/>
                    <a:pt x="47" y="279"/>
                  </a:cubicBezTo>
                  <a:cubicBezTo>
                    <a:pt x="46" y="281"/>
                    <a:pt x="46" y="282"/>
                    <a:pt x="48" y="282"/>
                  </a:cubicBezTo>
                  <a:cubicBezTo>
                    <a:pt x="49" y="282"/>
                    <a:pt x="49" y="282"/>
                    <a:pt x="50" y="282"/>
                  </a:cubicBezTo>
                  <a:cubicBezTo>
                    <a:pt x="50" y="282"/>
                    <a:pt x="50" y="282"/>
                    <a:pt x="50" y="282"/>
                  </a:cubicBezTo>
                  <a:cubicBezTo>
                    <a:pt x="50" y="282"/>
                    <a:pt x="50" y="282"/>
                    <a:pt x="51" y="282"/>
                  </a:cubicBezTo>
                  <a:cubicBezTo>
                    <a:pt x="51" y="282"/>
                    <a:pt x="51" y="282"/>
                    <a:pt x="51" y="282"/>
                  </a:cubicBezTo>
                  <a:cubicBezTo>
                    <a:pt x="51" y="282"/>
                    <a:pt x="51" y="282"/>
                    <a:pt x="52" y="281"/>
                  </a:cubicBezTo>
                  <a:cubicBezTo>
                    <a:pt x="52" y="281"/>
                    <a:pt x="52" y="281"/>
                    <a:pt x="52" y="281"/>
                  </a:cubicBezTo>
                  <a:cubicBezTo>
                    <a:pt x="54" y="281"/>
                    <a:pt x="57" y="286"/>
                    <a:pt x="58" y="286"/>
                  </a:cubicBezTo>
                  <a:cubicBezTo>
                    <a:pt x="58" y="287"/>
                    <a:pt x="59" y="287"/>
                    <a:pt x="60" y="287"/>
                  </a:cubicBezTo>
                  <a:cubicBezTo>
                    <a:pt x="61" y="286"/>
                    <a:pt x="62" y="285"/>
                    <a:pt x="64" y="285"/>
                  </a:cubicBezTo>
                  <a:cubicBezTo>
                    <a:pt x="67" y="284"/>
                    <a:pt x="65" y="284"/>
                    <a:pt x="67" y="284"/>
                  </a:cubicBezTo>
                  <a:cubicBezTo>
                    <a:pt x="69" y="284"/>
                    <a:pt x="77" y="281"/>
                    <a:pt x="79" y="280"/>
                  </a:cubicBezTo>
                  <a:cubicBezTo>
                    <a:pt x="80" y="279"/>
                    <a:pt x="81" y="279"/>
                    <a:pt x="81" y="278"/>
                  </a:cubicBezTo>
                  <a:cubicBezTo>
                    <a:pt x="81" y="277"/>
                    <a:pt x="83" y="275"/>
                    <a:pt x="84" y="274"/>
                  </a:cubicBezTo>
                  <a:cubicBezTo>
                    <a:pt x="84" y="273"/>
                    <a:pt x="83" y="272"/>
                    <a:pt x="83" y="270"/>
                  </a:cubicBezTo>
                  <a:cubicBezTo>
                    <a:pt x="83" y="268"/>
                    <a:pt x="86" y="265"/>
                    <a:pt x="86" y="264"/>
                  </a:cubicBezTo>
                  <a:cubicBezTo>
                    <a:pt x="86" y="264"/>
                    <a:pt x="88" y="263"/>
                    <a:pt x="90" y="262"/>
                  </a:cubicBezTo>
                  <a:cubicBezTo>
                    <a:pt x="92" y="261"/>
                    <a:pt x="91" y="262"/>
                    <a:pt x="92" y="262"/>
                  </a:cubicBezTo>
                  <a:cubicBezTo>
                    <a:pt x="92" y="262"/>
                    <a:pt x="96" y="260"/>
                    <a:pt x="97" y="258"/>
                  </a:cubicBezTo>
                  <a:cubicBezTo>
                    <a:pt x="97" y="258"/>
                    <a:pt x="97" y="258"/>
                    <a:pt x="97" y="258"/>
                  </a:cubicBezTo>
                  <a:cubicBezTo>
                    <a:pt x="97" y="258"/>
                    <a:pt x="97" y="258"/>
                    <a:pt x="97" y="258"/>
                  </a:cubicBezTo>
                  <a:cubicBezTo>
                    <a:pt x="97" y="258"/>
                    <a:pt x="97" y="258"/>
                    <a:pt x="97" y="258"/>
                  </a:cubicBezTo>
                  <a:cubicBezTo>
                    <a:pt x="97" y="257"/>
                    <a:pt x="97" y="257"/>
                    <a:pt x="97" y="257"/>
                  </a:cubicBezTo>
                  <a:cubicBezTo>
                    <a:pt x="97" y="257"/>
                    <a:pt x="97" y="257"/>
                    <a:pt x="97" y="257"/>
                  </a:cubicBezTo>
                  <a:cubicBezTo>
                    <a:pt x="97" y="257"/>
                    <a:pt x="97" y="257"/>
                    <a:pt x="97" y="257"/>
                  </a:cubicBezTo>
                  <a:cubicBezTo>
                    <a:pt x="97" y="256"/>
                    <a:pt x="97" y="256"/>
                    <a:pt x="97" y="255"/>
                  </a:cubicBezTo>
                  <a:cubicBezTo>
                    <a:pt x="97" y="255"/>
                    <a:pt x="97" y="255"/>
                    <a:pt x="97" y="255"/>
                  </a:cubicBezTo>
                  <a:cubicBezTo>
                    <a:pt x="97" y="254"/>
                    <a:pt x="101" y="250"/>
                    <a:pt x="102" y="250"/>
                  </a:cubicBezTo>
                  <a:cubicBezTo>
                    <a:pt x="103" y="250"/>
                    <a:pt x="107" y="252"/>
                    <a:pt x="110" y="252"/>
                  </a:cubicBezTo>
                  <a:cubicBezTo>
                    <a:pt x="110" y="252"/>
                    <a:pt x="111" y="252"/>
                    <a:pt x="111" y="252"/>
                  </a:cubicBezTo>
                  <a:cubicBezTo>
                    <a:pt x="112" y="251"/>
                    <a:pt x="112" y="251"/>
                    <a:pt x="112" y="251"/>
                  </a:cubicBezTo>
                  <a:cubicBezTo>
                    <a:pt x="112" y="251"/>
                    <a:pt x="113" y="251"/>
                    <a:pt x="113" y="251"/>
                  </a:cubicBezTo>
                  <a:cubicBezTo>
                    <a:pt x="113" y="251"/>
                    <a:pt x="113" y="251"/>
                    <a:pt x="113" y="251"/>
                  </a:cubicBezTo>
                  <a:cubicBezTo>
                    <a:pt x="113" y="251"/>
                    <a:pt x="114" y="250"/>
                    <a:pt x="114" y="250"/>
                  </a:cubicBezTo>
                  <a:cubicBezTo>
                    <a:pt x="114" y="250"/>
                    <a:pt x="114" y="250"/>
                    <a:pt x="114" y="250"/>
                  </a:cubicBezTo>
                  <a:cubicBezTo>
                    <a:pt x="115" y="250"/>
                    <a:pt x="115" y="250"/>
                    <a:pt x="115" y="250"/>
                  </a:cubicBezTo>
                  <a:cubicBezTo>
                    <a:pt x="115" y="250"/>
                    <a:pt x="115" y="250"/>
                    <a:pt x="115" y="249"/>
                  </a:cubicBezTo>
                  <a:cubicBezTo>
                    <a:pt x="115" y="249"/>
                    <a:pt x="116" y="249"/>
                    <a:pt x="116" y="249"/>
                  </a:cubicBezTo>
                  <a:cubicBezTo>
                    <a:pt x="117" y="248"/>
                    <a:pt x="117" y="248"/>
                    <a:pt x="117" y="248"/>
                  </a:cubicBezTo>
                  <a:cubicBezTo>
                    <a:pt x="117" y="248"/>
                    <a:pt x="118" y="248"/>
                    <a:pt x="118" y="247"/>
                  </a:cubicBezTo>
                  <a:cubicBezTo>
                    <a:pt x="118" y="247"/>
                    <a:pt x="118" y="247"/>
                    <a:pt x="118" y="247"/>
                  </a:cubicBezTo>
                  <a:cubicBezTo>
                    <a:pt x="119" y="247"/>
                    <a:pt x="119" y="246"/>
                    <a:pt x="120" y="246"/>
                  </a:cubicBezTo>
                  <a:cubicBezTo>
                    <a:pt x="120" y="246"/>
                    <a:pt x="120" y="245"/>
                    <a:pt x="120" y="245"/>
                  </a:cubicBezTo>
                  <a:cubicBezTo>
                    <a:pt x="121" y="245"/>
                    <a:pt x="124" y="246"/>
                    <a:pt x="126" y="247"/>
                  </a:cubicBezTo>
                  <a:cubicBezTo>
                    <a:pt x="127" y="248"/>
                    <a:pt x="127" y="249"/>
                    <a:pt x="129" y="252"/>
                  </a:cubicBezTo>
                  <a:cubicBezTo>
                    <a:pt x="130" y="254"/>
                    <a:pt x="134" y="257"/>
                    <a:pt x="135" y="258"/>
                  </a:cubicBezTo>
                  <a:cubicBezTo>
                    <a:pt x="135" y="259"/>
                    <a:pt x="143" y="263"/>
                    <a:pt x="144" y="264"/>
                  </a:cubicBezTo>
                  <a:cubicBezTo>
                    <a:pt x="145" y="265"/>
                    <a:pt x="146" y="267"/>
                    <a:pt x="147" y="268"/>
                  </a:cubicBezTo>
                  <a:cubicBezTo>
                    <a:pt x="148" y="268"/>
                    <a:pt x="149" y="269"/>
                    <a:pt x="149" y="270"/>
                  </a:cubicBezTo>
                  <a:cubicBezTo>
                    <a:pt x="150" y="271"/>
                    <a:pt x="151" y="272"/>
                    <a:pt x="151" y="274"/>
                  </a:cubicBezTo>
                  <a:cubicBezTo>
                    <a:pt x="150" y="275"/>
                    <a:pt x="148" y="278"/>
                    <a:pt x="149" y="278"/>
                  </a:cubicBezTo>
                  <a:cubicBezTo>
                    <a:pt x="150" y="279"/>
                    <a:pt x="151" y="276"/>
                    <a:pt x="152" y="275"/>
                  </a:cubicBezTo>
                  <a:cubicBezTo>
                    <a:pt x="152" y="275"/>
                    <a:pt x="153" y="272"/>
                    <a:pt x="154" y="271"/>
                  </a:cubicBezTo>
                  <a:cubicBezTo>
                    <a:pt x="154" y="270"/>
                    <a:pt x="152" y="269"/>
                    <a:pt x="152" y="269"/>
                  </a:cubicBezTo>
                  <a:cubicBezTo>
                    <a:pt x="151" y="268"/>
                    <a:pt x="153" y="266"/>
                    <a:pt x="154" y="266"/>
                  </a:cubicBezTo>
                  <a:cubicBezTo>
                    <a:pt x="154" y="266"/>
                    <a:pt x="156" y="266"/>
                    <a:pt x="157" y="267"/>
                  </a:cubicBezTo>
                  <a:cubicBezTo>
                    <a:pt x="158" y="268"/>
                    <a:pt x="159" y="268"/>
                    <a:pt x="160" y="267"/>
                  </a:cubicBezTo>
                  <a:cubicBezTo>
                    <a:pt x="160" y="266"/>
                    <a:pt x="158" y="264"/>
                    <a:pt x="157" y="263"/>
                  </a:cubicBezTo>
                  <a:cubicBezTo>
                    <a:pt x="155" y="262"/>
                    <a:pt x="152" y="261"/>
                    <a:pt x="150" y="261"/>
                  </a:cubicBezTo>
                  <a:cubicBezTo>
                    <a:pt x="149" y="260"/>
                    <a:pt x="150" y="259"/>
                    <a:pt x="150" y="258"/>
                  </a:cubicBezTo>
                  <a:cubicBezTo>
                    <a:pt x="150" y="257"/>
                    <a:pt x="148" y="258"/>
                    <a:pt x="147" y="258"/>
                  </a:cubicBezTo>
                  <a:cubicBezTo>
                    <a:pt x="146" y="258"/>
                    <a:pt x="145" y="257"/>
                    <a:pt x="144" y="256"/>
                  </a:cubicBezTo>
                  <a:cubicBezTo>
                    <a:pt x="143" y="255"/>
                    <a:pt x="141" y="251"/>
                    <a:pt x="141" y="250"/>
                  </a:cubicBezTo>
                  <a:cubicBezTo>
                    <a:pt x="140" y="249"/>
                    <a:pt x="139" y="248"/>
                    <a:pt x="138" y="248"/>
                  </a:cubicBezTo>
                  <a:cubicBezTo>
                    <a:pt x="137" y="248"/>
                    <a:pt x="136" y="246"/>
                    <a:pt x="135" y="245"/>
                  </a:cubicBezTo>
                  <a:cubicBezTo>
                    <a:pt x="134" y="245"/>
                    <a:pt x="136" y="244"/>
                    <a:pt x="136" y="243"/>
                  </a:cubicBezTo>
                  <a:cubicBezTo>
                    <a:pt x="137" y="242"/>
                    <a:pt x="136" y="242"/>
                    <a:pt x="135" y="242"/>
                  </a:cubicBezTo>
                  <a:cubicBezTo>
                    <a:pt x="135" y="241"/>
                    <a:pt x="135" y="241"/>
                    <a:pt x="136" y="240"/>
                  </a:cubicBezTo>
                  <a:cubicBezTo>
                    <a:pt x="137" y="240"/>
                    <a:pt x="139"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1" y="240"/>
                    <a:pt x="141" y="240"/>
                    <a:pt x="141" y="241"/>
                  </a:cubicBezTo>
                  <a:cubicBezTo>
                    <a:pt x="141" y="241"/>
                    <a:pt x="141" y="241"/>
                    <a:pt x="141" y="241"/>
                  </a:cubicBezTo>
                  <a:cubicBezTo>
                    <a:pt x="141" y="241"/>
                    <a:pt x="141" y="241"/>
                    <a:pt x="141" y="242"/>
                  </a:cubicBezTo>
                  <a:cubicBezTo>
                    <a:pt x="141" y="242"/>
                    <a:pt x="141" y="242"/>
                    <a:pt x="141" y="242"/>
                  </a:cubicBezTo>
                  <a:cubicBezTo>
                    <a:pt x="141" y="242"/>
                    <a:pt x="142" y="242"/>
                    <a:pt x="142" y="243"/>
                  </a:cubicBezTo>
                  <a:cubicBezTo>
                    <a:pt x="143" y="244"/>
                    <a:pt x="143" y="242"/>
                    <a:pt x="144" y="242"/>
                  </a:cubicBezTo>
                  <a:cubicBezTo>
                    <a:pt x="145" y="241"/>
                    <a:pt x="144" y="243"/>
                    <a:pt x="144" y="244"/>
                  </a:cubicBezTo>
                  <a:cubicBezTo>
                    <a:pt x="144" y="246"/>
                    <a:pt x="145" y="245"/>
                    <a:pt x="146" y="246"/>
                  </a:cubicBezTo>
                  <a:cubicBezTo>
                    <a:pt x="148" y="247"/>
                    <a:pt x="147" y="247"/>
                    <a:pt x="147" y="248"/>
                  </a:cubicBezTo>
                  <a:cubicBezTo>
                    <a:pt x="148" y="250"/>
                    <a:pt x="151" y="250"/>
                    <a:pt x="152" y="251"/>
                  </a:cubicBezTo>
                  <a:cubicBezTo>
                    <a:pt x="153" y="251"/>
                    <a:pt x="154" y="252"/>
                    <a:pt x="155" y="253"/>
                  </a:cubicBezTo>
                  <a:cubicBezTo>
                    <a:pt x="155" y="253"/>
                    <a:pt x="155" y="253"/>
                    <a:pt x="155" y="253"/>
                  </a:cubicBezTo>
                  <a:cubicBezTo>
                    <a:pt x="155" y="253"/>
                    <a:pt x="155" y="253"/>
                    <a:pt x="155" y="253"/>
                  </a:cubicBezTo>
                  <a:cubicBezTo>
                    <a:pt x="155" y="253"/>
                    <a:pt x="155" y="253"/>
                    <a:pt x="155" y="253"/>
                  </a:cubicBezTo>
                  <a:cubicBezTo>
                    <a:pt x="156" y="253"/>
                    <a:pt x="156" y="253"/>
                    <a:pt x="156" y="253"/>
                  </a:cubicBezTo>
                  <a:cubicBezTo>
                    <a:pt x="157" y="253"/>
                    <a:pt x="157" y="253"/>
                    <a:pt x="157" y="254"/>
                  </a:cubicBezTo>
                  <a:cubicBezTo>
                    <a:pt x="158" y="254"/>
                    <a:pt x="158" y="254"/>
                    <a:pt x="159" y="254"/>
                  </a:cubicBezTo>
                  <a:cubicBezTo>
                    <a:pt x="159" y="255"/>
                    <a:pt x="159" y="255"/>
                    <a:pt x="160" y="255"/>
                  </a:cubicBezTo>
                  <a:cubicBezTo>
                    <a:pt x="160" y="255"/>
                    <a:pt x="160" y="255"/>
                    <a:pt x="160" y="256"/>
                  </a:cubicBezTo>
                  <a:cubicBezTo>
                    <a:pt x="160" y="256"/>
                    <a:pt x="161" y="256"/>
                    <a:pt x="161" y="257"/>
                  </a:cubicBezTo>
                  <a:cubicBezTo>
                    <a:pt x="161" y="257"/>
                    <a:pt x="161" y="257"/>
                    <a:pt x="162" y="257"/>
                  </a:cubicBezTo>
                  <a:cubicBezTo>
                    <a:pt x="162" y="257"/>
                    <a:pt x="162" y="257"/>
                    <a:pt x="162" y="257"/>
                  </a:cubicBezTo>
                  <a:cubicBezTo>
                    <a:pt x="162" y="258"/>
                    <a:pt x="162" y="258"/>
                    <a:pt x="163" y="258"/>
                  </a:cubicBezTo>
                  <a:cubicBezTo>
                    <a:pt x="163" y="258"/>
                    <a:pt x="163" y="258"/>
                    <a:pt x="163" y="258"/>
                  </a:cubicBezTo>
                  <a:cubicBezTo>
                    <a:pt x="163" y="258"/>
                    <a:pt x="163" y="258"/>
                    <a:pt x="163" y="258"/>
                  </a:cubicBezTo>
                  <a:cubicBezTo>
                    <a:pt x="164" y="259"/>
                    <a:pt x="164" y="259"/>
                    <a:pt x="164" y="259"/>
                  </a:cubicBezTo>
                  <a:cubicBezTo>
                    <a:pt x="164" y="260"/>
                    <a:pt x="163" y="264"/>
                    <a:pt x="164" y="267"/>
                  </a:cubicBezTo>
                  <a:cubicBezTo>
                    <a:pt x="164" y="267"/>
                    <a:pt x="164" y="268"/>
                    <a:pt x="164" y="268"/>
                  </a:cubicBezTo>
                  <a:cubicBezTo>
                    <a:pt x="164" y="268"/>
                    <a:pt x="164" y="268"/>
                    <a:pt x="164" y="268"/>
                  </a:cubicBezTo>
                  <a:cubicBezTo>
                    <a:pt x="165" y="268"/>
                    <a:pt x="165" y="269"/>
                    <a:pt x="165" y="269"/>
                  </a:cubicBezTo>
                  <a:cubicBezTo>
                    <a:pt x="165" y="269"/>
                    <a:pt x="165" y="269"/>
                    <a:pt x="165" y="269"/>
                  </a:cubicBezTo>
                  <a:cubicBezTo>
                    <a:pt x="165" y="269"/>
                    <a:pt x="165" y="269"/>
                    <a:pt x="165" y="269"/>
                  </a:cubicBezTo>
                  <a:cubicBezTo>
                    <a:pt x="165" y="269"/>
                    <a:pt x="165" y="270"/>
                    <a:pt x="165" y="270"/>
                  </a:cubicBezTo>
                  <a:cubicBezTo>
                    <a:pt x="165" y="270"/>
                    <a:pt x="165" y="270"/>
                    <a:pt x="165" y="270"/>
                  </a:cubicBezTo>
                  <a:cubicBezTo>
                    <a:pt x="165" y="270"/>
                    <a:pt x="165" y="270"/>
                    <a:pt x="165" y="270"/>
                  </a:cubicBezTo>
                  <a:cubicBezTo>
                    <a:pt x="165" y="270"/>
                    <a:pt x="165" y="270"/>
                    <a:pt x="165" y="270"/>
                  </a:cubicBezTo>
                  <a:cubicBezTo>
                    <a:pt x="166" y="270"/>
                    <a:pt x="166" y="271"/>
                    <a:pt x="166" y="271"/>
                  </a:cubicBezTo>
                  <a:cubicBezTo>
                    <a:pt x="166" y="273"/>
                    <a:pt x="167" y="271"/>
                    <a:pt x="168" y="271"/>
                  </a:cubicBezTo>
                  <a:cubicBezTo>
                    <a:pt x="168" y="272"/>
                    <a:pt x="169" y="271"/>
                    <a:pt x="170" y="273"/>
                  </a:cubicBezTo>
                  <a:cubicBezTo>
                    <a:pt x="171" y="274"/>
                    <a:pt x="169" y="274"/>
                    <a:pt x="170" y="275"/>
                  </a:cubicBezTo>
                  <a:cubicBezTo>
                    <a:pt x="172" y="275"/>
                    <a:pt x="177" y="275"/>
                    <a:pt x="178" y="275"/>
                  </a:cubicBezTo>
                  <a:cubicBezTo>
                    <a:pt x="179" y="275"/>
                    <a:pt x="179" y="276"/>
                    <a:pt x="178" y="277"/>
                  </a:cubicBezTo>
                  <a:cubicBezTo>
                    <a:pt x="177" y="278"/>
                    <a:pt x="174" y="276"/>
                    <a:pt x="173" y="276"/>
                  </a:cubicBezTo>
                  <a:cubicBezTo>
                    <a:pt x="172" y="276"/>
                    <a:pt x="172" y="276"/>
                    <a:pt x="171" y="277"/>
                  </a:cubicBezTo>
                  <a:cubicBezTo>
                    <a:pt x="170" y="278"/>
                    <a:pt x="173" y="279"/>
                    <a:pt x="173" y="281"/>
                  </a:cubicBezTo>
                  <a:cubicBezTo>
                    <a:pt x="173" y="282"/>
                    <a:pt x="173" y="282"/>
                    <a:pt x="174" y="282"/>
                  </a:cubicBezTo>
                  <a:cubicBezTo>
                    <a:pt x="175" y="282"/>
                    <a:pt x="175" y="283"/>
                    <a:pt x="176" y="284"/>
                  </a:cubicBezTo>
                  <a:cubicBezTo>
                    <a:pt x="176" y="285"/>
                    <a:pt x="177" y="283"/>
                    <a:pt x="178" y="283"/>
                  </a:cubicBezTo>
                  <a:cubicBezTo>
                    <a:pt x="178" y="283"/>
                    <a:pt x="179" y="282"/>
                    <a:pt x="179" y="280"/>
                  </a:cubicBezTo>
                  <a:cubicBezTo>
                    <a:pt x="179" y="279"/>
                    <a:pt x="179" y="279"/>
                    <a:pt x="180" y="279"/>
                  </a:cubicBezTo>
                  <a:cubicBezTo>
                    <a:pt x="180" y="279"/>
                    <a:pt x="180" y="278"/>
                    <a:pt x="180" y="277"/>
                  </a:cubicBezTo>
                  <a:cubicBezTo>
                    <a:pt x="180" y="276"/>
                    <a:pt x="181" y="277"/>
                    <a:pt x="181" y="277"/>
                  </a:cubicBezTo>
                  <a:cubicBezTo>
                    <a:pt x="182" y="278"/>
                    <a:pt x="182" y="277"/>
                    <a:pt x="182" y="276"/>
                  </a:cubicBezTo>
                  <a:cubicBezTo>
                    <a:pt x="182" y="276"/>
                    <a:pt x="184" y="277"/>
                    <a:pt x="185" y="277"/>
                  </a:cubicBezTo>
                  <a:cubicBezTo>
                    <a:pt x="185" y="277"/>
                    <a:pt x="185" y="277"/>
                    <a:pt x="185" y="276"/>
                  </a:cubicBezTo>
                  <a:cubicBezTo>
                    <a:pt x="184" y="275"/>
                    <a:pt x="184" y="274"/>
                    <a:pt x="183" y="274"/>
                  </a:cubicBezTo>
                  <a:cubicBezTo>
                    <a:pt x="181" y="274"/>
                    <a:pt x="180" y="271"/>
                    <a:pt x="179" y="270"/>
                  </a:cubicBezTo>
                  <a:cubicBezTo>
                    <a:pt x="178" y="268"/>
                    <a:pt x="177" y="266"/>
                    <a:pt x="178" y="265"/>
                  </a:cubicBezTo>
                  <a:cubicBezTo>
                    <a:pt x="178" y="265"/>
                    <a:pt x="179" y="266"/>
                    <a:pt x="181" y="266"/>
                  </a:cubicBezTo>
                  <a:cubicBezTo>
                    <a:pt x="182" y="267"/>
                    <a:pt x="182" y="265"/>
                    <a:pt x="182" y="264"/>
                  </a:cubicBezTo>
                  <a:cubicBezTo>
                    <a:pt x="181" y="263"/>
                    <a:pt x="184" y="264"/>
                    <a:pt x="185" y="264"/>
                  </a:cubicBezTo>
                  <a:cubicBezTo>
                    <a:pt x="187" y="264"/>
                    <a:pt x="187" y="263"/>
                    <a:pt x="189" y="263"/>
                  </a:cubicBezTo>
                  <a:cubicBezTo>
                    <a:pt x="189" y="263"/>
                    <a:pt x="189" y="263"/>
                    <a:pt x="189" y="263"/>
                  </a:cubicBezTo>
                  <a:cubicBezTo>
                    <a:pt x="189" y="263"/>
                    <a:pt x="189" y="263"/>
                    <a:pt x="190" y="263"/>
                  </a:cubicBezTo>
                  <a:cubicBezTo>
                    <a:pt x="190" y="263"/>
                    <a:pt x="190" y="263"/>
                    <a:pt x="190" y="263"/>
                  </a:cubicBezTo>
                  <a:cubicBezTo>
                    <a:pt x="190" y="263"/>
                    <a:pt x="191" y="263"/>
                    <a:pt x="191" y="263"/>
                  </a:cubicBezTo>
                  <a:cubicBezTo>
                    <a:pt x="191" y="263"/>
                    <a:pt x="191" y="263"/>
                    <a:pt x="191" y="263"/>
                  </a:cubicBezTo>
                  <a:cubicBezTo>
                    <a:pt x="191" y="264"/>
                    <a:pt x="192" y="264"/>
                    <a:pt x="192" y="264"/>
                  </a:cubicBezTo>
                  <a:cubicBezTo>
                    <a:pt x="192" y="264"/>
                    <a:pt x="192" y="264"/>
                    <a:pt x="192" y="264"/>
                  </a:cubicBezTo>
                  <a:cubicBezTo>
                    <a:pt x="192" y="264"/>
                    <a:pt x="192" y="264"/>
                    <a:pt x="192" y="264"/>
                  </a:cubicBezTo>
                  <a:cubicBezTo>
                    <a:pt x="193" y="264"/>
                    <a:pt x="193" y="264"/>
                    <a:pt x="193" y="264"/>
                  </a:cubicBezTo>
                  <a:cubicBezTo>
                    <a:pt x="195" y="264"/>
                    <a:pt x="195" y="264"/>
                    <a:pt x="196" y="263"/>
                  </a:cubicBezTo>
                  <a:cubicBezTo>
                    <a:pt x="198" y="263"/>
                    <a:pt x="197" y="264"/>
                    <a:pt x="200" y="262"/>
                  </a:cubicBezTo>
                  <a:cubicBezTo>
                    <a:pt x="202" y="261"/>
                    <a:pt x="201" y="261"/>
                    <a:pt x="200" y="261"/>
                  </a:cubicBezTo>
                  <a:cubicBezTo>
                    <a:pt x="200" y="260"/>
                    <a:pt x="200" y="260"/>
                    <a:pt x="200" y="260"/>
                  </a:cubicBezTo>
                  <a:cubicBezTo>
                    <a:pt x="200" y="260"/>
                    <a:pt x="200" y="260"/>
                    <a:pt x="200" y="260"/>
                  </a:cubicBezTo>
                  <a:cubicBezTo>
                    <a:pt x="200" y="260"/>
                    <a:pt x="200" y="260"/>
                    <a:pt x="200" y="260"/>
                  </a:cubicBezTo>
                  <a:cubicBezTo>
                    <a:pt x="200" y="260"/>
                    <a:pt x="200" y="260"/>
                    <a:pt x="200" y="260"/>
                  </a:cubicBezTo>
                  <a:cubicBezTo>
                    <a:pt x="200" y="260"/>
                    <a:pt x="200" y="260"/>
                    <a:pt x="200" y="259"/>
                  </a:cubicBezTo>
                  <a:cubicBezTo>
                    <a:pt x="200" y="259"/>
                    <a:pt x="200" y="259"/>
                    <a:pt x="200" y="259"/>
                  </a:cubicBezTo>
                  <a:cubicBezTo>
                    <a:pt x="200" y="259"/>
                    <a:pt x="200" y="258"/>
                    <a:pt x="200" y="257"/>
                  </a:cubicBezTo>
                  <a:cubicBezTo>
                    <a:pt x="199" y="255"/>
                    <a:pt x="197" y="255"/>
                    <a:pt x="198" y="254"/>
                  </a:cubicBezTo>
                  <a:cubicBezTo>
                    <a:pt x="198" y="253"/>
                    <a:pt x="199" y="252"/>
                    <a:pt x="199" y="252"/>
                  </a:cubicBezTo>
                  <a:cubicBezTo>
                    <a:pt x="199" y="251"/>
                    <a:pt x="199" y="251"/>
                    <a:pt x="199" y="251"/>
                  </a:cubicBezTo>
                  <a:cubicBezTo>
                    <a:pt x="199" y="251"/>
                    <a:pt x="199" y="251"/>
                    <a:pt x="199" y="251"/>
                  </a:cubicBezTo>
                  <a:cubicBezTo>
                    <a:pt x="199" y="251"/>
                    <a:pt x="199" y="251"/>
                    <a:pt x="200" y="250"/>
                  </a:cubicBezTo>
                  <a:cubicBezTo>
                    <a:pt x="200" y="250"/>
                    <a:pt x="200" y="250"/>
                    <a:pt x="200" y="250"/>
                  </a:cubicBezTo>
                  <a:cubicBezTo>
                    <a:pt x="200" y="250"/>
                    <a:pt x="200" y="250"/>
                    <a:pt x="200" y="250"/>
                  </a:cubicBezTo>
                  <a:cubicBezTo>
                    <a:pt x="201" y="249"/>
                    <a:pt x="202" y="247"/>
                    <a:pt x="202" y="246"/>
                  </a:cubicBezTo>
                  <a:cubicBezTo>
                    <a:pt x="202" y="244"/>
                    <a:pt x="203" y="243"/>
                    <a:pt x="205" y="242"/>
                  </a:cubicBezTo>
                  <a:cubicBezTo>
                    <a:pt x="207" y="242"/>
                    <a:pt x="206" y="240"/>
                    <a:pt x="206" y="239"/>
                  </a:cubicBezTo>
                  <a:cubicBezTo>
                    <a:pt x="206" y="239"/>
                    <a:pt x="206" y="239"/>
                    <a:pt x="206" y="239"/>
                  </a:cubicBezTo>
                  <a:cubicBezTo>
                    <a:pt x="206" y="239"/>
                    <a:pt x="206" y="239"/>
                    <a:pt x="206" y="239"/>
                  </a:cubicBezTo>
                  <a:cubicBezTo>
                    <a:pt x="206" y="239"/>
                    <a:pt x="207" y="239"/>
                    <a:pt x="207" y="239"/>
                  </a:cubicBezTo>
                  <a:cubicBezTo>
                    <a:pt x="207" y="238"/>
                    <a:pt x="208" y="237"/>
                    <a:pt x="208" y="237"/>
                  </a:cubicBezTo>
                  <a:cubicBezTo>
                    <a:pt x="209" y="236"/>
                    <a:pt x="210" y="235"/>
                    <a:pt x="210" y="233"/>
                  </a:cubicBezTo>
                  <a:cubicBezTo>
                    <a:pt x="211" y="232"/>
                    <a:pt x="214" y="233"/>
                    <a:pt x="215" y="233"/>
                  </a:cubicBezTo>
                  <a:cubicBezTo>
                    <a:pt x="216" y="233"/>
                    <a:pt x="216" y="234"/>
                    <a:pt x="216" y="235"/>
                  </a:cubicBezTo>
                  <a:cubicBezTo>
                    <a:pt x="217" y="236"/>
                    <a:pt x="221" y="235"/>
                    <a:pt x="222" y="235"/>
                  </a:cubicBezTo>
                  <a:cubicBezTo>
                    <a:pt x="223" y="235"/>
                    <a:pt x="221" y="237"/>
                    <a:pt x="219" y="237"/>
                  </a:cubicBezTo>
                  <a:cubicBezTo>
                    <a:pt x="217" y="238"/>
                    <a:pt x="217" y="239"/>
                    <a:pt x="218" y="239"/>
                  </a:cubicBezTo>
                  <a:cubicBezTo>
                    <a:pt x="218" y="240"/>
                    <a:pt x="220" y="242"/>
                    <a:pt x="221" y="243"/>
                  </a:cubicBezTo>
                  <a:cubicBezTo>
                    <a:pt x="222" y="244"/>
                    <a:pt x="222" y="245"/>
                    <a:pt x="224" y="245"/>
                  </a:cubicBezTo>
                  <a:cubicBezTo>
                    <a:pt x="225" y="245"/>
                    <a:pt x="225" y="243"/>
                    <a:pt x="226" y="243"/>
                  </a:cubicBezTo>
                  <a:cubicBezTo>
                    <a:pt x="227" y="242"/>
                    <a:pt x="228" y="242"/>
                    <a:pt x="229" y="242"/>
                  </a:cubicBezTo>
                  <a:cubicBezTo>
                    <a:pt x="229" y="241"/>
                    <a:pt x="230" y="243"/>
                    <a:pt x="231" y="243"/>
                  </a:cubicBezTo>
                  <a:cubicBezTo>
                    <a:pt x="232" y="243"/>
                    <a:pt x="232" y="242"/>
                    <a:pt x="233" y="243"/>
                  </a:cubicBezTo>
                  <a:cubicBezTo>
                    <a:pt x="234" y="243"/>
                    <a:pt x="233" y="242"/>
                    <a:pt x="233" y="241"/>
                  </a:cubicBezTo>
                  <a:cubicBezTo>
                    <a:pt x="233" y="240"/>
                    <a:pt x="233" y="240"/>
                    <a:pt x="232" y="239"/>
                  </a:cubicBezTo>
                  <a:cubicBezTo>
                    <a:pt x="231" y="238"/>
                    <a:pt x="230" y="239"/>
                    <a:pt x="229" y="239"/>
                  </a:cubicBezTo>
                  <a:cubicBezTo>
                    <a:pt x="227" y="239"/>
                    <a:pt x="227" y="237"/>
                    <a:pt x="227" y="236"/>
                  </a:cubicBezTo>
                  <a:cubicBezTo>
                    <a:pt x="226" y="236"/>
                    <a:pt x="227" y="235"/>
                    <a:pt x="228" y="235"/>
                  </a:cubicBezTo>
                  <a:cubicBezTo>
                    <a:pt x="229" y="234"/>
                    <a:pt x="230" y="233"/>
                    <a:pt x="231" y="233"/>
                  </a:cubicBezTo>
                  <a:cubicBezTo>
                    <a:pt x="232" y="232"/>
                    <a:pt x="233" y="233"/>
                    <a:pt x="234" y="233"/>
                  </a:cubicBezTo>
                  <a:cubicBezTo>
                    <a:pt x="235" y="232"/>
                    <a:pt x="237" y="231"/>
                    <a:pt x="238" y="231"/>
                  </a:cubicBezTo>
                  <a:cubicBezTo>
                    <a:pt x="238" y="231"/>
                    <a:pt x="239" y="231"/>
                    <a:pt x="239" y="231"/>
                  </a:cubicBezTo>
                  <a:cubicBezTo>
                    <a:pt x="239" y="231"/>
                    <a:pt x="239" y="231"/>
                    <a:pt x="239" y="231"/>
                  </a:cubicBezTo>
                  <a:cubicBezTo>
                    <a:pt x="240" y="231"/>
                    <a:pt x="240" y="231"/>
                    <a:pt x="240" y="231"/>
                  </a:cubicBezTo>
                  <a:cubicBezTo>
                    <a:pt x="240" y="231"/>
                    <a:pt x="240" y="231"/>
                    <a:pt x="241" y="231"/>
                  </a:cubicBezTo>
                  <a:cubicBezTo>
                    <a:pt x="241" y="230"/>
                    <a:pt x="241" y="230"/>
                    <a:pt x="241" y="230"/>
                  </a:cubicBezTo>
                  <a:cubicBezTo>
                    <a:pt x="241" y="230"/>
                    <a:pt x="242" y="230"/>
                    <a:pt x="242" y="230"/>
                  </a:cubicBezTo>
                  <a:cubicBezTo>
                    <a:pt x="242" y="230"/>
                    <a:pt x="242" y="230"/>
                    <a:pt x="242" y="230"/>
                  </a:cubicBezTo>
                  <a:cubicBezTo>
                    <a:pt x="242" y="230"/>
                    <a:pt x="242" y="230"/>
                    <a:pt x="243" y="230"/>
                  </a:cubicBezTo>
                  <a:cubicBezTo>
                    <a:pt x="243" y="230"/>
                    <a:pt x="245" y="230"/>
                    <a:pt x="244" y="230"/>
                  </a:cubicBezTo>
                  <a:cubicBezTo>
                    <a:pt x="244" y="231"/>
                    <a:pt x="242" y="232"/>
                    <a:pt x="241" y="233"/>
                  </a:cubicBezTo>
                  <a:cubicBezTo>
                    <a:pt x="240" y="234"/>
                    <a:pt x="238" y="233"/>
                    <a:pt x="239" y="235"/>
                  </a:cubicBezTo>
                  <a:cubicBezTo>
                    <a:pt x="239" y="236"/>
                    <a:pt x="239" y="239"/>
                    <a:pt x="237" y="240"/>
                  </a:cubicBezTo>
                  <a:cubicBezTo>
                    <a:pt x="236" y="241"/>
                    <a:pt x="236" y="240"/>
                    <a:pt x="235" y="241"/>
                  </a:cubicBezTo>
                  <a:cubicBezTo>
                    <a:pt x="234" y="241"/>
                    <a:pt x="236" y="242"/>
                    <a:pt x="238" y="243"/>
                  </a:cubicBezTo>
                  <a:cubicBezTo>
                    <a:pt x="239" y="244"/>
                    <a:pt x="240" y="244"/>
                    <a:pt x="242" y="244"/>
                  </a:cubicBezTo>
                  <a:cubicBezTo>
                    <a:pt x="243" y="245"/>
                    <a:pt x="246" y="249"/>
                    <a:pt x="247" y="250"/>
                  </a:cubicBezTo>
                  <a:cubicBezTo>
                    <a:pt x="248" y="250"/>
                    <a:pt x="248" y="250"/>
                    <a:pt x="248" y="250"/>
                  </a:cubicBezTo>
                  <a:cubicBezTo>
                    <a:pt x="248" y="251"/>
                    <a:pt x="248" y="251"/>
                    <a:pt x="248" y="251"/>
                  </a:cubicBezTo>
                  <a:cubicBezTo>
                    <a:pt x="248" y="251"/>
                    <a:pt x="248" y="251"/>
                    <a:pt x="248" y="251"/>
                  </a:cubicBezTo>
                  <a:cubicBezTo>
                    <a:pt x="249" y="251"/>
                    <a:pt x="249" y="251"/>
                    <a:pt x="250" y="251"/>
                  </a:cubicBezTo>
                  <a:cubicBezTo>
                    <a:pt x="250" y="251"/>
                    <a:pt x="251" y="251"/>
                    <a:pt x="251" y="251"/>
                  </a:cubicBezTo>
                  <a:cubicBezTo>
                    <a:pt x="253" y="252"/>
                    <a:pt x="253" y="252"/>
                    <a:pt x="254" y="254"/>
                  </a:cubicBezTo>
                  <a:cubicBezTo>
                    <a:pt x="254" y="256"/>
                    <a:pt x="255" y="257"/>
                    <a:pt x="255" y="258"/>
                  </a:cubicBezTo>
                  <a:cubicBezTo>
                    <a:pt x="255" y="259"/>
                    <a:pt x="255" y="259"/>
                    <a:pt x="255" y="259"/>
                  </a:cubicBezTo>
                  <a:cubicBezTo>
                    <a:pt x="255" y="259"/>
                    <a:pt x="255" y="259"/>
                    <a:pt x="255" y="259"/>
                  </a:cubicBezTo>
                  <a:cubicBezTo>
                    <a:pt x="255" y="259"/>
                    <a:pt x="255" y="259"/>
                    <a:pt x="255" y="259"/>
                  </a:cubicBezTo>
                  <a:cubicBezTo>
                    <a:pt x="255" y="260"/>
                    <a:pt x="254" y="260"/>
                    <a:pt x="254" y="260"/>
                  </a:cubicBezTo>
                  <a:cubicBezTo>
                    <a:pt x="254" y="260"/>
                    <a:pt x="254" y="260"/>
                    <a:pt x="254" y="260"/>
                  </a:cubicBezTo>
                  <a:cubicBezTo>
                    <a:pt x="253" y="261"/>
                    <a:pt x="252" y="261"/>
                    <a:pt x="251" y="262"/>
                  </a:cubicBezTo>
                  <a:cubicBezTo>
                    <a:pt x="251" y="262"/>
                    <a:pt x="251" y="262"/>
                    <a:pt x="251" y="262"/>
                  </a:cubicBezTo>
                  <a:cubicBezTo>
                    <a:pt x="251" y="262"/>
                    <a:pt x="250" y="262"/>
                    <a:pt x="250" y="262"/>
                  </a:cubicBezTo>
                  <a:cubicBezTo>
                    <a:pt x="247" y="263"/>
                    <a:pt x="247" y="262"/>
                    <a:pt x="246" y="262"/>
                  </a:cubicBezTo>
                  <a:cubicBezTo>
                    <a:pt x="245" y="262"/>
                    <a:pt x="244" y="263"/>
                    <a:pt x="241" y="263"/>
                  </a:cubicBezTo>
                  <a:cubicBezTo>
                    <a:pt x="239" y="263"/>
                    <a:pt x="235" y="261"/>
                    <a:pt x="234" y="260"/>
                  </a:cubicBezTo>
                  <a:cubicBezTo>
                    <a:pt x="232" y="260"/>
                    <a:pt x="232" y="259"/>
                    <a:pt x="230" y="258"/>
                  </a:cubicBezTo>
                  <a:cubicBezTo>
                    <a:pt x="227" y="258"/>
                    <a:pt x="226" y="257"/>
                    <a:pt x="222" y="257"/>
                  </a:cubicBezTo>
                  <a:cubicBezTo>
                    <a:pt x="217" y="257"/>
                    <a:pt x="217" y="258"/>
                    <a:pt x="214" y="260"/>
                  </a:cubicBezTo>
                  <a:cubicBezTo>
                    <a:pt x="211" y="262"/>
                    <a:pt x="207" y="261"/>
                    <a:pt x="205" y="261"/>
                  </a:cubicBezTo>
                  <a:cubicBezTo>
                    <a:pt x="203" y="261"/>
                    <a:pt x="204" y="262"/>
                    <a:pt x="205" y="263"/>
                  </a:cubicBezTo>
                  <a:cubicBezTo>
                    <a:pt x="206" y="264"/>
                    <a:pt x="205" y="263"/>
                    <a:pt x="203" y="264"/>
                  </a:cubicBezTo>
                  <a:cubicBezTo>
                    <a:pt x="202" y="264"/>
                    <a:pt x="203" y="264"/>
                    <a:pt x="202" y="265"/>
                  </a:cubicBezTo>
                  <a:cubicBezTo>
                    <a:pt x="202" y="265"/>
                    <a:pt x="197" y="265"/>
                    <a:pt x="196" y="265"/>
                  </a:cubicBezTo>
                  <a:cubicBezTo>
                    <a:pt x="194" y="265"/>
                    <a:pt x="194" y="267"/>
                    <a:pt x="193" y="268"/>
                  </a:cubicBezTo>
                  <a:cubicBezTo>
                    <a:pt x="192" y="269"/>
                    <a:pt x="193" y="270"/>
                    <a:pt x="194" y="271"/>
                  </a:cubicBezTo>
                  <a:cubicBezTo>
                    <a:pt x="195" y="272"/>
                    <a:pt x="195" y="273"/>
                    <a:pt x="194" y="274"/>
                  </a:cubicBezTo>
                  <a:cubicBezTo>
                    <a:pt x="193" y="274"/>
                    <a:pt x="191" y="274"/>
                    <a:pt x="190" y="274"/>
                  </a:cubicBezTo>
                  <a:cubicBezTo>
                    <a:pt x="189" y="274"/>
                    <a:pt x="190" y="275"/>
                    <a:pt x="192" y="276"/>
                  </a:cubicBezTo>
                  <a:cubicBezTo>
                    <a:pt x="193" y="277"/>
                    <a:pt x="194" y="276"/>
                    <a:pt x="195" y="276"/>
                  </a:cubicBezTo>
                  <a:cubicBezTo>
                    <a:pt x="196" y="276"/>
                    <a:pt x="196" y="277"/>
                    <a:pt x="195" y="277"/>
                  </a:cubicBezTo>
                  <a:cubicBezTo>
                    <a:pt x="195" y="278"/>
                    <a:pt x="195" y="279"/>
                    <a:pt x="196" y="280"/>
                  </a:cubicBezTo>
                  <a:cubicBezTo>
                    <a:pt x="197" y="280"/>
                    <a:pt x="196" y="281"/>
                    <a:pt x="198" y="281"/>
                  </a:cubicBezTo>
                  <a:cubicBezTo>
                    <a:pt x="199" y="282"/>
                    <a:pt x="200" y="282"/>
                    <a:pt x="201" y="283"/>
                  </a:cubicBezTo>
                  <a:cubicBezTo>
                    <a:pt x="202" y="283"/>
                    <a:pt x="203" y="283"/>
                    <a:pt x="204" y="284"/>
                  </a:cubicBezTo>
                  <a:cubicBezTo>
                    <a:pt x="205" y="285"/>
                    <a:pt x="207" y="286"/>
                    <a:pt x="209" y="286"/>
                  </a:cubicBezTo>
                  <a:cubicBezTo>
                    <a:pt x="210" y="286"/>
                    <a:pt x="210" y="284"/>
                    <a:pt x="210" y="283"/>
                  </a:cubicBezTo>
                  <a:cubicBezTo>
                    <a:pt x="210" y="283"/>
                    <a:pt x="215" y="284"/>
                    <a:pt x="216" y="285"/>
                  </a:cubicBezTo>
                  <a:cubicBezTo>
                    <a:pt x="218" y="286"/>
                    <a:pt x="221" y="286"/>
                    <a:pt x="223" y="285"/>
                  </a:cubicBezTo>
                  <a:cubicBezTo>
                    <a:pt x="225" y="285"/>
                    <a:pt x="226" y="283"/>
                    <a:pt x="227" y="282"/>
                  </a:cubicBezTo>
                  <a:cubicBezTo>
                    <a:pt x="227" y="282"/>
                    <a:pt x="228" y="283"/>
                    <a:pt x="229" y="282"/>
                  </a:cubicBezTo>
                  <a:cubicBezTo>
                    <a:pt x="230" y="282"/>
                    <a:pt x="230" y="283"/>
                    <a:pt x="231" y="283"/>
                  </a:cubicBezTo>
                  <a:cubicBezTo>
                    <a:pt x="232" y="284"/>
                    <a:pt x="232" y="283"/>
                    <a:pt x="232" y="283"/>
                  </a:cubicBezTo>
                  <a:cubicBezTo>
                    <a:pt x="232" y="283"/>
                    <a:pt x="232" y="283"/>
                    <a:pt x="232" y="283"/>
                  </a:cubicBezTo>
                  <a:cubicBezTo>
                    <a:pt x="232" y="283"/>
                    <a:pt x="232" y="283"/>
                    <a:pt x="232" y="283"/>
                  </a:cubicBezTo>
                  <a:cubicBezTo>
                    <a:pt x="232" y="283"/>
                    <a:pt x="232" y="283"/>
                    <a:pt x="232" y="284"/>
                  </a:cubicBezTo>
                  <a:cubicBezTo>
                    <a:pt x="232" y="284"/>
                    <a:pt x="232" y="284"/>
                    <a:pt x="232" y="284"/>
                  </a:cubicBezTo>
                  <a:cubicBezTo>
                    <a:pt x="232" y="284"/>
                    <a:pt x="232" y="284"/>
                    <a:pt x="232" y="284"/>
                  </a:cubicBezTo>
                  <a:cubicBezTo>
                    <a:pt x="232" y="284"/>
                    <a:pt x="232" y="285"/>
                    <a:pt x="232" y="285"/>
                  </a:cubicBezTo>
                  <a:cubicBezTo>
                    <a:pt x="232" y="286"/>
                    <a:pt x="232" y="286"/>
                    <a:pt x="232" y="286"/>
                  </a:cubicBezTo>
                  <a:cubicBezTo>
                    <a:pt x="232" y="286"/>
                    <a:pt x="232" y="286"/>
                    <a:pt x="232" y="286"/>
                  </a:cubicBezTo>
                  <a:cubicBezTo>
                    <a:pt x="232" y="287"/>
                    <a:pt x="232" y="291"/>
                    <a:pt x="232" y="292"/>
                  </a:cubicBezTo>
                  <a:cubicBezTo>
                    <a:pt x="232" y="292"/>
                    <a:pt x="232" y="293"/>
                    <a:pt x="232" y="293"/>
                  </a:cubicBezTo>
                  <a:cubicBezTo>
                    <a:pt x="232" y="293"/>
                    <a:pt x="232" y="293"/>
                    <a:pt x="232" y="293"/>
                  </a:cubicBezTo>
                  <a:cubicBezTo>
                    <a:pt x="231" y="293"/>
                    <a:pt x="231" y="293"/>
                    <a:pt x="231" y="294"/>
                  </a:cubicBezTo>
                  <a:cubicBezTo>
                    <a:pt x="231" y="294"/>
                    <a:pt x="231" y="294"/>
                    <a:pt x="230" y="294"/>
                  </a:cubicBezTo>
                  <a:cubicBezTo>
                    <a:pt x="230" y="294"/>
                    <a:pt x="230" y="294"/>
                    <a:pt x="230" y="294"/>
                  </a:cubicBezTo>
                  <a:cubicBezTo>
                    <a:pt x="230" y="295"/>
                    <a:pt x="230" y="295"/>
                    <a:pt x="230" y="295"/>
                  </a:cubicBezTo>
                  <a:cubicBezTo>
                    <a:pt x="230" y="295"/>
                    <a:pt x="230" y="296"/>
                    <a:pt x="230" y="296"/>
                  </a:cubicBezTo>
                  <a:cubicBezTo>
                    <a:pt x="230" y="296"/>
                    <a:pt x="230" y="296"/>
                    <a:pt x="230" y="296"/>
                  </a:cubicBezTo>
                  <a:cubicBezTo>
                    <a:pt x="230" y="297"/>
                    <a:pt x="230" y="298"/>
                    <a:pt x="229" y="299"/>
                  </a:cubicBezTo>
                  <a:cubicBezTo>
                    <a:pt x="229" y="299"/>
                    <a:pt x="229" y="299"/>
                    <a:pt x="229" y="299"/>
                  </a:cubicBezTo>
                  <a:cubicBezTo>
                    <a:pt x="229" y="299"/>
                    <a:pt x="229" y="300"/>
                    <a:pt x="229" y="300"/>
                  </a:cubicBezTo>
                  <a:cubicBezTo>
                    <a:pt x="228" y="301"/>
                    <a:pt x="228" y="302"/>
                    <a:pt x="227" y="303"/>
                  </a:cubicBezTo>
                  <a:cubicBezTo>
                    <a:pt x="227" y="304"/>
                    <a:pt x="227" y="304"/>
                    <a:pt x="226" y="305"/>
                  </a:cubicBezTo>
                  <a:cubicBezTo>
                    <a:pt x="226" y="305"/>
                    <a:pt x="226" y="305"/>
                    <a:pt x="226" y="305"/>
                  </a:cubicBezTo>
                  <a:cubicBezTo>
                    <a:pt x="226" y="306"/>
                    <a:pt x="226" y="306"/>
                    <a:pt x="226" y="307"/>
                  </a:cubicBezTo>
                  <a:cubicBezTo>
                    <a:pt x="226" y="307"/>
                    <a:pt x="226" y="307"/>
                    <a:pt x="225" y="307"/>
                  </a:cubicBezTo>
                  <a:cubicBezTo>
                    <a:pt x="225" y="307"/>
                    <a:pt x="225" y="308"/>
                    <a:pt x="225" y="308"/>
                  </a:cubicBezTo>
                  <a:cubicBezTo>
                    <a:pt x="225" y="308"/>
                    <a:pt x="225" y="308"/>
                    <a:pt x="225" y="309"/>
                  </a:cubicBezTo>
                  <a:cubicBezTo>
                    <a:pt x="223" y="310"/>
                    <a:pt x="218" y="309"/>
                    <a:pt x="217" y="309"/>
                  </a:cubicBezTo>
                  <a:cubicBezTo>
                    <a:pt x="215" y="309"/>
                    <a:pt x="215" y="308"/>
                    <a:pt x="214" y="307"/>
                  </a:cubicBezTo>
                  <a:cubicBezTo>
                    <a:pt x="213" y="306"/>
                    <a:pt x="212" y="308"/>
                    <a:pt x="211" y="307"/>
                  </a:cubicBezTo>
                  <a:cubicBezTo>
                    <a:pt x="210" y="306"/>
                    <a:pt x="211" y="307"/>
                    <a:pt x="209" y="307"/>
                  </a:cubicBezTo>
                  <a:cubicBezTo>
                    <a:pt x="208" y="308"/>
                    <a:pt x="206" y="310"/>
                    <a:pt x="205" y="311"/>
                  </a:cubicBezTo>
                  <a:cubicBezTo>
                    <a:pt x="203" y="311"/>
                    <a:pt x="198" y="310"/>
                    <a:pt x="196" y="309"/>
                  </a:cubicBezTo>
                  <a:cubicBezTo>
                    <a:pt x="195" y="309"/>
                    <a:pt x="190" y="307"/>
                    <a:pt x="189" y="307"/>
                  </a:cubicBezTo>
                  <a:cubicBezTo>
                    <a:pt x="189" y="307"/>
                    <a:pt x="188" y="307"/>
                    <a:pt x="188" y="307"/>
                  </a:cubicBezTo>
                  <a:cubicBezTo>
                    <a:pt x="187" y="307"/>
                    <a:pt x="186" y="307"/>
                    <a:pt x="184" y="306"/>
                  </a:cubicBezTo>
                  <a:cubicBezTo>
                    <a:pt x="184" y="306"/>
                    <a:pt x="184" y="306"/>
                    <a:pt x="184" y="306"/>
                  </a:cubicBezTo>
                  <a:cubicBezTo>
                    <a:pt x="183" y="306"/>
                    <a:pt x="182" y="306"/>
                    <a:pt x="182" y="306"/>
                  </a:cubicBezTo>
                  <a:cubicBezTo>
                    <a:pt x="178" y="305"/>
                    <a:pt x="179" y="305"/>
                    <a:pt x="178" y="304"/>
                  </a:cubicBezTo>
                  <a:cubicBezTo>
                    <a:pt x="178" y="303"/>
                    <a:pt x="177" y="302"/>
                    <a:pt x="175" y="302"/>
                  </a:cubicBezTo>
                  <a:cubicBezTo>
                    <a:pt x="173" y="301"/>
                    <a:pt x="168" y="303"/>
                    <a:pt x="167" y="304"/>
                  </a:cubicBezTo>
                  <a:cubicBezTo>
                    <a:pt x="166" y="305"/>
                    <a:pt x="165" y="305"/>
                    <a:pt x="165" y="307"/>
                  </a:cubicBezTo>
                  <a:cubicBezTo>
                    <a:pt x="166" y="310"/>
                    <a:pt x="166" y="312"/>
                    <a:pt x="163" y="313"/>
                  </a:cubicBezTo>
                  <a:cubicBezTo>
                    <a:pt x="161" y="314"/>
                    <a:pt x="160" y="314"/>
                    <a:pt x="157" y="312"/>
                  </a:cubicBezTo>
                  <a:cubicBezTo>
                    <a:pt x="154" y="310"/>
                    <a:pt x="153" y="310"/>
                    <a:pt x="151" y="310"/>
                  </a:cubicBezTo>
                  <a:cubicBezTo>
                    <a:pt x="148" y="310"/>
                    <a:pt x="146" y="307"/>
                    <a:pt x="146" y="306"/>
                  </a:cubicBezTo>
                  <a:cubicBezTo>
                    <a:pt x="146" y="305"/>
                    <a:pt x="146" y="303"/>
                    <a:pt x="144" y="303"/>
                  </a:cubicBezTo>
                  <a:cubicBezTo>
                    <a:pt x="142" y="303"/>
                    <a:pt x="141" y="302"/>
                    <a:pt x="139" y="302"/>
                  </a:cubicBezTo>
                  <a:cubicBezTo>
                    <a:pt x="136" y="302"/>
                    <a:pt x="134" y="302"/>
                    <a:pt x="133" y="301"/>
                  </a:cubicBezTo>
                  <a:cubicBezTo>
                    <a:pt x="132" y="301"/>
                    <a:pt x="132" y="301"/>
                    <a:pt x="132" y="301"/>
                  </a:cubicBezTo>
                  <a:cubicBezTo>
                    <a:pt x="132" y="301"/>
                    <a:pt x="131" y="301"/>
                    <a:pt x="131" y="300"/>
                  </a:cubicBezTo>
                  <a:cubicBezTo>
                    <a:pt x="131" y="300"/>
                    <a:pt x="131" y="300"/>
                    <a:pt x="131" y="300"/>
                  </a:cubicBezTo>
                  <a:cubicBezTo>
                    <a:pt x="131" y="300"/>
                    <a:pt x="131" y="300"/>
                    <a:pt x="131" y="300"/>
                  </a:cubicBezTo>
                  <a:cubicBezTo>
                    <a:pt x="131" y="300"/>
                    <a:pt x="130" y="300"/>
                    <a:pt x="130" y="300"/>
                  </a:cubicBezTo>
                  <a:cubicBezTo>
                    <a:pt x="130" y="300"/>
                    <a:pt x="130" y="300"/>
                    <a:pt x="129" y="301"/>
                  </a:cubicBezTo>
                  <a:cubicBezTo>
                    <a:pt x="128" y="301"/>
                    <a:pt x="129" y="300"/>
                    <a:pt x="129" y="299"/>
                  </a:cubicBezTo>
                  <a:cubicBezTo>
                    <a:pt x="129" y="298"/>
                    <a:pt x="127" y="299"/>
                    <a:pt x="126" y="298"/>
                  </a:cubicBezTo>
                  <a:cubicBezTo>
                    <a:pt x="124" y="297"/>
                    <a:pt x="126" y="295"/>
                    <a:pt x="127" y="294"/>
                  </a:cubicBezTo>
                  <a:cubicBezTo>
                    <a:pt x="128" y="293"/>
                    <a:pt x="129" y="290"/>
                    <a:pt x="128" y="289"/>
                  </a:cubicBezTo>
                  <a:cubicBezTo>
                    <a:pt x="127" y="288"/>
                    <a:pt x="128" y="286"/>
                    <a:pt x="128" y="285"/>
                  </a:cubicBezTo>
                  <a:cubicBezTo>
                    <a:pt x="128" y="284"/>
                    <a:pt x="129" y="283"/>
                    <a:pt x="128" y="283"/>
                  </a:cubicBezTo>
                  <a:cubicBezTo>
                    <a:pt x="127" y="283"/>
                    <a:pt x="127" y="282"/>
                    <a:pt x="125" y="281"/>
                  </a:cubicBezTo>
                  <a:cubicBezTo>
                    <a:pt x="124" y="280"/>
                    <a:pt x="121" y="282"/>
                    <a:pt x="120" y="282"/>
                  </a:cubicBezTo>
                  <a:cubicBezTo>
                    <a:pt x="119" y="282"/>
                    <a:pt x="119" y="282"/>
                    <a:pt x="119" y="282"/>
                  </a:cubicBezTo>
                  <a:cubicBezTo>
                    <a:pt x="118" y="282"/>
                    <a:pt x="118" y="282"/>
                    <a:pt x="117" y="282"/>
                  </a:cubicBezTo>
                  <a:cubicBezTo>
                    <a:pt x="116" y="282"/>
                    <a:pt x="115" y="282"/>
                    <a:pt x="115" y="282"/>
                  </a:cubicBezTo>
                  <a:cubicBezTo>
                    <a:pt x="112" y="282"/>
                    <a:pt x="108" y="283"/>
                    <a:pt x="107" y="284"/>
                  </a:cubicBezTo>
                  <a:cubicBezTo>
                    <a:pt x="105" y="284"/>
                    <a:pt x="104" y="283"/>
                    <a:pt x="103" y="283"/>
                  </a:cubicBezTo>
                  <a:cubicBezTo>
                    <a:pt x="102" y="282"/>
                    <a:pt x="99" y="283"/>
                    <a:pt x="97" y="283"/>
                  </a:cubicBezTo>
                  <a:cubicBezTo>
                    <a:pt x="95" y="283"/>
                    <a:pt x="95" y="282"/>
                    <a:pt x="94" y="282"/>
                  </a:cubicBezTo>
                  <a:cubicBezTo>
                    <a:pt x="93" y="281"/>
                    <a:pt x="92" y="283"/>
                    <a:pt x="92" y="284"/>
                  </a:cubicBezTo>
                  <a:cubicBezTo>
                    <a:pt x="91" y="285"/>
                    <a:pt x="88" y="285"/>
                    <a:pt x="86" y="285"/>
                  </a:cubicBezTo>
                  <a:cubicBezTo>
                    <a:pt x="85" y="286"/>
                    <a:pt x="83" y="287"/>
                    <a:pt x="83" y="288"/>
                  </a:cubicBezTo>
                  <a:cubicBezTo>
                    <a:pt x="82" y="288"/>
                    <a:pt x="80" y="288"/>
                    <a:pt x="78" y="289"/>
                  </a:cubicBezTo>
                  <a:cubicBezTo>
                    <a:pt x="78" y="289"/>
                    <a:pt x="77" y="289"/>
                    <a:pt x="77" y="289"/>
                  </a:cubicBezTo>
                  <a:cubicBezTo>
                    <a:pt x="77" y="289"/>
                    <a:pt x="77" y="290"/>
                    <a:pt x="77" y="290"/>
                  </a:cubicBezTo>
                  <a:cubicBezTo>
                    <a:pt x="77" y="290"/>
                    <a:pt x="76" y="290"/>
                    <a:pt x="76" y="290"/>
                  </a:cubicBezTo>
                  <a:cubicBezTo>
                    <a:pt x="76" y="290"/>
                    <a:pt x="76" y="290"/>
                    <a:pt x="76" y="290"/>
                  </a:cubicBezTo>
                  <a:cubicBezTo>
                    <a:pt x="76" y="291"/>
                    <a:pt x="75" y="291"/>
                    <a:pt x="75" y="291"/>
                  </a:cubicBezTo>
                  <a:cubicBezTo>
                    <a:pt x="75" y="291"/>
                    <a:pt x="75" y="291"/>
                    <a:pt x="74" y="291"/>
                  </a:cubicBezTo>
                  <a:cubicBezTo>
                    <a:pt x="73" y="292"/>
                    <a:pt x="73" y="291"/>
                    <a:pt x="72" y="291"/>
                  </a:cubicBezTo>
                  <a:cubicBezTo>
                    <a:pt x="70" y="290"/>
                    <a:pt x="66" y="291"/>
                    <a:pt x="64" y="291"/>
                  </a:cubicBezTo>
                  <a:cubicBezTo>
                    <a:pt x="62" y="291"/>
                    <a:pt x="61" y="288"/>
                    <a:pt x="60" y="288"/>
                  </a:cubicBezTo>
                  <a:cubicBezTo>
                    <a:pt x="59" y="288"/>
                    <a:pt x="57" y="290"/>
                    <a:pt x="56" y="292"/>
                  </a:cubicBezTo>
                  <a:cubicBezTo>
                    <a:pt x="56" y="293"/>
                    <a:pt x="54" y="297"/>
                    <a:pt x="52" y="298"/>
                  </a:cubicBezTo>
                  <a:cubicBezTo>
                    <a:pt x="49" y="300"/>
                    <a:pt x="47" y="299"/>
                    <a:pt x="46" y="300"/>
                  </a:cubicBezTo>
                  <a:cubicBezTo>
                    <a:pt x="45" y="301"/>
                    <a:pt x="43" y="303"/>
                    <a:pt x="43" y="304"/>
                  </a:cubicBezTo>
                  <a:cubicBezTo>
                    <a:pt x="42" y="306"/>
                    <a:pt x="41" y="306"/>
                    <a:pt x="40" y="307"/>
                  </a:cubicBezTo>
                  <a:cubicBezTo>
                    <a:pt x="39" y="309"/>
                    <a:pt x="40" y="311"/>
                    <a:pt x="39" y="315"/>
                  </a:cubicBezTo>
                  <a:cubicBezTo>
                    <a:pt x="39" y="319"/>
                    <a:pt x="33" y="322"/>
                    <a:pt x="30" y="323"/>
                  </a:cubicBezTo>
                  <a:cubicBezTo>
                    <a:pt x="30" y="323"/>
                    <a:pt x="29" y="323"/>
                    <a:pt x="28" y="323"/>
                  </a:cubicBezTo>
                  <a:cubicBezTo>
                    <a:pt x="28" y="323"/>
                    <a:pt x="28" y="324"/>
                    <a:pt x="28" y="324"/>
                  </a:cubicBezTo>
                  <a:cubicBezTo>
                    <a:pt x="27" y="324"/>
                    <a:pt x="27" y="324"/>
                    <a:pt x="27" y="324"/>
                  </a:cubicBezTo>
                  <a:cubicBezTo>
                    <a:pt x="26" y="324"/>
                    <a:pt x="26" y="325"/>
                    <a:pt x="26" y="325"/>
                  </a:cubicBezTo>
                  <a:cubicBezTo>
                    <a:pt x="26" y="325"/>
                    <a:pt x="25" y="325"/>
                    <a:pt x="25" y="325"/>
                  </a:cubicBezTo>
                  <a:cubicBezTo>
                    <a:pt x="25" y="325"/>
                    <a:pt x="25" y="326"/>
                    <a:pt x="25" y="326"/>
                  </a:cubicBezTo>
                  <a:cubicBezTo>
                    <a:pt x="24" y="326"/>
                    <a:pt x="24" y="326"/>
                    <a:pt x="24" y="326"/>
                  </a:cubicBezTo>
                  <a:cubicBezTo>
                    <a:pt x="24" y="326"/>
                    <a:pt x="24" y="326"/>
                    <a:pt x="24" y="327"/>
                  </a:cubicBezTo>
                  <a:cubicBezTo>
                    <a:pt x="22" y="328"/>
                    <a:pt x="22" y="330"/>
                    <a:pt x="20" y="331"/>
                  </a:cubicBezTo>
                  <a:cubicBezTo>
                    <a:pt x="18" y="332"/>
                    <a:pt x="16" y="337"/>
                    <a:pt x="16" y="338"/>
                  </a:cubicBezTo>
                  <a:cubicBezTo>
                    <a:pt x="16" y="339"/>
                    <a:pt x="10" y="343"/>
                    <a:pt x="10" y="345"/>
                  </a:cubicBezTo>
                  <a:cubicBezTo>
                    <a:pt x="9" y="347"/>
                    <a:pt x="7" y="350"/>
                    <a:pt x="6" y="350"/>
                  </a:cubicBezTo>
                  <a:cubicBezTo>
                    <a:pt x="6" y="350"/>
                    <a:pt x="6" y="351"/>
                    <a:pt x="6" y="351"/>
                  </a:cubicBezTo>
                  <a:cubicBezTo>
                    <a:pt x="5" y="351"/>
                    <a:pt x="5" y="351"/>
                    <a:pt x="5" y="351"/>
                  </a:cubicBezTo>
                  <a:cubicBezTo>
                    <a:pt x="5" y="351"/>
                    <a:pt x="5" y="352"/>
                    <a:pt x="5" y="352"/>
                  </a:cubicBezTo>
                  <a:cubicBezTo>
                    <a:pt x="5" y="352"/>
                    <a:pt x="5" y="352"/>
                    <a:pt x="5" y="352"/>
                  </a:cubicBezTo>
                  <a:cubicBezTo>
                    <a:pt x="5" y="352"/>
                    <a:pt x="5" y="353"/>
                    <a:pt x="5" y="353"/>
                  </a:cubicBezTo>
                  <a:cubicBezTo>
                    <a:pt x="5" y="353"/>
                    <a:pt x="5" y="353"/>
                    <a:pt x="5" y="353"/>
                  </a:cubicBezTo>
                  <a:cubicBezTo>
                    <a:pt x="5" y="354"/>
                    <a:pt x="4" y="354"/>
                    <a:pt x="4" y="355"/>
                  </a:cubicBezTo>
                  <a:cubicBezTo>
                    <a:pt x="4" y="355"/>
                    <a:pt x="4" y="355"/>
                    <a:pt x="4" y="355"/>
                  </a:cubicBezTo>
                  <a:cubicBezTo>
                    <a:pt x="5" y="357"/>
                    <a:pt x="7" y="358"/>
                    <a:pt x="8" y="359"/>
                  </a:cubicBezTo>
                  <a:cubicBezTo>
                    <a:pt x="8" y="360"/>
                    <a:pt x="7" y="361"/>
                    <a:pt x="7" y="362"/>
                  </a:cubicBezTo>
                  <a:cubicBezTo>
                    <a:pt x="6" y="364"/>
                    <a:pt x="8" y="365"/>
                    <a:pt x="8" y="367"/>
                  </a:cubicBezTo>
                  <a:cubicBezTo>
                    <a:pt x="9" y="369"/>
                    <a:pt x="6" y="372"/>
                    <a:pt x="6" y="374"/>
                  </a:cubicBezTo>
                  <a:cubicBezTo>
                    <a:pt x="6" y="374"/>
                    <a:pt x="6" y="375"/>
                    <a:pt x="6" y="376"/>
                  </a:cubicBezTo>
                  <a:cubicBezTo>
                    <a:pt x="6" y="376"/>
                    <a:pt x="5" y="377"/>
                    <a:pt x="5" y="377"/>
                  </a:cubicBezTo>
                  <a:cubicBezTo>
                    <a:pt x="5" y="377"/>
                    <a:pt x="5" y="377"/>
                    <a:pt x="5" y="378"/>
                  </a:cubicBezTo>
                  <a:cubicBezTo>
                    <a:pt x="5" y="378"/>
                    <a:pt x="5" y="378"/>
                    <a:pt x="5" y="378"/>
                  </a:cubicBezTo>
                  <a:cubicBezTo>
                    <a:pt x="4" y="379"/>
                    <a:pt x="4" y="379"/>
                    <a:pt x="4" y="379"/>
                  </a:cubicBezTo>
                  <a:cubicBezTo>
                    <a:pt x="4" y="379"/>
                    <a:pt x="4" y="379"/>
                    <a:pt x="4" y="380"/>
                  </a:cubicBezTo>
                  <a:cubicBezTo>
                    <a:pt x="2" y="381"/>
                    <a:pt x="0" y="383"/>
                    <a:pt x="1" y="384"/>
                  </a:cubicBezTo>
                  <a:cubicBezTo>
                    <a:pt x="3" y="385"/>
                    <a:pt x="2" y="385"/>
                    <a:pt x="3" y="388"/>
                  </a:cubicBezTo>
                  <a:cubicBezTo>
                    <a:pt x="3" y="388"/>
                    <a:pt x="3" y="388"/>
                    <a:pt x="3" y="388"/>
                  </a:cubicBezTo>
                  <a:cubicBezTo>
                    <a:pt x="3" y="389"/>
                    <a:pt x="3" y="390"/>
                    <a:pt x="3" y="390"/>
                  </a:cubicBezTo>
                  <a:cubicBezTo>
                    <a:pt x="3" y="390"/>
                    <a:pt x="3" y="390"/>
                    <a:pt x="3" y="390"/>
                  </a:cubicBezTo>
                  <a:cubicBezTo>
                    <a:pt x="3" y="390"/>
                    <a:pt x="3" y="391"/>
                    <a:pt x="2" y="391"/>
                  </a:cubicBezTo>
                  <a:cubicBezTo>
                    <a:pt x="2" y="391"/>
                    <a:pt x="2" y="392"/>
                    <a:pt x="2" y="392"/>
                  </a:cubicBezTo>
                  <a:cubicBezTo>
                    <a:pt x="2" y="392"/>
                    <a:pt x="2" y="393"/>
                    <a:pt x="2" y="393"/>
                  </a:cubicBezTo>
                  <a:cubicBezTo>
                    <a:pt x="2" y="393"/>
                    <a:pt x="2" y="393"/>
                    <a:pt x="2" y="393"/>
                  </a:cubicBezTo>
                  <a:cubicBezTo>
                    <a:pt x="2" y="393"/>
                    <a:pt x="3" y="393"/>
                    <a:pt x="3" y="394"/>
                  </a:cubicBezTo>
                  <a:cubicBezTo>
                    <a:pt x="3" y="394"/>
                    <a:pt x="3" y="394"/>
                    <a:pt x="3" y="394"/>
                  </a:cubicBezTo>
                  <a:cubicBezTo>
                    <a:pt x="3" y="394"/>
                    <a:pt x="3" y="394"/>
                    <a:pt x="3" y="394"/>
                  </a:cubicBezTo>
                  <a:cubicBezTo>
                    <a:pt x="3" y="394"/>
                    <a:pt x="4" y="394"/>
                    <a:pt x="4" y="395"/>
                  </a:cubicBezTo>
                  <a:cubicBezTo>
                    <a:pt x="5" y="395"/>
                    <a:pt x="5" y="395"/>
                    <a:pt x="6" y="396"/>
                  </a:cubicBezTo>
                  <a:cubicBezTo>
                    <a:pt x="8" y="397"/>
                    <a:pt x="7" y="398"/>
                    <a:pt x="7" y="398"/>
                  </a:cubicBezTo>
                  <a:cubicBezTo>
                    <a:pt x="8" y="399"/>
                    <a:pt x="8" y="399"/>
                    <a:pt x="8" y="399"/>
                  </a:cubicBezTo>
                  <a:cubicBezTo>
                    <a:pt x="8" y="399"/>
                    <a:pt x="8" y="399"/>
                    <a:pt x="8" y="400"/>
                  </a:cubicBezTo>
                  <a:cubicBezTo>
                    <a:pt x="8" y="400"/>
                    <a:pt x="8" y="400"/>
                    <a:pt x="8" y="400"/>
                  </a:cubicBezTo>
                  <a:cubicBezTo>
                    <a:pt x="9" y="400"/>
                    <a:pt x="9" y="400"/>
                    <a:pt x="9" y="400"/>
                  </a:cubicBezTo>
                  <a:cubicBezTo>
                    <a:pt x="9" y="400"/>
                    <a:pt x="9" y="400"/>
                    <a:pt x="9" y="400"/>
                  </a:cubicBezTo>
                  <a:cubicBezTo>
                    <a:pt x="10" y="401"/>
                    <a:pt x="10" y="401"/>
                    <a:pt x="11" y="401"/>
                  </a:cubicBezTo>
                  <a:cubicBezTo>
                    <a:pt x="13" y="403"/>
                    <a:pt x="12" y="403"/>
                    <a:pt x="13" y="404"/>
                  </a:cubicBezTo>
                  <a:cubicBezTo>
                    <a:pt x="14" y="405"/>
                    <a:pt x="15" y="407"/>
                    <a:pt x="15" y="407"/>
                  </a:cubicBezTo>
                  <a:cubicBezTo>
                    <a:pt x="15" y="407"/>
                    <a:pt x="15" y="407"/>
                    <a:pt x="16" y="407"/>
                  </a:cubicBezTo>
                  <a:cubicBezTo>
                    <a:pt x="16" y="407"/>
                    <a:pt x="16" y="407"/>
                    <a:pt x="16" y="407"/>
                  </a:cubicBezTo>
                  <a:cubicBezTo>
                    <a:pt x="16" y="408"/>
                    <a:pt x="16" y="408"/>
                    <a:pt x="16" y="408"/>
                  </a:cubicBezTo>
                  <a:cubicBezTo>
                    <a:pt x="16" y="408"/>
                    <a:pt x="16" y="408"/>
                    <a:pt x="16" y="408"/>
                  </a:cubicBezTo>
                  <a:cubicBezTo>
                    <a:pt x="16" y="408"/>
                    <a:pt x="16" y="409"/>
                    <a:pt x="16" y="409"/>
                  </a:cubicBezTo>
                  <a:cubicBezTo>
                    <a:pt x="16" y="409"/>
                    <a:pt x="16" y="410"/>
                    <a:pt x="17" y="411"/>
                  </a:cubicBezTo>
                  <a:cubicBezTo>
                    <a:pt x="17" y="411"/>
                    <a:pt x="17" y="411"/>
                    <a:pt x="17" y="411"/>
                  </a:cubicBezTo>
                  <a:cubicBezTo>
                    <a:pt x="17" y="411"/>
                    <a:pt x="17" y="411"/>
                    <a:pt x="17" y="411"/>
                  </a:cubicBezTo>
                  <a:cubicBezTo>
                    <a:pt x="17" y="412"/>
                    <a:pt x="18" y="413"/>
                    <a:pt x="19" y="415"/>
                  </a:cubicBezTo>
                  <a:cubicBezTo>
                    <a:pt x="19" y="415"/>
                    <a:pt x="19" y="415"/>
                    <a:pt x="19" y="415"/>
                  </a:cubicBezTo>
                  <a:cubicBezTo>
                    <a:pt x="20" y="416"/>
                    <a:pt x="20" y="416"/>
                    <a:pt x="20" y="416"/>
                  </a:cubicBezTo>
                  <a:cubicBezTo>
                    <a:pt x="20" y="416"/>
                    <a:pt x="21" y="416"/>
                    <a:pt x="21" y="416"/>
                  </a:cubicBezTo>
                  <a:cubicBezTo>
                    <a:pt x="21" y="416"/>
                    <a:pt x="21" y="416"/>
                    <a:pt x="21" y="417"/>
                  </a:cubicBezTo>
                  <a:cubicBezTo>
                    <a:pt x="22" y="417"/>
                    <a:pt x="22" y="417"/>
                    <a:pt x="23" y="418"/>
                  </a:cubicBezTo>
                  <a:cubicBezTo>
                    <a:pt x="23" y="418"/>
                    <a:pt x="24" y="418"/>
                    <a:pt x="24" y="418"/>
                  </a:cubicBezTo>
                  <a:cubicBezTo>
                    <a:pt x="26" y="420"/>
                    <a:pt x="31" y="424"/>
                    <a:pt x="33" y="425"/>
                  </a:cubicBezTo>
                  <a:cubicBezTo>
                    <a:pt x="33" y="425"/>
                    <a:pt x="34" y="425"/>
                    <a:pt x="34" y="426"/>
                  </a:cubicBezTo>
                  <a:cubicBezTo>
                    <a:pt x="34" y="426"/>
                    <a:pt x="35" y="426"/>
                    <a:pt x="35" y="426"/>
                  </a:cubicBezTo>
                  <a:cubicBezTo>
                    <a:pt x="35" y="426"/>
                    <a:pt x="36" y="426"/>
                    <a:pt x="36" y="427"/>
                  </a:cubicBezTo>
                  <a:cubicBezTo>
                    <a:pt x="37" y="427"/>
                    <a:pt x="37" y="427"/>
                    <a:pt x="37" y="427"/>
                  </a:cubicBezTo>
                  <a:cubicBezTo>
                    <a:pt x="38" y="427"/>
                    <a:pt x="38" y="427"/>
                    <a:pt x="38" y="427"/>
                  </a:cubicBezTo>
                  <a:cubicBezTo>
                    <a:pt x="39" y="427"/>
                    <a:pt x="39" y="428"/>
                    <a:pt x="39" y="428"/>
                  </a:cubicBezTo>
                  <a:cubicBezTo>
                    <a:pt x="40" y="428"/>
                    <a:pt x="40" y="428"/>
                    <a:pt x="40" y="428"/>
                  </a:cubicBezTo>
                  <a:cubicBezTo>
                    <a:pt x="40" y="428"/>
                    <a:pt x="40" y="428"/>
                    <a:pt x="40" y="428"/>
                  </a:cubicBezTo>
                  <a:cubicBezTo>
                    <a:pt x="42" y="428"/>
                    <a:pt x="51" y="424"/>
                    <a:pt x="54" y="424"/>
                  </a:cubicBezTo>
                  <a:cubicBezTo>
                    <a:pt x="54" y="424"/>
                    <a:pt x="55" y="424"/>
                    <a:pt x="55" y="424"/>
                  </a:cubicBezTo>
                  <a:cubicBezTo>
                    <a:pt x="55" y="424"/>
                    <a:pt x="56" y="424"/>
                    <a:pt x="56" y="424"/>
                  </a:cubicBezTo>
                  <a:cubicBezTo>
                    <a:pt x="56" y="424"/>
                    <a:pt x="56" y="424"/>
                    <a:pt x="57" y="424"/>
                  </a:cubicBezTo>
                  <a:cubicBezTo>
                    <a:pt x="57" y="424"/>
                    <a:pt x="57" y="424"/>
                    <a:pt x="57" y="424"/>
                  </a:cubicBezTo>
                  <a:cubicBezTo>
                    <a:pt x="58" y="425"/>
                    <a:pt x="58" y="425"/>
                    <a:pt x="58" y="425"/>
                  </a:cubicBezTo>
                  <a:cubicBezTo>
                    <a:pt x="59" y="425"/>
                    <a:pt x="59" y="425"/>
                    <a:pt x="59" y="425"/>
                  </a:cubicBezTo>
                  <a:cubicBezTo>
                    <a:pt x="59" y="425"/>
                    <a:pt x="60" y="425"/>
                    <a:pt x="60" y="425"/>
                  </a:cubicBezTo>
                  <a:cubicBezTo>
                    <a:pt x="60" y="425"/>
                    <a:pt x="60" y="425"/>
                    <a:pt x="61" y="425"/>
                  </a:cubicBezTo>
                  <a:cubicBezTo>
                    <a:pt x="62" y="426"/>
                    <a:pt x="63" y="426"/>
                    <a:pt x="64" y="426"/>
                  </a:cubicBezTo>
                  <a:cubicBezTo>
                    <a:pt x="64" y="426"/>
                    <a:pt x="64" y="426"/>
                    <a:pt x="64" y="426"/>
                  </a:cubicBezTo>
                  <a:cubicBezTo>
                    <a:pt x="64" y="426"/>
                    <a:pt x="65" y="426"/>
                    <a:pt x="65" y="426"/>
                  </a:cubicBezTo>
                  <a:cubicBezTo>
                    <a:pt x="65" y="427"/>
                    <a:pt x="66" y="426"/>
                    <a:pt x="66" y="426"/>
                  </a:cubicBezTo>
                  <a:cubicBezTo>
                    <a:pt x="66" y="426"/>
                    <a:pt x="66" y="426"/>
                    <a:pt x="66" y="426"/>
                  </a:cubicBezTo>
                  <a:cubicBezTo>
                    <a:pt x="67" y="426"/>
                    <a:pt x="67" y="426"/>
                    <a:pt x="67" y="426"/>
                  </a:cubicBezTo>
                  <a:cubicBezTo>
                    <a:pt x="67" y="426"/>
                    <a:pt x="67" y="426"/>
                    <a:pt x="67" y="426"/>
                  </a:cubicBezTo>
                  <a:cubicBezTo>
                    <a:pt x="68" y="426"/>
                    <a:pt x="68" y="426"/>
                    <a:pt x="69" y="426"/>
                  </a:cubicBezTo>
                  <a:cubicBezTo>
                    <a:pt x="69" y="426"/>
                    <a:pt x="69" y="426"/>
                    <a:pt x="69" y="426"/>
                  </a:cubicBezTo>
                  <a:cubicBezTo>
                    <a:pt x="69" y="426"/>
                    <a:pt x="70" y="425"/>
                    <a:pt x="70" y="425"/>
                  </a:cubicBezTo>
                  <a:cubicBezTo>
                    <a:pt x="70" y="425"/>
                    <a:pt x="71" y="425"/>
                    <a:pt x="71" y="425"/>
                  </a:cubicBezTo>
                  <a:cubicBezTo>
                    <a:pt x="71" y="425"/>
                    <a:pt x="71" y="425"/>
                    <a:pt x="72" y="425"/>
                  </a:cubicBezTo>
                  <a:cubicBezTo>
                    <a:pt x="72" y="425"/>
                    <a:pt x="72" y="424"/>
                    <a:pt x="72" y="424"/>
                  </a:cubicBezTo>
                  <a:cubicBezTo>
                    <a:pt x="74" y="424"/>
                    <a:pt x="75" y="423"/>
                    <a:pt x="76" y="423"/>
                  </a:cubicBezTo>
                  <a:cubicBezTo>
                    <a:pt x="76" y="423"/>
                    <a:pt x="76" y="423"/>
                    <a:pt x="76" y="423"/>
                  </a:cubicBezTo>
                  <a:cubicBezTo>
                    <a:pt x="77" y="422"/>
                    <a:pt x="78" y="422"/>
                    <a:pt x="79" y="422"/>
                  </a:cubicBezTo>
                  <a:cubicBezTo>
                    <a:pt x="79" y="422"/>
                    <a:pt x="79" y="422"/>
                    <a:pt x="79" y="422"/>
                  </a:cubicBezTo>
                  <a:cubicBezTo>
                    <a:pt x="79" y="421"/>
                    <a:pt x="79" y="421"/>
                    <a:pt x="80" y="421"/>
                  </a:cubicBezTo>
                  <a:cubicBezTo>
                    <a:pt x="80" y="421"/>
                    <a:pt x="80" y="421"/>
                    <a:pt x="80" y="421"/>
                  </a:cubicBezTo>
                  <a:cubicBezTo>
                    <a:pt x="80" y="421"/>
                    <a:pt x="80" y="421"/>
                    <a:pt x="81" y="421"/>
                  </a:cubicBezTo>
                  <a:cubicBezTo>
                    <a:pt x="81" y="421"/>
                    <a:pt x="81" y="421"/>
                    <a:pt x="81" y="421"/>
                  </a:cubicBezTo>
                  <a:cubicBezTo>
                    <a:pt x="81" y="421"/>
                    <a:pt x="81" y="420"/>
                    <a:pt x="81" y="420"/>
                  </a:cubicBezTo>
                  <a:cubicBezTo>
                    <a:pt x="81" y="420"/>
                    <a:pt x="81" y="420"/>
                    <a:pt x="81" y="420"/>
                  </a:cubicBezTo>
                  <a:cubicBezTo>
                    <a:pt x="81" y="420"/>
                    <a:pt x="81" y="420"/>
                    <a:pt x="81" y="420"/>
                  </a:cubicBezTo>
                  <a:cubicBezTo>
                    <a:pt x="82" y="420"/>
                    <a:pt x="82" y="420"/>
                    <a:pt x="82" y="420"/>
                  </a:cubicBezTo>
                  <a:cubicBezTo>
                    <a:pt x="82" y="420"/>
                    <a:pt x="82" y="420"/>
                    <a:pt x="82" y="420"/>
                  </a:cubicBezTo>
                  <a:cubicBezTo>
                    <a:pt x="82" y="420"/>
                    <a:pt x="83" y="420"/>
                    <a:pt x="83" y="420"/>
                  </a:cubicBezTo>
                  <a:cubicBezTo>
                    <a:pt x="83" y="420"/>
                    <a:pt x="83" y="420"/>
                    <a:pt x="83" y="420"/>
                  </a:cubicBezTo>
                  <a:cubicBezTo>
                    <a:pt x="84" y="420"/>
                    <a:pt x="85" y="420"/>
                    <a:pt x="86" y="420"/>
                  </a:cubicBezTo>
                  <a:cubicBezTo>
                    <a:pt x="87" y="420"/>
                    <a:pt x="88" y="420"/>
                    <a:pt x="88" y="420"/>
                  </a:cubicBezTo>
                  <a:cubicBezTo>
                    <a:pt x="88" y="420"/>
                    <a:pt x="88" y="420"/>
                    <a:pt x="88" y="420"/>
                  </a:cubicBezTo>
                  <a:cubicBezTo>
                    <a:pt x="89" y="420"/>
                    <a:pt x="89" y="420"/>
                    <a:pt x="89" y="420"/>
                  </a:cubicBezTo>
                  <a:cubicBezTo>
                    <a:pt x="90" y="420"/>
                    <a:pt x="90" y="420"/>
                    <a:pt x="90" y="420"/>
                  </a:cubicBezTo>
                  <a:cubicBezTo>
                    <a:pt x="90" y="420"/>
                    <a:pt x="90" y="419"/>
                    <a:pt x="90" y="419"/>
                  </a:cubicBezTo>
                  <a:cubicBezTo>
                    <a:pt x="91" y="419"/>
                    <a:pt x="91" y="419"/>
                    <a:pt x="91" y="419"/>
                  </a:cubicBezTo>
                  <a:cubicBezTo>
                    <a:pt x="91" y="419"/>
                    <a:pt x="91" y="419"/>
                    <a:pt x="91" y="419"/>
                  </a:cubicBezTo>
                  <a:cubicBezTo>
                    <a:pt x="91" y="419"/>
                    <a:pt x="92" y="419"/>
                    <a:pt x="92" y="419"/>
                  </a:cubicBezTo>
                  <a:cubicBezTo>
                    <a:pt x="92" y="419"/>
                    <a:pt x="92" y="419"/>
                    <a:pt x="92" y="419"/>
                  </a:cubicBezTo>
                  <a:cubicBezTo>
                    <a:pt x="92" y="419"/>
                    <a:pt x="92" y="419"/>
                    <a:pt x="92" y="419"/>
                  </a:cubicBezTo>
                  <a:cubicBezTo>
                    <a:pt x="92" y="419"/>
                    <a:pt x="93" y="419"/>
                    <a:pt x="93" y="419"/>
                  </a:cubicBezTo>
                  <a:cubicBezTo>
                    <a:pt x="93" y="419"/>
                    <a:pt x="93" y="419"/>
                    <a:pt x="93" y="419"/>
                  </a:cubicBezTo>
                  <a:cubicBezTo>
                    <a:pt x="94" y="419"/>
                    <a:pt x="96" y="423"/>
                    <a:pt x="97" y="423"/>
                  </a:cubicBezTo>
                  <a:cubicBezTo>
                    <a:pt x="98" y="424"/>
                    <a:pt x="98" y="428"/>
                    <a:pt x="100" y="429"/>
                  </a:cubicBezTo>
                  <a:cubicBezTo>
                    <a:pt x="100" y="429"/>
                    <a:pt x="100" y="429"/>
                    <a:pt x="101" y="429"/>
                  </a:cubicBezTo>
                  <a:cubicBezTo>
                    <a:pt x="101" y="429"/>
                    <a:pt x="101" y="429"/>
                    <a:pt x="101" y="429"/>
                  </a:cubicBezTo>
                  <a:cubicBezTo>
                    <a:pt x="101" y="429"/>
                    <a:pt x="102" y="429"/>
                    <a:pt x="102" y="429"/>
                  </a:cubicBezTo>
                  <a:cubicBezTo>
                    <a:pt x="102" y="429"/>
                    <a:pt x="102" y="429"/>
                    <a:pt x="102" y="429"/>
                  </a:cubicBezTo>
                  <a:cubicBezTo>
                    <a:pt x="103" y="429"/>
                    <a:pt x="103" y="429"/>
                    <a:pt x="104" y="429"/>
                  </a:cubicBezTo>
                  <a:cubicBezTo>
                    <a:pt x="104" y="429"/>
                    <a:pt x="104" y="429"/>
                    <a:pt x="104" y="429"/>
                  </a:cubicBezTo>
                  <a:cubicBezTo>
                    <a:pt x="106" y="429"/>
                    <a:pt x="108" y="429"/>
                    <a:pt x="110" y="429"/>
                  </a:cubicBezTo>
                  <a:cubicBezTo>
                    <a:pt x="110" y="429"/>
                    <a:pt x="111" y="429"/>
                    <a:pt x="111" y="429"/>
                  </a:cubicBezTo>
                  <a:cubicBezTo>
                    <a:pt x="111" y="429"/>
                    <a:pt x="111" y="429"/>
                    <a:pt x="111" y="429"/>
                  </a:cubicBezTo>
                  <a:cubicBezTo>
                    <a:pt x="112" y="429"/>
                    <a:pt x="112" y="429"/>
                    <a:pt x="112" y="429"/>
                  </a:cubicBezTo>
                  <a:cubicBezTo>
                    <a:pt x="115" y="429"/>
                    <a:pt x="115" y="430"/>
                    <a:pt x="116" y="431"/>
                  </a:cubicBezTo>
                  <a:cubicBezTo>
                    <a:pt x="116" y="431"/>
                    <a:pt x="118" y="434"/>
                    <a:pt x="117" y="436"/>
                  </a:cubicBezTo>
                  <a:cubicBezTo>
                    <a:pt x="117" y="437"/>
                    <a:pt x="117" y="437"/>
                    <a:pt x="117" y="438"/>
                  </a:cubicBezTo>
                  <a:cubicBezTo>
                    <a:pt x="117" y="438"/>
                    <a:pt x="117" y="438"/>
                    <a:pt x="117" y="438"/>
                  </a:cubicBezTo>
                  <a:cubicBezTo>
                    <a:pt x="117" y="439"/>
                    <a:pt x="116" y="439"/>
                    <a:pt x="116" y="439"/>
                  </a:cubicBezTo>
                  <a:cubicBezTo>
                    <a:pt x="116" y="440"/>
                    <a:pt x="116" y="440"/>
                    <a:pt x="116" y="441"/>
                  </a:cubicBezTo>
                  <a:cubicBezTo>
                    <a:pt x="116" y="441"/>
                    <a:pt x="116" y="441"/>
                    <a:pt x="116" y="441"/>
                  </a:cubicBezTo>
                  <a:cubicBezTo>
                    <a:pt x="115" y="442"/>
                    <a:pt x="115" y="442"/>
                    <a:pt x="115" y="442"/>
                  </a:cubicBezTo>
                  <a:cubicBezTo>
                    <a:pt x="115" y="442"/>
                    <a:pt x="115" y="443"/>
                    <a:pt x="115" y="443"/>
                  </a:cubicBezTo>
                  <a:cubicBezTo>
                    <a:pt x="115" y="443"/>
                    <a:pt x="115" y="443"/>
                    <a:pt x="115" y="443"/>
                  </a:cubicBezTo>
                  <a:cubicBezTo>
                    <a:pt x="115" y="444"/>
                    <a:pt x="115" y="444"/>
                    <a:pt x="115" y="444"/>
                  </a:cubicBezTo>
                  <a:cubicBezTo>
                    <a:pt x="115" y="444"/>
                    <a:pt x="115" y="444"/>
                    <a:pt x="115" y="444"/>
                  </a:cubicBezTo>
                  <a:cubicBezTo>
                    <a:pt x="115" y="445"/>
                    <a:pt x="115" y="446"/>
                    <a:pt x="115" y="447"/>
                  </a:cubicBezTo>
                  <a:cubicBezTo>
                    <a:pt x="115" y="447"/>
                    <a:pt x="115" y="447"/>
                    <a:pt x="115" y="447"/>
                  </a:cubicBezTo>
                  <a:cubicBezTo>
                    <a:pt x="115" y="448"/>
                    <a:pt x="114" y="448"/>
                    <a:pt x="114" y="448"/>
                  </a:cubicBezTo>
                  <a:cubicBezTo>
                    <a:pt x="114" y="448"/>
                    <a:pt x="114" y="448"/>
                    <a:pt x="114" y="449"/>
                  </a:cubicBezTo>
                  <a:cubicBezTo>
                    <a:pt x="114" y="449"/>
                    <a:pt x="114" y="449"/>
                    <a:pt x="114" y="449"/>
                  </a:cubicBezTo>
                  <a:cubicBezTo>
                    <a:pt x="114" y="451"/>
                    <a:pt x="114" y="451"/>
                    <a:pt x="112" y="452"/>
                  </a:cubicBezTo>
                  <a:cubicBezTo>
                    <a:pt x="111" y="453"/>
                    <a:pt x="112" y="453"/>
                    <a:pt x="114" y="455"/>
                  </a:cubicBezTo>
                  <a:cubicBezTo>
                    <a:pt x="115" y="457"/>
                    <a:pt x="114" y="456"/>
                    <a:pt x="115" y="458"/>
                  </a:cubicBezTo>
                  <a:cubicBezTo>
                    <a:pt x="115" y="458"/>
                    <a:pt x="115" y="458"/>
                    <a:pt x="115" y="459"/>
                  </a:cubicBezTo>
                  <a:cubicBezTo>
                    <a:pt x="115" y="459"/>
                    <a:pt x="115" y="459"/>
                    <a:pt x="115" y="459"/>
                  </a:cubicBezTo>
                  <a:cubicBezTo>
                    <a:pt x="115" y="459"/>
                    <a:pt x="115" y="459"/>
                    <a:pt x="116" y="460"/>
                  </a:cubicBezTo>
                  <a:cubicBezTo>
                    <a:pt x="116" y="460"/>
                    <a:pt x="116" y="460"/>
                    <a:pt x="116" y="460"/>
                  </a:cubicBezTo>
                  <a:cubicBezTo>
                    <a:pt x="116" y="460"/>
                    <a:pt x="117" y="461"/>
                    <a:pt x="117" y="461"/>
                  </a:cubicBezTo>
                  <a:cubicBezTo>
                    <a:pt x="117" y="461"/>
                    <a:pt x="117" y="461"/>
                    <a:pt x="117" y="462"/>
                  </a:cubicBezTo>
                  <a:cubicBezTo>
                    <a:pt x="119" y="463"/>
                    <a:pt x="121" y="466"/>
                    <a:pt x="123" y="468"/>
                  </a:cubicBezTo>
                  <a:cubicBezTo>
                    <a:pt x="123" y="468"/>
                    <a:pt x="123" y="468"/>
                    <a:pt x="123" y="468"/>
                  </a:cubicBezTo>
                  <a:cubicBezTo>
                    <a:pt x="123" y="468"/>
                    <a:pt x="123" y="468"/>
                    <a:pt x="123" y="468"/>
                  </a:cubicBezTo>
                  <a:cubicBezTo>
                    <a:pt x="123" y="468"/>
                    <a:pt x="124" y="469"/>
                    <a:pt x="124" y="469"/>
                  </a:cubicBezTo>
                  <a:cubicBezTo>
                    <a:pt x="124" y="469"/>
                    <a:pt x="124" y="469"/>
                    <a:pt x="124" y="469"/>
                  </a:cubicBezTo>
                  <a:cubicBezTo>
                    <a:pt x="124" y="469"/>
                    <a:pt x="124" y="469"/>
                    <a:pt x="124" y="469"/>
                  </a:cubicBezTo>
                  <a:cubicBezTo>
                    <a:pt x="124" y="469"/>
                    <a:pt x="124" y="469"/>
                    <a:pt x="124" y="470"/>
                  </a:cubicBezTo>
                  <a:cubicBezTo>
                    <a:pt x="124" y="470"/>
                    <a:pt x="124" y="470"/>
                    <a:pt x="125" y="470"/>
                  </a:cubicBezTo>
                  <a:cubicBezTo>
                    <a:pt x="125" y="470"/>
                    <a:pt x="125" y="470"/>
                    <a:pt x="125" y="471"/>
                  </a:cubicBezTo>
                  <a:cubicBezTo>
                    <a:pt x="125" y="472"/>
                    <a:pt x="125" y="473"/>
                    <a:pt x="125" y="474"/>
                  </a:cubicBezTo>
                  <a:cubicBezTo>
                    <a:pt x="125" y="474"/>
                    <a:pt x="126" y="474"/>
                    <a:pt x="126" y="475"/>
                  </a:cubicBezTo>
                  <a:cubicBezTo>
                    <a:pt x="125" y="475"/>
                    <a:pt x="126" y="475"/>
                    <a:pt x="126" y="476"/>
                  </a:cubicBezTo>
                  <a:cubicBezTo>
                    <a:pt x="126" y="476"/>
                    <a:pt x="126" y="476"/>
                    <a:pt x="126" y="476"/>
                  </a:cubicBezTo>
                  <a:cubicBezTo>
                    <a:pt x="126" y="477"/>
                    <a:pt x="127" y="478"/>
                    <a:pt x="128" y="479"/>
                  </a:cubicBezTo>
                  <a:cubicBezTo>
                    <a:pt x="128" y="479"/>
                    <a:pt x="128" y="479"/>
                    <a:pt x="128" y="479"/>
                  </a:cubicBezTo>
                  <a:cubicBezTo>
                    <a:pt x="128" y="479"/>
                    <a:pt x="129" y="483"/>
                    <a:pt x="130" y="485"/>
                  </a:cubicBezTo>
                  <a:cubicBezTo>
                    <a:pt x="131" y="487"/>
                    <a:pt x="130" y="493"/>
                    <a:pt x="131" y="495"/>
                  </a:cubicBezTo>
                  <a:cubicBezTo>
                    <a:pt x="132" y="496"/>
                    <a:pt x="132" y="501"/>
                    <a:pt x="132" y="503"/>
                  </a:cubicBezTo>
                  <a:cubicBezTo>
                    <a:pt x="132" y="505"/>
                    <a:pt x="132" y="505"/>
                    <a:pt x="131" y="506"/>
                  </a:cubicBezTo>
                  <a:cubicBezTo>
                    <a:pt x="130" y="508"/>
                    <a:pt x="128" y="508"/>
                    <a:pt x="127" y="509"/>
                  </a:cubicBezTo>
                  <a:cubicBezTo>
                    <a:pt x="127" y="511"/>
                    <a:pt x="124" y="522"/>
                    <a:pt x="124" y="523"/>
                  </a:cubicBezTo>
                  <a:cubicBezTo>
                    <a:pt x="124" y="523"/>
                    <a:pt x="124" y="524"/>
                    <a:pt x="124" y="524"/>
                  </a:cubicBezTo>
                  <a:cubicBezTo>
                    <a:pt x="124" y="524"/>
                    <a:pt x="124" y="524"/>
                    <a:pt x="124" y="524"/>
                  </a:cubicBezTo>
                  <a:cubicBezTo>
                    <a:pt x="124" y="525"/>
                    <a:pt x="124" y="525"/>
                    <a:pt x="123" y="526"/>
                  </a:cubicBezTo>
                  <a:cubicBezTo>
                    <a:pt x="123" y="526"/>
                    <a:pt x="123" y="526"/>
                    <a:pt x="123" y="526"/>
                  </a:cubicBezTo>
                  <a:cubicBezTo>
                    <a:pt x="123" y="527"/>
                    <a:pt x="123" y="527"/>
                    <a:pt x="123" y="527"/>
                  </a:cubicBezTo>
                  <a:cubicBezTo>
                    <a:pt x="123" y="528"/>
                    <a:pt x="123" y="528"/>
                    <a:pt x="123" y="528"/>
                  </a:cubicBezTo>
                  <a:cubicBezTo>
                    <a:pt x="123" y="529"/>
                    <a:pt x="123" y="529"/>
                    <a:pt x="123" y="530"/>
                  </a:cubicBezTo>
                  <a:cubicBezTo>
                    <a:pt x="123" y="530"/>
                    <a:pt x="123" y="530"/>
                    <a:pt x="123" y="530"/>
                  </a:cubicBezTo>
                  <a:cubicBezTo>
                    <a:pt x="123" y="530"/>
                    <a:pt x="123" y="530"/>
                    <a:pt x="123" y="530"/>
                  </a:cubicBezTo>
                  <a:cubicBezTo>
                    <a:pt x="123" y="531"/>
                    <a:pt x="123" y="531"/>
                    <a:pt x="123" y="531"/>
                  </a:cubicBezTo>
                  <a:cubicBezTo>
                    <a:pt x="123" y="531"/>
                    <a:pt x="123" y="532"/>
                    <a:pt x="123" y="532"/>
                  </a:cubicBezTo>
                  <a:cubicBezTo>
                    <a:pt x="123" y="532"/>
                    <a:pt x="123" y="532"/>
                    <a:pt x="123" y="533"/>
                  </a:cubicBezTo>
                  <a:cubicBezTo>
                    <a:pt x="124" y="533"/>
                    <a:pt x="124" y="533"/>
                    <a:pt x="124" y="534"/>
                  </a:cubicBezTo>
                  <a:cubicBezTo>
                    <a:pt x="124" y="534"/>
                    <a:pt x="124" y="534"/>
                    <a:pt x="124" y="534"/>
                  </a:cubicBezTo>
                  <a:cubicBezTo>
                    <a:pt x="124" y="535"/>
                    <a:pt x="124" y="535"/>
                    <a:pt x="124" y="535"/>
                  </a:cubicBezTo>
                  <a:cubicBezTo>
                    <a:pt x="126" y="538"/>
                    <a:pt x="129" y="543"/>
                    <a:pt x="129" y="546"/>
                  </a:cubicBezTo>
                  <a:cubicBezTo>
                    <a:pt x="130" y="550"/>
                    <a:pt x="132" y="552"/>
                    <a:pt x="134" y="556"/>
                  </a:cubicBezTo>
                  <a:cubicBezTo>
                    <a:pt x="136" y="559"/>
                    <a:pt x="134" y="566"/>
                    <a:pt x="135" y="569"/>
                  </a:cubicBezTo>
                  <a:cubicBezTo>
                    <a:pt x="136" y="573"/>
                    <a:pt x="137" y="576"/>
                    <a:pt x="137" y="580"/>
                  </a:cubicBezTo>
                  <a:cubicBezTo>
                    <a:pt x="137" y="581"/>
                    <a:pt x="137" y="582"/>
                    <a:pt x="137" y="582"/>
                  </a:cubicBezTo>
                  <a:cubicBezTo>
                    <a:pt x="137" y="582"/>
                    <a:pt x="137" y="582"/>
                    <a:pt x="137" y="583"/>
                  </a:cubicBezTo>
                  <a:cubicBezTo>
                    <a:pt x="137" y="583"/>
                    <a:pt x="137" y="583"/>
                    <a:pt x="137" y="584"/>
                  </a:cubicBezTo>
                  <a:cubicBezTo>
                    <a:pt x="137" y="584"/>
                    <a:pt x="137" y="584"/>
                    <a:pt x="137" y="584"/>
                  </a:cubicBezTo>
                  <a:cubicBezTo>
                    <a:pt x="138" y="585"/>
                    <a:pt x="138" y="585"/>
                    <a:pt x="138" y="585"/>
                  </a:cubicBezTo>
                  <a:cubicBezTo>
                    <a:pt x="138" y="585"/>
                    <a:pt x="138" y="586"/>
                    <a:pt x="138" y="586"/>
                  </a:cubicBezTo>
                  <a:cubicBezTo>
                    <a:pt x="139" y="586"/>
                    <a:pt x="139" y="587"/>
                    <a:pt x="139" y="587"/>
                  </a:cubicBezTo>
                  <a:cubicBezTo>
                    <a:pt x="139" y="587"/>
                    <a:pt x="139" y="587"/>
                    <a:pt x="139" y="588"/>
                  </a:cubicBezTo>
                  <a:cubicBezTo>
                    <a:pt x="140" y="588"/>
                    <a:pt x="140" y="588"/>
                    <a:pt x="140" y="588"/>
                  </a:cubicBezTo>
                  <a:cubicBezTo>
                    <a:pt x="140" y="589"/>
                    <a:pt x="140" y="589"/>
                    <a:pt x="140" y="589"/>
                  </a:cubicBezTo>
                  <a:cubicBezTo>
                    <a:pt x="141" y="589"/>
                    <a:pt x="141" y="590"/>
                    <a:pt x="141" y="590"/>
                  </a:cubicBezTo>
                  <a:cubicBezTo>
                    <a:pt x="141" y="590"/>
                    <a:pt x="141" y="590"/>
                    <a:pt x="142" y="590"/>
                  </a:cubicBezTo>
                  <a:cubicBezTo>
                    <a:pt x="142" y="591"/>
                    <a:pt x="142" y="591"/>
                    <a:pt x="142" y="591"/>
                  </a:cubicBezTo>
                  <a:cubicBezTo>
                    <a:pt x="143" y="591"/>
                    <a:pt x="143" y="592"/>
                    <a:pt x="143" y="592"/>
                  </a:cubicBezTo>
                  <a:cubicBezTo>
                    <a:pt x="145" y="595"/>
                    <a:pt x="146" y="596"/>
                    <a:pt x="147" y="599"/>
                  </a:cubicBezTo>
                  <a:cubicBezTo>
                    <a:pt x="148" y="602"/>
                    <a:pt x="146" y="600"/>
                    <a:pt x="145" y="602"/>
                  </a:cubicBezTo>
                  <a:cubicBezTo>
                    <a:pt x="144" y="603"/>
                    <a:pt x="146" y="606"/>
                    <a:pt x="147" y="609"/>
                  </a:cubicBezTo>
                  <a:cubicBezTo>
                    <a:pt x="148" y="612"/>
                    <a:pt x="148" y="615"/>
                    <a:pt x="147" y="617"/>
                  </a:cubicBezTo>
                  <a:cubicBezTo>
                    <a:pt x="146" y="619"/>
                    <a:pt x="147" y="619"/>
                    <a:pt x="147" y="621"/>
                  </a:cubicBezTo>
                  <a:cubicBezTo>
                    <a:pt x="148" y="624"/>
                    <a:pt x="148" y="624"/>
                    <a:pt x="149" y="626"/>
                  </a:cubicBezTo>
                  <a:cubicBezTo>
                    <a:pt x="149" y="628"/>
                    <a:pt x="150" y="627"/>
                    <a:pt x="152" y="628"/>
                  </a:cubicBezTo>
                  <a:cubicBezTo>
                    <a:pt x="153" y="628"/>
                    <a:pt x="153" y="630"/>
                    <a:pt x="155" y="630"/>
                  </a:cubicBezTo>
                  <a:cubicBezTo>
                    <a:pt x="158" y="631"/>
                    <a:pt x="158" y="630"/>
                    <a:pt x="158" y="628"/>
                  </a:cubicBezTo>
                  <a:cubicBezTo>
                    <a:pt x="159" y="627"/>
                    <a:pt x="161" y="628"/>
                    <a:pt x="163" y="628"/>
                  </a:cubicBezTo>
                  <a:cubicBezTo>
                    <a:pt x="164" y="628"/>
                    <a:pt x="164" y="627"/>
                    <a:pt x="165" y="626"/>
                  </a:cubicBezTo>
                  <a:cubicBezTo>
                    <a:pt x="167" y="625"/>
                    <a:pt x="168" y="625"/>
                    <a:pt x="170" y="625"/>
                  </a:cubicBezTo>
                  <a:cubicBezTo>
                    <a:pt x="173" y="625"/>
                    <a:pt x="175" y="625"/>
                    <a:pt x="176" y="625"/>
                  </a:cubicBezTo>
                  <a:cubicBezTo>
                    <a:pt x="178" y="625"/>
                    <a:pt x="180" y="626"/>
                    <a:pt x="181" y="625"/>
                  </a:cubicBezTo>
                  <a:cubicBezTo>
                    <a:pt x="182" y="625"/>
                    <a:pt x="185" y="625"/>
                    <a:pt x="186" y="624"/>
                  </a:cubicBezTo>
                  <a:cubicBezTo>
                    <a:pt x="188" y="624"/>
                    <a:pt x="190" y="623"/>
                    <a:pt x="191" y="622"/>
                  </a:cubicBezTo>
                  <a:cubicBezTo>
                    <a:pt x="193" y="620"/>
                    <a:pt x="199" y="614"/>
                    <a:pt x="200" y="614"/>
                  </a:cubicBezTo>
                  <a:cubicBezTo>
                    <a:pt x="201" y="613"/>
                    <a:pt x="206" y="606"/>
                    <a:pt x="207" y="605"/>
                  </a:cubicBezTo>
                  <a:cubicBezTo>
                    <a:pt x="208" y="603"/>
                    <a:pt x="209" y="603"/>
                    <a:pt x="210" y="603"/>
                  </a:cubicBezTo>
                  <a:cubicBezTo>
                    <a:pt x="211" y="603"/>
                    <a:pt x="214" y="598"/>
                    <a:pt x="215" y="597"/>
                  </a:cubicBezTo>
                  <a:cubicBezTo>
                    <a:pt x="216" y="595"/>
                    <a:pt x="218" y="593"/>
                    <a:pt x="219" y="592"/>
                  </a:cubicBezTo>
                  <a:cubicBezTo>
                    <a:pt x="220" y="590"/>
                    <a:pt x="221" y="587"/>
                    <a:pt x="222" y="585"/>
                  </a:cubicBezTo>
                  <a:cubicBezTo>
                    <a:pt x="222" y="585"/>
                    <a:pt x="222" y="584"/>
                    <a:pt x="222" y="584"/>
                  </a:cubicBezTo>
                  <a:cubicBezTo>
                    <a:pt x="222" y="584"/>
                    <a:pt x="222" y="584"/>
                    <a:pt x="222" y="584"/>
                  </a:cubicBezTo>
                  <a:cubicBezTo>
                    <a:pt x="222" y="583"/>
                    <a:pt x="222" y="582"/>
                    <a:pt x="222" y="582"/>
                  </a:cubicBezTo>
                  <a:cubicBezTo>
                    <a:pt x="222" y="582"/>
                    <a:pt x="222" y="582"/>
                    <a:pt x="222" y="582"/>
                  </a:cubicBezTo>
                  <a:cubicBezTo>
                    <a:pt x="222" y="582"/>
                    <a:pt x="222" y="582"/>
                    <a:pt x="222" y="582"/>
                  </a:cubicBezTo>
                  <a:cubicBezTo>
                    <a:pt x="222" y="581"/>
                    <a:pt x="222" y="581"/>
                    <a:pt x="222" y="580"/>
                  </a:cubicBezTo>
                  <a:cubicBezTo>
                    <a:pt x="222" y="580"/>
                    <a:pt x="222" y="580"/>
                    <a:pt x="222" y="580"/>
                  </a:cubicBezTo>
                  <a:cubicBezTo>
                    <a:pt x="223" y="580"/>
                    <a:pt x="223" y="579"/>
                    <a:pt x="223" y="578"/>
                  </a:cubicBezTo>
                  <a:cubicBezTo>
                    <a:pt x="223" y="578"/>
                    <a:pt x="223" y="578"/>
                    <a:pt x="223" y="578"/>
                  </a:cubicBezTo>
                  <a:cubicBezTo>
                    <a:pt x="223" y="578"/>
                    <a:pt x="223" y="578"/>
                    <a:pt x="223" y="578"/>
                  </a:cubicBezTo>
                  <a:cubicBezTo>
                    <a:pt x="222" y="577"/>
                    <a:pt x="223" y="574"/>
                    <a:pt x="226" y="572"/>
                  </a:cubicBezTo>
                  <a:cubicBezTo>
                    <a:pt x="228" y="571"/>
                    <a:pt x="234" y="568"/>
                    <a:pt x="235" y="565"/>
                  </a:cubicBezTo>
                  <a:cubicBezTo>
                    <a:pt x="236" y="562"/>
                    <a:pt x="234" y="554"/>
                    <a:pt x="234" y="553"/>
                  </a:cubicBezTo>
                  <a:cubicBezTo>
                    <a:pt x="234" y="552"/>
                    <a:pt x="233" y="546"/>
                    <a:pt x="232" y="546"/>
                  </a:cubicBezTo>
                  <a:cubicBezTo>
                    <a:pt x="231" y="546"/>
                    <a:pt x="231" y="545"/>
                    <a:pt x="232" y="542"/>
                  </a:cubicBezTo>
                  <a:cubicBezTo>
                    <a:pt x="233" y="540"/>
                    <a:pt x="243" y="532"/>
                    <a:pt x="246" y="530"/>
                  </a:cubicBezTo>
                  <a:cubicBezTo>
                    <a:pt x="248" y="528"/>
                    <a:pt x="252" y="527"/>
                    <a:pt x="253" y="526"/>
                  </a:cubicBezTo>
                  <a:cubicBezTo>
                    <a:pt x="254" y="525"/>
                    <a:pt x="259" y="519"/>
                    <a:pt x="260" y="519"/>
                  </a:cubicBezTo>
                  <a:cubicBezTo>
                    <a:pt x="260" y="518"/>
                    <a:pt x="259" y="515"/>
                    <a:pt x="258" y="513"/>
                  </a:cubicBezTo>
                  <a:cubicBezTo>
                    <a:pt x="257" y="511"/>
                    <a:pt x="257" y="503"/>
                    <a:pt x="257" y="501"/>
                  </a:cubicBezTo>
                  <a:cubicBezTo>
                    <a:pt x="257" y="501"/>
                    <a:pt x="257" y="500"/>
                    <a:pt x="257" y="500"/>
                  </a:cubicBezTo>
                  <a:cubicBezTo>
                    <a:pt x="257" y="500"/>
                    <a:pt x="257" y="500"/>
                    <a:pt x="257" y="499"/>
                  </a:cubicBezTo>
                  <a:cubicBezTo>
                    <a:pt x="257" y="499"/>
                    <a:pt x="257" y="499"/>
                    <a:pt x="257" y="498"/>
                  </a:cubicBezTo>
                  <a:cubicBezTo>
                    <a:pt x="257" y="498"/>
                    <a:pt x="257" y="498"/>
                    <a:pt x="257" y="498"/>
                  </a:cubicBezTo>
                  <a:cubicBezTo>
                    <a:pt x="257" y="497"/>
                    <a:pt x="257" y="497"/>
                    <a:pt x="257" y="497"/>
                  </a:cubicBezTo>
                  <a:cubicBezTo>
                    <a:pt x="257" y="496"/>
                    <a:pt x="257" y="496"/>
                    <a:pt x="257" y="496"/>
                  </a:cubicBezTo>
                  <a:cubicBezTo>
                    <a:pt x="257" y="496"/>
                    <a:pt x="257" y="496"/>
                    <a:pt x="257" y="496"/>
                  </a:cubicBezTo>
                  <a:cubicBezTo>
                    <a:pt x="257" y="495"/>
                    <a:pt x="257" y="495"/>
                    <a:pt x="257" y="495"/>
                  </a:cubicBezTo>
                  <a:cubicBezTo>
                    <a:pt x="256" y="493"/>
                    <a:pt x="253" y="491"/>
                    <a:pt x="252" y="489"/>
                  </a:cubicBezTo>
                  <a:cubicBezTo>
                    <a:pt x="251" y="488"/>
                    <a:pt x="252" y="480"/>
                    <a:pt x="252" y="479"/>
                  </a:cubicBezTo>
                  <a:cubicBezTo>
                    <a:pt x="252" y="478"/>
                    <a:pt x="250" y="474"/>
                    <a:pt x="250" y="473"/>
                  </a:cubicBezTo>
                  <a:cubicBezTo>
                    <a:pt x="250" y="472"/>
                    <a:pt x="250" y="470"/>
                    <a:pt x="250" y="469"/>
                  </a:cubicBezTo>
                  <a:cubicBezTo>
                    <a:pt x="250" y="469"/>
                    <a:pt x="250" y="469"/>
                    <a:pt x="250" y="469"/>
                  </a:cubicBezTo>
                  <a:cubicBezTo>
                    <a:pt x="250" y="469"/>
                    <a:pt x="250" y="469"/>
                    <a:pt x="250" y="469"/>
                  </a:cubicBezTo>
                  <a:cubicBezTo>
                    <a:pt x="251" y="469"/>
                    <a:pt x="251" y="469"/>
                    <a:pt x="251" y="469"/>
                  </a:cubicBezTo>
                  <a:cubicBezTo>
                    <a:pt x="251" y="469"/>
                    <a:pt x="251" y="469"/>
                    <a:pt x="251" y="469"/>
                  </a:cubicBezTo>
                  <a:cubicBezTo>
                    <a:pt x="251" y="468"/>
                    <a:pt x="252" y="467"/>
                    <a:pt x="252" y="466"/>
                  </a:cubicBezTo>
                  <a:cubicBezTo>
                    <a:pt x="252" y="466"/>
                    <a:pt x="252" y="466"/>
                    <a:pt x="252" y="466"/>
                  </a:cubicBezTo>
                  <a:cubicBezTo>
                    <a:pt x="253" y="465"/>
                    <a:pt x="253" y="465"/>
                    <a:pt x="253" y="464"/>
                  </a:cubicBezTo>
                  <a:cubicBezTo>
                    <a:pt x="254" y="462"/>
                    <a:pt x="257" y="457"/>
                    <a:pt x="258" y="456"/>
                  </a:cubicBezTo>
                  <a:cubicBezTo>
                    <a:pt x="258" y="456"/>
                    <a:pt x="258" y="456"/>
                    <a:pt x="258" y="456"/>
                  </a:cubicBezTo>
                  <a:cubicBezTo>
                    <a:pt x="258" y="456"/>
                    <a:pt x="258" y="456"/>
                    <a:pt x="259" y="456"/>
                  </a:cubicBezTo>
                  <a:cubicBezTo>
                    <a:pt x="259" y="456"/>
                    <a:pt x="259" y="456"/>
                    <a:pt x="259" y="455"/>
                  </a:cubicBezTo>
                  <a:cubicBezTo>
                    <a:pt x="259" y="455"/>
                    <a:pt x="259" y="455"/>
                    <a:pt x="259" y="455"/>
                  </a:cubicBezTo>
                  <a:cubicBezTo>
                    <a:pt x="260" y="455"/>
                    <a:pt x="261" y="455"/>
                    <a:pt x="261" y="455"/>
                  </a:cubicBezTo>
                  <a:cubicBezTo>
                    <a:pt x="262" y="455"/>
                    <a:pt x="268" y="447"/>
                    <a:pt x="270" y="443"/>
                  </a:cubicBezTo>
                  <a:cubicBezTo>
                    <a:pt x="272" y="440"/>
                    <a:pt x="278" y="437"/>
                    <a:pt x="280" y="436"/>
                  </a:cubicBezTo>
                  <a:cubicBezTo>
                    <a:pt x="282" y="435"/>
                    <a:pt x="281" y="435"/>
                    <a:pt x="281" y="434"/>
                  </a:cubicBezTo>
                  <a:cubicBezTo>
                    <a:pt x="282" y="433"/>
                    <a:pt x="283" y="432"/>
                    <a:pt x="285" y="431"/>
                  </a:cubicBezTo>
                  <a:cubicBezTo>
                    <a:pt x="287" y="430"/>
                    <a:pt x="292" y="420"/>
                    <a:pt x="293" y="417"/>
                  </a:cubicBezTo>
                  <a:cubicBezTo>
                    <a:pt x="294" y="415"/>
                    <a:pt x="298" y="408"/>
                    <a:pt x="299" y="406"/>
                  </a:cubicBezTo>
                  <a:cubicBezTo>
                    <a:pt x="300" y="405"/>
                    <a:pt x="300" y="398"/>
                    <a:pt x="300" y="396"/>
                  </a:cubicBezTo>
                  <a:cubicBezTo>
                    <a:pt x="300" y="394"/>
                    <a:pt x="300" y="393"/>
                    <a:pt x="299" y="394"/>
                  </a:cubicBezTo>
                  <a:cubicBezTo>
                    <a:pt x="298" y="394"/>
                    <a:pt x="294" y="396"/>
                    <a:pt x="293" y="397"/>
                  </a:cubicBezTo>
                  <a:cubicBezTo>
                    <a:pt x="291" y="398"/>
                    <a:pt x="287" y="397"/>
                    <a:pt x="285" y="397"/>
                  </a:cubicBezTo>
                  <a:cubicBezTo>
                    <a:pt x="283" y="398"/>
                    <a:pt x="283" y="399"/>
                    <a:pt x="282" y="399"/>
                  </a:cubicBezTo>
                  <a:cubicBezTo>
                    <a:pt x="280" y="400"/>
                    <a:pt x="281" y="399"/>
                    <a:pt x="279" y="398"/>
                  </a:cubicBezTo>
                  <a:cubicBezTo>
                    <a:pt x="277" y="398"/>
                    <a:pt x="273" y="400"/>
                    <a:pt x="272" y="401"/>
                  </a:cubicBezTo>
                  <a:cubicBezTo>
                    <a:pt x="271" y="401"/>
                    <a:pt x="268" y="397"/>
                    <a:pt x="268" y="396"/>
                  </a:cubicBezTo>
                  <a:cubicBezTo>
                    <a:pt x="268" y="396"/>
                    <a:pt x="267" y="395"/>
                    <a:pt x="267" y="395"/>
                  </a:cubicBezTo>
                  <a:cubicBezTo>
                    <a:pt x="267" y="395"/>
                    <a:pt x="267" y="395"/>
                    <a:pt x="267" y="395"/>
                  </a:cubicBezTo>
                  <a:cubicBezTo>
                    <a:pt x="267" y="395"/>
                    <a:pt x="267" y="395"/>
                    <a:pt x="267" y="395"/>
                  </a:cubicBezTo>
                  <a:cubicBezTo>
                    <a:pt x="267" y="395"/>
                    <a:pt x="266" y="394"/>
                    <a:pt x="266" y="394"/>
                  </a:cubicBezTo>
                  <a:cubicBezTo>
                    <a:pt x="266" y="394"/>
                    <a:pt x="266" y="394"/>
                    <a:pt x="266" y="394"/>
                  </a:cubicBezTo>
                  <a:cubicBezTo>
                    <a:pt x="266" y="394"/>
                    <a:pt x="266" y="394"/>
                    <a:pt x="266" y="394"/>
                  </a:cubicBezTo>
                  <a:cubicBezTo>
                    <a:pt x="266" y="394"/>
                    <a:pt x="266" y="393"/>
                    <a:pt x="266" y="393"/>
                  </a:cubicBezTo>
                  <a:cubicBezTo>
                    <a:pt x="266" y="392"/>
                    <a:pt x="266" y="392"/>
                    <a:pt x="266" y="391"/>
                  </a:cubicBezTo>
                  <a:cubicBezTo>
                    <a:pt x="265" y="391"/>
                    <a:pt x="265" y="390"/>
                    <a:pt x="265" y="389"/>
                  </a:cubicBezTo>
                  <a:cubicBezTo>
                    <a:pt x="265" y="389"/>
                    <a:pt x="265" y="389"/>
                    <a:pt x="265" y="389"/>
                  </a:cubicBezTo>
                  <a:cubicBezTo>
                    <a:pt x="264" y="389"/>
                    <a:pt x="264" y="389"/>
                    <a:pt x="264" y="389"/>
                  </a:cubicBezTo>
                  <a:cubicBezTo>
                    <a:pt x="264" y="388"/>
                    <a:pt x="264" y="388"/>
                    <a:pt x="264" y="388"/>
                  </a:cubicBezTo>
                  <a:cubicBezTo>
                    <a:pt x="262" y="387"/>
                    <a:pt x="261" y="386"/>
                    <a:pt x="259" y="385"/>
                  </a:cubicBezTo>
                  <a:cubicBezTo>
                    <a:pt x="258" y="384"/>
                    <a:pt x="257" y="382"/>
                    <a:pt x="256" y="382"/>
                  </a:cubicBezTo>
                  <a:cubicBezTo>
                    <a:pt x="255" y="382"/>
                    <a:pt x="252" y="378"/>
                    <a:pt x="250" y="378"/>
                  </a:cubicBezTo>
                  <a:cubicBezTo>
                    <a:pt x="249" y="378"/>
                    <a:pt x="248" y="373"/>
                    <a:pt x="247" y="371"/>
                  </a:cubicBezTo>
                  <a:cubicBezTo>
                    <a:pt x="247" y="370"/>
                    <a:pt x="247" y="370"/>
                    <a:pt x="246" y="369"/>
                  </a:cubicBezTo>
                  <a:cubicBezTo>
                    <a:pt x="246" y="369"/>
                    <a:pt x="246" y="369"/>
                    <a:pt x="246" y="369"/>
                  </a:cubicBezTo>
                  <a:cubicBezTo>
                    <a:pt x="246" y="368"/>
                    <a:pt x="245" y="368"/>
                    <a:pt x="244" y="367"/>
                  </a:cubicBezTo>
                  <a:cubicBezTo>
                    <a:pt x="244" y="367"/>
                    <a:pt x="244" y="367"/>
                    <a:pt x="244" y="367"/>
                  </a:cubicBezTo>
                  <a:cubicBezTo>
                    <a:pt x="244" y="366"/>
                    <a:pt x="244" y="366"/>
                    <a:pt x="244" y="366"/>
                  </a:cubicBezTo>
                  <a:cubicBezTo>
                    <a:pt x="244" y="366"/>
                    <a:pt x="243" y="366"/>
                    <a:pt x="243" y="366"/>
                  </a:cubicBezTo>
                  <a:cubicBezTo>
                    <a:pt x="243" y="366"/>
                    <a:pt x="243" y="365"/>
                    <a:pt x="243" y="365"/>
                  </a:cubicBezTo>
                  <a:cubicBezTo>
                    <a:pt x="243" y="365"/>
                    <a:pt x="243" y="365"/>
                    <a:pt x="243" y="365"/>
                  </a:cubicBezTo>
                  <a:cubicBezTo>
                    <a:pt x="243" y="365"/>
                    <a:pt x="242" y="365"/>
                    <a:pt x="242" y="365"/>
                  </a:cubicBezTo>
                  <a:cubicBezTo>
                    <a:pt x="241" y="364"/>
                    <a:pt x="238" y="360"/>
                    <a:pt x="238" y="357"/>
                  </a:cubicBezTo>
                  <a:cubicBezTo>
                    <a:pt x="238" y="355"/>
                    <a:pt x="237" y="352"/>
                    <a:pt x="237" y="351"/>
                  </a:cubicBezTo>
                  <a:cubicBezTo>
                    <a:pt x="237" y="349"/>
                    <a:pt x="237" y="348"/>
                    <a:pt x="235" y="348"/>
                  </a:cubicBezTo>
                  <a:cubicBezTo>
                    <a:pt x="233" y="347"/>
                    <a:pt x="231" y="344"/>
                    <a:pt x="231" y="344"/>
                  </a:cubicBezTo>
                  <a:cubicBezTo>
                    <a:pt x="230" y="343"/>
                    <a:pt x="232" y="342"/>
                    <a:pt x="231" y="341"/>
                  </a:cubicBezTo>
                  <a:cubicBezTo>
                    <a:pt x="231" y="340"/>
                    <a:pt x="225" y="329"/>
                    <a:pt x="224" y="327"/>
                  </a:cubicBezTo>
                  <a:cubicBezTo>
                    <a:pt x="222" y="324"/>
                    <a:pt x="223" y="324"/>
                    <a:pt x="223" y="323"/>
                  </a:cubicBezTo>
                  <a:cubicBezTo>
                    <a:pt x="223" y="323"/>
                    <a:pt x="221" y="321"/>
                    <a:pt x="220" y="320"/>
                  </a:cubicBezTo>
                  <a:cubicBezTo>
                    <a:pt x="219" y="319"/>
                    <a:pt x="224" y="323"/>
                    <a:pt x="225" y="324"/>
                  </a:cubicBezTo>
                  <a:cubicBezTo>
                    <a:pt x="225" y="324"/>
                    <a:pt x="225" y="324"/>
                    <a:pt x="226" y="324"/>
                  </a:cubicBezTo>
                  <a:cubicBezTo>
                    <a:pt x="226" y="324"/>
                    <a:pt x="226" y="324"/>
                    <a:pt x="226" y="324"/>
                  </a:cubicBezTo>
                  <a:cubicBezTo>
                    <a:pt x="226" y="324"/>
                    <a:pt x="226" y="323"/>
                    <a:pt x="226" y="323"/>
                  </a:cubicBezTo>
                  <a:cubicBezTo>
                    <a:pt x="227" y="323"/>
                    <a:pt x="227" y="323"/>
                    <a:pt x="228" y="323"/>
                  </a:cubicBezTo>
                  <a:cubicBezTo>
                    <a:pt x="228" y="323"/>
                    <a:pt x="228" y="323"/>
                    <a:pt x="228" y="323"/>
                  </a:cubicBezTo>
                  <a:cubicBezTo>
                    <a:pt x="230" y="323"/>
                    <a:pt x="232" y="328"/>
                    <a:pt x="233" y="330"/>
                  </a:cubicBezTo>
                  <a:cubicBezTo>
                    <a:pt x="235" y="332"/>
                    <a:pt x="237" y="334"/>
                    <a:pt x="238" y="335"/>
                  </a:cubicBezTo>
                  <a:cubicBezTo>
                    <a:pt x="239" y="335"/>
                    <a:pt x="237" y="336"/>
                    <a:pt x="238" y="337"/>
                  </a:cubicBezTo>
                  <a:cubicBezTo>
                    <a:pt x="238" y="338"/>
                    <a:pt x="240" y="339"/>
                    <a:pt x="241" y="340"/>
                  </a:cubicBezTo>
                  <a:cubicBezTo>
                    <a:pt x="242" y="340"/>
                    <a:pt x="247" y="347"/>
                    <a:pt x="247" y="348"/>
                  </a:cubicBezTo>
                  <a:cubicBezTo>
                    <a:pt x="248" y="349"/>
                    <a:pt x="247" y="349"/>
                    <a:pt x="246" y="350"/>
                  </a:cubicBezTo>
                  <a:cubicBezTo>
                    <a:pt x="246" y="351"/>
                    <a:pt x="248" y="355"/>
                    <a:pt x="249" y="357"/>
                  </a:cubicBezTo>
                  <a:cubicBezTo>
                    <a:pt x="250" y="358"/>
                    <a:pt x="252" y="359"/>
                    <a:pt x="253" y="360"/>
                  </a:cubicBezTo>
                  <a:cubicBezTo>
                    <a:pt x="254" y="361"/>
                    <a:pt x="256" y="363"/>
                    <a:pt x="257" y="365"/>
                  </a:cubicBezTo>
                  <a:cubicBezTo>
                    <a:pt x="258" y="367"/>
                    <a:pt x="261" y="370"/>
                    <a:pt x="262" y="372"/>
                  </a:cubicBezTo>
                  <a:cubicBezTo>
                    <a:pt x="262" y="373"/>
                    <a:pt x="262" y="373"/>
                    <a:pt x="262" y="373"/>
                  </a:cubicBezTo>
                  <a:cubicBezTo>
                    <a:pt x="262" y="373"/>
                    <a:pt x="262" y="374"/>
                    <a:pt x="262" y="374"/>
                  </a:cubicBezTo>
                  <a:cubicBezTo>
                    <a:pt x="262" y="374"/>
                    <a:pt x="262" y="374"/>
                    <a:pt x="262" y="374"/>
                  </a:cubicBezTo>
                  <a:cubicBezTo>
                    <a:pt x="262" y="374"/>
                    <a:pt x="262" y="374"/>
                    <a:pt x="262" y="374"/>
                  </a:cubicBezTo>
                  <a:cubicBezTo>
                    <a:pt x="262" y="374"/>
                    <a:pt x="262" y="374"/>
                    <a:pt x="262" y="375"/>
                  </a:cubicBezTo>
                  <a:cubicBezTo>
                    <a:pt x="262" y="375"/>
                    <a:pt x="262" y="375"/>
                    <a:pt x="262" y="375"/>
                  </a:cubicBezTo>
                  <a:cubicBezTo>
                    <a:pt x="262" y="376"/>
                    <a:pt x="262" y="376"/>
                    <a:pt x="262" y="376"/>
                  </a:cubicBezTo>
                  <a:cubicBezTo>
                    <a:pt x="262" y="376"/>
                    <a:pt x="262" y="376"/>
                    <a:pt x="262" y="376"/>
                  </a:cubicBezTo>
                  <a:cubicBezTo>
                    <a:pt x="262" y="378"/>
                    <a:pt x="266" y="385"/>
                    <a:pt x="266" y="387"/>
                  </a:cubicBezTo>
                  <a:cubicBezTo>
                    <a:pt x="266" y="388"/>
                    <a:pt x="267" y="390"/>
                    <a:pt x="268" y="390"/>
                  </a:cubicBezTo>
                  <a:cubicBezTo>
                    <a:pt x="270" y="390"/>
                    <a:pt x="273" y="389"/>
                    <a:pt x="274" y="388"/>
                  </a:cubicBezTo>
                  <a:cubicBezTo>
                    <a:pt x="275" y="387"/>
                    <a:pt x="279" y="387"/>
                    <a:pt x="282" y="387"/>
                  </a:cubicBezTo>
                  <a:cubicBezTo>
                    <a:pt x="285" y="387"/>
                    <a:pt x="292" y="383"/>
                    <a:pt x="294" y="382"/>
                  </a:cubicBezTo>
                  <a:cubicBezTo>
                    <a:pt x="296" y="380"/>
                    <a:pt x="303" y="379"/>
                    <a:pt x="304" y="378"/>
                  </a:cubicBezTo>
                  <a:cubicBezTo>
                    <a:pt x="304" y="378"/>
                    <a:pt x="305" y="375"/>
                    <a:pt x="305" y="374"/>
                  </a:cubicBezTo>
                  <a:cubicBezTo>
                    <a:pt x="305" y="374"/>
                    <a:pt x="306" y="374"/>
                    <a:pt x="306" y="374"/>
                  </a:cubicBezTo>
                  <a:cubicBezTo>
                    <a:pt x="306" y="374"/>
                    <a:pt x="306" y="374"/>
                    <a:pt x="306" y="374"/>
                  </a:cubicBezTo>
                  <a:cubicBezTo>
                    <a:pt x="306" y="374"/>
                    <a:pt x="306" y="374"/>
                    <a:pt x="307" y="374"/>
                  </a:cubicBezTo>
                  <a:cubicBezTo>
                    <a:pt x="307" y="374"/>
                    <a:pt x="307" y="373"/>
                    <a:pt x="307" y="373"/>
                  </a:cubicBezTo>
                  <a:cubicBezTo>
                    <a:pt x="307" y="373"/>
                    <a:pt x="307" y="373"/>
                    <a:pt x="308" y="373"/>
                  </a:cubicBezTo>
                  <a:cubicBezTo>
                    <a:pt x="308" y="373"/>
                    <a:pt x="308" y="373"/>
                    <a:pt x="308" y="373"/>
                  </a:cubicBezTo>
                  <a:cubicBezTo>
                    <a:pt x="308" y="373"/>
                    <a:pt x="309" y="373"/>
                    <a:pt x="309" y="373"/>
                  </a:cubicBezTo>
                  <a:cubicBezTo>
                    <a:pt x="309" y="373"/>
                    <a:pt x="309" y="373"/>
                    <a:pt x="309" y="372"/>
                  </a:cubicBezTo>
                  <a:cubicBezTo>
                    <a:pt x="310" y="372"/>
                    <a:pt x="310" y="372"/>
                    <a:pt x="310" y="372"/>
                  </a:cubicBezTo>
                  <a:cubicBezTo>
                    <a:pt x="310" y="372"/>
                    <a:pt x="311" y="372"/>
                    <a:pt x="311" y="372"/>
                  </a:cubicBezTo>
                  <a:cubicBezTo>
                    <a:pt x="311" y="372"/>
                    <a:pt x="311" y="372"/>
                    <a:pt x="311" y="372"/>
                  </a:cubicBezTo>
                  <a:cubicBezTo>
                    <a:pt x="312" y="372"/>
                    <a:pt x="312" y="372"/>
                    <a:pt x="312" y="372"/>
                  </a:cubicBezTo>
                  <a:cubicBezTo>
                    <a:pt x="312" y="372"/>
                    <a:pt x="312" y="372"/>
                    <a:pt x="312" y="372"/>
                  </a:cubicBezTo>
                  <a:cubicBezTo>
                    <a:pt x="313" y="372"/>
                    <a:pt x="313" y="371"/>
                    <a:pt x="313" y="371"/>
                  </a:cubicBezTo>
                  <a:cubicBezTo>
                    <a:pt x="313" y="371"/>
                    <a:pt x="313" y="371"/>
                    <a:pt x="313" y="371"/>
                  </a:cubicBezTo>
                  <a:cubicBezTo>
                    <a:pt x="315" y="371"/>
                    <a:pt x="318" y="371"/>
                    <a:pt x="318" y="370"/>
                  </a:cubicBezTo>
                  <a:cubicBezTo>
                    <a:pt x="318" y="368"/>
                    <a:pt x="319" y="368"/>
                    <a:pt x="320" y="367"/>
                  </a:cubicBezTo>
                  <a:cubicBezTo>
                    <a:pt x="322" y="367"/>
                    <a:pt x="322" y="366"/>
                    <a:pt x="322" y="365"/>
                  </a:cubicBezTo>
                  <a:cubicBezTo>
                    <a:pt x="323" y="364"/>
                    <a:pt x="325" y="363"/>
                    <a:pt x="327" y="363"/>
                  </a:cubicBezTo>
                  <a:cubicBezTo>
                    <a:pt x="328" y="363"/>
                    <a:pt x="327" y="362"/>
                    <a:pt x="327" y="360"/>
                  </a:cubicBezTo>
                  <a:cubicBezTo>
                    <a:pt x="327" y="359"/>
                    <a:pt x="327" y="358"/>
                    <a:pt x="328" y="356"/>
                  </a:cubicBezTo>
                  <a:cubicBezTo>
                    <a:pt x="328" y="354"/>
                    <a:pt x="328" y="356"/>
                    <a:pt x="329" y="357"/>
                  </a:cubicBezTo>
                  <a:cubicBezTo>
                    <a:pt x="330" y="357"/>
                    <a:pt x="331" y="354"/>
                    <a:pt x="332" y="353"/>
                  </a:cubicBezTo>
                  <a:cubicBezTo>
                    <a:pt x="333" y="353"/>
                    <a:pt x="334" y="351"/>
                    <a:pt x="334" y="349"/>
                  </a:cubicBezTo>
                  <a:cubicBezTo>
                    <a:pt x="335" y="348"/>
                    <a:pt x="335" y="347"/>
                    <a:pt x="334" y="347"/>
                  </a:cubicBezTo>
                  <a:cubicBezTo>
                    <a:pt x="332" y="346"/>
                    <a:pt x="332" y="345"/>
                    <a:pt x="330" y="343"/>
                  </a:cubicBezTo>
                  <a:cubicBezTo>
                    <a:pt x="329" y="342"/>
                    <a:pt x="326" y="342"/>
                    <a:pt x="324" y="342"/>
                  </a:cubicBezTo>
                  <a:cubicBezTo>
                    <a:pt x="324" y="342"/>
                    <a:pt x="324" y="342"/>
                    <a:pt x="324" y="342"/>
                  </a:cubicBezTo>
                  <a:cubicBezTo>
                    <a:pt x="323" y="342"/>
                    <a:pt x="323" y="342"/>
                    <a:pt x="323" y="341"/>
                  </a:cubicBezTo>
                  <a:cubicBezTo>
                    <a:pt x="323" y="341"/>
                    <a:pt x="323" y="341"/>
                    <a:pt x="323" y="341"/>
                  </a:cubicBezTo>
                  <a:cubicBezTo>
                    <a:pt x="323" y="341"/>
                    <a:pt x="323" y="341"/>
                    <a:pt x="323" y="341"/>
                  </a:cubicBezTo>
                  <a:cubicBezTo>
                    <a:pt x="322" y="341"/>
                    <a:pt x="322" y="341"/>
                    <a:pt x="322" y="340"/>
                  </a:cubicBezTo>
                  <a:cubicBezTo>
                    <a:pt x="322" y="340"/>
                    <a:pt x="322" y="340"/>
                    <a:pt x="322" y="340"/>
                  </a:cubicBezTo>
                  <a:cubicBezTo>
                    <a:pt x="322" y="340"/>
                    <a:pt x="322" y="340"/>
                    <a:pt x="321" y="339"/>
                  </a:cubicBezTo>
                  <a:cubicBezTo>
                    <a:pt x="321" y="339"/>
                    <a:pt x="321" y="339"/>
                    <a:pt x="321" y="339"/>
                  </a:cubicBezTo>
                  <a:cubicBezTo>
                    <a:pt x="321" y="339"/>
                    <a:pt x="321" y="339"/>
                    <a:pt x="321" y="338"/>
                  </a:cubicBezTo>
                  <a:cubicBezTo>
                    <a:pt x="321" y="338"/>
                    <a:pt x="321" y="338"/>
                    <a:pt x="321" y="338"/>
                  </a:cubicBezTo>
                  <a:cubicBezTo>
                    <a:pt x="320" y="337"/>
                    <a:pt x="320" y="336"/>
                    <a:pt x="320" y="335"/>
                  </a:cubicBezTo>
                  <a:cubicBezTo>
                    <a:pt x="319" y="333"/>
                    <a:pt x="321" y="332"/>
                    <a:pt x="320" y="332"/>
                  </a:cubicBezTo>
                  <a:cubicBezTo>
                    <a:pt x="319" y="332"/>
                    <a:pt x="313" y="338"/>
                    <a:pt x="312" y="340"/>
                  </a:cubicBezTo>
                  <a:cubicBezTo>
                    <a:pt x="311" y="341"/>
                    <a:pt x="307" y="340"/>
                    <a:pt x="305" y="340"/>
                  </a:cubicBezTo>
                  <a:cubicBezTo>
                    <a:pt x="303" y="340"/>
                    <a:pt x="303" y="341"/>
                    <a:pt x="301" y="340"/>
                  </a:cubicBezTo>
                  <a:cubicBezTo>
                    <a:pt x="301" y="340"/>
                    <a:pt x="301" y="340"/>
                    <a:pt x="300" y="340"/>
                  </a:cubicBezTo>
                  <a:cubicBezTo>
                    <a:pt x="300" y="340"/>
                    <a:pt x="300" y="340"/>
                    <a:pt x="300" y="340"/>
                  </a:cubicBezTo>
                  <a:cubicBezTo>
                    <a:pt x="300" y="340"/>
                    <a:pt x="300" y="339"/>
                    <a:pt x="300" y="339"/>
                  </a:cubicBezTo>
                  <a:cubicBezTo>
                    <a:pt x="299" y="339"/>
                    <a:pt x="299" y="339"/>
                    <a:pt x="299" y="339"/>
                  </a:cubicBezTo>
                  <a:cubicBezTo>
                    <a:pt x="299" y="339"/>
                    <a:pt x="299" y="339"/>
                    <a:pt x="299" y="339"/>
                  </a:cubicBezTo>
                  <a:cubicBezTo>
                    <a:pt x="299" y="339"/>
                    <a:pt x="299" y="338"/>
                    <a:pt x="299" y="338"/>
                  </a:cubicBezTo>
                  <a:cubicBezTo>
                    <a:pt x="299" y="338"/>
                    <a:pt x="299" y="338"/>
                    <a:pt x="298" y="338"/>
                  </a:cubicBezTo>
                  <a:cubicBezTo>
                    <a:pt x="298" y="337"/>
                    <a:pt x="301" y="336"/>
                    <a:pt x="301" y="335"/>
                  </a:cubicBezTo>
                  <a:cubicBezTo>
                    <a:pt x="301" y="334"/>
                    <a:pt x="299" y="332"/>
                    <a:pt x="298" y="331"/>
                  </a:cubicBezTo>
                  <a:cubicBezTo>
                    <a:pt x="298" y="331"/>
                    <a:pt x="297" y="333"/>
                    <a:pt x="297" y="334"/>
                  </a:cubicBezTo>
                  <a:cubicBezTo>
                    <a:pt x="296" y="334"/>
                    <a:pt x="296" y="334"/>
                    <a:pt x="296" y="334"/>
                  </a:cubicBezTo>
                  <a:cubicBezTo>
                    <a:pt x="296" y="334"/>
                    <a:pt x="296" y="334"/>
                    <a:pt x="296" y="334"/>
                  </a:cubicBezTo>
                  <a:cubicBezTo>
                    <a:pt x="296" y="334"/>
                    <a:pt x="296" y="334"/>
                    <a:pt x="295" y="334"/>
                  </a:cubicBezTo>
                  <a:cubicBezTo>
                    <a:pt x="295" y="334"/>
                    <a:pt x="295" y="334"/>
                    <a:pt x="295" y="334"/>
                  </a:cubicBezTo>
                  <a:cubicBezTo>
                    <a:pt x="295" y="333"/>
                    <a:pt x="295" y="333"/>
                    <a:pt x="295" y="333"/>
                  </a:cubicBezTo>
                  <a:cubicBezTo>
                    <a:pt x="295" y="333"/>
                    <a:pt x="294" y="333"/>
                    <a:pt x="294" y="333"/>
                  </a:cubicBezTo>
                  <a:cubicBezTo>
                    <a:pt x="294" y="332"/>
                    <a:pt x="293" y="330"/>
                    <a:pt x="293" y="329"/>
                  </a:cubicBezTo>
                  <a:cubicBezTo>
                    <a:pt x="293" y="328"/>
                    <a:pt x="291" y="326"/>
                    <a:pt x="290" y="325"/>
                  </a:cubicBezTo>
                  <a:cubicBezTo>
                    <a:pt x="289" y="325"/>
                    <a:pt x="287" y="323"/>
                    <a:pt x="287" y="322"/>
                  </a:cubicBezTo>
                  <a:cubicBezTo>
                    <a:pt x="287" y="322"/>
                    <a:pt x="287" y="321"/>
                    <a:pt x="286" y="321"/>
                  </a:cubicBezTo>
                  <a:cubicBezTo>
                    <a:pt x="286" y="321"/>
                    <a:pt x="286" y="321"/>
                    <a:pt x="286" y="321"/>
                  </a:cubicBezTo>
                  <a:cubicBezTo>
                    <a:pt x="286" y="320"/>
                    <a:pt x="286" y="320"/>
                    <a:pt x="285" y="319"/>
                  </a:cubicBezTo>
                  <a:cubicBezTo>
                    <a:pt x="285" y="319"/>
                    <a:pt x="284" y="318"/>
                    <a:pt x="284" y="318"/>
                  </a:cubicBezTo>
                  <a:cubicBezTo>
                    <a:pt x="284" y="318"/>
                    <a:pt x="283" y="317"/>
                    <a:pt x="283" y="317"/>
                  </a:cubicBezTo>
                  <a:cubicBezTo>
                    <a:pt x="283" y="317"/>
                    <a:pt x="283" y="317"/>
                    <a:pt x="283" y="317"/>
                  </a:cubicBezTo>
                  <a:cubicBezTo>
                    <a:pt x="283" y="317"/>
                    <a:pt x="283" y="317"/>
                    <a:pt x="283" y="317"/>
                  </a:cubicBezTo>
                  <a:cubicBezTo>
                    <a:pt x="283" y="317"/>
                    <a:pt x="283" y="317"/>
                    <a:pt x="283" y="317"/>
                  </a:cubicBezTo>
                  <a:cubicBezTo>
                    <a:pt x="283" y="316"/>
                    <a:pt x="284" y="316"/>
                    <a:pt x="284" y="316"/>
                  </a:cubicBezTo>
                  <a:cubicBezTo>
                    <a:pt x="284" y="316"/>
                    <a:pt x="284" y="316"/>
                    <a:pt x="284" y="316"/>
                  </a:cubicBezTo>
                  <a:cubicBezTo>
                    <a:pt x="284" y="316"/>
                    <a:pt x="284" y="316"/>
                    <a:pt x="284" y="316"/>
                  </a:cubicBezTo>
                  <a:cubicBezTo>
                    <a:pt x="284" y="316"/>
                    <a:pt x="284" y="316"/>
                    <a:pt x="284" y="316"/>
                  </a:cubicBezTo>
                  <a:cubicBezTo>
                    <a:pt x="284" y="316"/>
                    <a:pt x="284" y="316"/>
                    <a:pt x="284" y="315"/>
                  </a:cubicBezTo>
                  <a:cubicBezTo>
                    <a:pt x="284" y="315"/>
                    <a:pt x="286" y="315"/>
                    <a:pt x="287" y="315"/>
                  </a:cubicBezTo>
                  <a:cubicBezTo>
                    <a:pt x="287" y="315"/>
                    <a:pt x="287" y="315"/>
                    <a:pt x="287" y="315"/>
                  </a:cubicBezTo>
                  <a:cubicBezTo>
                    <a:pt x="287" y="315"/>
                    <a:pt x="287" y="315"/>
                    <a:pt x="288" y="315"/>
                  </a:cubicBezTo>
                  <a:cubicBezTo>
                    <a:pt x="288" y="315"/>
                    <a:pt x="288" y="314"/>
                    <a:pt x="288" y="314"/>
                  </a:cubicBezTo>
                  <a:cubicBezTo>
                    <a:pt x="288" y="314"/>
                    <a:pt x="288" y="314"/>
                    <a:pt x="288" y="314"/>
                  </a:cubicBezTo>
                  <a:cubicBezTo>
                    <a:pt x="288" y="314"/>
                    <a:pt x="288" y="314"/>
                    <a:pt x="288" y="314"/>
                  </a:cubicBezTo>
                  <a:cubicBezTo>
                    <a:pt x="288" y="314"/>
                    <a:pt x="288" y="314"/>
                    <a:pt x="288" y="314"/>
                  </a:cubicBezTo>
                  <a:cubicBezTo>
                    <a:pt x="288" y="314"/>
                    <a:pt x="288" y="314"/>
                    <a:pt x="288" y="314"/>
                  </a:cubicBezTo>
                  <a:cubicBezTo>
                    <a:pt x="288" y="313"/>
                    <a:pt x="289" y="314"/>
                    <a:pt x="290" y="315"/>
                  </a:cubicBezTo>
                  <a:cubicBezTo>
                    <a:pt x="290" y="315"/>
                    <a:pt x="292" y="316"/>
                    <a:pt x="293" y="316"/>
                  </a:cubicBezTo>
                  <a:cubicBezTo>
                    <a:pt x="293" y="316"/>
                    <a:pt x="295" y="319"/>
                    <a:pt x="296" y="321"/>
                  </a:cubicBezTo>
                  <a:cubicBezTo>
                    <a:pt x="297" y="323"/>
                    <a:pt x="298" y="323"/>
                    <a:pt x="300" y="323"/>
                  </a:cubicBezTo>
                  <a:cubicBezTo>
                    <a:pt x="303" y="324"/>
                    <a:pt x="303" y="325"/>
                    <a:pt x="304" y="326"/>
                  </a:cubicBezTo>
                  <a:cubicBezTo>
                    <a:pt x="305" y="327"/>
                    <a:pt x="308" y="328"/>
                    <a:pt x="309" y="329"/>
                  </a:cubicBezTo>
                  <a:cubicBezTo>
                    <a:pt x="311" y="329"/>
                    <a:pt x="313" y="330"/>
                    <a:pt x="314" y="330"/>
                  </a:cubicBezTo>
                  <a:cubicBezTo>
                    <a:pt x="315" y="330"/>
                    <a:pt x="318" y="327"/>
                    <a:pt x="319" y="327"/>
                  </a:cubicBezTo>
                  <a:cubicBezTo>
                    <a:pt x="319" y="326"/>
                    <a:pt x="321" y="328"/>
                    <a:pt x="321" y="330"/>
                  </a:cubicBezTo>
                  <a:cubicBezTo>
                    <a:pt x="322" y="332"/>
                    <a:pt x="322" y="333"/>
                    <a:pt x="325" y="334"/>
                  </a:cubicBezTo>
                  <a:cubicBezTo>
                    <a:pt x="328" y="334"/>
                    <a:pt x="337" y="335"/>
                    <a:pt x="338" y="335"/>
                  </a:cubicBezTo>
                  <a:cubicBezTo>
                    <a:pt x="338" y="335"/>
                    <a:pt x="338" y="335"/>
                    <a:pt x="339" y="335"/>
                  </a:cubicBezTo>
                  <a:cubicBezTo>
                    <a:pt x="339" y="335"/>
                    <a:pt x="339" y="335"/>
                    <a:pt x="339" y="335"/>
                  </a:cubicBezTo>
                  <a:cubicBezTo>
                    <a:pt x="340" y="336"/>
                    <a:pt x="342" y="336"/>
                    <a:pt x="344" y="336"/>
                  </a:cubicBezTo>
                  <a:cubicBezTo>
                    <a:pt x="344" y="336"/>
                    <a:pt x="344" y="336"/>
                    <a:pt x="344" y="336"/>
                  </a:cubicBezTo>
                  <a:cubicBezTo>
                    <a:pt x="345" y="336"/>
                    <a:pt x="345" y="336"/>
                    <a:pt x="346" y="336"/>
                  </a:cubicBezTo>
                  <a:cubicBezTo>
                    <a:pt x="349" y="335"/>
                    <a:pt x="349" y="335"/>
                    <a:pt x="351" y="335"/>
                  </a:cubicBezTo>
                  <a:cubicBezTo>
                    <a:pt x="352" y="335"/>
                    <a:pt x="352" y="336"/>
                    <a:pt x="354" y="336"/>
                  </a:cubicBezTo>
                  <a:cubicBezTo>
                    <a:pt x="356" y="336"/>
                    <a:pt x="362" y="335"/>
                    <a:pt x="363" y="335"/>
                  </a:cubicBezTo>
                  <a:cubicBezTo>
                    <a:pt x="364" y="335"/>
                    <a:pt x="365" y="338"/>
                    <a:pt x="366" y="339"/>
                  </a:cubicBezTo>
                  <a:cubicBezTo>
                    <a:pt x="367" y="339"/>
                    <a:pt x="366" y="341"/>
                    <a:pt x="368" y="342"/>
                  </a:cubicBezTo>
                  <a:cubicBezTo>
                    <a:pt x="368" y="342"/>
                    <a:pt x="369" y="342"/>
                    <a:pt x="369" y="342"/>
                  </a:cubicBezTo>
                  <a:cubicBezTo>
                    <a:pt x="369" y="342"/>
                    <a:pt x="369" y="342"/>
                    <a:pt x="369" y="342"/>
                  </a:cubicBezTo>
                  <a:cubicBezTo>
                    <a:pt x="370" y="342"/>
                    <a:pt x="370" y="342"/>
                    <a:pt x="370" y="342"/>
                  </a:cubicBezTo>
                  <a:cubicBezTo>
                    <a:pt x="370" y="342"/>
                    <a:pt x="370" y="342"/>
                    <a:pt x="370" y="342"/>
                  </a:cubicBezTo>
                  <a:cubicBezTo>
                    <a:pt x="371" y="342"/>
                    <a:pt x="371" y="342"/>
                    <a:pt x="371" y="342"/>
                  </a:cubicBezTo>
                  <a:cubicBezTo>
                    <a:pt x="371" y="342"/>
                    <a:pt x="372" y="342"/>
                    <a:pt x="372" y="342"/>
                  </a:cubicBezTo>
                  <a:cubicBezTo>
                    <a:pt x="373" y="342"/>
                    <a:pt x="372" y="342"/>
                    <a:pt x="373" y="344"/>
                  </a:cubicBezTo>
                  <a:cubicBezTo>
                    <a:pt x="373" y="347"/>
                    <a:pt x="379" y="346"/>
                    <a:pt x="380" y="347"/>
                  </a:cubicBezTo>
                  <a:cubicBezTo>
                    <a:pt x="381" y="347"/>
                    <a:pt x="379" y="348"/>
                    <a:pt x="378" y="348"/>
                  </a:cubicBezTo>
                  <a:cubicBezTo>
                    <a:pt x="376" y="349"/>
                    <a:pt x="374" y="347"/>
                    <a:pt x="374" y="348"/>
                  </a:cubicBezTo>
                  <a:cubicBezTo>
                    <a:pt x="374" y="348"/>
                    <a:pt x="381" y="356"/>
                    <a:pt x="382" y="357"/>
                  </a:cubicBezTo>
                  <a:cubicBezTo>
                    <a:pt x="384" y="357"/>
                    <a:pt x="387" y="356"/>
                    <a:pt x="388" y="355"/>
                  </a:cubicBezTo>
                  <a:cubicBezTo>
                    <a:pt x="389" y="354"/>
                    <a:pt x="388" y="349"/>
                    <a:pt x="389" y="350"/>
                  </a:cubicBezTo>
                  <a:cubicBezTo>
                    <a:pt x="389" y="350"/>
                    <a:pt x="390" y="353"/>
                    <a:pt x="390" y="354"/>
                  </a:cubicBezTo>
                  <a:cubicBezTo>
                    <a:pt x="391" y="354"/>
                    <a:pt x="392" y="360"/>
                    <a:pt x="392" y="361"/>
                  </a:cubicBezTo>
                  <a:cubicBezTo>
                    <a:pt x="392" y="362"/>
                    <a:pt x="393" y="366"/>
                    <a:pt x="394" y="369"/>
                  </a:cubicBezTo>
                  <a:cubicBezTo>
                    <a:pt x="395" y="372"/>
                    <a:pt x="399" y="380"/>
                    <a:pt x="400" y="382"/>
                  </a:cubicBezTo>
                  <a:cubicBezTo>
                    <a:pt x="401" y="384"/>
                    <a:pt x="403" y="386"/>
                    <a:pt x="403" y="388"/>
                  </a:cubicBezTo>
                  <a:cubicBezTo>
                    <a:pt x="403" y="390"/>
                    <a:pt x="407" y="395"/>
                    <a:pt x="407" y="396"/>
                  </a:cubicBezTo>
                  <a:cubicBezTo>
                    <a:pt x="408" y="397"/>
                    <a:pt x="413" y="406"/>
                    <a:pt x="414" y="408"/>
                  </a:cubicBezTo>
                  <a:cubicBezTo>
                    <a:pt x="415" y="409"/>
                    <a:pt x="417" y="411"/>
                    <a:pt x="418" y="411"/>
                  </a:cubicBezTo>
                  <a:cubicBezTo>
                    <a:pt x="419" y="412"/>
                    <a:pt x="421" y="409"/>
                    <a:pt x="421" y="408"/>
                  </a:cubicBezTo>
                  <a:cubicBezTo>
                    <a:pt x="421" y="407"/>
                    <a:pt x="423" y="407"/>
                    <a:pt x="423" y="407"/>
                  </a:cubicBezTo>
                  <a:cubicBezTo>
                    <a:pt x="424" y="407"/>
                    <a:pt x="425" y="404"/>
                    <a:pt x="425" y="404"/>
                  </a:cubicBezTo>
                  <a:cubicBezTo>
                    <a:pt x="426" y="403"/>
                    <a:pt x="427" y="402"/>
                    <a:pt x="428" y="400"/>
                  </a:cubicBezTo>
                  <a:cubicBezTo>
                    <a:pt x="428" y="399"/>
                    <a:pt x="427" y="397"/>
                    <a:pt x="426" y="396"/>
                  </a:cubicBezTo>
                  <a:cubicBezTo>
                    <a:pt x="426" y="395"/>
                    <a:pt x="427" y="393"/>
                    <a:pt x="428" y="392"/>
                  </a:cubicBezTo>
                  <a:cubicBezTo>
                    <a:pt x="428" y="391"/>
                    <a:pt x="429" y="387"/>
                    <a:pt x="428" y="385"/>
                  </a:cubicBezTo>
                  <a:cubicBezTo>
                    <a:pt x="428" y="382"/>
                    <a:pt x="428" y="380"/>
                    <a:pt x="428" y="378"/>
                  </a:cubicBezTo>
                  <a:cubicBezTo>
                    <a:pt x="429" y="377"/>
                    <a:pt x="430" y="377"/>
                    <a:pt x="431" y="377"/>
                  </a:cubicBezTo>
                  <a:cubicBezTo>
                    <a:pt x="432" y="376"/>
                    <a:pt x="432" y="375"/>
                    <a:pt x="433" y="375"/>
                  </a:cubicBezTo>
                  <a:cubicBezTo>
                    <a:pt x="434" y="374"/>
                    <a:pt x="434" y="371"/>
                    <a:pt x="436" y="370"/>
                  </a:cubicBezTo>
                  <a:cubicBezTo>
                    <a:pt x="438" y="369"/>
                    <a:pt x="444" y="364"/>
                    <a:pt x="447" y="362"/>
                  </a:cubicBezTo>
                  <a:cubicBezTo>
                    <a:pt x="449" y="359"/>
                    <a:pt x="451" y="359"/>
                    <a:pt x="452" y="359"/>
                  </a:cubicBezTo>
                  <a:cubicBezTo>
                    <a:pt x="453" y="359"/>
                    <a:pt x="453" y="358"/>
                    <a:pt x="453" y="356"/>
                  </a:cubicBezTo>
                  <a:cubicBezTo>
                    <a:pt x="453" y="355"/>
                    <a:pt x="452" y="353"/>
                    <a:pt x="453" y="353"/>
                  </a:cubicBezTo>
                  <a:cubicBezTo>
                    <a:pt x="454" y="353"/>
                    <a:pt x="456" y="352"/>
                    <a:pt x="457" y="351"/>
                  </a:cubicBezTo>
                  <a:cubicBezTo>
                    <a:pt x="458" y="351"/>
                    <a:pt x="460" y="352"/>
                    <a:pt x="460" y="352"/>
                  </a:cubicBezTo>
                  <a:cubicBezTo>
                    <a:pt x="460" y="352"/>
                    <a:pt x="460" y="352"/>
                    <a:pt x="461" y="352"/>
                  </a:cubicBezTo>
                  <a:cubicBezTo>
                    <a:pt x="461" y="352"/>
                    <a:pt x="461" y="352"/>
                    <a:pt x="461" y="352"/>
                  </a:cubicBezTo>
                  <a:cubicBezTo>
                    <a:pt x="461" y="352"/>
                    <a:pt x="461" y="352"/>
                    <a:pt x="461" y="352"/>
                  </a:cubicBezTo>
                  <a:cubicBezTo>
                    <a:pt x="461" y="352"/>
                    <a:pt x="462" y="352"/>
                    <a:pt x="462" y="352"/>
                  </a:cubicBezTo>
                  <a:cubicBezTo>
                    <a:pt x="462" y="352"/>
                    <a:pt x="462" y="352"/>
                    <a:pt x="462" y="352"/>
                  </a:cubicBezTo>
                  <a:cubicBezTo>
                    <a:pt x="462" y="351"/>
                    <a:pt x="462" y="351"/>
                    <a:pt x="462" y="351"/>
                  </a:cubicBezTo>
                  <a:cubicBezTo>
                    <a:pt x="463" y="351"/>
                    <a:pt x="463" y="351"/>
                    <a:pt x="463" y="351"/>
                  </a:cubicBezTo>
                  <a:cubicBezTo>
                    <a:pt x="463" y="351"/>
                    <a:pt x="463" y="351"/>
                    <a:pt x="463" y="351"/>
                  </a:cubicBezTo>
                  <a:cubicBezTo>
                    <a:pt x="463" y="351"/>
                    <a:pt x="463" y="351"/>
                    <a:pt x="464" y="351"/>
                  </a:cubicBezTo>
                  <a:cubicBezTo>
                    <a:pt x="464" y="351"/>
                    <a:pt x="464" y="351"/>
                    <a:pt x="464" y="351"/>
                  </a:cubicBezTo>
                  <a:cubicBezTo>
                    <a:pt x="464" y="351"/>
                    <a:pt x="464" y="351"/>
                    <a:pt x="464" y="351"/>
                  </a:cubicBezTo>
                  <a:cubicBezTo>
                    <a:pt x="464" y="351"/>
                    <a:pt x="464" y="351"/>
                    <a:pt x="464" y="351"/>
                  </a:cubicBezTo>
                  <a:cubicBezTo>
                    <a:pt x="464" y="350"/>
                    <a:pt x="465" y="350"/>
                    <a:pt x="465" y="350"/>
                  </a:cubicBezTo>
                  <a:cubicBezTo>
                    <a:pt x="465" y="350"/>
                    <a:pt x="466" y="350"/>
                    <a:pt x="467" y="351"/>
                  </a:cubicBezTo>
                  <a:cubicBezTo>
                    <a:pt x="469" y="351"/>
                    <a:pt x="468" y="350"/>
                    <a:pt x="468" y="349"/>
                  </a:cubicBezTo>
                  <a:cubicBezTo>
                    <a:pt x="468" y="348"/>
                    <a:pt x="469" y="348"/>
                    <a:pt x="469" y="348"/>
                  </a:cubicBezTo>
                  <a:cubicBezTo>
                    <a:pt x="470" y="349"/>
                    <a:pt x="471" y="348"/>
                    <a:pt x="471" y="347"/>
                  </a:cubicBezTo>
                  <a:cubicBezTo>
                    <a:pt x="471" y="346"/>
                    <a:pt x="472" y="349"/>
                    <a:pt x="473" y="350"/>
                  </a:cubicBezTo>
                  <a:cubicBezTo>
                    <a:pt x="473" y="351"/>
                    <a:pt x="474" y="353"/>
                    <a:pt x="475" y="354"/>
                  </a:cubicBezTo>
                  <a:cubicBezTo>
                    <a:pt x="475" y="354"/>
                    <a:pt x="475" y="354"/>
                    <a:pt x="475" y="354"/>
                  </a:cubicBezTo>
                  <a:cubicBezTo>
                    <a:pt x="475" y="354"/>
                    <a:pt x="475" y="354"/>
                    <a:pt x="475" y="354"/>
                  </a:cubicBezTo>
                  <a:cubicBezTo>
                    <a:pt x="475" y="355"/>
                    <a:pt x="475" y="355"/>
                    <a:pt x="476" y="355"/>
                  </a:cubicBezTo>
                  <a:cubicBezTo>
                    <a:pt x="476" y="355"/>
                    <a:pt x="476" y="355"/>
                    <a:pt x="476" y="355"/>
                  </a:cubicBezTo>
                  <a:cubicBezTo>
                    <a:pt x="476" y="356"/>
                    <a:pt x="476" y="356"/>
                    <a:pt x="476" y="356"/>
                  </a:cubicBezTo>
                  <a:cubicBezTo>
                    <a:pt x="476" y="356"/>
                    <a:pt x="476" y="357"/>
                    <a:pt x="476" y="357"/>
                  </a:cubicBezTo>
                  <a:cubicBezTo>
                    <a:pt x="477" y="357"/>
                    <a:pt x="477" y="357"/>
                    <a:pt x="477" y="357"/>
                  </a:cubicBezTo>
                  <a:cubicBezTo>
                    <a:pt x="477" y="358"/>
                    <a:pt x="477" y="358"/>
                    <a:pt x="478" y="358"/>
                  </a:cubicBezTo>
                  <a:cubicBezTo>
                    <a:pt x="480" y="360"/>
                    <a:pt x="482" y="361"/>
                    <a:pt x="484" y="363"/>
                  </a:cubicBezTo>
                  <a:cubicBezTo>
                    <a:pt x="486" y="365"/>
                    <a:pt x="487" y="368"/>
                    <a:pt x="488" y="369"/>
                  </a:cubicBezTo>
                  <a:cubicBezTo>
                    <a:pt x="488" y="370"/>
                    <a:pt x="487" y="374"/>
                    <a:pt x="487" y="375"/>
                  </a:cubicBezTo>
                  <a:cubicBezTo>
                    <a:pt x="486" y="376"/>
                    <a:pt x="488" y="377"/>
                    <a:pt x="490" y="378"/>
                  </a:cubicBezTo>
                  <a:cubicBezTo>
                    <a:pt x="491" y="378"/>
                    <a:pt x="493" y="377"/>
                    <a:pt x="495" y="376"/>
                  </a:cubicBezTo>
                  <a:cubicBezTo>
                    <a:pt x="497" y="375"/>
                    <a:pt x="498" y="372"/>
                    <a:pt x="499" y="373"/>
                  </a:cubicBezTo>
                  <a:cubicBezTo>
                    <a:pt x="499" y="374"/>
                    <a:pt x="499" y="373"/>
                    <a:pt x="500" y="3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84" name="Freeform 17"/>
            <p:cNvSpPr/>
            <p:nvPr/>
          </p:nvSpPr>
          <p:spPr bwMode="auto">
            <a:xfrm>
              <a:off x="5077706" y="4607745"/>
              <a:ext cx="168401" cy="353643"/>
            </a:xfrm>
            <a:custGeom>
              <a:avLst/>
              <a:gdLst>
                <a:gd name="T0" fmla="*/ 26 w 34"/>
                <a:gd name="T1" fmla="*/ 0 h 71"/>
                <a:gd name="T2" fmla="*/ 25 w 34"/>
                <a:gd name="T3" fmla="*/ 4 h 71"/>
                <a:gd name="T4" fmla="*/ 24 w 34"/>
                <a:gd name="T5" fmla="*/ 7 h 71"/>
                <a:gd name="T6" fmla="*/ 22 w 34"/>
                <a:gd name="T7" fmla="*/ 9 h 71"/>
                <a:gd name="T8" fmla="*/ 19 w 34"/>
                <a:gd name="T9" fmla="*/ 10 h 71"/>
                <a:gd name="T10" fmla="*/ 20 w 34"/>
                <a:gd name="T11" fmla="*/ 13 h 71"/>
                <a:gd name="T12" fmla="*/ 17 w 34"/>
                <a:gd name="T13" fmla="*/ 15 h 71"/>
                <a:gd name="T14" fmla="*/ 14 w 34"/>
                <a:gd name="T15" fmla="*/ 18 h 71"/>
                <a:gd name="T16" fmla="*/ 12 w 34"/>
                <a:gd name="T17" fmla="*/ 17 h 71"/>
                <a:gd name="T18" fmla="*/ 8 w 34"/>
                <a:gd name="T19" fmla="*/ 19 h 71"/>
                <a:gd name="T20" fmla="*/ 6 w 34"/>
                <a:gd name="T21" fmla="*/ 20 h 71"/>
                <a:gd name="T22" fmla="*/ 3 w 34"/>
                <a:gd name="T23" fmla="*/ 26 h 71"/>
                <a:gd name="T24" fmla="*/ 7 w 34"/>
                <a:gd name="T25" fmla="*/ 39 h 71"/>
                <a:gd name="T26" fmla="*/ 3 w 34"/>
                <a:gd name="T27" fmla="*/ 45 h 71"/>
                <a:gd name="T28" fmla="*/ 0 w 34"/>
                <a:gd name="T29" fmla="*/ 51 h 71"/>
                <a:gd name="T30" fmla="*/ 2 w 34"/>
                <a:gd name="T31" fmla="*/ 54 h 71"/>
                <a:gd name="T32" fmla="*/ 2 w 34"/>
                <a:gd name="T33" fmla="*/ 56 h 71"/>
                <a:gd name="T34" fmla="*/ 3 w 34"/>
                <a:gd name="T35" fmla="*/ 65 h 71"/>
                <a:gd name="T36" fmla="*/ 7 w 34"/>
                <a:gd name="T37" fmla="*/ 68 h 71"/>
                <a:gd name="T38" fmla="*/ 10 w 34"/>
                <a:gd name="T39" fmla="*/ 71 h 71"/>
                <a:gd name="T40" fmla="*/ 17 w 34"/>
                <a:gd name="T41" fmla="*/ 67 h 71"/>
                <a:gd name="T42" fmla="*/ 20 w 34"/>
                <a:gd name="T43" fmla="*/ 65 h 71"/>
                <a:gd name="T44" fmla="*/ 23 w 34"/>
                <a:gd name="T45" fmla="*/ 53 h 71"/>
                <a:gd name="T46" fmla="*/ 27 w 34"/>
                <a:gd name="T47" fmla="*/ 34 h 71"/>
                <a:gd name="T48" fmla="*/ 30 w 34"/>
                <a:gd name="T49" fmla="*/ 22 h 71"/>
                <a:gd name="T50" fmla="*/ 31 w 34"/>
                <a:gd name="T51" fmla="*/ 17 h 71"/>
                <a:gd name="T52" fmla="*/ 33 w 34"/>
                <a:gd name="T53" fmla="*/ 18 h 71"/>
                <a:gd name="T54" fmla="*/ 31 w 34"/>
                <a:gd name="T55" fmla="*/ 5 h 71"/>
                <a:gd name="T56" fmla="*/ 26 w 34"/>
                <a:gd name="T5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 h="71">
                  <a:moveTo>
                    <a:pt x="26" y="0"/>
                  </a:moveTo>
                  <a:cubicBezTo>
                    <a:pt x="24" y="0"/>
                    <a:pt x="25" y="3"/>
                    <a:pt x="25" y="4"/>
                  </a:cubicBezTo>
                  <a:cubicBezTo>
                    <a:pt x="25" y="4"/>
                    <a:pt x="24" y="6"/>
                    <a:pt x="24" y="7"/>
                  </a:cubicBezTo>
                  <a:cubicBezTo>
                    <a:pt x="23" y="7"/>
                    <a:pt x="22" y="8"/>
                    <a:pt x="22" y="9"/>
                  </a:cubicBezTo>
                  <a:cubicBezTo>
                    <a:pt x="22" y="10"/>
                    <a:pt x="21" y="9"/>
                    <a:pt x="19" y="10"/>
                  </a:cubicBezTo>
                  <a:cubicBezTo>
                    <a:pt x="18" y="12"/>
                    <a:pt x="19" y="12"/>
                    <a:pt x="20" y="13"/>
                  </a:cubicBezTo>
                  <a:cubicBezTo>
                    <a:pt x="21" y="14"/>
                    <a:pt x="19" y="14"/>
                    <a:pt x="17" y="15"/>
                  </a:cubicBezTo>
                  <a:cubicBezTo>
                    <a:pt x="16" y="16"/>
                    <a:pt x="16" y="16"/>
                    <a:pt x="14" y="18"/>
                  </a:cubicBezTo>
                  <a:cubicBezTo>
                    <a:pt x="13" y="19"/>
                    <a:pt x="13" y="18"/>
                    <a:pt x="12" y="17"/>
                  </a:cubicBezTo>
                  <a:cubicBezTo>
                    <a:pt x="10" y="17"/>
                    <a:pt x="10" y="18"/>
                    <a:pt x="8" y="19"/>
                  </a:cubicBezTo>
                  <a:cubicBezTo>
                    <a:pt x="7" y="20"/>
                    <a:pt x="6" y="19"/>
                    <a:pt x="6" y="20"/>
                  </a:cubicBezTo>
                  <a:cubicBezTo>
                    <a:pt x="7" y="21"/>
                    <a:pt x="4" y="24"/>
                    <a:pt x="3" y="26"/>
                  </a:cubicBezTo>
                  <a:cubicBezTo>
                    <a:pt x="3" y="28"/>
                    <a:pt x="6" y="37"/>
                    <a:pt x="7" y="39"/>
                  </a:cubicBezTo>
                  <a:cubicBezTo>
                    <a:pt x="7" y="41"/>
                    <a:pt x="5" y="42"/>
                    <a:pt x="3" y="45"/>
                  </a:cubicBezTo>
                  <a:cubicBezTo>
                    <a:pt x="1" y="47"/>
                    <a:pt x="0" y="50"/>
                    <a:pt x="0" y="51"/>
                  </a:cubicBezTo>
                  <a:cubicBezTo>
                    <a:pt x="0" y="53"/>
                    <a:pt x="0" y="53"/>
                    <a:pt x="2" y="54"/>
                  </a:cubicBezTo>
                  <a:cubicBezTo>
                    <a:pt x="3" y="56"/>
                    <a:pt x="1" y="55"/>
                    <a:pt x="2" y="56"/>
                  </a:cubicBezTo>
                  <a:cubicBezTo>
                    <a:pt x="3" y="57"/>
                    <a:pt x="3" y="62"/>
                    <a:pt x="3" y="65"/>
                  </a:cubicBezTo>
                  <a:cubicBezTo>
                    <a:pt x="4" y="67"/>
                    <a:pt x="5" y="68"/>
                    <a:pt x="7" y="68"/>
                  </a:cubicBezTo>
                  <a:cubicBezTo>
                    <a:pt x="8" y="68"/>
                    <a:pt x="8" y="70"/>
                    <a:pt x="10" y="71"/>
                  </a:cubicBezTo>
                  <a:cubicBezTo>
                    <a:pt x="11" y="71"/>
                    <a:pt x="16" y="68"/>
                    <a:pt x="17" y="67"/>
                  </a:cubicBezTo>
                  <a:cubicBezTo>
                    <a:pt x="18" y="67"/>
                    <a:pt x="19" y="66"/>
                    <a:pt x="20" y="65"/>
                  </a:cubicBezTo>
                  <a:cubicBezTo>
                    <a:pt x="21" y="64"/>
                    <a:pt x="22" y="56"/>
                    <a:pt x="23" y="53"/>
                  </a:cubicBezTo>
                  <a:cubicBezTo>
                    <a:pt x="25" y="49"/>
                    <a:pt x="27" y="37"/>
                    <a:pt x="27" y="34"/>
                  </a:cubicBezTo>
                  <a:cubicBezTo>
                    <a:pt x="28" y="31"/>
                    <a:pt x="30" y="23"/>
                    <a:pt x="30" y="22"/>
                  </a:cubicBezTo>
                  <a:cubicBezTo>
                    <a:pt x="31" y="21"/>
                    <a:pt x="30" y="18"/>
                    <a:pt x="31" y="17"/>
                  </a:cubicBezTo>
                  <a:cubicBezTo>
                    <a:pt x="31" y="16"/>
                    <a:pt x="31" y="18"/>
                    <a:pt x="33" y="18"/>
                  </a:cubicBezTo>
                  <a:cubicBezTo>
                    <a:pt x="34" y="18"/>
                    <a:pt x="32" y="7"/>
                    <a:pt x="31" y="5"/>
                  </a:cubicBezTo>
                  <a:cubicBezTo>
                    <a:pt x="31" y="4"/>
                    <a:pt x="27" y="0"/>
                    <a:pt x="2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85" name="Freeform 18"/>
            <p:cNvSpPr/>
            <p:nvPr/>
          </p:nvSpPr>
          <p:spPr bwMode="auto">
            <a:xfrm>
              <a:off x="5854457" y="4113065"/>
              <a:ext cx="54731" cy="86307"/>
            </a:xfrm>
            <a:custGeom>
              <a:avLst/>
              <a:gdLst>
                <a:gd name="T0" fmla="*/ 5 w 11"/>
                <a:gd name="T1" fmla="*/ 1 h 17"/>
                <a:gd name="T2" fmla="*/ 2 w 11"/>
                <a:gd name="T3" fmla="*/ 2 h 17"/>
                <a:gd name="T4" fmla="*/ 1 w 11"/>
                <a:gd name="T5" fmla="*/ 4 h 17"/>
                <a:gd name="T6" fmla="*/ 1 w 11"/>
                <a:gd name="T7" fmla="*/ 7 h 17"/>
                <a:gd name="T8" fmla="*/ 5 w 11"/>
                <a:gd name="T9" fmla="*/ 16 h 17"/>
                <a:gd name="T10" fmla="*/ 9 w 11"/>
                <a:gd name="T11" fmla="*/ 14 h 17"/>
                <a:gd name="T12" fmla="*/ 10 w 11"/>
                <a:gd name="T13" fmla="*/ 9 h 17"/>
                <a:gd name="T14" fmla="*/ 5 w 11"/>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7">
                  <a:moveTo>
                    <a:pt x="5" y="1"/>
                  </a:moveTo>
                  <a:cubicBezTo>
                    <a:pt x="2" y="0"/>
                    <a:pt x="4" y="1"/>
                    <a:pt x="2" y="2"/>
                  </a:cubicBezTo>
                  <a:cubicBezTo>
                    <a:pt x="1" y="3"/>
                    <a:pt x="0" y="2"/>
                    <a:pt x="1" y="4"/>
                  </a:cubicBezTo>
                  <a:cubicBezTo>
                    <a:pt x="2" y="5"/>
                    <a:pt x="2" y="4"/>
                    <a:pt x="1" y="7"/>
                  </a:cubicBezTo>
                  <a:cubicBezTo>
                    <a:pt x="0" y="9"/>
                    <a:pt x="2" y="17"/>
                    <a:pt x="5" y="16"/>
                  </a:cubicBezTo>
                  <a:cubicBezTo>
                    <a:pt x="7" y="16"/>
                    <a:pt x="8" y="14"/>
                    <a:pt x="9" y="14"/>
                  </a:cubicBezTo>
                  <a:cubicBezTo>
                    <a:pt x="10" y="14"/>
                    <a:pt x="11" y="11"/>
                    <a:pt x="10" y="9"/>
                  </a:cubicBezTo>
                  <a:cubicBezTo>
                    <a:pt x="10" y="7"/>
                    <a:pt x="7" y="3"/>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86" name="Freeform 19"/>
            <p:cNvSpPr/>
            <p:nvPr/>
          </p:nvSpPr>
          <p:spPr bwMode="auto">
            <a:xfrm>
              <a:off x="6203890" y="4188846"/>
              <a:ext cx="277863" cy="284177"/>
            </a:xfrm>
            <a:custGeom>
              <a:avLst/>
              <a:gdLst>
                <a:gd name="T0" fmla="*/ 54 w 56"/>
                <a:gd name="T1" fmla="*/ 55 h 57"/>
                <a:gd name="T2" fmla="*/ 56 w 56"/>
                <a:gd name="T3" fmla="*/ 52 h 57"/>
                <a:gd name="T4" fmla="*/ 54 w 56"/>
                <a:gd name="T5" fmla="*/ 46 h 57"/>
                <a:gd name="T6" fmla="*/ 54 w 56"/>
                <a:gd name="T7" fmla="*/ 45 h 57"/>
                <a:gd name="T8" fmla="*/ 54 w 56"/>
                <a:gd name="T9" fmla="*/ 42 h 57"/>
                <a:gd name="T10" fmla="*/ 54 w 56"/>
                <a:gd name="T11" fmla="*/ 39 h 57"/>
                <a:gd name="T12" fmla="*/ 49 w 56"/>
                <a:gd name="T13" fmla="*/ 38 h 57"/>
                <a:gd name="T14" fmla="*/ 46 w 56"/>
                <a:gd name="T15" fmla="*/ 34 h 57"/>
                <a:gd name="T16" fmla="*/ 43 w 56"/>
                <a:gd name="T17" fmla="*/ 30 h 57"/>
                <a:gd name="T18" fmla="*/ 43 w 56"/>
                <a:gd name="T19" fmla="*/ 28 h 57"/>
                <a:gd name="T20" fmla="*/ 39 w 56"/>
                <a:gd name="T21" fmla="*/ 25 h 57"/>
                <a:gd name="T22" fmla="*/ 39 w 56"/>
                <a:gd name="T23" fmla="*/ 23 h 57"/>
                <a:gd name="T24" fmla="*/ 36 w 56"/>
                <a:gd name="T25" fmla="*/ 22 h 57"/>
                <a:gd name="T26" fmla="*/ 35 w 56"/>
                <a:gd name="T27" fmla="*/ 20 h 57"/>
                <a:gd name="T28" fmla="*/ 33 w 56"/>
                <a:gd name="T29" fmla="*/ 20 h 57"/>
                <a:gd name="T30" fmla="*/ 31 w 56"/>
                <a:gd name="T31" fmla="*/ 18 h 57"/>
                <a:gd name="T32" fmla="*/ 26 w 56"/>
                <a:gd name="T33" fmla="*/ 18 h 57"/>
                <a:gd name="T34" fmla="*/ 23 w 56"/>
                <a:gd name="T35" fmla="*/ 14 h 57"/>
                <a:gd name="T36" fmla="*/ 21 w 56"/>
                <a:gd name="T37" fmla="*/ 13 h 57"/>
                <a:gd name="T38" fmla="*/ 14 w 56"/>
                <a:gd name="T39" fmla="*/ 8 h 57"/>
                <a:gd name="T40" fmla="*/ 10 w 56"/>
                <a:gd name="T41" fmla="*/ 4 h 57"/>
                <a:gd name="T42" fmla="*/ 5 w 56"/>
                <a:gd name="T43" fmla="*/ 3 h 57"/>
                <a:gd name="T44" fmla="*/ 1 w 56"/>
                <a:gd name="T45" fmla="*/ 1 h 57"/>
                <a:gd name="T46" fmla="*/ 3 w 56"/>
                <a:gd name="T47" fmla="*/ 7 h 57"/>
                <a:gd name="T48" fmla="*/ 7 w 56"/>
                <a:gd name="T49" fmla="*/ 10 h 57"/>
                <a:gd name="T50" fmla="*/ 8 w 56"/>
                <a:gd name="T51" fmla="*/ 12 h 57"/>
                <a:gd name="T52" fmla="*/ 13 w 56"/>
                <a:gd name="T53" fmla="*/ 16 h 57"/>
                <a:gd name="T54" fmla="*/ 15 w 56"/>
                <a:gd name="T55" fmla="*/ 18 h 57"/>
                <a:gd name="T56" fmla="*/ 19 w 56"/>
                <a:gd name="T57" fmla="*/ 20 h 57"/>
                <a:gd name="T58" fmla="*/ 22 w 56"/>
                <a:gd name="T59" fmla="*/ 26 h 57"/>
                <a:gd name="T60" fmla="*/ 25 w 56"/>
                <a:gd name="T61" fmla="*/ 29 h 57"/>
                <a:gd name="T62" fmla="*/ 28 w 56"/>
                <a:gd name="T63" fmla="*/ 32 h 57"/>
                <a:gd name="T64" fmla="*/ 32 w 56"/>
                <a:gd name="T65" fmla="*/ 39 h 57"/>
                <a:gd name="T66" fmla="*/ 40 w 56"/>
                <a:gd name="T67" fmla="*/ 46 h 57"/>
                <a:gd name="T68" fmla="*/ 47 w 56"/>
                <a:gd name="T69" fmla="*/ 52 h 57"/>
                <a:gd name="T70" fmla="*/ 52 w 56"/>
                <a:gd name="T71" fmla="*/ 56 h 57"/>
                <a:gd name="T72" fmla="*/ 51 w 56"/>
                <a:gd name="T73" fmla="*/ 53 h 57"/>
                <a:gd name="T74" fmla="*/ 54 w 56"/>
                <a:gd name="T75"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 h="57">
                  <a:moveTo>
                    <a:pt x="54" y="55"/>
                  </a:moveTo>
                  <a:cubicBezTo>
                    <a:pt x="55" y="55"/>
                    <a:pt x="56" y="54"/>
                    <a:pt x="56" y="52"/>
                  </a:cubicBezTo>
                  <a:cubicBezTo>
                    <a:pt x="55" y="51"/>
                    <a:pt x="55" y="47"/>
                    <a:pt x="54" y="46"/>
                  </a:cubicBezTo>
                  <a:cubicBezTo>
                    <a:pt x="53" y="45"/>
                    <a:pt x="52" y="45"/>
                    <a:pt x="54" y="45"/>
                  </a:cubicBezTo>
                  <a:cubicBezTo>
                    <a:pt x="55" y="44"/>
                    <a:pt x="54" y="43"/>
                    <a:pt x="54" y="42"/>
                  </a:cubicBezTo>
                  <a:cubicBezTo>
                    <a:pt x="54" y="41"/>
                    <a:pt x="55" y="40"/>
                    <a:pt x="54" y="39"/>
                  </a:cubicBezTo>
                  <a:cubicBezTo>
                    <a:pt x="52" y="39"/>
                    <a:pt x="49" y="39"/>
                    <a:pt x="49" y="38"/>
                  </a:cubicBezTo>
                  <a:cubicBezTo>
                    <a:pt x="49" y="38"/>
                    <a:pt x="47" y="35"/>
                    <a:pt x="46" y="34"/>
                  </a:cubicBezTo>
                  <a:cubicBezTo>
                    <a:pt x="44" y="32"/>
                    <a:pt x="42" y="31"/>
                    <a:pt x="43" y="30"/>
                  </a:cubicBezTo>
                  <a:cubicBezTo>
                    <a:pt x="43" y="30"/>
                    <a:pt x="43" y="29"/>
                    <a:pt x="43" y="28"/>
                  </a:cubicBezTo>
                  <a:cubicBezTo>
                    <a:pt x="43" y="28"/>
                    <a:pt x="40" y="26"/>
                    <a:pt x="39" y="25"/>
                  </a:cubicBezTo>
                  <a:cubicBezTo>
                    <a:pt x="39" y="24"/>
                    <a:pt x="40" y="23"/>
                    <a:pt x="39" y="23"/>
                  </a:cubicBezTo>
                  <a:cubicBezTo>
                    <a:pt x="38" y="23"/>
                    <a:pt x="38" y="23"/>
                    <a:pt x="36" y="22"/>
                  </a:cubicBezTo>
                  <a:cubicBezTo>
                    <a:pt x="35" y="21"/>
                    <a:pt x="36" y="20"/>
                    <a:pt x="35" y="20"/>
                  </a:cubicBezTo>
                  <a:cubicBezTo>
                    <a:pt x="34" y="20"/>
                    <a:pt x="34" y="20"/>
                    <a:pt x="33" y="20"/>
                  </a:cubicBezTo>
                  <a:cubicBezTo>
                    <a:pt x="32" y="19"/>
                    <a:pt x="32" y="18"/>
                    <a:pt x="31" y="18"/>
                  </a:cubicBezTo>
                  <a:cubicBezTo>
                    <a:pt x="31" y="18"/>
                    <a:pt x="27" y="18"/>
                    <a:pt x="26" y="18"/>
                  </a:cubicBezTo>
                  <a:cubicBezTo>
                    <a:pt x="25" y="16"/>
                    <a:pt x="24" y="15"/>
                    <a:pt x="23" y="14"/>
                  </a:cubicBezTo>
                  <a:cubicBezTo>
                    <a:pt x="23" y="14"/>
                    <a:pt x="22" y="14"/>
                    <a:pt x="21" y="13"/>
                  </a:cubicBezTo>
                  <a:cubicBezTo>
                    <a:pt x="20" y="12"/>
                    <a:pt x="16" y="10"/>
                    <a:pt x="14" y="8"/>
                  </a:cubicBezTo>
                  <a:cubicBezTo>
                    <a:pt x="13" y="6"/>
                    <a:pt x="11" y="4"/>
                    <a:pt x="10" y="4"/>
                  </a:cubicBezTo>
                  <a:cubicBezTo>
                    <a:pt x="9" y="4"/>
                    <a:pt x="6" y="4"/>
                    <a:pt x="5" y="3"/>
                  </a:cubicBezTo>
                  <a:cubicBezTo>
                    <a:pt x="3" y="2"/>
                    <a:pt x="1" y="0"/>
                    <a:pt x="1" y="1"/>
                  </a:cubicBezTo>
                  <a:cubicBezTo>
                    <a:pt x="0" y="2"/>
                    <a:pt x="2" y="6"/>
                    <a:pt x="3" y="7"/>
                  </a:cubicBezTo>
                  <a:cubicBezTo>
                    <a:pt x="4" y="9"/>
                    <a:pt x="7" y="10"/>
                    <a:pt x="7" y="10"/>
                  </a:cubicBezTo>
                  <a:cubicBezTo>
                    <a:pt x="7" y="11"/>
                    <a:pt x="6" y="11"/>
                    <a:pt x="8" y="12"/>
                  </a:cubicBezTo>
                  <a:cubicBezTo>
                    <a:pt x="11" y="14"/>
                    <a:pt x="12" y="15"/>
                    <a:pt x="13" y="16"/>
                  </a:cubicBezTo>
                  <a:cubicBezTo>
                    <a:pt x="14" y="17"/>
                    <a:pt x="13" y="18"/>
                    <a:pt x="15" y="18"/>
                  </a:cubicBezTo>
                  <a:cubicBezTo>
                    <a:pt x="17" y="18"/>
                    <a:pt x="18" y="19"/>
                    <a:pt x="19" y="20"/>
                  </a:cubicBezTo>
                  <a:cubicBezTo>
                    <a:pt x="19" y="21"/>
                    <a:pt x="19" y="25"/>
                    <a:pt x="22" y="26"/>
                  </a:cubicBezTo>
                  <a:cubicBezTo>
                    <a:pt x="24" y="28"/>
                    <a:pt x="24" y="28"/>
                    <a:pt x="25" y="29"/>
                  </a:cubicBezTo>
                  <a:cubicBezTo>
                    <a:pt x="26" y="31"/>
                    <a:pt x="26" y="31"/>
                    <a:pt x="28" y="32"/>
                  </a:cubicBezTo>
                  <a:cubicBezTo>
                    <a:pt x="30" y="33"/>
                    <a:pt x="30" y="37"/>
                    <a:pt x="32" y="39"/>
                  </a:cubicBezTo>
                  <a:cubicBezTo>
                    <a:pt x="34" y="42"/>
                    <a:pt x="39" y="46"/>
                    <a:pt x="40" y="46"/>
                  </a:cubicBezTo>
                  <a:cubicBezTo>
                    <a:pt x="42" y="47"/>
                    <a:pt x="46" y="51"/>
                    <a:pt x="47" y="52"/>
                  </a:cubicBezTo>
                  <a:cubicBezTo>
                    <a:pt x="47" y="52"/>
                    <a:pt x="53" y="57"/>
                    <a:pt x="52" y="56"/>
                  </a:cubicBezTo>
                  <a:cubicBezTo>
                    <a:pt x="51" y="55"/>
                    <a:pt x="50" y="53"/>
                    <a:pt x="51" y="53"/>
                  </a:cubicBezTo>
                  <a:cubicBezTo>
                    <a:pt x="51" y="54"/>
                    <a:pt x="53" y="55"/>
                    <a:pt x="54"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87" name="Freeform 20"/>
            <p:cNvSpPr/>
            <p:nvPr/>
          </p:nvSpPr>
          <p:spPr bwMode="auto">
            <a:xfrm>
              <a:off x="6471227" y="4458288"/>
              <a:ext cx="218923" cy="69467"/>
            </a:xfrm>
            <a:custGeom>
              <a:avLst/>
              <a:gdLst>
                <a:gd name="T0" fmla="*/ 40 w 44"/>
                <a:gd name="T1" fmla="*/ 8 h 14"/>
                <a:gd name="T2" fmla="*/ 39 w 44"/>
                <a:gd name="T3" fmla="*/ 7 h 14"/>
                <a:gd name="T4" fmla="*/ 39 w 44"/>
                <a:gd name="T5" fmla="*/ 6 h 14"/>
                <a:gd name="T6" fmla="*/ 39 w 44"/>
                <a:gd name="T7" fmla="*/ 5 h 14"/>
                <a:gd name="T8" fmla="*/ 30 w 44"/>
                <a:gd name="T9" fmla="*/ 4 h 14"/>
                <a:gd name="T10" fmla="*/ 25 w 44"/>
                <a:gd name="T11" fmla="*/ 3 h 14"/>
                <a:gd name="T12" fmla="*/ 21 w 44"/>
                <a:gd name="T13" fmla="*/ 4 h 14"/>
                <a:gd name="T14" fmla="*/ 16 w 44"/>
                <a:gd name="T15" fmla="*/ 4 h 14"/>
                <a:gd name="T16" fmla="*/ 10 w 44"/>
                <a:gd name="T17" fmla="*/ 1 h 14"/>
                <a:gd name="T18" fmla="*/ 7 w 44"/>
                <a:gd name="T19" fmla="*/ 1 h 14"/>
                <a:gd name="T20" fmla="*/ 3 w 44"/>
                <a:gd name="T21" fmla="*/ 2 h 14"/>
                <a:gd name="T22" fmla="*/ 1 w 44"/>
                <a:gd name="T23" fmla="*/ 4 h 14"/>
                <a:gd name="T24" fmla="*/ 6 w 44"/>
                <a:gd name="T25" fmla="*/ 6 h 14"/>
                <a:gd name="T26" fmla="*/ 5 w 44"/>
                <a:gd name="T27" fmla="*/ 7 h 14"/>
                <a:gd name="T28" fmla="*/ 11 w 44"/>
                <a:gd name="T29" fmla="*/ 8 h 14"/>
                <a:gd name="T30" fmla="*/ 20 w 44"/>
                <a:gd name="T31" fmla="*/ 9 h 14"/>
                <a:gd name="T32" fmla="*/ 26 w 44"/>
                <a:gd name="T33" fmla="*/ 11 h 14"/>
                <a:gd name="T34" fmla="*/ 37 w 44"/>
                <a:gd name="T35" fmla="*/ 12 h 14"/>
                <a:gd name="T36" fmla="*/ 43 w 44"/>
                <a:gd name="T37" fmla="*/ 14 h 14"/>
                <a:gd name="T38" fmla="*/ 43 w 44"/>
                <a:gd name="T39" fmla="*/ 9 h 14"/>
                <a:gd name="T40" fmla="*/ 40 w 44"/>
                <a:gd name="T41"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 h="14">
                  <a:moveTo>
                    <a:pt x="40" y="8"/>
                  </a:moveTo>
                  <a:cubicBezTo>
                    <a:pt x="40" y="8"/>
                    <a:pt x="39" y="7"/>
                    <a:pt x="39" y="7"/>
                  </a:cubicBezTo>
                  <a:cubicBezTo>
                    <a:pt x="38" y="6"/>
                    <a:pt x="38" y="6"/>
                    <a:pt x="39" y="6"/>
                  </a:cubicBezTo>
                  <a:cubicBezTo>
                    <a:pt x="39" y="6"/>
                    <a:pt x="40" y="5"/>
                    <a:pt x="39" y="5"/>
                  </a:cubicBezTo>
                  <a:cubicBezTo>
                    <a:pt x="37" y="4"/>
                    <a:pt x="32" y="5"/>
                    <a:pt x="30" y="4"/>
                  </a:cubicBezTo>
                  <a:cubicBezTo>
                    <a:pt x="28" y="3"/>
                    <a:pt x="27" y="3"/>
                    <a:pt x="25" y="3"/>
                  </a:cubicBezTo>
                  <a:cubicBezTo>
                    <a:pt x="23" y="3"/>
                    <a:pt x="23" y="4"/>
                    <a:pt x="21" y="4"/>
                  </a:cubicBezTo>
                  <a:cubicBezTo>
                    <a:pt x="19" y="4"/>
                    <a:pt x="17" y="4"/>
                    <a:pt x="16" y="4"/>
                  </a:cubicBezTo>
                  <a:cubicBezTo>
                    <a:pt x="15" y="4"/>
                    <a:pt x="12" y="1"/>
                    <a:pt x="10" y="1"/>
                  </a:cubicBezTo>
                  <a:cubicBezTo>
                    <a:pt x="9" y="0"/>
                    <a:pt x="9" y="1"/>
                    <a:pt x="7" y="1"/>
                  </a:cubicBezTo>
                  <a:cubicBezTo>
                    <a:pt x="6" y="1"/>
                    <a:pt x="4" y="2"/>
                    <a:pt x="3" y="2"/>
                  </a:cubicBezTo>
                  <a:cubicBezTo>
                    <a:pt x="3" y="3"/>
                    <a:pt x="2" y="4"/>
                    <a:pt x="1" y="4"/>
                  </a:cubicBezTo>
                  <a:cubicBezTo>
                    <a:pt x="0" y="5"/>
                    <a:pt x="4" y="5"/>
                    <a:pt x="6" y="6"/>
                  </a:cubicBezTo>
                  <a:cubicBezTo>
                    <a:pt x="7" y="6"/>
                    <a:pt x="6" y="6"/>
                    <a:pt x="5" y="7"/>
                  </a:cubicBezTo>
                  <a:cubicBezTo>
                    <a:pt x="4" y="8"/>
                    <a:pt x="10" y="8"/>
                    <a:pt x="11" y="8"/>
                  </a:cubicBezTo>
                  <a:cubicBezTo>
                    <a:pt x="13" y="8"/>
                    <a:pt x="18" y="8"/>
                    <a:pt x="20" y="9"/>
                  </a:cubicBezTo>
                  <a:cubicBezTo>
                    <a:pt x="23" y="10"/>
                    <a:pt x="23" y="10"/>
                    <a:pt x="26" y="11"/>
                  </a:cubicBezTo>
                  <a:cubicBezTo>
                    <a:pt x="30" y="13"/>
                    <a:pt x="34" y="12"/>
                    <a:pt x="37" y="12"/>
                  </a:cubicBezTo>
                  <a:cubicBezTo>
                    <a:pt x="40" y="12"/>
                    <a:pt x="39" y="12"/>
                    <a:pt x="43" y="14"/>
                  </a:cubicBezTo>
                  <a:cubicBezTo>
                    <a:pt x="44" y="14"/>
                    <a:pt x="43" y="10"/>
                    <a:pt x="43" y="9"/>
                  </a:cubicBezTo>
                  <a:cubicBezTo>
                    <a:pt x="43" y="8"/>
                    <a:pt x="41" y="8"/>
                    <a:pt x="4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88" name="Freeform 21"/>
            <p:cNvSpPr/>
            <p:nvPr/>
          </p:nvSpPr>
          <p:spPr bwMode="auto">
            <a:xfrm>
              <a:off x="6690149" y="4508809"/>
              <a:ext cx="21051" cy="8420"/>
            </a:xfrm>
            <a:custGeom>
              <a:avLst/>
              <a:gdLst>
                <a:gd name="T0" fmla="*/ 1 w 4"/>
                <a:gd name="T1" fmla="*/ 1 h 2"/>
                <a:gd name="T2" fmla="*/ 3 w 4"/>
                <a:gd name="T3" fmla="*/ 2 h 2"/>
                <a:gd name="T4" fmla="*/ 4 w 4"/>
                <a:gd name="T5" fmla="*/ 1 h 2"/>
                <a:gd name="T6" fmla="*/ 1 w 4"/>
                <a:gd name="T7" fmla="*/ 1 h 2"/>
              </a:gdLst>
              <a:ahLst/>
              <a:cxnLst>
                <a:cxn ang="0">
                  <a:pos x="T0" y="T1"/>
                </a:cxn>
                <a:cxn ang="0">
                  <a:pos x="T2" y="T3"/>
                </a:cxn>
                <a:cxn ang="0">
                  <a:pos x="T4" y="T5"/>
                </a:cxn>
                <a:cxn ang="0">
                  <a:pos x="T6" y="T7"/>
                </a:cxn>
              </a:cxnLst>
              <a:rect l="0" t="0" r="r" b="b"/>
              <a:pathLst>
                <a:path w="4" h="2">
                  <a:moveTo>
                    <a:pt x="1" y="1"/>
                  </a:moveTo>
                  <a:cubicBezTo>
                    <a:pt x="0" y="1"/>
                    <a:pt x="1" y="2"/>
                    <a:pt x="3" y="2"/>
                  </a:cubicBezTo>
                  <a:cubicBezTo>
                    <a:pt x="4" y="2"/>
                    <a:pt x="4" y="1"/>
                    <a:pt x="4" y="1"/>
                  </a:cubicBezTo>
                  <a:cubicBezTo>
                    <a:pt x="4"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89" name="Freeform 22"/>
            <p:cNvSpPr/>
            <p:nvPr/>
          </p:nvSpPr>
          <p:spPr bwMode="auto">
            <a:xfrm>
              <a:off x="6721725" y="4517228"/>
              <a:ext cx="18945" cy="10525"/>
            </a:xfrm>
            <a:custGeom>
              <a:avLst/>
              <a:gdLst>
                <a:gd name="T0" fmla="*/ 2 w 4"/>
                <a:gd name="T1" fmla="*/ 0 h 2"/>
                <a:gd name="T2" fmla="*/ 2 w 4"/>
                <a:gd name="T3" fmla="*/ 2 h 2"/>
                <a:gd name="T4" fmla="*/ 2 w 4"/>
                <a:gd name="T5" fmla="*/ 0 h 2"/>
              </a:gdLst>
              <a:ahLst/>
              <a:cxnLst>
                <a:cxn ang="0">
                  <a:pos x="T0" y="T1"/>
                </a:cxn>
                <a:cxn ang="0">
                  <a:pos x="T2" y="T3"/>
                </a:cxn>
                <a:cxn ang="0">
                  <a:pos x="T4" y="T5"/>
                </a:cxn>
              </a:cxnLst>
              <a:rect l="0" t="0" r="r" b="b"/>
              <a:pathLst>
                <a:path w="4" h="2">
                  <a:moveTo>
                    <a:pt x="2" y="0"/>
                  </a:moveTo>
                  <a:cubicBezTo>
                    <a:pt x="1" y="0"/>
                    <a:pt x="0" y="2"/>
                    <a:pt x="2" y="2"/>
                  </a:cubicBezTo>
                  <a:cubicBezTo>
                    <a:pt x="3" y="2"/>
                    <a:pt x="4"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90" name="Freeform 23"/>
            <p:cNvSpPr/>
            <p:nvPr/>
          </p:nvSpPr>
          <p:spPr bwMode="auto">
            <a:xfrm>
              <a:off x="6744879" y="4517228"/>
              <a:ext cx="25260" cy="10525"/>
            </a:xfrm>
            <a:custGeom>
              <a:avLst/>
              <a:gdLst>
                <a:gd name="T0" fmla="*/ 4 w 5"/>
                <a:gd name="T1" fmla="*/ 2 h 2"/>
                <a:gd name="T2" fmla="*/ 3 w 5"/>
                <a:gd name="T3" fmla="*/ 0 h 2"/>
                <a:gd name="T4" fmla="*/ 0 w 5"/>
                <a:gd name="T5" fmla="*/ 1 h 2"/>
                <a:gd name="T6" fmla="*/ 4 w 5"/>
                <a:gd name="T7" fmla="*/ 2 h 2"/>
              </a:gdLst>
              <a:ahLst/>
              <a:cxnLst>
                <a:cxn ang="0">
                  <a:pos x="T0" y="T1"/>
                </a:cxn>
                <a:cxn ang="0">
                  <a:pos x="T2" y="T3"/>
                </a:cxn>
                <a:cxn ang="0">
                  <a:pos x="T4" y="T5"/>
                </a:cxn>
                <a:cxn ang="0">
                  <a:pos x="T6" y="T7"/>
                </a:cxn>
              </a:cxnLst>
              <a:rect l="0" t="0" r="r" b="b"/>
              <a:pathLst>
                <a:path w="5" h="2">
                  <a:moveTo>
                    <a:pt x="4" y="2"/>
                  </a:moveTo>
                  <a:cubicBezTo>
                    <a:pt x="5" y="2"/>
                    <a:pt x="4" y="1"/>
                    <a:pt x="3" y="0"/>
                  </a:cubicBezTo>
                  <a:cubicBezTo>
                    <a:pt x="1" y="0"/>
                    <a:pt x="1" y="0"/>
                    <a:pt x="0" y="1"/>
                  </a:cubicBezTo>
                  <a:cubicBezTo>
                    <a:pt x="0" y="2"/>
                    <a:pt x="3" y="2"/>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91" name="Freeform 24"/>
            <p:cNvSpPr/>
            <p:nvPr/>
          </p:nvSpPr>
          <p:spPr bwMode="auto">
            <a:xfrm>
              <a:off x="6755405" y="4513019"/>
              <a:ext cx="39995" cy="14735"/>
            </a:xfrm>
            <a:custGeom>
              <a:avLst/>
              <a:gdLst>
                <a:gd name="T0" fmla="*/ 8 w 8"/>
                <a:gd name="T1" fmla="*/ 1 h 3"/>
                <a:gd name="T2" fmla="*/ 3 w 8"/>
                <a:gd name="T3" fmla="*/ 0 h 3"/>
                <a:gd name="T4" fmla="*/ 6 w 8"/>
                <a:gd name="T5" fmla="*/ 3 h 3"/>
                <a:gd name="T6" fmla="*/ 8 w 8"/>
                <a:gd name="T7" fmla="*/ 1 h 3"/>
              </a:gdLst>
              <a:ahLst/>
              <a:cxnLst>
                <a:cxn ang="0">
                  <a:pos x="T0" y="T1"/>
                </a:cxn>
                <a:cxn ang="0">
                  <a:pos x="T2" y="T3"/>
                </a:cxn>
                <a:cxn ang="0">
                  <a:pos x="T4" y="T5"/>
                </a:cxn>
                <a:cxn ang="0">
                  <a:pos x="T6" y="T7"/>
                </a:cxn>
              </a:cxnLst>
              <a:rect l="0" t="0" r="r" b="b"/>
              <a:pathLst>
                <a:path w="8" h="3">
                  <a:moveTo>
                    <a:pt x="8" y="1"/>
                  </a:moveTo>
                  <a:cubicBezTo>
                    <a:pt x="8" y="1"/>
                    <a:pt x="6" y="0"/>
                    <a:pt x="3" y="0"/>
                  </a:cubicBezTo>
                  <a:cubicBezTo>
                    <a:pt x="0" y="0"/>
                    <a:pt x="5" y="3"/>
                    <a:pt x="6" y="3"/>
                  </a:cubicBezTo>
                  <a:cubicBezTo>
                    <a:pt x="7" y="3"/>
                    <a:pt x="8" y="2"/>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92" name="Freeform 25"/>
            <p:cNvSpPr/>
            <p:nvPr/>
          </p:nvSpPr>
          <p:spPr bwMode="auto">
            <a:xfrm>
              <a:off x="6795400" y="4531965"/>
              <a:ext cx="54731" cy="35785"/>
            </a:xfrm>
            <a:custGeom>
              <a:avLst/>
              <a:gdLst>
                <a:gd name="T0" fmla="*/ 4 w 11"/>
                <a:gd name="T1" fmla="*/ 1 h 7"/>
                <a:gd name="T2" fmla="*/ 3 w 11"/>
                <a:gd name="T3" fmla="*/ 2 h 7"/>
                <a:gd name="T4" fmla="*/ 9 w 11"/>
                <a:gd name="T5" fmla="*/ 6 h 7"/>
                <a:gd name="T6" fmla="*/ 10 w 11"/>
                <a:gd name="T7" fmla="*/ 5 h 7"/>
                <a:gd name="T8" fmla="*/ 4 w 11"/>
                <a:gd name="T9" fmla="*/ 1 h 7"/>
              </a:gdLst>
              <a:ahLst/>
              <a:cxnLst>
                <a:cxn ang="0">
                  <a:pos x="T0" y="T1"/>
                </a:cxn>
                <a:cxn ang="0">
                  <a:pos x="T2" y="T3"/>
                </a:cxn>
                <a:cxn ang="0">
                  <a:pos x="T4" y="T5"/>
                </a:cxn>
                <a:cxn ang="0">
                  <a:pos x="T6" y="T7"/>
                </a:cxn>
                <a:cxn ang="0">
                  <a:pos x="T8" y="T9"/>
                </a:cxn>
              </a:cxnLst>
              <a:rect l="0" t="0" r="r" b="b"/>
              <a:pathLst>
                <a:path w="11" h="7">
                  <a:moveTo>
                    <a:pt x="4" y="1"/>
                  </a:moveTo>
                  <a:cubicBezTo>
                    <a:pt x="2" y="0"/>
                    <a:pt x="0" y="1"/>
                    <a:pt x="3" y="2"/>
                  </a:cubicBezTo>
                  <a:cubicBezTo>
                    <a:pt x="5" y="3"/>
                    <a:pt x="6" y="5"/>
                    <a:pt x="9" y="6"/>
                  </a:cubicBezTo>
                  <a:cubicBezTo>
                    <a:pt x="11" y="7"/>
                    <a:pt x="10" y="5"/>
                    <a:pt x="10" y="5"/>
                  </a:cubicBezTo>
                  <a:cubicBezTo>
                    <a:pt x="10" y="4"/>
                    <a:pt x="6"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93" name="Freeform 26"/>
            <p:cNvSpPr/>
            <p:nvPr/>
          </p:nvSpPr>
          <p:spPr bwMode="auto">
            <a:xfrm>
              <a:off x="6810137" y="4513019"/>
              <a:ext cx="79991" cy="14735"/>
            </a:xfrm>
            <a:custGeom>
              <a:avLst/>
              <a:gdLst>
                <a:gd name="T0" fmla="*/ 12 w 16"/>
                <a:gd name="T1" fmla="*/ 3 h 3"/>
                <a:gd name="T2" fmla="*/ 15 w 16"/>
                <a:gd name="T3" fmla="*/ 1 h 3"/>
                <a:gd name="T4" fmla="*/ 11 w 16"/>
                <a:gd name="T5" fmla="*/ 1 h 3"/>
                <a:gd name="T6" fmla="*/ 4 w 16"/>
                <a:gd name="T7" fmla="*/ 1 h 3"/>
                <a:gd name="T8" fmla="*/ 1 w 16"/>
                <a:gd name="T9" fmla="*/ 2 h 3"/>
                <a:gd name="T10" fmla="*/ 7 w 16"/>
                <a:gd name="T11" fmla="*/ 3 h 3"/>
                <a:gd name="T12" fmla="*/ 12 w 16"/>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6" h="3">
                  <a:moveTo>
                    <a:pt x="12" y="3"/>
                  </a:moveTo>
                  <a:cubicBezTo>
                    <a:pt x="13" y="3"/>
                    <a:pt x="14" y="2"/>
                    <a:pt x="15" y="1"/>
                  </a:cubicBezTo>
                  <a:cubicBezTo>
                    <a:pt x="16" y="0"/>
                    <a:pt x="13" y="1"/>
                    <a:pt x="11" y="1"/>
                  </a:cubicBezTo>
                  <a:cubicBezTo>
                    <a:pt x="9" y="2"/>
                    <a:pt x="7" y="1"/>
                    <a:pt x="4" y="1"/>
                  </a:cubicBezTo>
                  <a:cubicBezTo>
                    <a:pt x="2" y="0"/>
                    <a:pt x="2" y="1"/>
                    <a:pt x="1" y="2"/>
                  </a:cubicBezTo>
                  <a:cubicBezTo>
                    <a:pt x="0" y="3"/>
                    <a:pt x="5" y="3"/>
                    <a:pt x="7" y="3"/>
                  </a:cubicBezTo>
                  <a:cubicBezTo>
                    <a:pt x="8" y="3"/>
                    <a:pt x="11" y="3"/>
                    <a:pt x="1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94" name="Freeform 27"/>
            <p:cNvSpPr/>
            <p:nvPr/>
          </p:nvSpPr>
          <p:spPr bwMode="auto">
            <a:xfrm>
              <a:off x="6904862" y="4517229"/>
              <a:ext cx="75781" cy="35785"/>
            </a:xfrm>
            <a:custGeom>
              <a:avLst/>
              <a:gdLst>
                <a:gd name="T0" fmla="*/ 3 w 15"/>
                <a:gd name="T1" fmla="*/ 7 h 7"/>
                <a:gd name="T2" fmla="*/ 4 w 15"/>
                <a:gd name="T3" fmla="*/ 7 h 7"/>
                <a:gd name="T4" fmla="*/ 5 w 15"/>
                <a:gd name="T5" fmla="*/ 7 h 7"/>
                <a:gd name="T6" fmla="*/ 5 w 15"/>
                <a:gd name="T7" fmla="*/ 7 h 7"/>
                <a:gd name="T8" fmla="*/ 6 w 15"/>
                <a:gd name="T9" fmla="*/ 7 h 7"/>
                <a:gd name="T10" fmla="*/ 6 w 15"/>
                <a:gd name="T11" fmla="*/ 6 h 7"/>
                <a:gd name="T12" fmla="*/ 7 w 15"/>
                <a:gd name="T13" fmla="*/ 6 h 7"/>
                <a:gd name="T14" fmla="*/ 8 w 15"/>
                <a:gd name="T15" fmla="*/ 5 h 7"/>
                <a:gd name="T16" fmla="*/ 8 w 15"/>
                <a:gd name="T17" fmla="*/ 5 h 7"/>
                <a:gd name="T18" fmla="*/ 8 w 15"/>
                <a:gd name="T19" fmla="*/ 5 h 7"/>
                <a:gd name="T20" fmla="*/ 8 w 15"/>
                <a:gd name="T21" fmla="*/ 4 h 7"/>
                <a:gd name="T22" fmla="*/ 9 w 15"/>
                <a:gd name="T23" fmla="*/ 4 h 7"/>
                <a:gd name="T24" fmla="*/ 9 w 15"/>
                <a:gd name="T25" fmla="*/ 3 h 7"/>
                <a:gd name="T26" fmla="*/ 10 w 15"/>
                <a:gd name="T27" fmla="*/ 3 h 7"/>
                <a:gd name="T28" fmla="*/ 10 w 15"/>
                <a:gd name="T29" fmla="*/ 3 h 7"/>
                <a:gd name="T30" fmla="*/ 13 w 15"/>
                <a:gd name="T31" fmla="*/ 1 h 7"/>
                <a:gd name="T32" fmla="*/ 6 w 15"/>
                <a:gd name="T33" fmla="*/ 2 h 7"/>
                <a:gd name="T34" fmla="*/ 5 w 15"/>
                <a:gd name="T35" fmla="*/ 2 h 7"/>
                <a:gd name="T36" fmla="*/ 5 w 15"/>
                <a:gd name="T37" fmla="*/ 3 h 7"/>
                <a:gd name="T38" fmla="*/ 4 w 15"/>
                <a:gd name="T39" fmla="*/ 3 h 7"/>
                <a:gd name="T40" fmla="*/ 3 w 15"/>
                <a:gd name="T41" fmla="*/ 4 h 7"/>
                <a:gd name="T42" fmla="*/ 3 w 15"/>
                <a:gd name="T43" fmla="*/ 4 h 7"/>
                <a:gd name="T44" fmla="*/ 1 w 15"/>
                <a:gd name="T45" fmla="*/ 5 h 7"/>
                <a:gd name="T46" fmla="*/ 3 w 15"/>
                <a:gd name="T4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 h="7">
                  <a:moveTo>
                    <a:pt x="3" y="7"/>
                  </a:moveTo>
                  <a:cubicBezTo>
                    <a:pt x="4" y="7"/>
                    <a:pt x="4" y="7"/>
                    <a:pt x="4" y="7"/>
                  </a:cubicBezTo>
                  <a:cubicBezTo>
                    <a:pt x="4" y="7"/>
                    <a:pt x="5" y="7"/>
                    <a:pt x="5" y="7"/>
                  </a:cubicBezTo>
                  <a:cubicBezTo>
                    <a:pt x="5" y="7"/>
                    <a:pt x="5" y="7"/>
                    <a:pt x="5" y="7"/>
                  </a:cubicBezTo>
                  <a:cubicBezTo>
                    <a:pt x="6" y="7"/>
                    <a:pt x="6" y="7"/>
                    <a:pt x="6" y="7"/>
                  </a:cubicBezTo>
                  <a:cubicBezTo>
                    <a:pt x="6" y="6"/>
                    <a:pt x="6" y="6"/>
                    <a:pt x="6" y="6"/>
                  </a:cubicBezTo>
                  <a:cubicBezTo>
                    <a:pt x="7" y="6"/>
                    <a:pt x="7" y="6"/>
                    <a:pt x="7" y="6"/>
                  </a:cubicBezTo>
                  <a:cubicBezTo>
                    <a:pt x="7" y="6"/>
                    <a:pt x="7" y="5"/>
                    <a:pt x="8" y="5"/>
                  </a:cubicBezTo>
                  <a:cubicBezTo>
                    <a:pt x="8" y="5"/>
                    <a:pt x="8" y="5"/>
                    <a:pt x="8" y="5"/>
                  </a:cubicBezTo>
                  <a:cubicBezTo>
                    <a:pt x="8" y="5"/>
                    <a:pt x="8" y="5"/>
                    <a:pt x="8" y="5"/>
                  </a:cubicBezTo>
                  <a:cubicBezTo>
                    <a:pt x="8" y="4"/>
                    <a:pt x="8" y="4"/>
                    <a:pt x="8" y="4"/>
                  </a:cubicBezTo>
                  <a:cubicBezTo>
                    <a:pt x="9" y="4"/>
                    <a:pt x="9" y="4"/>
                    <a:pt x="9" y="4"/>
                  </a:cubicBezTo>
                  <a:cubicBezTo>
                    <a:pt x="9" y="3"/>
                    <a:pt x="9" y="3"/>
                    <a:pt x="9" y="3"/>
                  </a:cubicBezTo>
                  <a:cubicBezTo>
                    <a:pt x="9" y="3"/>
                    <a:pt x="10" y="3"/>
                    <a:pt x="10" y="3"/>
                  </a:cubicBezTo>
                  <a:cubicBezTo>
                    <a:pt x="10" y="3"/>
                    <a:pt x="10" y="3"/>
                    <a:pt x="10" y="3"/>
                  </a:cubicBezTo>
                  <a:cubicBezTo>
                    <a:pt x="11" y="3"/>
                    <a:pt x="15" y="2"/>
                    <a:pt x="13" y="1"/>
                  </a:cubicBezTo>
                  <a:cubicBezTo>
                    <a:pt x="11" y="0"/>
                    <a:pt x="6" y="1"/>
                    <a:pt x="6" y="2"/>
                  </a:cubicBezTo>
                  <a:cubicBezTo>
                    <a:pt x="6" y="2"/>
                    <a:pt x="6" y="2"/>
                    <a:pt x="5" y="2"/>
                  </a:cubicBezTo>
                  <a:cubicBezTo>
                    <a:pt x="5" y="3"/>
                    <a:pt x="5" y="3"/>
                    <a:pt x="5" y="3"/>
                  </a:cubicBezTo>
                  <a:cubicBezTo>
                    <a:pt x="5" y="3"/>
                    <a:pt x="5" y="3"/>
                    <a:pt x="4" y="3"/>
                  </a:cubicBezTo>
                  <a:cubicBezTo>
                    <a:pt x="4" y="3"/>
                    <a:pt x="4" y="4"/>
                    <a:pt x="3" y="4"/>
                  </a:cubicBezTo>
                  <a:cubicBezTo>
                    <a:pt x="3" y="4"/>
                    <a:pt x="3" y="4"/>
                    <a:pt x="3" y="4"/>
                  </a:cubicBezTo>
                  <a:cubicBezTo>
                    <a:pt x="2" y="4"/>
                    <a:pt x="2" y="5"/>
                    <a:pt x="1" y="5"/>
                  </a:cubicBezTo>
                  <a:cubicBezTo>
                    <a:pt x="0" y="7"/>
                    <a:pt x="1" y="7"/>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95" name="Freeform 28"/>
            <p:cNvSpPr/>
            <p:nvPr/>
          </p:nvSpPr>
          <p:spPr bwMode="auto">
            <a:xfrm>
              <a:off x="6765930" y="4294096"/>
              <a:ext cx="124196" cy="153667"/>
            </a:xfrm>
            <a:custGeom>
              <a:avLst/>
              <a:gdLst>
                <a:gd name="T0" fmla="*/ 24 w 25"/>
                <a:gd name="T1" fmla="*/ 0 h 31"/>
                <a:gd name="T2" fmla="*/ 21 w 25"/>
                <a:gd name="T3" fmla="*/ 3 h 31"/>
                <a:gd name="T4" fmla="*/ 16 w 25"/>
                <a:gd name="T5" fmla="*/ 3 h 31"/>
                <a:gd name="T6" fmla="*/ 9 w 25"/>
                <a:gd name="T7" fmla="*/ 2 h 31"/>
                <a:gd name="T8" fmla="*/ 6 w 25"/>
                <a:gd name="T9" fmla="*/ 2 h 31"/>
                <a:gd name="T10" fmla="*/ 4 w 25"/>
                <a:gd name="T11" fmla="*/ 4 h 31"/>
                <a:gd name="T12" fmla="*/ 2 w 25"/>
                <a:gd name="T13" fmla="*/ 9 h 31"/>
                <a:gd name="T14" fmla="*/ 1 w 25"/>
                <a:gd name="T15" fmla="*/ 12 h 31"/>
                <a:gd name="T16" fmla="*/ 1 w 25"/>
                <a:gd name="T17" fmla="*/ 17 h 31"/>
                <a:gd name="T18" fmla="*/ 0 w 25"/>
                <a:gd name="T19" fmla="*/ 21 h 31"/>
                <a:gd name="T20" fmla="*/ 4 w 25"/>
                <a:gd name="T21" fmla="*/ 23 h 31"/>
                <a:gd name="T22" fmla="*/ 5 w 25"/>
                <a:gd name="T23" fmla="*/ 28 h 31"/>
                <a:gd name="T24" fmla="*/ 5 w 25"/>
                <a:gd name="T25" fmla="*/ 30 h 31"/>
                <a:gd name="T26" fmla="*/ 9 w 25"/>
                <a:gd name="T27" fmla="*/ 30 h 31"/>
                <a:gd name="T28" fmla="*/ 8 w 25"/>
                <a:gd name="T29" fmla="*/ 23 h 31"/>
                <a:gd name="T30" fmla="*/ 8 w 25"/>
                <a:gd name="T31" fmla="*/ 19 h 31"/>
                <a:gd name="T32" fmla="*/ 11 w 25"/>
                <a:gd name="T33" fmla="*/ 19 h 31"/>
                <a:gd name="T34" fmla="*/ 11 w 25"/>
                <a:gd name="T35" fmla="*/ 22 h 31"/>
                <a:gd name="T36" fmla="*/ 13 w 25"/>
                <a:gd name="T37" fmla="*/ 26 h 31"/>
                <a:gd name="T38" fmla="*/ 15 w 25"/>
                <a:gd name="T39" fmla="*/ 28 h 31"/>
                <a:gd name="T40" fmla="*/ 16 w 25"/>
                <a:gd name="T41" fmla="*/ 27 h 31"/>
                <a:gd name="T42" fmla="*/ 18 w 25"/>
                <a:gd name="T43" fmla="*/ 26 h 31"/>
                <a:gd name="T44" fmla="*/ 16 w 25"/>
                <a:gd name="T45" fmla="*/ 23 h 31"/>
                <a:gd name="T46" fmla="*/ 16 w 25"/>
                <a:gd name="T47" fmla="*/ 20 h 31"/>
                <a:gd name="T48" fmla="*/ 15 w 25"/>
                <a:gd name="T49" fmla="*/ 17 h 31"/>
                <a:gd name="T50" fmla="*/ 12 w 25"/>
                <a:gd name="T51" fmla="*/ 15 h 31"/>
                <a:gd name="T52" fmla="*/ 14 w 25"/>
                <a:gd name="T53" fmla="*/ 12 h 31"/>
                <a:gd name="T54" fmla="*/ 17 w 25"/>
                <a:gd name="T55" fmla="*/ 10 h 31"/>
                <a:gd name="T56" fmla="*/ 16 w 25"/>
                <a:gd name="T57" fmla="*/ 9 h 31"/>
                <a:gd name="T58" fmla="*/ 10 w 25"/>
                <a:gd name="T59" fmla="*/ 11 h 31"/>
                <a:gd name="T60" fmla="*/ 7 w 25"/>
                <a:gd name="T61" fmla="*/ 12 h 31"/>
                <a:gd name="T62" fmla="*/ 4 w 25"/>
                <a:gd name="T63" fmla="*/ 9 h 31"/>
                <a:gd name="T64" fmla="*/ 5 w 25"/>
                <a:gd name="T65" fmla="*/ 6 h 31"/>
                <a:gd name="T66" fmla="*/ 8 w 25"/>
                <a:gd name="T67" fmla="*/ 6 h 31"/>
                <a:gd name="T68" fmla="*/ 13 w 25"/>
                <a:gd name="T69" fmla="*/ 5 h 31"/>
                <a:gd name="T70" fmla="*/ 17 w 25"/>
                <a:gd name="T71" fmla="*/ 6 h 31"/>
                <a:gd name="T72" fmla="*/ 21 w 25"/>
                <a:gd name="T73" fmla="*/ 5 h 31"/>
                <a:gd name="T74" fmla="*/ 24 w 25"/>
                <a:gd name="T75" fmla="*/ 3 h 31"/>
                <a:gd name="T76" fmla="*/ 24 w 25"/>
                <a:gd name="T7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 h="31">
                  <a:moveTo>
                    <a:pt x="24" y="0"/>
                  </a:moveTo>
                  <a:cubicBezTo>
                    <a:pt x="23" y="0"/>
                    <a:pt x="22" y="2"/>
                    <a:pt x="21" y="3"/>
                  </a:cubicBezTo>
                  <a:cubicBezTo>
                    <a:pt x="20" y="4"/>
                    <a:pt x="17" y="3"/>
                    <a:pt x="16" y="3"/>
                  </a:cubicBezTo>
                  <a:cubicBezTo>
                    <a:pt x="14" y="3"/>
                    <a:pt x="12" y="3"/>
                    <a:pt x="9" y="2"/>
                  </a:cubicBezTo>
                  <a:cubicBezTo>
                    <a:pt x="7" y="1"/>
                    <a:pt x="7" y="1"/>
                    <a:pt x="6" y="2"/>
                  </a:cubicBezTo>
                  <a:cubicBezTo>
                    <a:pt x="6" y="3"/>
                    <a:pt x="5" y="3"/>
                    <a:pt x="4" y="4"/>
                  </a:cubicBezTo>
                  <a:cubicBezTo>
                    <a:pt x="3" y="5"/>
                    <a:pt x="3" y="8"/>
                    <a:pt x="2" y="9"/>
                  </a:cubicBezTo>
                  <a:cubicBezTo>
                    <a:pt x="1" y="10"/>
                    <a:pt x="1" y="11"/>
                    <a:pt x="1" y="12"/>
                  </a:cubicBezTo>
                  <a:cubicBezTo>
                    <a:pt x="0" y="13"/>
                    <a:pt x="1" y="15"/>
                    <a:pt x="1" y="17"/>
                  </a:cubicBezTo>
                  <a:cubicBezTo>
                    <a:pt x="0" y="19"/>
                    <a:pt x="0" y="18"/>
                    <a:pt x="0" y="21"/>
                  </a:cubicBezTo>
                  <a:cubicBezTo>
                    <a:pt x="1" y="23"/>
                    <a:pt x="2" y="22"/>
                    <a:pt x="4" y="23"/>
                  </a:cubicBezTo>
                  <a:cubicBezTo>
                    <a:pt x="5" y="24"/>
                    <a:pt x="6" y="26"/>
                    <a:pt x="5" y="28"/>
                  </a:cubicBezTo>
                  <a:cubicBezTo>
                    <a:pt x="4" y="30"/>
                    <a:pt x="4" y="30"/>
                    <a:pt x="5" y="30"/>
                  </a:cubicBezTo>
                  <a:cubicBezTo>
                    <a:pt x="6" y="31"/>
                    <a:pt x="8" y="30"/>
                    <a:pt x="9" y="30"/>
                  </a:cubicBezTo>
                  <a:cubicBezTo>
                    <a:pt x="9" y="30"/>
                    <a:pt x="8" y="24"/>
                    <a:pt x="8" y="23"/>
                  </a:cubicBezTo>
                  <a:cubicBezTo>
                    <a:pt x="7" y="22"/>
                    <a:pt x="8" y="19"/>
                    <a:pt x="8" y="19"/>
                  </a:cubicBezTo>
                  <a:cubicBezTo>
                    <a:pt x="8" y="19"/>
                    <a:pt x="12" y="18"/>
                    <a:pt x="11" y="19"/>
                  </a:cubicBezTo>
                  <a:cubicBezTo>
                    <a:pt x="10" y="20"/>
                    <a:pt x="10" y="21"/>
                    <a:pt x="11" y="22"/>
                  </a:cubicBezTo>
                  <a:cubicBezTo>
                    <a:pt x="13" y="24"/>
                    <a:pt x="12" y="25"/>
                    <a:pt x="13" y="26"/>
                  </a:cubicBezTo>
                  <a:cubicBezTo>
                    <a:pt x="13" y="26"/>
                    <a:pt x="14" y="27"/>
                    <a:pt x="15" y="28"/>
                  </a:cubicBezTo>
                  <a:cubicBezTo>
                    <a:pt x="16" y="28"/>
                    <a:pt x="16" y="27"/>
                    <a:pt x="16" y="27"/>
                  </a:cubicBezTo>
                  <a:cubicBezTo>
                    <a:pt x="16" y="26"/>
                    <a:pt x="17" y="26"/>
                    <a:pt x="18" y="26"/>
                  </a:cubicBezTo>
                  <a:cubicBezTo>
                    <a:pt x="19" y="25"/>
                    <a:pt x="17" y="24"/>
                    <a:pt x="16" y="23"/>
                  </a:cubicBezTo>
                  <a:cubicBezTo>
                    <a:pt x="15" y="21"/>
                    <a:pt x="16" y="21"/>
                    <a:pt x="16" y="20"/>
                  </a:cubicBezTo>
                  <a:cubicBezTo>
                    <a:pt x="17" y="20"/>
                    <a:pt x="17" y="18"/>
                    <a:pt x="15" y="17"/>
                  </a:cubicBezTo>
                  <a:cubicBezTo>
                    <a:pt x="12" y="17"/>
                    <a:pt x="13" y="16"/>
                    <a:pt x="12" y="15"/>
                  </a:cubicBezTo>
                  <a:cubicBezTo>
                    <a:pt x="12" y="15"/>
                    <a:pt x="13" y="12"/>
                    <a:pt x="14" y="12"/>
                  </a:cubicBezTo>
                  <a:cubicBezTo>
                    <a:pt x="14" y="11"/>
                    <a:pt x="16" y="11"/>
                    <a:pt x="17" y="10"/>
                  </a:cubicBezTo>
                  <a:cubicBezTo>
                    <a:pt x="18" y="9"/>
                    <a:pt x="18" y="9"/>
                    <a:pt x="16" y="9"/>
                  </a:cubicBezTo>
                  <a:cubicBezTo>
                    <a:pt x="13" y="9"/>
                    <a:pt x="10" y="10"/>
                    <a:pt x="10" y="11"/>
                  </a:cubicBezTo>
                  <a:cubicBezTo>
                    <a:pt x="10" y="12"/>
                    <a:pt x="8" y="12"/>
                    <a:pt x="7" y="12"/>
                  </a:cubicBezTo>
                  <a:cubicBezTo>
                    <a:pt x="5" y="12"/>
                    <a:pt x="4" y="10"/>
                    <a:pt x="4" y="9"/>
                  </a:cubicBezTo>
                  <a:cubicBezTo>
                    <a:pt x="5" y="8"/>
                    <a:pt x="6" y="7"/>
                    <a:pt x="5" y="6"/>
                  </a:cubicBezTo>
                  <a:cubicBezTo>
                    <a:pt x="5" y="5"/>
                    <a:pt x="7" y="5"/>
                    <a:pt x="8" y="6"/>
                  </a:cubicBezTo>
                  <a:cubicBezTo>
                    <a:pt x="9" y="6"/>
                    <a:pt x="12" y="6"/>
                    <a:pt x="13" y="5"/>
                  </a:cubicBezTo>
                  <a:cubicBezTo>
                    <a:pt x="13" y="5"/>
                    <a:pt x="15" y="5"/>
                    <a:pt x="17" y="6"/>
                  </a:cubicBezTo>
                  <a:cubicBezTo>
                    <a:pt x="19" y="6"/>
                    <a:pt x="20" y="6"/>
                    <a:pt x="21" y="5"/>
                  </a:cubicBezTo>
                  <a:cubicBezTo>
                    <a:pt x="22" y="5"/>
                    <a:pt x="24" y="3"/>
                    <a:pt x="24" y="3"/>
                  </a:cubicBezTo>
                  <a:cubicBezTo>
                    <a:pt x="25" y="2"/>
                    <a:pt x="25"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96" name="Freeform 29"/>
            <p:cNvSpPr/>
            <p:nvPr/>
          </p:nvSpPr>
          <p:spPr bwMode="auto">
            <a:xfrm>
              <a:off x="6536481" y="4167797"/>
              <a:ext cx="218923" cy="250497"/>
            </a:xfrm>
            <a:custGeom>
              <a:avLst/>
              <a:gdLst>
                <a:gd name="T0" fmla="*/ 41 w 44"/>
                <a:gd name="T1" fmla="*/ 28 h 50"/>
                <a:gd name="T2" fmla="*/ 38 w 44"/>
                <a:gd name="T3" fmla="*/ 23 h 50"/>
                <a:gd name="T4" fmla="*/ 34 w 44"/>
                <a:gd name="T5" fmla="*/ 16 h 50"/>
                <a:gd name="T6" fmla="*/ 36 w 44"/>
                <a:gd name="T7" fmla="*/ 15 h 50"/>
                <a:gd name="T8" fmla="*/ 35 w 44"/>
                <a:gd name="T9" fmla="*/ 14 h 50"/>
                <a:gd name="T10" fmla="*/ 35 w 44"/>
                <a:gd name="T11" fmla="*/ 14 h 50"/>
                <a:gd name="T12" fmla="*/ 39 w 44"/>
                <a:gd name="T13" fmla="*/ 12 h 50"/>
                <a:gd name="T14" fmla="*/ 35 w 44"/>
                <a:gd name="T15" fmla="*/ 6 h 50"/>
                <a:gd name="T16" fmla="*/ 31 w 44"/>
                <a:gd name="T17" fmla="*/ 2 h 50"/>
                <a:gd name="T18" fmla="*/ 25 w 44"/>
                <a:gd name="T19" fmla="*/ 6 h 50"/>
                <a:gd name="T20" fmla="*/ 23 w 44"/>
                <a:gd name="T21" fmla="*/ 10 h 50"/>
                <a:gd name="T22" fmla="*/ 22 w 44"/>
                <a:gd name="T23" fmla="*/ 10 h 50"/>
                <a:gd name="T24" fmla="*/ 22 w 44"/>
                <a:gd name="T25" fmla="*/ 10 h 50"/>
                <a:gd name="T26" fmla="*/ 21 w 44"/>
                <a:gd name="T27" fmla="*/ 10 h 50"/>
                <a:gd name="T28" fmla="*/ 19 w 44"/>
                <a:gd name="T29" fmla="*/ 14 h 50"/>
                <a:gd name="T30" fmla="*/ 19 w 44"/>
                <a:gd name="T31" fmla="*/ 14 h 50"/>
                <a:gd name="T32" fmla="*/ 17 w 44"/>
                <a:gd name="T33" fmla="*/ 15 h 50"/>
                <a:gd name="T34" fmla="*/ 16 w 44"/>
                <a:gd name="T35" fmla="*/ 16 h 50"/>
                <a:gd name="T36" fmla="*/ 16 w 44"/>
                <a:gd name="T37" fmla="*/ 16 h 50"/>
                <a:gd name="T38" fmla="*/ 15 w 44"/>
                <a:gd name="T39" fmla="*/ 17 h 50"/>
                <a:gd name="T40" fmla="*/ 15 w 44"/>
                <a:gd name="T41" fmla="*/ 19 h 50"/>
                <a:gd name="T42" fmla="*/ 7 w 44"/>
                <a:gd name="T43" fmla="*/ 25 h 50"/>
                <a:gd name="T44" fmla="*/ 4 w 44"/>
                <a:gd name="T45" fmla="*/ 25 h 50"/>
                <a:gd name="T46" fmla="*/ 2 w 44"/>
                <a:gd name="T47" fmla="*/ 24 h 50"/>
                <a:gd name="T48" fmla="*/ 1 w 44"/>
                <a:gd name="T49" fmla="*/ 23 h 50"/>
                <a:gd name="T50" fmla="*/ 0 w 44"/>
                <a:gd name="T51" fmla="*/ 29 h 50"/>
                <a:gd name="T52" fmla="*/ 4 w 44"/>
                <a:gd name="T53" fmla="*/ 37 h 50"/>
                <a:gd name="T54" fmla="*/ 13 w 44"/>
                <a:gd name="T55" fmla="*/ 45 h 50"/>
                <a:gd name="T56" fmla="*/ 19 w 44"/>
                <a:gd name="T57" fmla="*/ 46 h 50"/>
                <a:gd name="T58" fmla="*/ 27 w 44"/>
                <a:gd name="T59" fmla="*/ 48 h 50"/>
                <a:gd name="T60" fmla="*/ 34 w 44"/>
                <a:gd name="T61" fmla="*/ 44 h 50"/>
                <a:gd name="T62" fmla="*/ 39 w 44"/>
                <a:gd name="T63" fmla="*/ 3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50">
                  <a:moveTo>
                    <a:pt x="39" y="32"/>
                  </a:moveTo>
                  <a:cubicBezTo>
                    <a:pt x="40" y="29"/>
                    <a:pt x="39" y="28"/>
                    <a:pt x="41" y="28"/>
                  </a:cubicBezTo>
                  <a:cubicBezTo>
                    <a:pt x="43" y="28"/>
                    <a:pt x="44" y="27"/>
                    <a:pt x="43" y="26"/>
                  </a:cubicBezTo>
                  <a:cubicBezTo>
                    <a:pt x="41" y="25"/>
                    <a:pt x="37" y="24"/>
                    <a:pt x="38" y="23"/>
                  </a:cubicBezTo>
                  <a:cubicBezTo>
                    <a:pt x="39" y="22"/>
                    <a:pt x="39" y="21"/>
                    <a:pt x="38" y="21"/>
                  </a:cubicBezTo>
                  <a:cubicBezTo>
                    <a:pt x="38" y="20"/>
                    <a:pt x="33" y="16"/>
                    <a:pt x="34" y="16"/>
                  </a:cubicBezTo>
                  <a:cubicBezTo>
                    <a:pt x="34" y="16"/>
                    <a:pt x="37" y="16"/>
                    <a:pt x="36" y="15"/>
                  </a:cubicBezTo>
                  <a:cubicBezTo>
                    <a:pt x="36" y="15"/>
                    <a:pt x="36" y="15"/>
                    <a:pt x="36" y="15"/>
                  </a:cubicBezTo>
                  <a:cubicBezTo>
                    <a:pt x="36" y="15"/>
                    <a:pt x="36" y="15"/>
                    <a:pt x="35" y="15"/>
                  </a:cubicBezTo>
                  <a:cubicBezTo>
                    <a:pt x="35" y="15"/>
                    <a:pt x="35" y="15"/>
                    <a:pt x="35" y="14"/>
                  </a:cubicBezTo>
                  <a:cubicBezTo>
                    <a:pt x="35" y="14"/>
                    <a:pt x="35" y="14"/>
                    <a:pt x="35" y="14"/>
                  </a:cubicBezTo>
                  <a:cubicBezTo>
                    <a:pt x="35" y="14"/>
                    <a:pt x="35" y="14"/>
                    <a:pt x="35" y="14"/>
                  </a:cubicBezTo>
                  <a:cubicBezTo>
                    <a:pt x="35" y="14"/>
                    <a:pt x="35" y="14"/>
                    <a:pt x="35" y="14"/>
                  </a:cubicBezTo>
                  <a:cubicBezTo>
                    <a:pt x="36" y="14"/>
                    <a:pt x="40" y="13"/>
                    <a:pt x="39" y="12"/>
                  </a:cubicBezTo>
                  <a:cubicBezTo>
                    <a:pt x="37" y="11"/>
                    <a:pt x="42" y="9"/>
                    <a:pt x="41" y="8"/>
                  </a:cubicBezTo>
                  <a:cubicBezTo>
                    <a:pt x="39" y="8"/>
                    <a:pt x="37" y="6"/>
                    <a:pt x="35" y="6"/>
                  </a:cubicBezTo>
                  <a:cubicBezTo>
                    <a:pt x="33" y="5"/>
                    <a:pt x="32" y="5"/>
                    <a:pt x="32" y="4"/>
                  </a:cubicBezTo>
                  <a:cubicBezTo>
                    <a:pt x="32" y="4"/>
                    <a:pt x="32" y="3"/>
                    <a:pt x="31" y="2"/>
                  </a:cubicBezTo>
                  <a:cubicBezTo>
                    <a:pt x="30" y="1"/>
                    <a:pt x="29" y="0"/>
                    <a:pt x="28" y="1"/>
                  </a:cubicBezTo>
                  <a:cubicBezTo>
                    <a:pt x="27" y="1"/>
                    <a:pt x="25" y="6"/>
                    <a:pt x="25" y="6"/>
                  </a:cubicBezTo>
                  <a:cubicBezTo>
                    <a:pt x="25" y="6"/>
                    <a:pt x="24" y="8"/>
                    <a:pt x="24" y="8"/>
                  </a:cubicBezTo>
                  <a:cubicBezTo>
                    <a:pt x="24" y="9"/>
                    <a:pt x="23" y="10"/>
                    <a:pt x="23" y="10"/>
                  </a:cubicBezTo>
                  <a:cubicBezTo>
                    <a:pt x="23" y="10"/>
                    <a:pt x="23" y="10"/>
                    <a:pt x="23" y="10"/>
                  </a:cubicBezTo>
                  <a:cubicBezTo>
                    <a:pt x="23" y="10"/>
                    <a:pt x="22" y="10"/>
                    <a:pt x="22" y="10"/>
                  </a:cubicBezTo>
                  <a:cubicBezTo>
                    <a:pt x="22" y="10"/>
                    <a:pt x="22" y="10"/>
                    <a:pt x="22" y="10"/>
                  </a:cubicBezTo>
                  <a:cubicBezTo>
                    <a:pt x="22" y="10"/>
                    <a:pt x="22" y="10"/>
                    <a:pt x="22" y="10"/>
                  </a:cubicBezTo>
                  <a:cubicBezTo>
                    <a:pt x="22" y="10"/>
                    <a:pt x="22" y="10"/>
                    <a:pt x="22" y="10"/>
                  </a:cubicBezTo>
                  <a:cubicBezTo>
                    <a:pt x="21" y="10"/>
                    <a:pt x="21" y="10"/>
                    <a:pt x="21" y="10"/>
                  </a:cubicBezTo>
                  <a:cubicBezTo>
                    <a:pt x="21" y="10"/>
                    <a:pt x="20" y="12"/>
                    <a:pt x="19" y="12"/>
                  </a:cubicBezTo>
                  <a:cubicBezTo>
                    <a:pt x="18" y="12"/>
                    <a:pt x="19" y="13"/>
                    <a:pt x="19" y="14"/>
                  </a:cubicBezTo>
                  <a:cubicBezTo>
                    <a:pt x="19" y="14"/>
                    <a:pt x="19" y="14"/>
                    <a:pt x="19" y="14"/>
                  </a:cubicBezTo>
                  <a:cubicBezTo>
                    <a:pt x="19" y="14"/>
                    <a:pt x="19" y="14"/>
                    <a:pt x="19" y="14"/>
                  </a:cubicBezTo>
                  <a:cubicBezTo>
                    <a:pt x="18" y="14"/>
                    <a:pt x="18" y="15"/>
                    <a:pt x="17" y="15"/>
                  </a:cubicBezTo>
                  <a:cubicBezTo>
                    <a:pt x="17" y="15"/>
                    <a:pt x="17" y="15"/>
                    <a:pt x="17" y="15"/>
                  </a:cubicBezTo>
                  <a:cubicBezTo>
                    <a:pt x="17" y="15"/>
                    <a:pt x="17" y="16"/>
                    <a:pt x="17" y="16"/>
                  </a:cubicBezTo>
                  <a:cubicBezTo>
                    <a:pt x="17" y="16"/>
                    <a:pt x="17" y="16"/>
                    <a:pt x="16" y="16"/>
                  </a:cubicBezTo>
                  <a:cubicBezTo>
                    <a:pt x="16" y="16"/>
                    <a:pt x="16" y="16"/>
                    <a:pt x="16" y="16"/>
                  </a:cubicBezTo>
                  <a:cubicBezTo>
                    <a:pt x="16" y="16"/>
                    <a:pt x="16" y="16"/>
                    <a:pt x="16" y="16"/>
                  </a:cubicBezTo>
                  <a:cubicBezTo>
                    <a:pt x="16" y="16"/>
                    <a:pt x="16" y="17"/>
                    <a:pt x="16" y="17"/>
                  </a:cubicBezTo>
                  <a:cubicBezTo>
                    <a:pt x="16" y="17"/>
                    <a:pt x="16" y="17"/>
                    <a:pt x="15" y="17"/>
                  </a:cubicBezTo>
                  <a:cubicBezTo>
                    <a:pt x="15" y="17"/>
                    <a:pt x="15" y="17"/>
                    <a:pt x="15" y="17"/>
                  </a:cubicBezTo>
                  <a:cubicBezTo>
                    <a:pt x="14" y="17"/>
                    <a:pt x="15" y="18"/>
                    <a:pt x="15" y="19"/>
                  </a:cubicBezTo>
                  <a:cubicBezTo>
                    <a:pt x="14" y="19"/>
                    <a:pt x="10" y="19"/>
                    <a:pt x="9" y="19"/>
                  </a:cubicBezTo>
                  <a:cubicBezTo>
                    <a:pt x="8" y="19"/>
                    <a:pt x="8" y="25"/>
                    <a:pt x="7" y="25"/>
                  </a:cubicBezTo>
                  <a:cubicBezTo>
                    <a:pt x="7" y="25"/>
                    <a:pt x="5" y="25"/>
                    <a:pt x="4" y="25"/>
                  </a:cubicBezTo>
                  <a:cubicBezTo>
                    <a:pt x="4" y="25"/>
                    <a:pt x="4" y="25"/>
                    <a:pt x="4" y="25"/>
                  </a:cubicBezTo>
                  <a:cubicBezTo>
                    <a:pt x="3" y="25"/>
                    <a:pt x="3" y="24"/>
                    <a:pt x="2" y="24"/>
                  </a:cubicBezTo>
                  <a:cubicBezTo>
                    <a:pt x="2" y="24"/>
                    <a:pt x="2" y="24"/>
                    <a:pt x="2" y="24"/>
                  </a:cubicBezTo>
                  <a:cubicBezTo>
                    <a:pt x="2" y="24"/>
                    <a:pt x="2" y="24"/>
                    <a:pt x="2" y="24"/>
                  </a:cubicBezTo>
                  <a:cubicBezTo>
                    <a:pt x="2" y="23"/>
                    <a:pt x="1" y="23"/>
                    <a:pt x="1" y="23"/>
                  </a:cubicBezTo>
                  <a:cubicBezTo>
                    <a:pt x="1" y="23"/>
                    <a:pt x="1" y="23"/>
                    <a:pt x="1" y="23"/>
                  </a:cubicBezTo>
                  <a:cubicBezTo>
                    <a:pt x="0" y="23"/>
                    <a:pt x="0" y="28"/>
                    <a:pt x="0" y="29"/>
                  </a:cubicBezTo>
                  <a:cubicBezTo>
                    <a:pt x="0" y="30"/>
                    <a:pt x="2" y="36"/>
                    <a:pt x="3" y="36"/>
                  </a:cubicBezTo>
                  <a:cubicBezTo>
                    <a:pt x="4" y="36"/>
                    <a:pt x="4" y="35"/>
                    <a:pt x="4" y="37"/>
                  </a:cubicBezTo>
                  <a:cubicBezTo>
                    <a:pt x="4" y="38"/>
                    <a:pt x="7" y="44"/>
                    <a:pt x="7" y="44"/>
                  </a:cubicBezTo>
                  <a:cubicBezTo>
                    <a:pt x="8" y="44"/>
                    <a:pt x="13" y="45"/>
                    <a:pt x="13" y="45"/>
                  </a:cubicBezTo>
                  <a:cubicBezTo>
                    <a:pt x="14" y="45"/>
                    <a:pt x="13" y="46"/>
                    <a:pt x="14" y="46"/>
                  </a:cubicBezTo>
                  <a:cubicBezTo>
                    <a:pt x="16" y="46"/>
                    <a:pt x="19" y="46"/>
                    <a:pt x="19" y="46"/>
                  </a:cubicBezTo>
                  <a:cubicBezTo>
                    <a:pt x="20" y="45"/>
                    <a:pt x="19" y="45"/>
                    <a:pt x="21" y="46"/>
                  </a:cubicBezTo>
                  <a:cubicBezTo>
                    <a:pt x="24" y="47"/>
                    <a:pt x="27" y="48"/>
                    <a:pt x="27" y="48"/>
                  </a:cubicBezTo>
                  <a:cubicBezTo>
                    <a:pt x="28" y="49"/>
                    <a:pt x="28" y="50"/>
                    <a:pt x="30" y="49"/>
                  </a:cubicBezTo>
                  <a:cubicBezTo>
                    <a:pt x="32" y="48"/>
                    <a:pt x="34" y="46"/>
                    <a:pt x="34" y="44"/>
                  </a:cubicBezTo>
                  <a:cubicBezTo>
                    <a:pt x="34" y="42"/>
                    <a:pt x="34" y="40"/>
                    <a:pt x="35" y="39"/>
                  </a:cubicBezTo>
                  <a:cubicBezTo>
                    <a:pt x="36" y="37"/>
                    <a:pt x="38" y="34"/>
                    <a:pt x="39"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97" name="Freeform 30"/>
            <p:cNvSpPr/>
            <p:nvPr/>
          </p:nvSpPr>
          <p:spPr bwMode="auto">
            <a:xfrm>
              <a:off x="6452283" y="3879408"/>
              <a:ext cx="48415" cy="44205"/>
            </a:xfrm>
            <a:custGeom>
              <a:avLst/>
              <a:gdLst>
                <a:gd name="T0" fmla="*/ 5 w 10"/>
                <a:gd name="T1" fmla="*/ 1 h 9"/>
                <a:gd name="T2" fmla="*/ 1 w 10"/>
                <a:gd name="T3" fmla="*/ 3 h 9"/>
                <a:gd name="T4" fmla="*/ 1 w 10"/>
                <a:gd name="T5" fmla="*/ 8 h 9"/>
                <a:gd name="T6" fmla="*/ 8 w 10"/>
                <a:gd name="T7" fmla="*/ 7 h 9"/>
                <a:gd name="T8" fmla="*/ 9 w 10"/>
                <a:gd name="T9" fmla="*/ 4 h 9"/>
                <a:gd name="T10" fmla="*/ 8 w 10"/>
                <a:gd name="T11" fmla="*/ 1 h 9"/>
                <a:gd name="T12" fmla="*/ 5 w 10"/>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5" y="1"/>
                  </a:moveTo>
                  <a:cubicBezTo>
                    <a:pt x="3" y="1"/>
                    <a:pt x="2" y="3"/>
                    <a:pt x="1" y="3"/>
                  </a:cubicBezTo>
                  <a:cubicBezTo>
                    <a:pt x="0" y="4"/>
                    <a:pt x="0" y="8"/>
                    <a:pt x="1" y="8"/>
                  </a:cubicBezTo>
                  <a:cubicBezTo>
                    <a:pt x="5" y="9"/>
                    <a:pt x="8" y="7"/>
                    <a:pt x="8" y="7"/>
                  </a:cubicBezTo>
                  <a:cubicBezTo>
                    <a:pt x="8" y="6"/>
                    <a:pt x="8" y="4"/>
                    <a:pt x="9" y="4"/>
                  </a:cubicBezTo>
                  <a:cubicBezTo>
                    <a:pt x="9" y="4"/>
                    <a:pt x="10" y="2"/>
                    <a:pt x="8" y="1"/>
                  </a:cubicBezTo>
                  <a:cubicBezTo>
                    <a:pt x="7" y="0"/>
                    <a:pt x="7"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98" name="Freeform 31"/>
            <p:cNvSpPr/>
            <p:nvPr/>
          </p:nvSpPr>
          <p:spPr bwMode="auto">
            <a:xfrm>
              <a:off x="6675415" y="3759424"/>
              <a:ext cx="39995" cy="84201"/>
            </a:xfrm>
            <a:custGeom>
              <a:avLst/>
              <a:gdLst>
                <a:gd name="T0" fmla="*/ 5 w 8"/>
                <a:gd name="T1" fmla="*/ 1 h 17"/>
                <a:gd name="T2" fmla="*/ 1 w 8"/>
                <a:gd name="T3" fmla="*/ 5 h 17"/>
                <a:gd name="T4" fmla="*/ 1 w 8"/>
                <a:gd name="T5" fmla="*/ 10 h 17"/>
                <a:gd name="T6" fmla="*/ 4 w 8"/>
                <a:gd name="T7" fmla="*/ 16 h 17"/>
                <a:gd name="T8" fmla="*/ 5 w 8"/>
                <a:gd name="T9" fmla="*/ 15 h 17"/>
                <a:gd name="T10" fmla="*/ 7 w 8"/>
                <a:gd name="T11" fmla="*/ 9 h 17"/>
                <a:gd name="T12" fmla="*/ 7 w 8"/>
                <a:gd name="T13" fmla="*/ 4 h 17"/>
                <a:gd name="T14" fmla="*/ 5 w 8"/>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7">
                  <a:moveTo>
                    <a:pt x="5" y="1"/>
                  </a:moveTo>
                  <a:cubicBezTo>
                    <a:pt x="5" y="0"/>
                    <a:pt x="1" y="4"/>
                    <a:pt x="1" y="5"/>
                  </a:cubicBezTo>
                  <a:cubicBezTo>
                    <a:pt x="1" y="5"/>
                    <a:pt x="0" y="9"/>
                    <a:pt x="1" y="10"/>
                  </a:cubicBezTo>
                  <a:cubicBezTo>
                    <a:pt x="1" y="12"/>
                    <a:pt x="3" y="15"/>
                    <a:pt x="4" y="16"/>
                  </a:cubicBezTo>
                  <a:cubicBezTo>
                    <a:pt x="5" y="17"/>
                    <a:pt x="5" y="17"/>
                    <a:pt x="5" y="15"/>
                  </a:cubicBezTo>
                  <a:cubicBezTo>
                    <a:pt x="6" y="13"/>
                    <a:pt x="6" y="10"/>
                    <a:pt x="7" y="9"/>
                  </a:cubicBezTo>
                  <a:cubicBezTo>
                    <a:pt x="7" y="9"/>
                    <a:pt x="8" y="5"/>
                    <a:pt x="7" y="4"/>
                  </a:cubicBezTo>
                  <a:cubicBezTo>
                    <a:pt x="6" y="3"/>
                    <a:pt x="6" y="2"/>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199" name="Freeform 32"/>
            <p:cNvSpPr/>
            <p:nvPr/>
          </p:nvSpPr>
          <p:spPr bwMode="auto">
            <a:xfrm>
              <a:off x="6831185" y="3569969"/>
              <a:ext cx="54731" cy="69467"/>
            </a:xfrm>
            <a:custGeom>
              <a:avLst/>
              <a:gdLst>
                <a:gd name="T0" fmla="*/ 8 w 11"/>
                <a:gd name="T1" fmla="*/ 3 h 14"/>
                <a:gd name="T2" fmla="*/ 7 w 11"/>
                <a:gd name="T3" fmla="*/ 1 h 14"/>
                <a:gd name="T4" fmla="*/ 5 w 11"/>
                <a:gd name="T5" fmla="*/ 1 h 14"/>
                <a:gd name="T6" fmla="*/ 2 w 11"/>
                <a:gd name="T7" fmla="*/ 1 h 14"/>
                <a:gd name="T8" fmla="*/ 0 w 11"/>
                <a:gd name="T9" fmla="*/ 3 h 14"/>
                <a:gd name="T10" fmla="*/ 0 w 11"/>
                <a:gd name="T11" fmla="*/ 5 h 14"/>
                <a:gd name="T12" fmla="*/ 3 w 11"/>
                <a:gd name="T13" fmla="*/ 7 h 14"/>
                <a:gd name="T14" fmla="*/ 2 w 11"/>
                <a:gd name="T15" fmla="*/ 5 h 14"/>
                <a:gd name="T16" fmla="*/ 4 w 11"/>
                <a:gd name="T17" fmla="*/ 6 h 14"/>
                <a:gd name="T18" fmla="*/ 4 w 11"/>
                <a:gd name="T19" fmla="*/ 9 h 14"/>
                <a:gd name="T20" fmla="*/ 4 w 11"/>
                <a:gd name="T21" fmla="*/ 11 h 14"/>
                <a:gd name="T22" fmla="*/ 6 w 11"/>
                <a:gd name="T23" fmla="*/ 14 h 14"/>
                <a:gd name="T24" fmla="*/ 6 w 11"/>
                <a:gd name="T25" fmla="*/ 12 h 14"/>
                <a:gd name="T26" fmla="*/ 8 w 11"/>
                <a:gd name="T27" fmla="*/ 14 h 14"/>
                <a:gd name="T28" fmla="*/ 9 w 11"/>
                <a:gd name="T29" fmla="*/ 13 h 14"/>
                <a:gd name="T30" fmla="*/ 9 w 11"/>
                <a:gd name="T31" fmla="*/ 9 h 14"/>
                <a:gd name="T32" fmla="*/ 10 w 11"/>
                <a:gd name="T33" fmla="*/ 5 h 14"/>
                <a:gd name="T34" fmla="*/ 8 w 11"/>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4">
                  <a:moveTo>
                    <a:pt x="8" y="3"/>
                  </a:moveTo>
                  <a:cubicBezTo>
                    <a:pt x="8" y="2"/>
                    <a:pt x="8" y="1"/>
                    <a:pt x="7" y="1"/>
                  </a:cubicBezTo>
                  <a:cubicBezTo>
                    <a:pt x="6" y="2"/>
                    <a:pt x="6" y="2"/>
                    <a:pt x="5" y="1"/>
                  </a:cubicBezTo>
                  <a:cubicBezTo>
                    <a:pt x="4" y="0"/>
                    <a:pt x="3" y="0"/>
                    <a:pt x="2" y="1"/>
                  </a:cubicBezTo>
                  <a:cubicBezTo>
                    <a:pt x="2" y="2"/>
                    <a:pt x="1" y="3"/>
                    <a:pt x="0" y="3"/>
                  </a:cubicBezTo>
                  <a:cubicBezTo>
                    <a:pt x="0" y="3"/>
                    <a:pt x="0" y="5"/>
                    <a:pt x="0" y="5"/>
                  </a:cubicBezTo>
                  <a:cubicBezTo>
                    <a:pt x="0" y="5"/>
                    <a:pt x="2" y="7"/>
                    <a:pt x="3" y="7"/>
                  </a:cubicBezTo>
                  <a:cubicBezTo>
                    <a:pt x="3" y="7"/>
                    <a:pt x="2" y="5"/>
                    <a:pt x="2" y="5"/>
                  </a:cubicBezTo>
                  <a:cubicBezTo>
                    <a:pt x="3" y="4"/>
                    <a:pt x="4" y="5"/>
                    <a:pt x="4" y="6"/>
                  </a:cubicBezTo>
                  <a:cubicBezTo>
                    <a:pt x="5" y="7"/>
                    <a:pt x="4" y="9"/>
                    <a:pt x="4" y="9"/>
                  </a:cubicBezTo>
                  <a:cubicBezTo>
                    <a:pt x="3" y="9"/>
                    <a:pt x="4" y="11"/>
                    <a:pt x="4" y="11"/>
                  </a:cubicBezTo>
                  <a:cubicBezTo>
                    <a:pt x="4" y="12"/>
                    <a:pt x="5" y="14"/>
                    <a:pt x="6" y="14"/>
                  </a:cubicBezTo>
                  <a:cubicBezTo>
                    <a:pt x="6" y="14"/>
                    <a:pt x="6" y="12"/>
                    <a:pt x="6" y="12"/>
                  </a:cubicBezTo>
                  <a:cubicBezTo>
                    <a:pt x="6" y="12"/>
                    <a:pt x="7" y="14"/>
                    <a:pt x="8" y="14"/>
                  </a:cubicBezTo>
                  <a:cubicBezTo>
                    <a:pt x="8" y="14"/>
                    <a:pt x="9" y="13"/>
                    <a:pt x="9" y="13"/>
                  </a:cubicBezTo>
                  <a:cubicBezTo>
                    <a:pt x="10" y="12"/>
                    <a:pt x="9" y="11"/>
                    <a:pt x="9" y="9"/>
                  </a:cubicBezTo>
                  <a:cubicBezTo>
                    <a:pt x="9" y="8"/>
                    <a:pt x="10" y="6"/>
                    <a:pt x="10" y="5"/>
                  </a:cubicBezTo>
                  <a:cubicBezTo>
                    <a:pt x="11" y="5"/>
                    <a:pt x="9" y="4"/>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00" name="Freeform 33"/>
            <p:cNvSpPr/>
            <p:nvPr/>
          </p:nvSpPr>
          <p:spPr bwMode="auto">
            <a:xfrm>
              <a:off x="6885917" y="3559446"/>
              <a:ext cx="48415" cy="44205"/>
            </a:xfrm>
            <a:custGeom>
              <a:avLst/>
              <a:gdLst>
                <a:gd name="T0" fmla="*/ 3 w 10"/>
                <a:gd name="T1" fmla="*/ 9 h 9"/>
                <a:gd name="T2" fmla="*/ 5 w 10"/>
                <a:gd name="T3" fmla="*/ 5 h 9"/>
                <a:gd name="T4" fmla="*/ 8 w 10"/>
                <a:gd name="T5" fmla="*/ 5 h 9"/>
                <a:gd name="T6" fmla="*/ 9 w 10"/>
                <a:gd name="T7" fmla="*/ 2 h 9"/>
                <a:gd name="T8" fmla="*/ 6 w 10"/>
                <a:gd name="T9" fmla="*/ 1 h 9"/>
                <a:gd name="T10" fmla="*/ 4 w 10"/>
                <a:gd name="T11" fmla="*/ 3 h 9"/>
                <a:gd name="T12" fmla="*/ 2 w 10"/>
                <a:gd name="T13" fmla="*/ 3 h 9"/>
                <a:gd name="T14" fmla="*/ 0 w 10"/>
                <a:gd name="T15" fmla="*/ 5 h 9"/>
                <a:gd name="T16" fmla="*/ 1 w 10"/>
                <a:gd name="T17" fmla="*/ 6 h 9"/>
                <a:gd name="T18" fmla="*/ 3 w 10"/>
                <a:gd name="T1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9">
                  <a:moveTo>
                    <a:pt x="3" y="9"/>
                  </a:moveTo>
                  <a:cubicBezTo>
                    <a:pt x="4" y="9"/>
                    <a:pt x="5" y="6"/>
                    <a:pt x="5" y="5"/>
                  </a:cubicBezTo>
                  <a:cubicBezTo>
                    <a:pt x="6" y="4"/>
                    <a:pt x="8" y="5"/>
                    <a:pt x="8" y="5"/>
                  </a:cubicBezTo>
                  <a:cubicBezTo>
                    <a:pt x="9" y="5"/>
                    <a:pt x="10" y="2"/>
                    <a:pt x="9" y="2"/>
                  </a:cubicBezTo>
                  <a:cubicBezTo>
                    <a:pt x="9" y="1"/>
                    <a:pt x="7" y="0"/>
                    <a:pt x="6" y="1"/>
                  </a:cubicBezTo>
                  <a:cubicBezTo>
                    <a:pt x="5" y="1"/>
                    <a:pt x="6" y="3"/>
                    <a:pt x="4" y="3"/>
                  </a:cubicBezTo>
                  <a:cubicBezTo>
                    <a:pt x="3" y="3"/>
                    <a:pt x="2" y="2"/>
                    <a:pt x="2" y="3"/>
                  </a:cubicBezTo>
                  <a:cubicBezTo>
                    <a:pt x="1" y="3"/>
                    <a:pt x="0" y="5"/>
                    <a:pt x="0" y="5"/>
                  </a:cubicBezTo>
                  <a:cubicBezTo>
                    <a:pt x="0" y="6"/>
                    <a:pt x="0" y="6"/>
                    <a:pt x="1" y="6"/>
                  </a:cubicBezTo>
                  <a:cubicBezTo>
                    <a:pt x="2" y="6"/>
                    <a:pt x="2" y="8"/>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01" name="Freeform 34"/>
            <p:cNvSpPr/>
            <p:nvPr/>
          </p:nvSpPr>
          <p:spPr bwMode="auto">
            <a:xfrm>
              <a:off x="6850131" y="3395255"/>
              <a:ext cx="204187" cy="189452"/>
            </a:xfrm>
            <a:custGeom>
              <a:avLst/>
              <a:gdLst>
                <a:gd name="T0" fmla="*/ 37 w 41"/>
                <a:gd name="T1" fmla="*/ 27 h 38"/>
                <a:gd name="T2" fmla="*/ 36 w 41"/>
                <a:gd name="T3" fmla="*/ 30 h 38"/>
                <a:gd name="T4" fmla="*/ 39 w 41"/>
                <a:gd name="T5" fmla="*/ 28 h 38"/>
                <a:gd name="T6" fmla="*/ 39 w 41"/>
                <a:gd name="T7" fmla="*/ 24 h 38"/>
                <a:gd name="T8" fmla="*/ 38 w 41"/>
                <a:gd name="T9" fmla="*/ 16 h 38"/>
                <a:gd name="T10" fmla="*/ 39 w 41"/>
                <a:gd name="T11" fmla="*/ 14 h 38"/>
                <a:gd name="T12" fmla="*/ 40 w 41"/>
                <a:gd name="T13" fmla="*/ 9 h 38"/>
                <a:gd name="T14" fmla="*/ 35 w 41"/>
                <a:gd name="T15" fmla="*/ 1 h 38"/>
                <a:gd name="T16" fmla="*/ 33 w 41"/>
                <a:gd name="T17" fmla="*/ 1 h 38"/>
                <a:gd name="T18" fmla="*/ 35 w 41"/>
                <a:gd name="T19" fmla="*/ 2 h 38"/>
                <a:gd name="T20" fmla="*/ 32 w 41"/>
                <a:gd name="T21" fmla="*/ 1 h 38"/>
                <a:gd name="T22" fmla="*/ 31 w 41"/>
                <a:gd name="T23" fmla="*/ 2 h 38"/>
                <a:gd name="T24" fmla="*/ 31 w 41"/>
                <a:gd name="T25" fmla="*/ 5 h 38"/>
                <a:gd name="T26" fmla="*/ 32 w 41"/>
                <a:gd name="T27" fmla="*/ 8 h 38"/>
                <a:gd name="T28" fmla="*/ 31 w 41"/>
                <a:gd name="T29" fmla="*/ 16 h 38"/>
                <a:gd name="T30" fmla="*/ 25 w 41"/>
                <a:gd name="T31" fmla="*/ 21 h 38"/>
                <a:gd name="T32" fmla="*/ 22 w 41"/>
                <a:gd name="T33" fmla="*/ 20 h 38"/>
                <a:gd name="T34" fmla="*/ 21 w 41"/>
                <a:gd name="T35" fmla="*/ 20 h 38"/>
                <a:gd name="T36" fmla="*/ 20 w 41"/>
                <a:gd name="T37" fmla="*/ 25 h 38"/>
                <a:gd name="T38" fmla="*/ 19 w 41"/>
                <a:gd name="T39" fmla="*/ 28 h 38"/>
                <a:gd name="T40" fmla="*/ 15 w 41"/>
                <a:gd name="T41" fmla="*/ 27 h 38"/>
                <a:gd name="T42" fmla="*/ 7 w 41"/>
                <a:gd name="T43" fmla="*/ 28 h 38"/>
                <a:gd name="T44" fmla="*/ 2 w 41"/>
                <a:gd name="T45" fmla="*/ 33 h 38"/>
                <a:gd name="T46" fmla="*/ 3 w 41"/>
                <a:gd name="T47" fmla="*/ 35 h 38"/>
                <a:gd name="T48" fmla="*/ 7 w 41"/>
                <a:gd name="T49" fmla="*/ 34 h 38"/>
                <a:gd name="T50" fmla="*/ 11 w 41"/>
                <a:gd name="T51" fmla="*/ 33 h 38"/>
                <a:gd name="T52" fmla="*/ 15 w 41"/>
                <a:gd name="T53" fmla="*/ 32 h 38"/>
                <a:gd name="T54" fmla="*/ 18 w 41"/>
                <a:gd name="T55" fmla="*/ 34 h 38"/>
                <a:gd name="T56" fmla="*/ 21 w 41"/>
                <a:gd name="T57" fmla="*/ 38 h 38"/>
                <a:gd name="T58" fmla="*/ 25 w 41"/>
                <a:gd name="T59" fmla="*/ 34 h 38"/>
                <a:gd name="T60" fmla="*/ 27 w 41"/>
                <a:gd name="T61" fmla="*/ 33 h 38"/>
                <a:gd name="T62" fmla="*/ 32 w 41"/>
                <a:gd name="T63" fmla="*/ 32 h 38"/>
                <a:gd name="T64" fmla="*/ 34 w 41"/>
                <a:gd name="T65" fmla="*/ 32 h 38"/>
                <a:gd name="T66" fmla="*/ 35 w 41"/>
                <a:gd name="T67" fmla="*/ 2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38">
                  <a:moveTo>
                    <a:pt x="35" y="28"/>
                  </a:moveTo>
                  <a:cubicBezTo>
                    <a:pt x="36" y="28"/>
                    <a:pt x="36" y="27"/>
                    <a:pt x="37" y="27"/>
                  </a:cubicBezTo>
                  <a:cubicBezTo>
                    <a:pt x="37" y="27"/>
                    <a:pt x="37" y="28"/>
                    <a:pt x="37" y="28"/>
                  </a:cubicBezTo>
                  <a:cubicBezTo>
                    <a:pt x="37" y="28"/>
                    <a:pt x="36" y="29"/>
                    <a:pt x="36" y="30"/>
                  </a:cubicBezTo>
                  <a:cubicBezTo>
                    <a:pt x="37" y="31"/>
                    <a:pt x="38" y="31"/>
                    <a:pt x="39" y="31"/>
                  </a:cubicBezTo>
                  <a:cubicBezTo>
                    <a:pt x="39" y="31"/>
                    <a:pt x="39" y="30"/>
                    <a:pt x="39" y="28"/>
                  </a:cubicBezTo>
                  <a:cubicBezTo>
                    <a:pt x="39" y="27"/>
                    <a:pt x="41" y="28"/>
                    <a:pt x="40" y="27"/>
                  </a:cubicBezTo>
                  <a:cubicBezTo>
                    <a:pt x="39" y="26"/>
                    <a:pt x="39" y="24"/>
                    <a:pt x="39" y="24"/>
                  </a:cubicBezTo>
                  <a:cubicBezTo>
                    <a:pt x="39" y="23"/>
                    <a:pt x="39" y="21"/>
                    <a:pt x="39" y="20"/>
                  </a:cubicBezTo>
                  <a:cubicBezTo>
                    <a:pt x="39" y="19"/>
                    <a:pt x="38" y="16"/>
                    <a:pt x="38" y="16"/>
                  </a:cubicBezTo>
                  <a:cubicBezTo>
                    <a:pt x="38" y="15"/>
                    <a:pt x="38" y="14"/>
                    <a:pt x="38" y="14"/>
                  </a:cubicBezTo>
                  <a:cubicBezTo>
                    <a:pt x="39" y="14"/>
                    <a:pt x="39" y="14"/>
                    <a:pt x="39" y="14"/>
                  </a:cubicBezTo>
                  <a:cubicBezTo>
                    <a:pt x="40" y="14"/>
                    <a:pt x="39" y="13"/>
                    <a:pt x="39" y="12"/>
                  </a:cubicBezTo>
                  <a:cubicBezTo>
                    <a:pt x="39" y="11"/>
                    <a:pt x="40" y="10"/>
                    <a:pt x="40" y="9"/>
                  </a:cubicBezTo>
                  <a:cubicBezTo>
                    <a:pt x="40" y="9"/>
                    <a:pt x="38" y="4"/>
                    <a:pt x="37" y="4"/>
                  </a:cubicBezTo>
                  <a:cubicBezTo>
                    <a:pt x="37" y="4"/>
                    <a:pt x="36" y="1"/>
                    <a:pt x="35" y="1"/>
                  </a:cubicBezTo>
                  <a:cubicBezTo>
                    <a:pt x="35" y="0"/>
                    <a:pt x="34" y="0"/>
                    <a:pt x="34" y="0"/>
                  </a:cubicBezTo>
                  <a:cubicBezTo>
                    <a:pt x="33" y="0"/>
                    <a:pt x="33" y="1"/>
                    <a:pt x="33" y="1"/>
                  </a:cubicBezTo>
                  <a:cubicBezTo>
                    <a:pt x="33" y="1"/>
                    <a:pt x="34" y="1"/>
                    <a:pt x="34" y="1"/>
                  </a:cubicBezTo>
                  <a:cubicBezTo>
                    <a:pt x="35" y="1"/>
                    <a:pt x="35" y="2"/>
                    <a:pt x="35" y="2"/>
                  </a:cubicBezTo>
                  <a:cubicBezTo>
                    <a:pt x="35" y="3"/>
                    <a:pt x="34" y="2"/>
                    <a:pt x="33" y="2"/>
                  </a:cubicBezTo>
                  <a:cubicBezTo>
                    <a:pt x="33" y="2"/>
                    <a:pt x="33" y="2"/>
                    <a:pt x="32" y="1"/>
                  </a:cubicBezTo>
                  <a:cubicBezTo>
                    <a:pt x="32" y="1"/>
                    <a:pt x="32" y="0"/>
                    <a:pt x="31" y="0"/>
                  </a:cubicBezTo>
                  <a:cubicBezTo>
                    <a:pt x="31" y="1"/>
                    <a:pt x="31" y="1"/>
                    <a:pt x="31" y="2"/>
                  </a:cubicBezTo>
                  <a:cubicBezTo>
                    <a:pt x="31" y="2"/>
                    <a:pt x="31" y="3"/>
                    <a:pt x="30" y="3"/>
                  </a:cubicBezTo>
                  <a:cubicBezTo>
                    <a:pt x="30" y="4"/>
                    <a:pt x="31" y="4"/>
                    <a:pt x="31" y="5"/>
                  </a:cubicBezTo>
                  <a:cubicBezTo>
                    <a:pt x="32" y="6"/>
                    <a:pt x="32" y="6"/>
                    <a:pt x="31" y="7"/>
                  </a:cubicBezTo>
                  <a:cubicBezTo>
                    <a:pt x="31" y="7"/>
                    <a:pt x="32" y="7"/>
                    <a:pt x="32" y="8"/>
                  </a:cubicBezTo>
                  <a:cubicBezTo>
                    <a:pt x="33" y="8"/>
                    <a:pt x="32" y="11"/>
                    <a:pt x="32" y="12"/>
                  </a:cubicBezTo>
                  <a:cubicBezTo>
                    <a:pt x="32" y="13"/>
                    <a:pt x="32" y="15"/>
                    <a:pt x="31" y="16"/>
                  </a:cubicBezTo>
                  <a:cubicBezTo>
                    <a:pt x="30" y="17"/>
                    <a:pt x="29" y="19"/>
                    <a:pt x="28" y="19"/>
                  </a:cubicBezTo>
                  <a:cubicBezTo>
                    <a:pt x="27" y="19"/>
                    <a:pt x="25" y="21"/>
                    <a:pt x="25" y="21"/>
                  </a:cubicBezTo>
                  <a:cubicBezTo>
                    <a:pt x="25" y="22"/>
                    <a:pt x="24" y="22"/>
                    <a:pt x="23" y="22"/>
                  </a:cubicBezTo>
                  <a:cubicBezTo>
                    <a:pt x="23" y="22"/>
                    <a:pt x="22" y="21"/>
                    <a:pt x="22" y="20"/>
                  </a:cubicBezTo>
                  <a:cubicBezTo>
                    <a:pt x="23" y="20"/>
                    <a:pt x="23" y="19"/>
                    <a:pt x="23" y="19"/>
                  </a:cubicBezTo>
                  <a:cubicBezTo>
                    <a:pt x="22" y="19"/>
                    <a:pt x="21" y="19"/>
                    <a:pt x="21" y="20"/>
                  </a:cubicBezTo>
                  <a:cubicBezTo>
                    <a:pt x="21" y="20"/>
                    <a:pt x="21" y="21"/>
                    <a:pt x="21" y="22"/>
                  </a:cubicBezTo>
                  <a:cubicBezTo>
                    <a:pt x="21" y="23"/>
                    <a:pt x="20" y="24"/>
                    <a:pt x="20" y="25"/>
                  </a:cubicBezTo>
                  <a:cubicBezTo>
                    <a:pt x="19" y="26"/>
                    <a:pt x="20" y="26"/>
                    <a:pt x="20" y="27"/>
                  </a:cubicBezTo>
                  <a:cubicBezTo>
                    <a:pt x="20" y="28"/>
                    <a:pt x="19" y="28"/>
                    <a:pt x="19" y="28"/>
                  </a:cubicBezTo>
                  <a:cubicBezTo>
                    <a:pt x="18" y="28"/>
                    <a:pt x="18" y="27"/>
                    <a:pt x="17" y="27"/>
                  </a:cubicBezTo>
                  <a:cubicBezTo>
                    <a:pt x="17" y="27"/>
                    <a:pt x="17" y="27"/>
                    <a:pt x="15" y="27"/>
                  </a:cubicBezTo>
                  <a:cubicBezTo>
                    <a:pt x="13" y="27"/>
                    <a:pt x="13" y="27"/>
                    <a:pt x="12" y="28"/>
                  </a:cubicBezTo>
                  <a:cubicBezTo>
                    <a:pt x="11" y="28"/>
                    <a:pt x="8" y="28"/>
                    <a:pt x="7" y="28"/>
                  </a:cubicBezTo>
                  <a:cubicBezTo>
                    <a:pt x="6" y="28"/>
                    <a:pt x="5" y="30"/>
                    <a:pt x="4" y="31"/>
                  </a:cubicBezTo>
                  <a:cubicBezTo>
                    <a:pt x="3" y="31"/>
                    <a:pt x="3" y="32"/>
                    <a:pt x="2" y="33"/>
                  </a:cubicBezTo>
                  <a:cubicBezTo>
                    <a:pt x="2" y="33"/>
                    <a:pt x="0" y="33"/>
                    <a:pt x="0" y="34"/>
                  </a:cubicBezTo>
                  <a:cubicBezTo>
                    <a:pt x="0" y="35"/>
                    <a:pt x="2" y="35"/>
                    <a:pt x="3" y="35"/>
                  </a:cubicBezTo>
                  <a:cubicBezTo>
                    <a:pt x="4" y="35"/>
                    <a:pt x="5" y="35"/>
                    <a:pt x="5" y="34"/>
                  </a:cubicBezTo>
                  <a:cubicBezTo>
                    <a:pt x="5" y="34"/>
                    <a:pt x="6" y="34"/>
                    <a:pt x="7" y="34"/>
                  </a:cubicBezTo>
                  <a:cubicBezTo>
                    <a:pt x="7" y="35"/>
                    <a:pt x="9" y="34"/>
                    <a:pt x="9" y="34"/>
                  </a:cubicBezTo>
                  <a:cubicBezTo>
                    <a:pt x="10" y="34"/>
                    <a:pt x="10" y="33"/>
                    <a:pt x="11" y="33"/>
                  </a:cubicBezTo>
                  <a:cubicBezTo>
                    <a:pt x="11" y="33"/>
                    <a:pt x="12" y="33"/>
                    <a:pt x="13" y="32"/>
                  </a:cubicBezTo>
                  <a:cubicBezTo>
                    <a:pt x="13" y="32"/>
                    <a:pt x="15" y="32"/>
                    <a:pt x="15" y="32"/>
                  </a:cubicBezTo>
                  <a:cubicBezTo>
                    <a:pt x="16" y="32"/>
                    <a:pt x="17" y="32"/>
                    <a:pt x="18" y="32"/>
                  </a:cubicBezTo>
                  <a:cubicBezTo>
                    <a:pt x="19" y="33"/>
                    <a:pt x="18" y="34"/>
                    <a:pt x="18" y="34"/>
                  </a:cubicBezTo>
                  <a:cubicBezTo>
                    <a:pt x="17" y="34"/>
                    <a:pt x="18" y="36"/>
                    <a:pt x="19" y="36"/>
                  </a:cubicBezTo>
                  <a:cubicBezTo>
                    <a:pt x="20" y="37"/>
                    <a:pt x="20" y="38"/>
                    <a:pt x="21" y="38"/>
                  </a:cubicBezTo>
                  <a:cubicBezTo>
                    <a:pt x="23" y="38"/>
                    <a:pt x="23" y="35"/>
                    <a:pt x="24" y="35"/>
                  </a:cubicBezTo>
                  <a:cubicBezTo>
                    <a:pt x="24" y="34"/>
                    <a:pt x="25" y="34"/>
                    <a:pt x="25" y="34"/>
                  </a:cubicBezTo>
                  <a:cubicBezTo>
                    <a:pt x="25" y="34"/>
                    <a:pt x="25" y="32"/>
                    <a:pt x="25" y="32"/>
                  </a:cubicBezTo>
                  <a:cubicBezTo>
                    <a:pt x="26" y="32"/>
                    <a:pt x="26" y="33"/>
                    <a:pt x="27" y="33"/>
                  </a:cubicBezTo>
                  <a:cubicBezTo>
                    <a:pt x="27" y="33"/>
                    <a:pt x="28" y="33"/>
                    <a:pt x="29" y="33"/>
                  </a:cubicBezTo>
                  <a:cubicBezTo>
                    <a:pt x="30" y="33"/>
                    <a:pt x="31" y="32"/>
                    <a:pt x="32" y="32"/>
                  </a:cubicBezTo>
                  <a:cubicBezTo>
                    <a:pt x="32" y="31"/>
                    <a:pt x="32" y="30"/>
                    <a:pt x="33" y="30"/>
                  </a:cubicBezTo>
                  <a:cubicBezTo>
                    <a:pt x="33" y="30"/>
                    <a:pt x="33" y="32"/>
                    <a:pt x="34" y="32"/>
                  </a:cubicBezTo>
                  <a:cubicBezTo>
                    <a:pt x="34" y="32"/>
                    <a:pt x="34" y="29"/>
                    <a:pt x="34" y="29"/>
                  </a:cubicBezTo>
                  <a:cubicBezTo>
                    <a:pt x="34" y="28"/>
                    <a:pt x="35" y="28"/>
                    <a:pt x="3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02" name="Freeform 35"/>
            <p:cNvSpPr/>
            <p:nvPr/>
          </p:nvSpPr>
          <p:spPr bwMode="auto">
            <a:xfrm>
              <a:off x="6984853" y="3290004"/>
              <a:ext cx="113671" cy="105251"/>
            </a:xfrm>
            <a:custGeom>
              <a:avLst/>
              <a:gdLst>
                <a:gd name="T0" fmla="*/ 20 w 23"/>
                <a:gd name="T1" fmla="*/ 9 h 21"/>
                <a:gd name="T2" fmla="*/ 20 w 23"/>
                <a:gd name="T3" fmla="*/ 7 h 21"/>
                <a:gd name="T4" fmla="*/ 17 w 23"/>
                <a:gd name="T5" fmla="*/ 8 h 21"/>
                <a:gd name="T6" fmla="*/ 16 w 23"/>
                <a:gd name="T7" fmla="*/ 6 h 21"/>
                <a:gd name="T8" fmla="*/ 14 w 23"/>
                <a:gd name="T9" fmla="*/ 7 h 21"/>
                <a:gd name="T10" fmla="*/ 10 w 23"/>
                <a:gd name="T11" fmla="*/ 4 h 21"/>
                <a:gd name="T12" fmla="*/ 6 w 23"/>
                <a:gd name="T13" fmla="*/ 1 h 21"/>
                <a:gd name="T14" fmla="*/ 5 w 23"/>
                <a:gd name="T15" fmla="*/ 1 h 21"/>
                <a:gd name="T16" fmla="*/ 5 w 23"/>
                <a:gd name="T17" fmla="*/ 3 h 21"/>
                <a:gd name="T18" fmla="*/ 6 w 23"/>
                <a:gd name="T19" fmla="*/ 8 h 21"/>
                <a:gd name="T20" fmla="*/ 6 w 23"/>
                <a:gd name="T21" fmla="*/ 10 h 21"/>
                <a:gd name="T22" fmla="*/ 5 w 23"/>
                <a:gd name="T23" fmla="*/ 13 h 21"/>
                <a:gd name="T24" fmla="*/ 3 w 23"/>
                <a:gd name="T25" fmla="*/ 12 h 21"/>
                <a:gd name="T26" fmla="*/ 2 w 23"/>
                <a:gd name="T27" fmla="*/ 14 h 21"/>
                <a:gd name="T28" fmla="*/ 1 w 23"/>
                <a:gd name="T29" fmla="*/ 15 h 21"/>
                <a:gd name="T30" fmla="*/ 2 w 23"/>
                <a:gd name="T31" fmla="*/ 18 h 21"/>
                <a:gd name="T32" fmla="*/ 2 w 23"/>
                <a:gd name="T33" fmla="*/ 19 h 21"/>
                <a:gd name="T34" fmla="*/ 3 w 23"/>
                <a:gd name="T35" fmla="*/ 20 h 21"/>
                <a:gd name="T36" fmla="*/ 5 w 23"/>
                <a:gd name="T37" fmla="*/ 19 h 21"/>
                <a:gd name="T38" fmla="*/ 6 w 23"/>
                <a:gd name="T39" fmla="*/ 19 h 21"/>
                <a:gd name="T40" fmla="*/ 5 w 23"/>
                <a:gd name="T41" fmla="*/ 17 h 21"/>
                <a:gd name="T42" fmla="*/ 3 w 23"/>
                <a:gd name="T43" fmla="*/ 17 h 21"/>
                <a:gd name="T44" fmla="*/ 3 w 23"/>
                <a:gd name="T45" fmla="*/ 15 h 21"/>
                <a:gd name="T46" fmla="*/ 5 w 23"/>
                <a:gd name="T47" fmla="*/ 16 h 21"/>
                <a:gd name="T48" fmla="*/ 7 w 23"/>
                <a:gd name="T49" fmla="*/ 15 h 21"/>
                <a:gd name="T50" fmla="*/ 10 w 23"/>
                <a:gd name="T51" fmla="*/ 16 h 21"/>
                <a:gd name="T52" fmla="*/ 14 w 23"/>
                <a:gd name="T53" fmla="*/ 18 h 21"/>
                <a:gd name="T54" fmla="*/ 15 w 23"/>
                <a:gd name="T55" fmla="*/ 16 h 21"/>
                <a:gd name="T56" fmla="*/ 18 w 23"/>
                <a:gd name="T57" fmla="*/ 12 h 21"/>
                <a:gd name="T58" fmla="*/ 23 w 23"/>
                <a:gd name="T59" fmla="*/ 11 h 21"/>
                <a:gd name="T60" fmla="*/ 21 w 23"/>
                <a:gd name="T61" fmla="*/ 11 h 21"/>
                <a:gd name="T62" fmla="*/ 20 w 23"/>
                <a:gd name="T63"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 h="21">
                  <a:moveTo>
                    <a:pt x="20" y="9"/>
                  </a:moveTo>
                  <a:cubicBezTo>
                    <a:pt x="20" y="8"/>
                    <a:pt x="20" y="7"/>
                    <a:pt x="20" y="7"/>
                  </a:cubicBezTo>
                  <a:cubicBezTo>
                    <a:pt x="19" y="6"/>
                    <a:pt x="18" y="8"/>
                    <a:pt x="17" y="8"/>
                  </a:cubicBezTo>
                  <a:cubicBezTo>
                    <a:pt x="16" y="8"/>
                    <a:pt x="16" y="7"/>
                    <a:pt x="16" y="6"/>
                  </a:cubicBezTo>
                  <a:cubicBezTo>
                    <a:pt x="16" y="6"/>
                    <a:pt x="15" y="6"/>
                    <a:pt x="14" y="7"/>
                  </a:cubicBezTo>
                  <a:cubicBezTo>
                    <a:pt x="13" y="7"/>
                    <a:pt x="11" y="5"/>
                    <a:pt x="10" y="4"/>
                  </a:cubicBezTo>
                  <a:cubicBezTo>
                    <a:pt x="8" y="3"/>
                    <a:pt x="6" y="1"/>
                    <a:pt x="6" y="1"/>
                  </a:cubicBezTo>
                  <a:cubicBezTo>
                    <a:pt x="6" y="0"/>
                    <a:pt x="5" y="1"/>
                    <a:pt x="5" y="1"/>
                  </a:cubicBezTo>
                  <a:cubicBezTo>
                    <a:pt x="4" y="2"/>
                    <a:pt x="5" y="2"/>
                    <a:pt x="5" y="3"/>
                  </a:cubicBezTo>
                  <a:cubicBezTo>
                    <a:pt x="6" y="3"/>
                    <a:pt x="6" y="7"/>
                    <a:pt x="6" y="8"/>
                  </a:cubicBezTo>
                  <a:cubicBezTo>
                    <a:pt x="6" y="8"/>
                    <a:pt x="6" y="10"/>
                    <a:pt x="6" y="10"/>
                  </a:cubicBezTo>
                  <a:cubicBezTo>
                    <a:pt x="7" y="11"/>
                    <a:pt x="6" y="12"/>
                    <a:pt x="5" y="13"/>
                  </a:cubicBezTo>
                  <a:cubicBezTo>
                    <a:pt x="5" y="13"/>
                    <a:pt x="4" y="12"/>
                    <a:pt x="3" y="12"/>
                  </a:cubicBezTo>
                  <a:cubicBezTo>
                    <a:pt x="2" y="12"/>
                    <a:pt x="3" y="13"/>
                    <a:pt x="2" y="14"/>
                  </a:cubicBezTo>
                  <a:cubicBezTo>
                    <a:pt x="2" y="14"/>
                    <a:pt x="1" y="15"/>
                    <a:pt x="1" y="15"/>
                  </a:cubicBezTo>
                  <a:cubicBezTo>
                    <a:pt x="0" y="16"/>
                    <a:pt x="1" y="17"/>
                    <a:pt x="2" y="18"/>
                  </a:cubicBezTo>
                  <a:cubicBezTo>
                    <a:pt x="3" y="19"/>
                    <a:pt x="2" y="19"/>
                    <a:pt x="2" y="19"/>
                  </a:cubicBezTo>
                  <a:cubicBezTo>
                    <a:pt x="2" y="20"/>
                    <a:pt x="2" y="20"/>
                    <a:pt x="3" y="20"/>
                  </a:cubicBezTo>
                  <a:cubicBezTo>
                    <a:pt x="4" y="21"/>
                    <a:pt x="4" y="20"/>
                    <a:pt x="5" y="19"/>
                  </a:cubicBezTo>
                  <a:cubicBezTo>
                    <a:pt x="5" y="19"/>
                    <a:pt x="6" y="19"/>
                    <a:pt x="6" y="19"/>
                  </a:cubicBezTo>
                  <a:cubicBezTo>
                    <a:pt x="7" y="19"/>
                    <a:pt x="6" y="17"/>
                    <a:pt x="5" y="17"/>
                  </a:cubicBezTo>
                  <a:cubicBezTo>
                    <a:pt x="4" y="17"/>
                    <a:pt x="4" y="17"/>
                    <a:pt x="3" y="17"/>
                  </a:cubicBezTo>
                  <a:cubicBezTo>
                    <a:pt x="2" y="16"/>
                    <a:pt x="3" y="15"/>
                    <a:pt x="3" y="15"/>
                  </a:cubicBezTo>
                  <a:cubicBezTo>
                    <a:pt x="4" y="15"/>
                    <a:pt x="5" y="16"/>
                    <a:pt x="5" y="16"/>
                  </a:cubicBezTo>
                  <a:cubicBezTo>
                    <a:pt x="5" y="17"/>
                    <a:pt x="7" y="15"/>
                    <a:pt x="7" y="15"/>
                  </a:cubicBezTo>
                  <a:cubicBezTo>
                    <a:pt x="8" y="15"/>
                    <a:pt x="9" y="16"/>
                    <a:pt x="10" y="16"/>
                  </a:cubicBezTo>
                  <a:cubicBezTo>
                    <a:pt x="11" y="16"/>
                    <a:pt x="14" y="17"/>
                    <a:pt x="14" y="18"/>
                  </a:cubicBezTo>
                  <a:cubicBezTo>
                    <a:pt x="15" y="19"/>
                    <a:pt x="15" y="17"/>
                    <a:pt x="15" y="16"/>
                  </a:cubicBezTo>
                  <a:cubicBezTo>
                    <a:pt x="16" y="14"/>
                    <a:pt x="17" y="13"/>
                    <a:pt x="18" y="12"/>
                  </a:cubicBezTo>
                  <a:cubicBezTo>
                    <a:pt x="19" y="12"/>
                    <a:pt x="23" y="11"/>
                    <a:pt x="23" y="11"/>
                  </a:cubicBezTo>
                  <a:cubicBezTo>
                    <a:pt x="23" y="11"/>
                    <a:pt x="22" y="11"/>
                    <a:pt x="21" y="11"/>
                  </a:cubicBezTo>
                  <a:cubicBezTo>
                    <a:pt x="21" y="11"/>
                    <a:pt x="20" y="9"/>
                    <a:pt x="2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03" name="Freeform 36"/>
            <p:cNvSpPr/>
            <p:nvPr/>
          </p:nvSpPr>
          <p:spPr bwMode="auto">
            <a:xfrm>
              <a:off x="6934332" y="3039505"/>
              <a:ext cx="109461" cy="235763"/>
            </a:xfrm>
            <a:custGeom>
              <a:avLst/>
              <a:gdLst>
                <a:gd name="T0" fmla="*/ 2 w 22"/>
                <a:gd name="T1" fmla="*/ 9 h 47"/>
                <a:gd name="T2" fmla="*/ 5 w 22"/>
                <a:gd name="T3" fmla="*/ 13 h 47"/>
                <a:gd name="T4" fmla="*/ 7 w 22"/>
                <a:gd name="T5" fmla="*/ 18 h 47"/>
                <a:gd name="T6" fmla="*/ 8 w 22"/>
                <a:gd name="T7" fmla="*/ 22 h 47"/>
                <a:gd name="T8" fmla="*/ 9 w 22"/>
                <a:gd name="T9" fmla="*/ 25 h 47"/>
                <a:gd name="T10" fmla="*/ 9 w 22"/>
                <a:gd name="T11" fmla="*/ 26 h 47"/>
                <a:gd name="T12" fmla="*/ 9 w 22"/>
                <a:gd name="T13" fmla="*/ 30 h 47"/>
                <a:gd name="T14" fmla="*/ 12 w 22"/>
                <a:gd name="T15" fmla="*/ 37 h 47"/>
                <a:gd name="T16" fmla="*/ 14 w 22"/>
                <a:gd name="T17" fmla="*/ 47 h 47"/>
                <a:gd name="T18" fmla="*/ 16 w 22"/>
                <a:gd name="T19" fmla="*/ 44 h 47"/>
                <a:gd name="T20" fmla="*/ 20 w 22"/>
                <a:gd name="T21" fmla="*/ 46 h 47"/>
                <a:gd name="T22" fmla="*/ 18 w 22"/>
                <a:gd name="T23" fmla="*/ 42 h 47"/>
                <a:gd name="T24" fmla="*/ 15 w 22"/>
                <a:gd name="T25" fmla="*/ 38 h 47"/>
                <a:gd name="T26" fmla="*/ 15 w 22"/>
                <a:gd name="T27" fmla="*/ 34 h 47"/>
                <a:gd name="T28" fmla="*/ 15 w 22"/>
                <a:gd name="T29" fmla="*/ 30 h 47"/>
                <a:gd name="T30" fmla="*/ 21 w 22"/>
                <a:gd name="T31" fmla="*/ 33 h 47"/>
                <a:gd name="T32" fmla="*/ 19 w 22"/>
                <a:gd name="T33" fmla="*/ 30 h 47"/>
                <a:gd name="T34" fmla="*/ 19 w 22"/>
                <a:gd name="T35" fmla="*/ 29 h 47"/>
                <a:gd name="T36" fmla="*/ 19 w 22"/>
                <a:gd name="T37" fmla="*/ 29 h 47"/>
                <a:gd name="T38" fmla="*/ 18 w 22"/>
                <a:gd name="T39" fmla="*/ 28 h 47"/>
                <a:gd name="T40" fmla="*/ 18 w 22"/>
                <a:gd name="T41" fmla="*/ 28 h 47"/>
                <a:gd name="T42" fmla="*/ 18 w 22"/>
                <a:gd name="T43" fmla="*/ 27 h 47"/>
                <a:gd name="T44" fmla="*/ 18 w 22"/>
                <a:gd name="T45" fmla="*/ 27 h 47"/>
                <a:gd name="T46" fmla="*/ 17 w 22"/>
                <a:gd name="T47" fmla="*/ 26 h 47"/>
                <a:gd name="T48" fmla="*/ 17 w 22"/>
                <a:gd name="T49" fmla="*/ 24 h 47"/>
                <a:gd name="T50" fmla="*/ 14 w 22"/>
                <a:gd name="T51" fmla="*/ 21 h 47"/>
                <a:gd name="T52" fmla="*/ 10 w 22"/>
                <a:gd name="T53" fmla="*/ 13 h 47"/>
                <a:gd name="T54" fmla="*/ 8 w 22"/>
                <a:gd name="T55" fmla="*/ 10 h 47"/>
                <a:gd name="T56" fmla="*/ 6 w 22"/>
                <a:gd name="T57" fmla="*/ 4 h 47"/>
                <a:gd name="T58" fmla="*/ 5 w 22"/>
                <a:gd name="T59" fmla="*/ 2 h 47"/>
                <a:gd name="T60" fmla="*/ 1 w 22"/>
                <a:gd name="T61" fmla="*/ 1 h 47"/>
                <a:gd name="T62" fmla="*/ 4 w 22"/>
                <a:gd name="T63" fmla="*/ 4 h 47"/>
                <a:gd name="T64" fmla="*/ 2 w 22"/>
                <a:gd name="T65" fmla="*/ 5 h 47"/>
                <a:gd name="T66" fmla="*/ 2 w 22"/>
                <a:gd name="T67" fmla="*/ 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 h="47">
                  <a:moveTo>
                    <a:pt x="2" y="9"/>
                  </a:moveTo>
                  <a:cubicBezTo>
                    <a:pt x="3" y="10"/>
                    <a:pt x="4" y="11"/>
                    <a:pt x="5" y="13"/>
                  </a:cubicBezTo>
                  <a:cubicBezTo>
                    <a:pt x="6" y="14"/>
                    <a:pt x="6" y="18"/>
                    <a:pt x="7" y="18"/>
                  </a:cubicBezTo>
                  <a:cubicBezTo>
                    <a:pt x="8" y="19"/>
                    <a:pt x="8" y="21"/>
                    <a:pt x="8" y="22"/>
                  </a:cubicBezTo>
                  <a:cubicBezTo>
                    <a:pt x="8" y="22"/>
                    <a:pt x="9" y="24"/>
                    <a:pt x="9" y="25"/>
                  </a:cubicBezTo>
                  <a:cubicBezTo>
                    <a:pt x="9" y="25"/>
                    <a:pt x="9" y="26"/>
                    <a:pt x="9" y="26"/>
                  </a:cubicBezTo>
                  <a:cubicBezTo>
                    <a:pt x="9" y="27"/>
                    <a:pt x="9" y="29"/>
                    <a:pt x="9" y="30"/>
                  </a:cubicBezTo>
                  <a:cubicBezTo>
                    <a:pt x="9" y="31"/>
                    <a:pt x="12" y="36"/>
                    <a:pt x="12" y="37"/>
                  </a:cubicBezTo>
                  <a:cubicBezTo>
                    <a:pt x="12" y="38"/>
                    <a:pt x="13" y="46"/>
                    <a:pt x="14" y="47"/>
                  </a:cubicBezTo>
                  <a:cubicBezTo>
                    <a:pt x="16" y="47"/>
                    <a:pt x="15" y="45"/>
                    <a:pt x="16" y="44"/>
                  </a:cubicBezTo>
                  <a:cubicBezTo>
                    <a:pt x="16" y="44"/>
                    <a:pt x="18" y="46"/>
                    <a:pt x="20" y="46"/>
                  </a:cubicBezTo>
                  <a:cubicBezTo>
                    <a:pt x="22" y="47"/>
                    <a:pt x="18" y="42"/>
                    <a:pt x="18" y="42"/>
                  </a:cubicBezTo>
                  <a:cubicBezTo>
                    <a:pt x="18" y="41"/>
                    <a:pt x="16" y="39"/>
                    <a:pt x="15" y="38"/>
                  </a:cubicBezTo>
                  <a:cubicBezTo>
                    <a:pt x="14" y="37"/>
                    <a:pt x="14" y="35"/>
                    <a:pt x="15" y="34"/>
                  </a:cubicBezTo>
                  <a:cubicBezTo>
                    <a:pt x="15" y="33"/>
                    <a:pt x="15" y="31"/>
                    <a:pt x="15" y="30"/>
                  </a:cubicBezTo>
                  <a:cubicBezTo>
                    <a:pt x="16" y="30"/>
                    <a:pt x="20" y="32"/>
                    <a:pt x="21" y="33"/>
                  </a:cubicBezTo>
                  <a:cubicBezTo>
                    <a:pt x="22" y="33"/>
                    <a:pt x="20" y="31"/>
                    <a:pt x="19" y="30"/>
                  </a:cubicBezTo>
                  <a:cubicBezTo>
                    <a:pt x="19" y="30"/>
                    <a:pt x="19" y="30"/>
                    <a:pt x="19" y="29"/>
                  </a:cubicBezTo>
                  <a:cubicBezTo>
                    <a:pt x="19" y="29"/>
                    <a:pt x="19" y="29"/>
                    <a:pt x="19" y="29"/>
                  </a:cubicBezTo>
                  <a:cubicBezTo>
                    <a:pt x="19" y="29"/>
                    <a:pt x="18" y="28"/>
                    <a:pt x="18" y="28"/>
                  </a:cubicBezTo>
                  <a:cubicBezTo>
                    <a:pt x="18" y="28"/>
                    <a:pt x="18" y="28"/>
                    <a:pt x="18" y="28"/>
                  </a:cubicBezTo>
                  <a:cubicBezTo>
                    <a:pt x="18" y="28"/>
                    <a:pt x="18" y="27"/>
                    <a:pt x="18" y="27"/>
                  </a:cubicBezTo>
                  <a:cubicBezTo>
                    <a:pt x="18" y="27"/>
                    <a:pt x="18" y="27"/>
                    <a:pt x="18" y="27"/>
                  </a:cubicBezTo>
                  <a:cubicBezTo>
                    <a:pt x="18" y="26"/>
                    <a:pt x="18" y="26"/>
                    <a:pt x="17" y="26"/>
                  </a:cubicBezTo>
                  <a:cubicBezTo>
                    <a:pt x="17" y="25"/>
                    <a:pt x="17" y="25"/>
                    <a:pt x="17" y="24"/>
                  </a:cubicBezTo>
                  <a:cubicBezTo>
                    <a:pt x="17" y="23"/>
                    <a:pt x="15" y="22"/>
                    <a:pt x="14" y="21"/>
                  </a:cubicBezTo>
                  <a:cubicBezTo>
                    <a:pt x="13" y="19"/>
                    <a:pt x="11" y="14"/>
                    <a:pt x="10" y="13"/>
                  </a:cubicBezTo>
                  <a:cubicBezTo>
                    <a:pt x="9" y="12"/>
                    <a:pt x="9" y="12"/>
                    <a:pt x="8" y="10"/>
                  </a:cubicBezTo>
                  <a:cubicBezTo>
                    <a:pt x="8" y="9"/>
                    <a:pt x="6" y="5"/>
                    <a:pt x="6" y="4"/>
                  </a:cubicBezTo>
                  <a:cubicBezTo>
                    <a:pt x="5" y="3"/>
                    <a:pt x="5" y="3"/>
                    <a:pt x="5" y="2"/>
                  </a:cubicBezTo>
                  <a:cubicBezTo>
                    <a:pt x="5" y="1"/>
                    <a:pt x="2" y="0"/>
                    <a:pt x="1" y="1"/>
                  </a:cubicBezTo>
                  <a:cubicBezTo>
                    <a:pt x="0" y="1"/>
                    <a:pt x="3" y="3"/>
                    <a:pt x="4" y="4"/>
                  </a:cubicBezTo>
                  <a:cubicBezTo>
                    <a:pt x="4" y="5"/>
                    <a:pt x="3" y="4"/>
                    <a:pt x="2" y="5"/>
                  </a:cubicBezTo>
                  <a:cubicBezTo>
                    <a:pt x="1" y="6"/>
                    <a:pt x="2" y="8"/>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04" name="Freeform 37"/>
            <p:cNvSpPr/>
            <p:nvPr/>
          </p:nvSpPr>
          <p:spPr bwMode="auto">
            <a:xfrm>
              <a:off x="6696464" y="3908880"/>
              <a:ext cx="119987" cy="134721"/>
            </a:xfrm>
            <a:custGeom>
              <a:avLst/>
              <a:gdLst>
                <a:gd name="T0" fmla="*/ 5 w 24"/>
                <a:gd name="T1" fmla="*/ 1 h 27"/>
                <a:gd name="T2" fmla="*/ 3 w 24"/>
                <a:gd name="T3" fmla="*/ 4 h 27"/>
                <a:gd name="T4" fmla="*/ 4 w 24"/>
                <a:gd name="T5" fmla="*/ 12 h 27"/>
                <a:gd name="T6" fmla="*/ 1 w 24"/>
                <a:gd name="T7" fmla="*/ 11 h 27"/>
                <a:gd name="T8" fmla="*/ 1 w 24"/>
                <a:gd name="T9" fmla="*/ 14 h 27"/>
                <a:gd name="T10" fmla="*/ 3 w 24"/>
                <a:gd name="T11" fmla="*/ 17 h 27"/>
                <a:gd name="T12" fmla="*/ 6 w 24"/>
                <a:gd name="T13" fmla="*/ 19 h 27"/>
                <a:gd name="T14" fmla="*/ 6 w 24"/>
                <a:gd name="T15" fmla="*/ 21 h 27"/>
                <a:gd name="T16" fmla="*/ 9 w 24"/>
                <a:gd name="T17" fmla="*/ 22 h 27"/>
                <a:gd name="T18" fmla="*/ 12 w 24"/>
                <a:gd name="T19" fmla="*/ 21 h 27"/>
                <a:gd name="T20" fmla="*/ 12 w 24"/>
                <a:gd name="T21" fmla="*/ 22 h 27"/>
                <a:gd name="T22" fmla="*/ 14 w 24"/>
                <a:gd name="T23" fmla="*/ 23 h 27"/>
                <a:gd name="T24" fmla="*/ 17 w 24"/>
                <a:gd name="T25" fmla="*/ 24 h 27"/>
                <a:gd name="T26" fmla="*/ 17 w 24"/>
                <a:gd name="T27" fmla="*/ 22 h 27"/>
                <a:gd name="T28" fmla="*/ 19 w 24"/>
                <a:gd name="T29" fmla="*/ 24 h 27"/>
                <a:gd name="T30" fmla="*/ 18 w 24"/>
                <a:gd name="T31" fmla="*/ 26 h 27"/>
                <a:gd name="T32" fmla="*/ 23 w 24"/>
                <a:gd name="T33" fmla="*/ 27 h 27"/>
                <a:gd name="T34" fmla="*/ 23 w 24"/>
                <a:gd name="T35" fmla="*/ 26 h 27"/>
                <a:gd name="T36" fmla="*/ 21 w 24"/>
                <a:gd name="T37" fmla="*/ 24 h 27"/>
                <a:gd name="T38" fmla="*/ 21 w 24"/>
                <a:gd name="T39" fmla="*/ 22 h 27"/>
                <a:gd name="T40" fmla="*/ 19 w 24"/>
                <a:gd name="T41" fmla="*/ 21 h 27"/>
                <a:gd name="T42" fmla="*/ 17 w 24"/>
                <a:gd name="T43" fmla="*/ 20 h 27"/>
                <a:gd name="T44" fmla="*/ 12 w 24"/>
                <a:gd name="T45" fmla="*/ 20 h 27"/>
                <a:gd name="T46" fmla="*/ 11 w 24"/>
                <a:gd name="T47" fmla="*/ 17 h 27"/>
                <a:gd name="T48" fmla="*/ 13 w 24"/>
                <a:gd name="T49" fmla="*/ 18 h 27"/>
                <a:gd name="T50" fmla="*/ 12 w 24"/>
                <a:gd name="T51" fmla="*/ 16 h 27"/>
                <a:gd name="T52" fmla="*/ 10 w 24"/>
                <a:gd name="T53" fmla="*/ 14 h 27"/>
                <a:gd name="T54" fmla="*/ 12 w 24"/>
                <a:gd name="T55" fmla="*/ 12 h 27"/>
                <a:gd name="T56" fmla="*/ 11 w 24"/>
                <a:gd name="T57" fmla="*/ 7 h 27"/>
                <a:gd name="T58" fmla="*/ 10 w 24"/>
                <a:gd name="T59" fmla="*/ 4 h 27"/>
                <a:gd name="T60" fmla="*/ 8 w 24"/>
                <a:gd name="T61" fmla="*/ 2 h 27"/>
                <a:gd name="T62" fmla="*/ 5 w 24"/>
                <a:gd name="T63" fmla="*/ 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27">
                  <a:moveTo>
                    <a:pt x="5" y="1"/>
                  </a:moveTo>
                  <a:cubicBezTo>
                    <a:pt x="3" y="1"/>
                    <a:pt x="2" y="2"/>
                    <a:pt x="3" y="4"/>
                  </a:cubicBezTo>
                  <a:cubicBezTo>
                    <a:pt x="3" y="5"/>
                    <a:pt x="4" y="11"/>
                    <a:pt x="4" y="12"/>
                  </a:cubicBezTo>
                  <a:cubicBezTo>
                    <a:pt x="3" y="13"/>
                    <a:pt x="2" y="11"/>
                    <a:pt x="1" y="11"/>
                  </a:cubicBezTo>
                  <a:cubicBezTo>
                    <a:pt x="0" y="11"/>
                    <a:pt x="2" y="14"/>
                    <a:pt x="1" y="14"/>
                  </a:cubicBezTo>
                  <a:cubicBezTo>
                    <a:pt x="1" y="15"/>
                    <a:pt x="2" y="16"/>
                    <a:pt x="3" y="17"/>
                  </a:cubicBezTo>
                  <a:cubicBezTo>
                    <a:pt x="4" y="18"/>
                    <a:pt x="7" y="18"/>
                    <a:pt x="6" y="19"/>
                  </a:cubicBezTo>
                  <a:cubicBezTo>
                    <a:pt x="4" y="20"/>
                    <a:pt x="5" y="20"/>
                    <a:pt x="6" y="21"/>
                  </a:cubicBezTo>
                  <a:cubicBezTo>
                    <a:pt x="7" y="21"/>
                    <a:pt x="8" y="22"/>
                    <a:pt x="9" y="22"/>
                  </a:cubicBezTo>
                  <a:cubicBezTo>
                    <a:pt x="11" y="23"/>
                    <a:pt x="11" y="22"/>
                    <a:pt x="12" y="21"/>
                  </a:cubicBezTo>
                  <a:cubicBezTo>
                    <a:pt x="13" y="21"/>
                    <a:pt x="12" y="22"/>
                    <a:pt x="12" y="22"/>
                  </a:cubicBezTo>
                  <a:cubicBezTo>
                    <a:pt x="12" y="23"/>
                    <a:pt x="13" y="23"/>
                    <a:pt x="14" y="23"/>
                  </a:cubicBezTo>
                  <a:cubicBezTo>
                    <a:pt x="16" y="23"/>
                    <a:pt x="16" y="24"/>
                    <a:pt x="17" y="24"/>
                  </a:cubicBezTo>
                  <a:cubicBezTo>
                    <a:pt x="17" y="25"/>
                    <a:pt x="17" y="23"/>
                    <a:pt x="17" y="22"/>
                  </a:cubicBezTo>
                  <a:cubicBezTo>
                    <a:pt x="17" y="22"/>
                    <a:pt x="18" y="23"/>
                    <a:pt x="19" y="24"/>
                  </a:cubicBezTo>
                  <a:cubicBezTo>
                    <a:pt x="19" y="25"/>
                    <a:pt x="18" y="25"/>
                    <a:pt x="18" y="26"/>
                  </a:cubicBezTo>
                  <a:cubicBezTo>
                    <a:pt x="19" y="26"/>
                    <a:pt x="22" y="27"/>
                    <a:pt x="23" y="27"/>
                  </a:cubicBezTo>
                  <a:cubicBezTo>
                    <a:pt x="24" y="27"/>
                    <a:pt x="23" y="26"/>
                    <a:pt x="23" y="26"/>
                  </a:cubicBezTo>
                  <a:cubicBezTo>
                    <a:pt x="23" y="25"/>
                    <a:pt x="22" y="24"/>
                    <a:pt x="21" y="24"/>
                  </a:cubicBezTo>
                  <a:cubicBezTo>
                    <a:pt x="21" y="23"/>
                    <a:pt x="22" y="23"/>
                    <a:pt x="21" y="22"/>
                  </a:cubicBezTo>
                  <a:cubicBezTo>
                    <a:pt x="21" y="21"/>
                    <a:pt x="20" y="21"/>
                    <a:pt x="19" y="21"/>
                  </a:cubicBezTo>
                  <a:cubicBezTo>
                    <a:pt x="18" y="21"/>
                    <a:pt x="18" y="21"/>
                    <a:pt x="17" y="20"/>
                  </a:cubicBezTo>
                  <a:cubicBezTo>
                    <a:pt x="16" y="20"/>
                    <a:pt x="14" y="20"/>
                    <a:pt x="12" y="20"/>
                  </a:cubicBezTo>
                  <a:cubicBezTo>
                    <a:pt x="11" y="20"/>
                    <a:pt x="11" y="18"/>
                    <a:pt x="11" y="17"/>
                  </a:cubicBezTo>
                  <a:cubicBezTo>
                    <a:pt x="11" y="16"/>
                    <a:pt x="12" y="18"/>
                    <a:pt x="13" y="18"/>
                  </a:cubicBezTo>
                  <a:cubicBezTo>
                    <a:pt x="15" y="19"/>
                    <a:pt x="13" y="16"/>
                    <a:pt x="12" y="16"/>
                  </a:cubicBezTo>
                  <a:cubicBezTo>
                    <a:pt x="11" y="15"/>
                    <a:pt x="10" y="14"/>
                    <a:pt x="10" y="14"/>
                  </a:cubicBezTo>
                  <a:cubicBezTo>
                    <a:pt x="10" y="13"/>
                    <a:pt x="12" y="12"/>
                    <a:pt x="12" y="12"/>
                  </a:cubicBezTo>
                  <a:cubicBezTo>
                    <a:pt x="12" y="11"/>
                    <a:pt x="13" y="8"/>
                    <a:pt x="11" y="7"/>
                  </a:cubicBezTo>
                  <a:cubicBezTo>
                    <a:pt x="9" y="5"/>
                    <a:pt x="9" y="4"/>
                    <a:pt x="10" y="4"/>
                  </a:cubicBezTo>
                  <a:cubicBezTo>
                    <a:pt x="10" y="3"/>
                    <a:pt x="10" y="2"/>
                    <a:pt x="8" y="2"/>
                  </a:cubicBezTo>
                  <a:cubicBezTo>
                    <a:pt x="6" y="2"/>
                    <a:pt x="7"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05" name="Freeform 38"/>
            <p:cNvSpPr/>
            <p:nvPr/>
          </p:nvSpPr>
          <p:spPr bwMode="auto">
            <a:xfrm>
              <a:off x="6816449" y="4043599"/>
              <a:ext cx="37891" cy="54731"/>
            </a:xfrm>
            <a:custGeom>
              <a:avLst/>
              <a:gdLst>
                <a:gd name="T0" fmla="*/ 1 w 8"/>
                <a:gd name="T1" fmla="*/ 1 h 11"/>
                <a:gd name="T2" fmla="*/ 2 w 8"/>
                <a:gd name="T3" fmla="*/ 2 h 11"/>
                <a:gd name="T4" fmla="*/ 4 w 8"/>
                <a:gd name="T5" fmla="*/ 5 h 11"/>
                <a:gd name="T6" fmla="*/ 4 w 8"/>
                <a:gd name="T7" fmla="*/ 7 h 11"/>
                <a:gd name="T8" fmla="*/ 3 w 8"/>
                <a:gd name="T9" fmla="*/ 8 h 11"/>
                <a:gd name="T10" fmla="*/ 5 w 8"/>
                <a:gd name="T11" fmla="*/ 11 h 11"/>
                <a:gd name="T12" fmla="*/ 6 w 8"/>
                <a:gd name="T13" fmla="*/ 8 h 11"/>
                <a:gd name="T14" fmla="*/ 7 w 8"/>
                <a:gd name="T15" fmla="*/ 6 h 11"/>
                <a:gd name="T16" fmla="*/ 6 w 8"/>
                <a:gd name="T17" fmla="*/ 3 h 11"/>
                <a:gd name="T18" fmla="*/ 4 w 8"/>
                <a:gd name="T19" fmla="*/ 1 h 11"/>
                <a:gd name="T20" fmla="*/ 1 w 8"/>
                <a:gd name="T2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1">
                  <a:moveTo>
                    <a:pt x="1" y="1"/>
                  </a:moveTo>
                  <a:cubicBezTo>
                    <a:pt x="1" y="2"/>
                    <a:pt x="0" y="1"/>
                    <a:pt x="2" y="2"/>
                  </a:cubicBezTo>
                  <a:cubicBezTo>
                    <a:pt x="3" y="3"/>
                    <a:pt x="4" y="4"/>
                    <a:pt x="4" y="5"/>
                  </a:cubicBezTo>
                  <a:cubicBezTo>
                    <a:pt x="4" y="6"/>
                    <a:pt x="5" y="7"/>
                    <a:pt x="4" y="7"/>
                  </a:cubicBezTo>
                  <a:cubicBezTo>
                    <a:pt x="4" y="7"/>
                    <a:pt x="3" y="7"/>
                    <a:pt x="3" y="8"/>
                  </a:cubicBezTo>
                  <a:cubicBezTo>
                    <a:pt x="4" y="9"/>
                    <a:pt x="5" y="11"/>
                    <a:pt x="5" y="11"/>
                  </a:cubicBezTo>
                  <a:cubicBezTo>
                    <a:pt x="6" y="10"/>
                    <a:pt x="5" y="8"/>
                    <a:pt x="6" y="8"/>
                  </a:cubicBezTo>
                  <a:cubicBezTo>
                    <a:pt x="7" y="7"/>
                    <a:pt x="8" y="8"/>
                    <a:pt x="7" y="6"/>
                  </a:cubicBezTo>
                  <a:cubicBezTo>
                    <a:pt x="7" y="5"/>
                    <a:pt x="7" y="3"/>
                    <a:pt x="6" y="3"/>
                  </a:cubicBezTo>
                  <a:cubicBezTo>
                    <a:pt x="5" y="2"/>
                    <a:pt x="5" y="1"/>
                    <a:pt x="4" y="1"/>
                  </a:cubicBezTo>
                  <a:cubicBezTo>
                    <a:pt x="2" y="0"/>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06" name="Freeform 39"/>
            <p:cNvSpPr/>
            <p:nvPr/>
          </p:nvSpPr>
          <p:spPr bwMode="auto">
            <a:xfrm>
              <a:off x="6791191" y="4102541"/>
              <a:ext cx="109461" cy="90516"/>
            </a:xfrm>
            <a:custGeom>
              <a:avLst/>
              <a:gdLst>
                <a:gd name="T0" fmla="*/ 20 w 22"/>
                <a:gd name="T1" fmla="*/ 9 h 18"/>
                <a:gd name="T2" fmla="*/ 14 w 22"/>
                <a:gd name="T3" fmla="*/ 1 h 18"/>
                <a:gd name="T4" fmla="*/ 14 w 22"/>
                <a:gd name="T5" fmla="*/ 5 h 18"/>
                <a:gd name="T6" fmla="*/ 11 w 22"/>
                <a:gd name="T7" fmla="*/ 6 h 18"/>
                <a:gd name="T8" fmla="*/ 8 w 22"/>
                <a:gd name="T9" fmla="*/ 8 h 18"/>
                <a:gd name="T10" fmla="*/ 6 w 22"/>
                <a:gd name="T11" fmla="*/ 7 h 18"/>
                <a:gd name="T12" fmla="*/ 4 w 22"/>
                <a:gd name="T13" fmla="*/ 8 h 18"/>
                <a:gd name="T14" fmla="*/ 3 w 22"/>
                <a:gd name="T15" fmla="*/ 8 h 18"/>
                <a:gd name="T16" fmla="*/ 0 w 22"/>
                <a:gd name="T17" fmla="*/ 10 h 18"/>
                <a:gd name="T18" fmla="*/ 1 w 22"/>
                <a:gd name="T19" fmla="*/ 12 h 18"/>
                <a:gd name="T20" fmla="*/ 3 w 22"/>
                <a:gd name="T21" fmla="*/ 10 h 18"/>
                <a:gd name="T22" fmla="*/ 5 w 22"/>
                <a:gd name="T23" fmla="*/ 12 h 18"/>
                <a:gd name="T24" fmla="*/ 8 w 22"/>
                <a:gd name="T25" fmla="*/ 10 h 18"/>
                <a:gd name="T26" fmla="*/ 10 w 22"/>
                <a:gd name="T27" fmla="*/ 12 h 18"/>
                <a:gd name="T28" fmla="*/ 11 w 22"/>
                <a:gd name="T29" fmla="*/ 16 h 18"/>
                <a:gd name="T30" fmla="*/ 15 w 22"/>
                <a:gd name="T31" fmla="*/ 18 h 18"/>
                <a:gd name="T32" fmla="*/ 17 w 22"/>
                <a:gd name="T33" fmla="*/ 16 h 18"/>
                <a:gd name="T34" fmla="*/ 16 w 22"/>
                <a:gd name="T35" fmla="*/ 14 h 18"/>
                <a:gd name="T36" fmla="*/ 18 w 22"/>
                <a:gd name="T37" fmla="*/ 13 h 18"/>
                <a:gd name="T38" fmla="*/ 21 w 22"/>
                <a:gd name="T39" fmla="*/ 14 h 18"/>
                <a:gd name="T40" fmla="*/ 20 w 22"/>
                <a:gd name="T41"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18">
                  <a:moveTo>
                    <a:pt x="20" y="9"/>
                  </a:moveTo>
                  <a:cubicBezTo>
                    <a:pt x="19" y="7"/>
                    <a:pt x="16" y="1"/>
                    <a:pt x="14" y="1"/>
                  </a:cubicBezTo>
                  <a:cubicBezTo>
                    <a:pt x="14" y="0"/>
                    <a:pt x="14" y="5"/>
                    <a:pt x="14" y="5"/>
                  </a:cubicBezTo>
                  <a:cubicBezTo>
                    <a:pt x="13" y="5"/>
                    <a:pt x="11" y="5"/>
                    <a:pt x="11" y="6"/>
                  </a:cubicBezTo>
                  <a:cubicBezTo>
                    <a:pt x="11" y="7"/>
                    <a:pt x="9" y="9"/>
                    <a:pt x="8" y="8"/>
                  </a:cubicBezTo>
                  <a:cubicBezTo>
                    <a:pt x="8" y="8"/>
                    <a:pt x="7" y="7"/>
                    <a:pt x="6" y="7"/>
                  </a:cubicBezTo>
                  <a:cubicBezTo>
                    <a:pt x="6" y="7"/>
                    <a:pt x="4" y="7"/>
                    <a:pt x="4" y="8"/>
                  </a:cubicBezTo>
                  <a:cubicBezTo>
                    <a:pt x="5" y="8"/>
                    <a:pt x="4" y="8"/>
                    <a:pt x="3" y="8"/>
                  </a:cubicBezTo>
                  <a:cubicBezTo>
                    <a:pt x="2" y="9"/>
                    <a:pt x="0" y="9"/>
                    <a:pt x="0" y="10"/>
                  </a:cubicBezTo>
                  <a:cubicBezTo>
                    <a:pt x="1" y="11"/>
                    <a:pt x="0" y="13"/>
                    <a:pt x="1" y="12"/>
                  </a:cubicBezTo>
                  <a:cubicBezTo>
                    <a:pt x="2" y="11"/>
                    <a:pt x="2" y="10"/>
                    <a:pt x="3" y="10"/>
                  </a:cubicBezTo>
                  <a:cubicBezTo>
                    <a:pt x="3" y="11"/>
                    <a:pt x="3" y="12"/>
                    <a:pt x="5" y="12"/>
                  </a:cubicBezTo>
                  <a:cubicBezTo>
                    <a:pt x="6" y="11"/>
                    <a:pt x="8" y="10"/>
                    <a:pt x="8" y="10"/>
                  </a:cubicBezTo>
                  <a:cubicBezTo>
                    <a:pt x="9" y="11"/>
                    <a:pt x="11" y="12"/>
                    <a:pt x="10" y="12"/>
                  </a:cubicBezTo>
                  <a:cubicBezTo>
                    <a:pt x="10" y="13"/>
                    <a:pt x="9" y="15"/>
                    <a:pt x="11" y="16"/>
                  </a:cubicBezTo>
                  <a:cubicBezTo>
                    <a:pt x="13" y="18"/>
                    <a:pt x="14" y="18"/>
                    <a:pt x="15" y="18"/>
                  </a:cubicBezTo>
                  <a:cubicBezTo>
                    <a:pt x="16" y="18"/>
                    <a:pt x="18" y="17"/>
                    <a:pt x="17" y="16"/>
                  </a:cubicBezTo>
                  <a:cubicBezTo>
                    <a:pt x="16" y="15"/>
                    <a:pt x="16" y="14"/>
                    <a:pt x="16" y="14"/>
                  </a:cubicBezTo>
                  <a:cubicBezTo>
                    <a:pt x="16" y="13"/>
                    <a:pt x="17" y="13"/>
                    <a:pt x="18" y="13"/>
                  </a:cubicBezTo>
                  <a:cubicBezTo>
                    <a:pt x="19" y="14"/>
                    <a:pt x="20" y="15"/>
                    <a:pt x="21" y="14"/>
                  </a:cubicBezTo>
                  <a:cubicBezTo>
                    <a:pt x="22" y="13"/>
                    <a:pt x="20" y="11"/>
                    <a:pt x="2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07" name="Freeform 40"/>
            <p:cNvSpPr/>
            <p:nvPr/>
          </p:nvSpPr>
          <p:spPr bwMode="auto">
            <a:xfrm>
              <a:off x="6765929" y="4064649"/>
              <a:ext cx="39995" cy="33680"/>
            </a:xfrm>
            <a:custGeom>
              <a:avLst/>
              <a:gdLst>
                <a:gd name="T0" fmla="*/ 5 w 8"/>
                <a:gd name="T1" fmla="*/ 5 h 7"/>
                <a:gd name="T2" fmla="*/ 7 w 8"/>
                <a:gd name="T3" fmla="*/ 3 h 7"/>
                <a:gd name="T4" fmla="*/ 5 w 8"/>
                <a:gd name="T5" fmla="*/ 1 h 7"/>
                <a:gd name="T6" fmla="*/ 2 w 8"/>
                <a:gd name="T7" fmla="*/ 0 h 7"/>
                <a:gd name="T8" fmla="*/ 3 w 8"/>
                <a:gd name="T9" fmla="*/ 3 h 7"/>
                <a:gd name="T10" fmla="*/ 2 w 8"/>
                <a:gd name="T11" fmla="*/ 6 h 7"/>
                <a:gd name="T12" fmla="*/ 5 w 8"/>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5" y="5"/>
                  </a:moveTo>
                  <a:cubicBezTo>
                    <a:pt x="6" y="4"/>
                    <a:pt x="6" y="4"/>
                    <a:pt x="7" y="3"/>
                  </a:cubicBezTo>
                  <a:cubicBezTo>
                    <a:pt x="8" y="3"/>
                    <a:pt x="7" y="1"/>
                    <a:pt x="5" y="1"/>
                  </a:cubicBezTo>
                  <a:cubicBezTo>
                    <a:pt x="4" y="1"/>
                    <a:pt x="3" y="0"/>
                    <a:pt x="2" y="0"/>
                  </a:cubicBezTo>
                  <a:cubicBezTo>
                    <a:pt x="0" y="0"/>
                    <a:pt x="2" y="2"/>
                    <a:pt x="3" y="3"/>
                  </a:cubicBezTo>
                  <a:cubicBezTo>
                    <a:pt x="4" y="4"/>
                    <a:pt x="2" y="4"/>
                    <a:pt x="2" y="6"/>
                  </a:cubicBezTo>
                  <a:cubicBezTo>
                    <a:pt x="2" y="7"/>
                    <a:pt x="4" y="6"/>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08" name="Freeform 41"/>
            <p:cNvSpPr/>
            <p:nvPr/>
          </p:nvSpPr>
          <p:spPr bwMode="auto">
            <a:xfrm>
              <a:off x="6791191" y="4083595"/>
              <a:ext cx="25260" cy="50520"/>
            </a:xfrm>
            <a:custGeom>
              <a:avLst/>
              <a:gdLst>
                <a:gd name="T0" fmla="*/ 4 w 5"/>
                <a:gd name="T1" fmla="*/ 0 h 10"/>
                <a:gd name="T2" fmla="*/ 1 w 5"/>
                <a:gd name="T3" fmla="*/ 3 h 10"/>
                <a:gd name="T4" fmla="*/ 1 w 5"/>
                <a:gd name="T5" fmla="*/ 6 h 10"/>
                <a:gd name="T6" fmla="*/ 4 w 5"/>
                <a:gd name="T7" fmla="*/ 9 h 10"/>
                <a:gd name="T8" fmla="*/ 4 w 5"/>
                <a:gd name="T9" fmla="*/ 4 h 10"/>
                <a:gd name="T10" fmla="*/ 4 w 5"/>
                <a:gd name="T11" fmla="*/ 0 h 10"/>
              </a:gdLst>
              <a:ahLst/>
              <a:cxnLst>
                <a:cxn ang="0">
                  <a:pos x="T0" y="T1"/>
                </a:cxn>
                <a:cxn ang="0">
                  <a:pos x="T2" y="T3"/>
                </a:cxn>
                <a:cxn ang="0">
                  <a:pos x="T4" y="T5"/>
                </a:cxn>
                <a:cxn ang="0">
                  <a:pos x="T6" y="T7"/>
                </a:cxn>
                <a:cxn ang="0">
                  <a:pos x="T8" y="T9"/>
                </a:cxn>
                <a:cxn ang="0">
                  <a:pos x="T10" y="T11"/>
                </a:cxn>
              </a:cxnLst>
              <a:rect l="0" t="0" r="r" b="b"/>
              <a:pathLst>
                <a:path w="5" h="10">
                  <a:moveTo>
                    <a:pt x="4" y="0"/>
                  </a:moveTo>
                  <a:cubicBezTo>
                    <a:pt x="3" y="0"/>
                    <a:pt x="2" y="2"/>
                    <a:pt x="1" y="3"/>
                  </a:cubicBezTo>
                  <a:cubicBezTo>
                    <a:pt x="1" y="4"/>
                    <a:pt x="0" y="5"/>
                    <a:pt x="1" y="6"/>
                  </a:cubicBezTo>
                  <a:cubicBezTo>
                    <a:pt x="2" y="7"/>
                    <a:pt x="4" y="10"/>
                    <a:pt x="4" y="9"/>
                  </a:cubicBezTo>
                  <a:cubicBezTo>
                    <a:pt x="4" y="8"/>
                    <a:pt x="4" y="6"/>
                    <a:pt x="4" y="4"/>
                  </a:cubicBezTo>
                  <a:cubicBezTo>
                    <a:pt x="4" y="3"/>
                    <a:pt x="5"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09" name="Freeform 42"/>
            <p:cNvSpPr/>
            <p:nvPr/>
          </p:nvSpPr>
          <p:spPr bwMode="auto">
            <a:xfrm>
              <a:off x="6816451" y="4098331"/>
              <a:ext cx="33680" cy="14735"/>
            </a:xfrm>
            <a:custGeom>
              <a:avLst/>
              <a:gdLst>
                <a:gd name="T0" fmla="*/ 1 w 7"/>
                <a:gd name="T1" fmla="*/ 3 h 3"/>
                <a:gd name="T2" fmla="*/ 3 w 7"/>
                <a:gd name="T3" fmla="*/ 1 h 3"/>
                <a:gd name="T4" fmla="*/ 1 w 7"/>
                <a:gd name="T5" fmla="*/ 3 h 3"/>
              </a:gdLst>
              <a:ahLst/>
              <a:cxnLst>
                <a:cxn ang="0">
                  <a:pos x="T0" y="T1"/>
                </a:cxn>
                <a:cxn ang="0">
                  <a:pos x="T2" y="T3"/>
                </a:cxn>
                <a:cxn ang="0">
                  <a:pos x="T4" y="T5"/>
                </a:cxn>
              </a:cxnLst>
              <a:rect l="0" t="0" r="r" b="b"/>
              <a:pathLst>
                <a:path w="7" h="3">
                  <a:moveTo>
                    <a:pt x="1" y="3"/>
                  </a:moveTo>
                  <a:cubicBezTo>
                    <a:pt x="2" y="3"/>
                    <a:pt x="7" y="2"/>
                    <a:pt x="3" y="1"/>
                  </a:cubicBezTo>
                  <a:cubicBezTo>
                    <a:pt x="1" y="0"/>
                    <a:pt x="0"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10" name="Freeform 43"/>
            <p:cNvSpPr/>
            <p:nvPr/>
          </p:nvSpPr>
          <p:spPr bwMode="auto">
            <a:xfrm>
              <a:off x="6725934" y="4028865"/>
              <a:ext cx="29471" cy="25260"/>
            </a:xfrm>
            <a:custGeom>
              <a:avLst/>
              <a:gdLst>
                <a:gd name="T0" fmla="*/ 4 w 6"/>
                <a:gd name="T1" fmla="*/ 0 h 5"/>
                <a:gd name="T2" fmla="*/ 0 w 6"/>
                <a:gd name="T3" fmla="*/ 0 h 5"/>
                <a:gd name="T4" fmla="*/ 2 w 6"/>
                <a:gd name="T5" fmla="*/ 2 h 5"/>
                <a:gd name="T6" fmla="*/ 5 w 6"/>
                <a:gd name="T7" fmla="*/ 5 h 5"/>
                <a:gd name="T8" fmla="*/ 6 w 6"/>
                <a:gd name="T9" fmla="*/ 3 h 5"/>
                <a:gd name="T10" fmla="*/ 4 w 6"/>
                <a:gd name="T11" fmla="*/ 0 h 5"/>
              </a:gdLst>
              <a:ahLst/>
              <a:cxnLst>
                <a:cxn ang="0">
                  <a:pos x="T0" y="T1"/>
                </a:cxn>
                <a:cxn ang="0">
                  <a:pos x="T2" y="T3"/>
                </a:cxn>
                <a:cxn ang="0">
                  <a:pos x="T4" y="T5"/>
                </a:cxn>
                <a:cxn ang="0">
                  <a:pos x="T6" y="T7"/>
                </a:cxn>
                <a:cxn ang="0">
                  <a:pos x="T8" y="T9"/>
                </a:cxn>
                <a:cxn ang="0">
                  <a:pos x="T10" y="T11"/>
                </a:cxn>
              </a:cxnLst>
              <a:rect l="0" t="0" r="r" b="b"/>
              <a:pathLst>
                <a:path w="6" h="5">
                  <a:moveTo>
                    <a:pt x="4" y="0"/>
                  </a:moveTo>
                  <a:cubicBezTo>
                    <a:pt x="3" y="0"/>
                    <a:pt x="0" y="0"/>
                    <a:pt x="0" y="0"/>
                  </a:cubicBezTo>
                  <a:cubicBezTo>
                    <a:pt x="1" y="1"/>
                    <a:pt x="1" y="2"/>
                    <a:pt x="2" y="2"/>
                  </a:cubicBezTo>
                  <a:cubicBezTo>
                    <a:pt x="3" y="2"/>
                    <a:pt x="3" y="5"/>
                    <a:pt x="5" y="5"/>
                  </a:cubicBezTo>
                  <a:cubicBezTo>
                    <a:pt x="6" y="5"/>
                    <a:pt x="6" y="4"/>
                    <a:pt x="6" y="3"/>
                  </a:cubicBezTo>
                  <a:cubicBezTo>
                    <a:pt x="6" y="2"/>
                    <a:pt x="6"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11" name="Freeform 44"/>
            <p:cNvSpPr/>
            <p:nvPr/>
          </p:nvSpPr>
          <p:spPr bwMode="auto">
            <a:xfrm>
              <a:off x="6675415" y="4079385"/>
              <a:ext cx="50520" cy="58940"/>
            </a:xfrm>
            <a:custGeom>
              <a:avLst/>
              <a:gdLst>
                <a:gd name="T0" fmla="*/ 4 w 10"/>
                <a:gd name="T1" fmla="*/ 7 h 12"/>
                <a:gd name="T2" fmla="*/ 1 w 10"/>
                <a:gd name="T3" fmla="*/ 12 h 12"/>
                <a:gd name="T4" fmla="*/ 6 w 10"/>
                <a:gd name="T5" fmla="*/ 8 h 12"/>
                <a:gd name="T6" fmla="*/ 10 w 10"/>
                <a:gd name="T7" fmla="*/ 4 h 12"/>
                <a:gd name="T8" fmla="*/ 8 w 10"/>
                <a:gd name="T9" fmla="*/ 1 h 12"/>
                <a:gd name="T10" fmla="*/ 8 w 10"/>
                <a:gd name="T11" fmla="*/ 3 h 12"/>
                <a:gd name="T12" fmla="*/ 4 w 10"/>
                <a:gd name="T13" fmla="*/ 7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4" y="7"/>
                  </a:moveTo>
                  <a:cubicBezTo>
                    <a:pt x="4" y="7"/>
                    <a:pt x="0" y="12"/>
                    <a:pt x="1" y="12"/>
                  </a:cubicBezTo>
                  <a:cubicBezTo>
                    <a:pt x="2" y="12"/>
                    <a:pt x="5" y="8"/>
                    <a:pt x="6" y="8"/>
                  </a:cubicBezTo>
                  <a:cubicBezTo>
                    <a:pt x="7" y="7"/>
                    <a:pt x="10" y="5"/>
                    <a:pt x="10" y="4"/>
                  </a:cubicBezTo>
                  <a:cubicBezTo>
                    <a:pt x="10" y="3"/>
                    <a:pt x="9" y="0"/>
                    <a:pt x="8" y="1"/>
                  </a:cubicBezTo>
                  <a:cubicBezTo>
                    <a:pt x="8" y="1"/>
                    <a:pt x="9" y="3"/>
                    <a:pt x="8" y="3"/>
                  </a:cubicBezTo>
                  <a:cubicBezTo>
                    <a:pt x="7" y="4"/>
                    <a:pt x="5" y="6"/>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12" name="Freeform 45"/>
            <p:cNvSpPr/>
            <p:nvPr/>
          </p:nvSpPr>
          <p:spPr bwMode="auto">
            <a:xfrm>
              <a:off x="7020638" y="4327777"/>
              <a:ext cx="532569" cy="244183"/>
            </a:xfrm>
            <a:custGeom>
              <a:avLst/>
              <a:gdLst>
                <a:gd name="T0" fmla="*/ 80 w 107"/>
                <a:gd name="T1" fmla="*/ 36 h 49"/>
                <a:gd name="T2" fmla="*/ 87 w 107"/>
                <a:gd name="T3" fmla="*/ 44 h 49"/>
                <a:gd name="T4" fmla="*/ 100 w 107"/>
                <a:gd name="T5" fmla="*/ 47 h 49"/>
                <a:gd name="T6" fmla="*/ 105 w 107"/>
                <a:gd name="T7" fmla="*/ 48 h 49"/>
                <a:gd name="T8" fmla="*/ 93 w 107"/>
                <a:gd name="T9" fmla="*/ 40 h 49"/>
                <a:gd name="T10" fmla="*/ 83 w 107"/>
                <a:gd name="T11" fmla="*/ 29 h 49"/>
                <a:gd name="T12" fmla="*/ 82 w 107"/>
                <a:gd name="T13" fmla="*/ 25 h 49"/>
                <a:gd name="T14" fmla="*/ 73 w 107"/>
                <a:gd name="T15" fmla="*/ 20 h 49"/>
                <a:gd name="T16" fmla="*/ 65 w 107"/>
                <a:gd name="T17" fmla="*/ 15 h 49"/>
                <a:gd name="T18" fmla="*/ 51 w 107"/>
                <a:gd name="T19" fmla="*/ 11 h 49"/>
                <a:gd name="T20" fmla="*/ 50 w 107"/>
                <a:gd name="T21" fmla="*/ 10 h 49"/>
                <a:gd name="T22" fmla="*/ 48 w 107"/>
                <a:gd name="T23" fmla="*/ 9 h 49"/>
                <a:gd name="T24" fmla="*/ 48 w 107"/>
                <a:gd name="T25" fmla="*/ 9 h 49"/>
                <a:gd name="T26" fmla="*/ 47 w 107"/>
                <a:gd name="T27" fmla="*/ 9 h 49"/>
                <a:gd name="T28" fmla="*/ 45 w 107"/>
                <a:gd name="T29" fmla="*/ 9 h 49"/>
                <a:gd name="T30" fmla="*/ 33 w 107"/>
                <a:gd name="T31" fmla="*/ 5 h 49"/>
                <a:gd name="T32" fmla="*/ 28 w 107"/>
                <a:gd name="T33" fmla="*/ 7 h 49"/>
                <a:gd name="T34" fmla="*/ 28 w 107"/>
                <a:gd name="T35" fmla="*/ 10 h 49"/>
                <a:gd name="T36" fmla="*/ 25 w 107"/>
                <a:gd name="T37" fmla="*/ 14 h 49"/>
                <a:gd name="T38" fmla="*/ 19 w 107"/>
                <a:gd name="T39" fmla="*/ 9 h 49"/>
                <a:gd name="T40" fmla="*/ 14 w 107"/>
                <a:gd name="T41" fmla="*/ 3 h 49"/>
                <a:gd name="T42" fmla="*/ 5 w 107"/>
                <a:gd name="T43" fmla="*/ 2 h 49"/>
                <a:gd name="T44" fmla="*/ 2 w 107"/>
                <a:gd name="T45" fmla="*/ 3 h 49"/>
                <a:gd name="T46" fmla="*/ 9 w 107"/>
                <a:gd name="T47" fmla="*/ 7 h 49"/>
                <a:gd name="T48" fmla="*/ 13 w 107"/>
                <a:gd name="T49" fmla="*/ 11 h 49"/>
                <a:gd name="T50" fmla="*/ 15 w 107"/>
                <a:gd name="T51" fmla="*/ 15 h 49"/>
                <a:gd name="T52" fmla="*/ 18 w 107"/>
                <a:gd name="T53" fmla="*/ 16 h 49"/>
                <a:gd name="T54" fmla="*/ 21 w 107"/>
                <a:gd name="T55" fmla="*/ 17 h 49"/>
                <a:gd name="T56" fmla="*/ 36 w 107"/>
                <a:gd name="T57" fmla="*/ 23 h 49"/>
                <a:gd name="T58" fmla="*/ 48 w 107"/>
                <a:gd name="T59" fmla="*/ 34 h 49"/>
                <a:gd name="T60" fmla="*/ 42 w 107"/>
                <a:gd name="T61" fmla="*/ 38 h 49"/>
                <a:gd name="T62" fmla="*/ 49 w 107"/>
                <a:gd name="T63" fmla="*/ 37 h 49"/>
                <a:gd name="T64" fmla="*/ 54 w 107"/>
                <a:gd name="T65" fmla="*/ 37 h 49"/>
                <a:gd name="T66" fmla="*/ 54 w 107"/>
                <a:gd name="T67" fmla="*/ 38 h 49"/>
                <a:gd name="T68" fmla="*/ 55 w 107"/>
                <a:gd name="T69" fmla="*/ 39 h 49"/>
                <a:gd name="T70" fmla="*/ 56 w 107"/>
                <a:gd name="T71" fmla="*/ 40 h 49"/>
                <a:gd name="T72" fmla="*/ 57 w 107"/>
                <a:gd name="T73" fmla="*/ 41 h 49"/>
                <a:gd name="T74" fmla="*/ 58 w 107"/>
                <a:gd name="T75" fmla="*/ 41 h 49"/>
                <a:gd name="T76" fmla="*/ 59 w 107"/>
                <a:gd name="T77" fmla="*/ 42 h 49"/>
                <a:gd name="T78" fmla="*/ 59 w 107"/>
                <a:gd name="T79" fmla="*/ 42 h 49"/>
                <a:gd name="T80" fmla="*/ 66 w 107"/>
                <a:gd name="T81" fmla="*/ 42 h 49"/>
                <a:gd name="T82" fmla="*/ 66 w 107"/>
                <a:gd name="T83" fmla="*/ 37 h 49"/>
                <a:gd name="T84" fmla="*/ 70 w 107"/>
                <a:gd name="T85" fmla="*/ 35 h 49"/>
                <a:gd name="T86" fmla="*/ 76 w 107"/>
                <a:gd name="T87" fmla="*/ 3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 h="49">
                  <a:moveTo>
                    <a:pt x="76" y="35"/>
                  </a:moveTo>
                  <a:cubicBezTo>
                    <a:pt x="78" y="36"/>
                    <a:pt x="79" y="36"/>
                    <a:pt x="80" y="36"/>
                  </a:cubicBezTo>
                  <a:cubicBezTo>
                    <a:pt x="80" y="36"/>
                    <a:pt x="83" y="39"/>
                    <a:pt x="83" y="39"/>
                  </a:cubicBezTo>
                  <a:cubicBezTo>
                    <a:pt x="83" y="39"/>
                    <a:pt x="86" y="43"/>
                    <a:pt x="87" y="44"/>
                  </a:cubicBezTo>
                  <a:cubicBezTo>
                    <a:pt x="88" y="45"/>
                    <a:pt x="91" y="45"/>
                    <a:pt x="92" y="45"/>
                  </a:cubicBezTo>
                  <a:cubicBezTo>
                    <a:pt x="94" y="45"/>
                    <a:pt x="98" y="47"/>
                    <a:pt x="100" y="47"/>
                  </a:cubicBezTo>
                  <a:cubicBezTo>
                    <a:pt x="101" y="48"/>
                    <a:pt x="101" y="49"/>
                    <a:pt x="103" y="49"/>
                  </a:cubicBezTo>
                  <a:cubicBezTo>
                    <a:pt x="105" y="49"/>
                    <a:pt x="107" y="49"/>
                    <a:pt x="105" y="48"/>
                  </a:cubicBezTo>
                  <a:cubicBezTo>
                    <a:pt x="103" y="47"/>
                    <a:pt x="103" y="46"/>
                    <a:pt x="100" y="44"/>
                  </a:cubicBezTo>
                  <a:cubicBezTo>
                    <a:pt x="98" y="43"/>
                    <a:pt x="95" y="41"/>
                    <a:pt x="93" y="40"/>
                  </a:cubicBezTo>
                  <a:cubicBezTo>
                    <a:pt x="92" y="40"/>
                    <a:pt x="91" y="38"/>
                    <a:pt x="89" y="36"/>
                  </a:cubicBezTo>
                  <a:cubicBezTo>
                    <a:pt x="87" y="34"/>
                    <a:pt x="81" y="29"/>
                    <a:pt x="83" y="29"/>
                  </a:cubicBezTo>
                  <a:cubicBezTo>
                    <a:pt x="84" y="29"/>
                    <a:pt x="88" y="30"/>
                    <a:pt x="87" y="29"/>
                  </a:cubicBezTo>
                  <a:cubicBezTo>
                    <a:pt x="86" y="28"/>
                    <a:pt x="84" y="26"/>
                    <a:pt x="82" y="25"/>
                  </a:cubicBezTo>
                  <a:cubicBezTo>
                    <a:pt x="80" y="25"/>
                    <a:pt x="76" y="24"/>
                    <a:pt x="75" y="23"/>
                  </a:cubicBezTo>
                  <a:cubicBezTo>
                    <a:pt x="75" y="22"/>
                    <a:pt x="76" y="22"/>
                    <a:pt x="73" y="20"/>
                  </a:cubicBezTo>
                  <a:cubicBezTo>
                    <a:pt x="70" y="19"/>
                    <a:pt x="69" y="18"/>
                    <a:pt x="68" y="17"/>
                  </a:cubicBezTo>
                  <a:cubicBezTo>
                    <a:pt x="67" y="16"/>
                    <a:pt x="68" y="16"/>
                    <a:pt x="65" y="15"/>
                  </a:cubicBezTo>
                  <a:cubicBezTo>
                    <a:pt x="63" y="15"/>
                    <a:pt x="62" y="14"/>
                    <a:pt x="59" y="13"/>
                  </a:cubicBezTo>
                  <a:cubicBezTo>
                    <a:pt x="57" y="12"/>
                    <a:pt x="53" y="12"/>
                    <a:pt x="51" y="11"/>
                  </a:cubicBezTo>
                  <a:cubicBezTo>
                    <a:pt x="51" y="11"/>
                    <a:pt x="51" y="10"/>
                    <a:pt x="50" y="10"/>
                  </a:cubicBezTo>
                  <a:cubicBezTo>
                    <a:pt x="50" y="10"/>
                    <a:pt x="50" y="10"/>
                    <a:pt x="50" y="10"/>
                  </a:cubicBezTo>
                  <a:cubicBezTo>
                    <a:pt x="49" y="10"/>
                    <a:pt x="49" y="10"/>
                    <a:pt x="48" y="10"/>
                  </a:cubicBezTo>
                  <a:cubicBezTo>
                    <a:pt x="48" y="10"/>
                    <a:pt x="48" y="10"/>
                    <a:pt x="48" y="9"/>
                  </a:cubicBezTo>
                  <a:cubicBezTo>
                    <a:pt x="48" y="9"/>
                    <a:pt x="48" y="9"/>
                    <a:pt x="48" y="9"/>
                  </a:cubicBezTo>
                  <a:cubicBezTo>
                    <a:pt x="48" y="9"/>
                    <a:pt x="48" y="9"/>
                    <a:pt x="48" y="9"/>
                  </a:cubicBezTo>
                  <a:cubicBezTo>
                    <a:pt x="48" y="9"/>
                    <a:pt x="47" y="9"/>
                    <a:pt x="47" y="9"/>
                  </a:cubicBezTo>
                  <a:cubicBezTo>
                    <a:pt x="47" y="9"/>
                    <a:pt x="47" y="9"/>
                    <a:pt x="47" y="9"/>
                  </a:cubicBezTo>
                  <a:cubicBezTo>
                    <a:pt x="48" y="8"/>
                    <a:pt x="46" y="7"/>
                    <a:pt x="46" y="7"/>
                  </a:cubicBezTo>
                  <a:cubicBezTo>
                    <a:pt x="46" y="8"/>
                    <a:pt x="46" y="9"/>
                    <a:pt x="45" y="9"/>
                  </a:cubicBezTo>
                  <a:cubicBezTo>
                    <a:pt x="44" y="9"/>
                    <a:pt x="42" y="8"/>
                    <a:pt x="40" y="8"/>
                  </a:cubicBezTo>
                  <a:cubicBezTo>
                    <a:pt x="38" y="8"/>
                    <a:pt x="34" y="5"/>
                    <a:pt x="33" y="5"/>
                  </a:cubicBezTo>
                  <a:cubicBezTo>
                    <a:pt x="33" y="5"/>
                    <a:pt x="32" y="8"/>
                    <a:pt x="31" y="8"/>
                  </a:cubicBezTo>
                  <a:cubicBezTo>
                    <a:pt x="31" y="8"/>
                    <a:pt x="30" y="7"/>
                    <a:pt x="28" y="7"/>
                  </a:cubicBezTo>
                  <a:cubicBezTo>
                    <a:pt x="27" y="7"/>
                    <a:pt x="25" y="8"/>
                    <a:pt x="25" y="8"/>
                  </a:cubicBezTo>
                  <a:cubicBezTo>
                    <a:pt x="26" y="8"/>
                    <a:pt x="28" y="9"/>
                    <a:pt x="28" y="10"/>
                  </a:cubicBezTo>
                  <a:cubicBezTo>
                    <a:pt x="27" y="10"/>
                    <a:pt x="28" y="12"/>
                    <a:pt x="27" y="12"/>
                  </a:cubicBezTo>
                  <a:cubicBezTo>
                    <a:pt x="27" y="12"/>
                    <a:pt x="26" y="14"/>
                    <a:pt x="25" y="14"/>
                  </a:cubicBezTo>
                  <a:cubicBezTo>
                    <a:pt x="23" y="13"/>
                    <a:pt x="24" y="12"/>
                    <a:pt x="24" y="11"/>
                  </a:cubicBezTo>
                  <a:cubicBezTo>
                    <a:pt x="23" y="11"/>
                    <a:pt x="20" y="9"/>
                    <a:pt x="19" y="9"/>
                  </a:cubicBezTo>
                  <a:cubicBezTo>
                    <a:pt x="17" y="9"/>
                    <a:pt x="20" y="8"/>
                    <a:pt x="18" y="6"/>
                  </a:cubicBezTo>
                  <a:cubicBezTo>
                    <a:pt x="17" y="4"/>
                    <a:pt x="15" y="3"/>
                    <a:pt x="14" y="3"/>
                  </a:cubicBezTo>
                  <a:cubicBezTo>
                    <a:pt x="14" y="3"/>
                    <a:pt x="9" y="2"/>
                    <a:pt x="8" y="1"/>
                  </a:cubicBezTo>
                  <a:cubicBezTo>
                    <a:pt x="7" y="1"/>
                    <a:pt x="5" y="2"/>
                    <a:pt x="5" y="2"/>
                  </a:cubicBezTo>
                  <a:cubicBezTo>
                    <a:pt x="4" y="2"/>
                    <a:pt x="0" y="0"/>
                    <a:pt x="1" y="1"/>
                  </a:cubicBezTo>
                  <a:cubicBezTo>
                    <a:pt x="1" y="2"/>
                    <a:pt x="1" y="3"/>
                    <a:pt x="2" y="3"/>
                  </a:cubicBezTo>
                  <a:cubicBezTo>
                    <a:pt x="3" y="3"/>
                    <a:pt x="3" y="2"/>
                    <a:pt x="4" y="3"/>
                  </a:cubicBezTo>
                  <a:cubicBezTo>
                    <a:pt x="5" y="5"/>
                    <a:pt x="5" y="6"/>
                    <a:pt x="9" y="7"/>
                  </a:cubicBezTo>
                  <a:cubicBezTo>
                    <a:pt x="12" y="9"/>
                    <a:pt x="16" y="8"/>
                    <a:pt x="15" y="9"/>
                  </a:cubicBezTo>
                  <a:cubicBezTo>
                    <a:pt x="15" y="9"/>
                    <a:pt x="14" y="11"/>
                    <a:pt x="13" y="11"/>
                  </a:cubicBezTo>
                  <a:cubicBezTo>
                    <a:pt x="12" y="11"/>
                    <a:pt x="9" y="11"/>
                    <a:pt x="11" y="12"/>
                  </a:cubicBezTo>
                  <a:cubicBezTo>
                    <a:pt x="13" y="13"/>
                    <a:pt x="16" y="15"/>
                    <a:pt x="15" y="15"/>
                  </a:cubicBezTo>
                  <a:cubicBezTo>
                    <a:pt x="14" y="15"/>
                    <a:pt x="13" y="16"/>
                    <a:pt x="15" y="17"/>
                  </a:cubicBezTo>
                  <a:cubicBezTo>
                    <a:pt x="17" y="18"/>
                    <a:pt x="18" y="17"/>
                    <a:pt x="18" y="16"/>
                  </a:cubicBezTo>
                  <a:cubicBezTo>
                    <a:pt x="17" y="15"/>
                    <a:pt x="16" y="13"/>
                    <a:pt x="18" y="14"/>
                  </a:cubicBezTo>
                  <a:cubicBezTo>
                    <a:pt x="19" y="15"/>
                    <a:pt x="19" y="16"/>
                    <a:pt x="21" y="17"/>
                  </a:cubicBezTo>
                  <a:cubicBezTo>
                    <a:pt x="24" y="18"/>
                    <a:pt x="29" y="19"/>
                    <a:pt x="31" y="20"/>
                  </a:cubicBezTo>
                  <a:cubicBezTo>
                    <a:pt x="32" y="21"/>
                    <a:pt x="35" y="23"/>
                    <a:pt x="36" y="23"/>
                  </a:cubicBezTo>
                  <a:cubicBezTo>
                    <a:pt x="37" y="23"/>
                    <a:pt x="40" y="24"/>
                    <a:pt x="42" y="26"/>
                  </a:cubicBezTo>
                  <a:cubicBezTo>
                    <a:pt x="44" y="29"/>
                    <a:pt x="49" y="34"/>
                    <a:pt x="48" y="34"/>
                  </a:cubicBezTo>
                  <a:cubicBezTo>
                    <a:pt x="47" y="34"/>
                    <a:pt x="45" y="33"/>
                    <a:pt x="44" y="34"/>
                  </a:cubicBezTo>
                  <a:cubicBezTo>
                    <a:pt x="44" y="35"/>
                    <a:pt x="41" y="38"/>
                    <a:pt x="42" y="38"/>
                  </a:cubicBezTo>
                  <a:cubicBezTo>
                    <a:pt x="43" y="38"/>
                    <a:pt x="47" y="35"/>
                    <a:pt x="47" y="36"/>
                  </a:cubicBezTo>
                  <a:cubicBezTo>
                    <a:pt x="47" y="36"/>
                    <a:pt x="48" y="38"/>
                    <a:pt x="49" y="37"/>
                  </a:cubicBezTo>
                  <a:cubicBezTo>
                    <a:pt x="50" y="36"/>
                    <a:pt x="51" y="35"/>
                    <a:pt x="51" y="36"/>
                  </a:cubicBezTo>
                  <a:cubicBezTo>
                    <a:pt x="52" y="36"/>
                    <a:pt x="53" y="36"/>
                    <a:pt x="54" y="37"/>
                  </a:cubicBezTo>
                  <a:cubicBezTo>
                    <a:pt x="54" y="38"/>
                    <a:pt x="54" y="38"/>
                    <a:pt x="54" y="38"/>
                  </a:cubicBezTo>
                  <a:cubicBezTo>
                    <a:pt x="54" y="38"/>
                    <a:pt x="54" y="38"/>
                    <a:pt x="54" y="38"/>
                  </a:cubicBezTo>
                  <a:cubicBezTo>
                    <a:pt x="55" y="38"/>
                    <a:pt x="55" y="39"/>
                    <a:pt x="55" y="39"/>
                  </a:cubicBezTo>
                  <a:cubicBezTo>
                    <a:pt x="55" y="39"/>
                    <a:pt x="55" y="39"/>
                    <a:pt x="55" y="39"/>
                  </a:cubicBezTo>
                  <a:cubicBezTo>
                    <a:pt x="55" y="39"/>
                    <a:pt x="56" y="40"/>
                    <a:pt x="56" y="40"/>
                  </a:cubicBezTo>
                  <a:cubicBezTo>
                    <a:pt x="56" y="40"/>
                    <a:pt x="56" y="40"/>
                    <a:pt x="56" y="40"/>
                  </a:cubicBezTo>
                  <a:cubicBezTo>
                    <a:pt x="56" y="40"/>
                    <a:pt x="57" y="41"/>
                    <a:pt x="57" y="41"/>
                  </a:cubicBezTo>
                  <a:cubicBezTo>
                    <a:pt x="57" y="41"/>
                    <a:pt x="57" y="41"/>
                    <a:pt x="57" y="41"/>
                  </a:cubicBezTo>
                  <a:cubicBezTo>
                    <a:pt x="57" y="41"/>
                    <a:pt x="57" y="41"/>
                    <a:pt x="57" y="41"/>
                  </a:cubicBezTo>
                  <a:cubicBezTo>
                    <a:pt x="57" y="41"/>
                    <a:pt x="58" y="41"/>
                    <a:pt x="58" y="41"/>
                  </a:cubicBezTo>
                  <a:cubicBezTo>
                    <a:pt x="58" y="41"/>
                    <a:pt x="58" y="41"/>
                    <a:pt x="58" y="41"/>
                  </a:cubicBezTo>
                  <a:cubicBezTo>
                    <a:pt x="58" y="42"/>
                    <a:pt x="58" y="42"/>
                    <a:pt x="59" y="42"/>
                  </a:cubicBezTo>
                  <a:cubicBezTo>
                    <a:pt x="59" y="42"/>
                    <a:pt x="59" y="42"/>
                    <a:pt x="59" y="42"/>
                  </a:cubicBezTo>
                  <a:cubicBezTo>
                    <a:pt x="59" y="42"/>
                    <a:pt x="59" y="42"/>
                    <a:pt x="59" y="42"/>
                  </a:cubicBezTo>
                  <a:cubicBezTo>
                    <a:pt x="60" y="42"/>
                    <a:pt x="60" y="42"/>
                    <a:pt x="60" y="42"/>
                  </a:cubicBezTo>
                  <a:cubicBezTo>
                    <a:pt x="61" y="42"/>
                    <a:pt x="64" y="42"/>
                    <a:pt x="66" y="42"/>
                  </a:cubicBezTo>
                  <a:cubicBezTo>
                    <a:pt x="67" y="42"/>
                    <a:pt x="69" y="41"/>
                    <a:pt x="68" y="40"/>
                  </a:cubicBezTo>
                  <a:cubicBezTo>
                    <a:pt x="67" y="39"/>
                    <a:pt x="65" y="37"/>
                    <a:pt x="66" y="37"/>
                  </a:cubicBezTo>
                  <a:cubicBezTo>
                    <a:pt x="67" y="36"/>
                    <a:pt x="69" y="37"/>
                    <a:pt x="69" y="36"/>
                  </a:cubicBezTo>
                  <a:cubicBezTo>
                    <a:pt x="69" y="36"/>
                    <a:pt x="69" y="35"/>
                    <a:pt x="70" y="35"/>
                  </a:cubicBezTo>
                  <a:cubicBezTo>
                    <a:pt x="71" y="34"/>
                    <a:pt x="74" y="36"/>
                    <a:pt x="74" y="35"/>
                  </a:cubicBezTo>
                  <a:cubicBezTo>
                    <a:pt x="75" y="35"/>
                    <a:pt x="73" y="34"/>
                    <a:pt x="7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13" name="Freeform 46"/>
            <p:cNvSpPr/>
            <p:nvPr/>
          </p:nvSpPr>
          <p:spPr bwMode="auto">
            <a:xfrm>
              <a:off x="7462691" y="4433027"/>
              <a:ext cx="79991" cy="29471"/>
            </a:xfrm>
            <a:custGeom>
              <a:avLst/>
              <a:gdLst>
                <a:gd name="T0" fmla="*/ 12 w 16"/>
                <a:gd name="T1" fmla="*/ 1 h 6"/>
                <a:gd name="T2" fmla="*/ 8 w 16"/>
                <a:gd name="T3" fmla="*/ 4 h 6"/>
                <a:gd name="T4" fmla="*/ 6 w 16"/>
                <a:gd name="T5" fmla="*/ 3 h 6"/>
                <a:gd name="T6" fmla="*/ 1 w 16"/>
                <a:gd name="T7" fmla="*/ 5 h 6"/>
                <a:gd name="T8" fmla="*/ 11 w 16"/>
                <a:gd name="T9" fmla="*/ 6 h 6"/>
                <a:gd name="T10" fmla="*/ 15 w 16"/>
                <a:gd name="T11" fmla="*/ 2 h 6"/>
                <a:gd name="T12" fmla="*/ 12 w 16"/>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16" h="6">
                  <a:moveTo>
                    <a:pt x="12" y="1"/>
                  </a:moveTo>
                  <a:cubicBezTo>
                    <a:pt x="11" y="1"/>
                    <a:pt x="9" y="4"/>
                    <a:pt x="8" y="4"/>
                  </a:cubicBezTo>
                  <a:cubicBezTo>
                    <a:pt x="7" y="4"/>
                    <a:pt x="7" y="2"/>
                    <a:pt x="6" y="3"/>
                  </a:cubicBezTo>
                  <a:cubicBezTo>
                    <a:pt x="6" y="3"/>
                    <a:pt x="0" y="4"/>
                    <a:pt x="1" y="5"/>
                  </a:cubicBezTo>
                  <a:cubicBezTo>
                    <a:pt x="2" y="5"/>
                    <a:pt x="10" y="6"/>
                    <a:pt x="11" y="6"/>
                  </a:cubicBezTo>
                  <a:cubicBezTo>
                    <a:pt x="12" y="5"/>
                    <a:pt x="16" y="3"/>
                    <a:pt x="15" y="2"/>
                  </a:cubicBezTo>
                  <a:cubicBezTo>
                    <a:pt x="15" y="1"/>
                    <a:pt x="12" y="0"/>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14" name="Freeform 47"/>
            <p:cNvSpPr/>
            <p:nvPr/>
          </p:nvSpPr>
          <p:spPr bwMode="auto">
            <a:xfrm>
              <a:off x="7601621" y="4454078"/>
              <a:ext cx="54731" cy="29471"/>
            </a:xfrm>
            <a:custGeom>
              <a:avLst/>
              <a:gdLst>
                <a:gd name="T0" fmla="*/ 5 w 11"/>
                <a:gd name="T1" fmla="*/ 5 h 6"/>
                <a:gd name="T2" fmla="*/ 2 w 11"/>
                <a:gd name="T3" fmla="*/ 0 h 6"/>
                <a:gd name="T4" fmla="*/ 5 w 11"/>
                <a:gd name="T5" fmla="*/ 5 h 6"/>
              </a:gdLst>
              <a:ahLst/>
              <a:cxnLst>
                <a:cxn ang="0">
                  <a:pos x="T0" y="T1"/>
                </a:cxn>
                <a:cxn ang="0">
                  <a:pos x="T2" y="T3"/>
                </a:cxn>
                <a:cxn ang="0">
                  <a:pos x="T4" y="T5"/>
                </a:cxn>
              </a:cxnLst>
              <a:rect l="0" t="0" r="r" b="b"/>
              <a:pathLst>
                <a:path w="11" h="6">
                  <a:moveTo>
                    <a:pt x="5" y="5"/>
                  </a:moveTo>
                  <a:cubicBezTo>
                    <a:pt x="11" y="6"/>
                    <a:pt x="4" y="1"/>
                    <a:pt x="2" y="0"/>
                  </a:cubicBezTo>
                  <a:cubicBezTo>
                    <a:pt x="0" y="0"/>
                    <a:pt x="4" y="5"/>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15" name="Freeform 48"/>
            <p:cNvSpPr/>
            <p:nvPr/>
          </p:nvSpPr>
          <p:spPr bwMode="auto">
            <a:xfrm>
              <a:off x="7921585" y="4807720"/>
              <a:ext cx="88411" cy="54731"/>
            </a:xfrm>
            <a:custGeom>
              <a:avLst/>
              <a:gdLst>
                <a:gd name="T0" fmla="*/ 11 w 18"/>
                <a:gd name="T1" fmla="*/ 7 h 11"/>
                <a:gd name="T2" fmla="*/ 1 w 18"/>
                <a:gd name="T3" fmla="*/ 1 h 11"/>
                <a:gd name="T4" fmla="*/ 8 w 18"/>
                <a:gd name="T5" fmla="*/ 7 h 11"/>
                <a:gd name="T6" fmla="*/ 17 w 18"/>
                <a:gd name="T7" fmla="*/ 11 h 11"/>
                <a:gd name="T8" fmla="*/ 11 w 18"/>
                <a:gd name="T9" fmla="*/ 7 h 11"/>
              </a:gdLst>
              <a:ahLst/>
              <a:cxnLst>
                <a:cxn ang="0">
                  <a:pos x="T0" y="T1"/>
                </a:cxn>
                <a:cxn ang="0">
                  <a:pos x="T2" y="T3"/>
                </a:cxn>
                <a:cxn ang="0">
                  <a:pos x="T4" y="T5"/>
                </a:cxn>
                <a:cxn ang="0">
                  <a:pos x="T6" y="T7"/>
                </a:cxn>
                <a:cxn ang="0">
                  <a:pos x="T8" y="T9"/>
                </a:cxn>
              </a:cxnLst>
              <a:rect l="0" t="0" r="r" b="b"/>
              <a:pathLst>
                <a:path w="18" h="11">
                  <a:moveTo>
                    <a:pt x="11" y="7"/>
                  </a:moveTo>
                  <a:cubicBezTo>
                    <a:pt x="10" y="6"/>
                    <a:pt x="2" y="1"/>
                    <a:pt x="1" y="1"/>
                  </a:cubicBezTo>
                  <a:cubicBezTo>
                    <a:pt x="0" y="0"/>
                    <a:pt x="6" y="6"/>
                    <a:pt x="8" y="7"/>
                  </a:cubicBezTo>
                  <a:cubicBezTo>
                    <a:pt x="11" y="9"/>
                    <a:pt x="16" y="11"/>
                    <a:pt x="17" y="11"/>
                  </a:cubicBezTo>
                  <a:cubicBezTo>
                    <a:pt x="18" y="11"/>
                    <a:pt x="13" y="8"/>
                    <a:pt x="1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16" name="Freeform 49"/>
            <p:cNvSpPr/>
            <p:nvPr/>
          </p:nvSpPr>
          <p:spPr bwMode="auto">
            <a:xfrm>
              <a:off x="8191027" y="4727730"/>
              <a:ext cx="33680" cy="29471"/>
            </a:xfrm>
            <a:custGeom>
              <a:avLst/>
              <a:gdLst>
                <a:gd name="T0" fmla="*/ 5 w 7"/>
                <a:gd name="T1" fmla="*/ 3 h 6"/>
                <a:gd name="T2" fmla="*/ 2 w 7"/>
                <a:gd name="T3" fmla="*/ 1 h 6"/>
                <a:gd name="T4" fmla="*/ 0 w 7"/>
                <a:gd name="T5" fmla="*/ 4 h 6"/>
                <a:gd name="T6" fmla="*/ 6 w 7"/>
                <a:gd name="T7" fmla="*/ 6 h 6"/>
                <a:gd name="T8" fmla="*/ 5 w 7"/>
                <a:gd name="T9" fmla="*/ 3 h 6"/>
              </a:gdLst>
              <a:ahLst/>
              <a:cxnLst>
                <a:cxn ang="0">
                  <a:pos x="T0" y="T1"/>
                </a:cxn>
                <a:cxn ang="0">
                  <a:pos x="T2" y="T3"/>
                </a:cxn>
                <a:cxn ang="0">
                  <a:pos x="T4" y="T5"/>
                </a:cxn>
                <a:cxn ang="0">
                  <a:pos x="T6" y="T7"/>
                </a:cxn>
                <a:cxn ang="0">
                  <a:pos x="T8" y="T9"/>
                </a:cxn>
              </a:cxnLst>
              <a:rect l="0" t="0" r="r" b="b"/>
              <a:pathLst>
                <a:path w="7" h="6">
                  <a:moveTo>
                    <a:pt x="5" y="3"/>
                  </a:moveTo>
                  <a:cubicBezTo>
                    <a:pt x="4" y="2"/>
                    <a:pt x="2" y="0"/>
                    <a:pt x="2" y="1"/>
                  </a:cubicBezTo>
                  <a:cubicBezTo>
                    <a:pt x="3" y="2"/>
                    <a:pt x="1" y="2"/>
                    <a:pt x="0" y="4"/>
                  </a:cubicBezTo>
                  <a:cubicBezTo>
                    <a:pt x="0" y="6"/>
                    <a:pt x="4" y="6"/>
                    <a:pt x="6" y="6"/>
                  </a:cubicBezTo>
                  <a:cubicBezTo>
                    <a:pt x="7" y="6"/>
                    <a:pt x="7" y="4"/>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17" name="Freeform 50"/>
            <p:cNvSpPr/>
            <p:nvPr/>
          </p:nvSpPr>
          <p:spPr bwMode="auto">
            <a:xfrm>
              <a:off x="8199447" y="4698259"/>
              <a:ext cx="31575" cy="29471"/>
            </a:xfrm>
            <a:custGeom>
              <a:avLst/>
              <a:gdLst>
                <a:gd name="T0" fmla="*/ 2 w 6"/>
                <a:gd name="T1" fmla="*/ 4 h 6"/>
                <a:gd name="T2" fmla="*/ 5 w 6"/>
                <a:gd name="T3" fmla="*/ 1 h 6"/>
                <a:gd name="T4" fmla="*/ 2 w 6"/>
                <a:gd name="T5" fmla="*/ 3 h 6"/>
                <a:gd name="T6" fmla="*/ 2 w 6"/>
                <a:gd name="T7" fmla="*/ 4 h 6"/>
              </a:gdLst>
              <a:ahLst/>
              <a:cxnLst>
                <a:cxn ang="0">
                  <a:pos x="T0" y="T1"/>
                </a:cxn>
                <a:cxn ang="0">
                  <a:pos x="T2" y="T3"/>
                </a:cxn>
                <a:cxn ang="0">
                  <a:pos x="T4" y="T5"/>
                </a:cxn>
                <a:cxn ang="0">
                  <a:pos x="T6" y="T7"/>
                </a:cxn>
              </a:cxnLst>
              <a:rect l="0" t="0" r="r" b="b"/>
              <a:pathLst>
                <a:path w="6" h="6">
                  <a:moveTo>
                    <a:pt x="2" y="4"/>
                  </a:moveTo>
                  <a:cubicBezTo>
                    <a:pt x="4" y="6"/>
                    <a:pt x="6" y="2"/>
                    <a:pt x="5" y="1"/>
                  </a:cubicBezTo>
                  <a:cubicBezTo>
                    <a:pt x="5" y="0"/>
                    <a:pt x="4" y="2"/>
                    <a:pt x="2" y="3"/>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18" name="Freeform 51"/>
            <p:cNvSpPr/>
            <p:nvPr/>
          </p:nvSpPr>
          <p:spPr bwMode="auto">
            <a:xfrm>
              <a:off x="7932109" y="4668790"/>
              <a:ext cx="33680" cy="29471"/>
            </a:xfrm>
            <a:custGeom>
              <a:avLst/>
              <a:gdLst>
                <a:gd name="T0" fmla="*/ 6 w 7"/>
                <a:gd name="T1" fmla="*/ 3 h 6"/>
                <a:gd name="T2" fmla="*/ 2 w 7"/>
                <a:gd name="T3" fmla="*/ 0 h 6"/>
                <a:gd name="T4" fmla="*/ 5 w 7"/>
                <a:gd name="T5" fmla="*/ 5 h 6"/>
                <a:gd name="T6" fmla="*/ 6 w 7"/>
                <a:gd name="T7" fmla="*/ 3 h 6"/>
              </a:gdLst>
              <a:ahLst/>
              <a:cxnLst>
                <a:cxn ang="0">
                  <a:pos x="T0" y="T1"/>
                </a:cxn>
                <a:cxn ang="0">
                  <a:pos x="T2" y="T3"/>
                </a:cxn>
                <a:cxn ang="0">
                  <a:pos x="T4" y="T5"/>
                </a:cxn>
                <a:cxn ang="0">
                  <a:pos x="T6" y="T7"/>
                </a:cxn>
              </a:cxnLst>
              <a:rect l="0" t="0" r="r" b="b"/>
              <a:pathLst>
                <a:path w="7" h="6">
                  <a:moveTo>
                    <a:pt x="6" y="3"/>
                  </a:moveTo>
                  <a:cubicBezTo>
                    <a:pt x="6" y="2"/>
                    <a:pt x="5" y="1"/>
                    <a:pt x="2" y="0"/>
                  </a:cubicBezTo>
                  <a:cubicBezTo>
                    <a:pt x="0" y="0"/>
                    <a:pt x="4" y="4"/>
                    <a:pt x="5" y="5"/>
                  </a:cubicBezTo>
                  <a:cubicBezTo>
                    <a:pt x="6" y="6"/>
                    <a:pt x="7" y="4"/>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19" name="Freeform 52"/>
            <p:cNvSpPr/>
            <p:nvPr/>
          </p:nvSpPr>
          <p:spPr bwMode="auto">
            <a:xfrm>
              <a:off x="7527948" y="4418293"/>
              <a:ext cx="18945" cy="18945"/>
            </a:xfrm>
            <a:custGeom>
              <a:avLst/>
              <a:gdLst>
                <a:gd name="T0" fmla="*/ 3 w 4"/>
                <a:gd name="T1" fmla="*/ 1 h 4"/>
                <a:gd name="T2" fmla="*/ 0 w 4"/>
                <a:gd name="T3" fmla="*/ 0 h 4"/>
                <a:gd name="T4" fmla="*/ 2 w 4"/>
                <a:gd name="T5" fmla="*/ 3 h 4"/>
                <a:gd name="T6" fmla="*/ 3 w 4"/>
                <a:gd name="T7" fmla="*/ 1 h 4"/>
              </a:gdLst>
              <a:ahLst/>
              <a:cxnLst>
                <a:cxn ang="0">
                  <a:pos x="T0" y="T1"/>
                </a:cxn>
                <a:cxn ang="0">
                  <a:pos x="T2" y="T3"/>
                </a:cxn>
                <a:cxn ang="0">
                  <a:pos x="T4" y="T5"/>
                </a:cxn>
                <a:cxn ang="0">
                  <a:pos x="T6" y="T7"/>
                </a:cxn>
              </a:cxnLst>
              <a:rect l="0" t="0" r="r" b="b"/>
              <a:pathLst>
                <a:path w="4" h="4">
                  <a:moveTo>
                    <a:pt x="3" y="1"/>
                  </a:moveTo>
                  <a:cubicBezTo>
                    <a:pt x="3" y="0"/>
                    <a:pt x="1" y="0"/>
                    <a:pt x="0" y="0"/>
                  </a:cubicBezTo>
                  <a:cubicBezTo>
                    <a:pt x="0" y="1"/>
                    <a:pt x="1" y="2"/>
                    <a:pt x="2" y="3"/>
                  </a:cubicBezTo>
                  <a:cubicBezTo>
                    <a:pt x="4" y="4"/>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20" name="Freeform 53"/>
            <p:cNvSpPr/>
            <p:nvPr/>
          </p:nvSpPr>
          <p:spPr bwMode="auto">
            <a:xfrm>
              <a:off x="6736459" y="4571960"/>
              <a:ext cx="1014619" cy="795697"/>
            </a:xfrm>
            <a:custGeom>
              <a:avLst/>
              <a:gdLst>
                <a:gd name="T0" fmla="*/ 195 w 204"/>
                <a:gd name="T1" fmla="*/ 79 h 159"/>
                <a:gd name="T2" fmla="*/ 180 w 204"/>
                <a:gd name="T3" fmla="*/ 62 h 159"/>
                <a:gd name="T4" fmla="*/ 173 w 204"/>
                <a:gd name="T5" fmla="*/ 57 h 159"/>
                <a:gd name="T6" fmla="*/ 159 w 204"/>
                <a:gd name="T7" fmla="*/ 44 h 159"/>
                <a:gd name="T8" fmla="*/ 148 w 204"/>
                <a:gd name="T9" fmla="*/ 31 h 159"/>
                <a:gd name="T10" fmla="*/ 137 w 204"/>
                <a:gd name="T11" fmla="*/ 17 h 159"/>
                <a:gd name="T12" fmla="*/ 129 w 204"/>
                <a:gd name="T13" fmla="*/ 6 h 159"/>
                <a:gd name="T14" fmla="*/ 123 w 204"/>
                <a:gd name="T15" fmla="*/ 6 h 159"/>
                <a:gd name="T16" fmla="*/ 126 w 204"/>
                <a:gd name="T17" fmla="*/ 23 h 159"/>
                <a:gd name="T18" fmla="*/ 119 w 204"/>
                <a:gd name="T19" fmla="*/ 33 h 159"/>
                <a:gd name="T20" fmla="*/ 108 w 204"/>
                <a:gd name="T21" fmla="*/ 26 h 159"/>
                <a:gd name="T22" fmla="*/ 96 w 204"/>
                <a:gd name="T23" fmla="*/ 20 h 159"/>
                <a:gd name="T24" fmla="*/ 97 w 204"/>
                <a:gd name="T25" fmla="*/ 12 h 159"/>
                <a:gd name="T26" fmla="*/ 96 w 204"/>
                <a:gd name="T27" fmla="*/ 6 h 159"/>
                <a:gd name="T28" fmla="*/ 91 w 204"/>
                <a:gd name="T29" fmla="*/ 7 h 159"/>
                <a:gd name="T30" fmla="*/ 79 w 204"/>
                <a:gd name="T31" fmla="*/ 3 h 159"/>
                <a:gd name="T32" fmla="*/ 71 w 204"/>
                <a:gd name="T33" fmla="*/ 7 h 159"/>
                <a:gd name="T34" fmla="*/ 67 w 204"/>
                <a:gd name="T35" fmla="*/ 14 h 159"/>
                <a:gd name="T36" fmla="*/ 69 w 204"/>
                <a:gd name="T37" fmla="*/ 22 h 159"/>
                <a:gd name="T38" fmla="*/ 61 w 204"/>
                <a:gd name="T39" fmla="*/ 21 h 159"/>
                <a:gd name="T40" fmla="*/ 52 w 204"/>
                <a:gd name="T41" fmla="*/ 17 h 159"/>
                <a:gd name="T42" fmla="*/ 48 w 204"/>
                <a:gd name="T43" fmla="*/ 21 h 159"/>
                <a:gd name="T44" fmla="*/ 45 w 204"/>
                <a:gd name="T45" fmla="*/ 26 h 159"/>
                <a:gd name="T46" fmla="*/ 42 w 204"/>
                <a:gd name="T47" fmla="*/ 30 h 159"/>
                <a:gd name="T48" fmla="*/ 35 w 204"/>
                <a:gd name="T49" fmla="*/ 33 h 159"/>
                <a:gd name="T50" fmla="*/ 32 w 204"/>
                <a:gd name="T51" fmla="*/ 44 h 159"/>
                <a:gd name="T52" fmla="*/ 9 w 204"/>
                <a:gd name="T53" fmla="*/ 52 h 159"/>
                <a:gd name="T54" fmla="*/ 3 w 204"/>
                <a:gd name="T55" fmla="*/ 58 h 159"/>
                <a:gd name="T56" fmla="*/ 2 w 204"/>
                <a:gd name="T57" fmla="*/ 70 h 159"/>
                <a:gd name="T58" fmla="*/ 4 w 204"/>
                <a:gd name="T59" fmla="*/ 76 h 159"/>
                <a:gd name="T60" fmla="*/ 4 w 204"/>
                <a:gd name="T61" fmla="*/ 81 h 159"/>
                <a:gd name="T62" fmla="*/ 9 w 204"/>
                <a:gd name="T63" fmla="*/ 90 h 159"/>
                <a:gd name="T64" fmla="*/ 20 w 204"/>
                <a:gd name="T65" fmla="*/ 112 h 159"/>
                <a:gd name="T66" fmla="*/ 19 w 204"/>
                <a:gd name="T67" fmla="*/ 123 h 159"/>
                <a:gd name="T68" fmla="*/ 25 w 204"/>
                <a:gd name="T69" fmla="*/ 132 h 159"/>
                <a:gd name="T70" fmla="*/ 43 w 204"/>
                <a:gd name="T71" fmla="*/ 126 h 159"/>
                <a:gd name="T72" fmla="*/ 57 w 204"/>
                <a:gd name="T73" fmla="*/ 125 h 159"/>
                <a:gd name="T74" fmla="*/ 74 w 204"/>
                <a:gd name="T75" fmla="*/ 119 h 159"/>
                <a:gd name="T76" fmla="*/ 98 w 204"/>
                <a:gd name="T77" fmla="*/ 114 h 159"/>
                <a:gd name="T78" fmla="*/ 112 w 204"/>
                <a:gd name="T79" fmla="*/ 121 h 159"/>
                <a:gd name="T80" fmla="*/ 120 w 204"/>
                <a:gd name="T81" fmla="*/ 132 h 159"/>
                <a:gd name="T82" fmla="*/ 125 w 204"/>
                <a:gd name="T83" fmla="*/ 125 h 159"/>
                <a:gd name="T84" fmla="*/ 129 w 204"/>
                <a:gd name="T85" fmla="*/ 125 h 159"/>
                <a:gd name="T86" fmla="*/ 129 w 204"/>
                <a:gd name="T87" fmla="*/ 134 h 159"/>
                <a:gd name="T88" fmla="*/ 136 w 204"/>
                <a:gd name="T89" fmla="*/ 134 h 159"/>
                <a:gd name="T90" fmla="*/ 139 w 204"/>
                <a:gd name="T91" fmla="*/ 138 h 159"/>
                <a:gd name="T92" fmla="*/ 153 w 204"/>
                <a:gd name="T93" fmla="*/ 154 h 159"/>
                <a:gd name="T94" fmla="*/ 166 w 204"/>
                <a:gd name="T95" fmla="*/ 158 h 159"/>
                <a:gd name="T96" fmla="*/ 175 w 204"/>
                <a:gd name="T97" fmla="*/ 156 h 159"/>
                <a:gd name="T98" fmla="*/ 187 w 204"/>
                <a:gd name="T99" fmla="*/ 154 h 159"/>
                <a:gd name="T100" fmla="*/ 196 w 204"/>
                <a:gd name="T101" fmla="*/ 141 h 159"/>
                <a:gd name="T102" fmla="*/ 199 w 204"/>
                <a:gd name="T103" fmla="*/ 122 h 159"/>
                <a:gd name="T104" fmla="*/ 201 w 204"/>
                <a:gd name="T105" fmla="*/ 9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4" h="159">
                  <a:moveTo>
                    <a:pt x="201" y="92"/>
                  </a:moveTo>
                  <a:cubicBezTo>
                    <a:pt x="200" y="90"/>
                    <a:pt x="199" y="89"/>
                    <a:pt x="199" y="87"/>
                  </a:cubicBezTo>
                  <a:cubicBezTo>
                    <a:pt x="198" y="84"/>
                    <a:pt x="195" y="80"/>
                    <a:pt x="195" y="79"/>
                  </a:cubicBezTo>
                  <a:cubicBezTo>
                    <a:pt x="194" y="78"/>
                    <a:pt x="190" y="72"/>
                    <a:pt x="189" y="71"/>
                  </a:cubicBezTo>
                  <a:cubicBezTo>
                    <a:pt x="188" y="70"/>
                    <a:pt x="185" y="67"/>
                    <a:pt x="183" y="66"/>
                  </a:cubicBezTo>
                  <a:cubicBezTo>
                    <a:pt x="182" y="65"/>
                    <a:pt x="181" y="65"/>
                    <a:pt x="180" y="62"/>
                  </a:cubicBezTo>
                  <a:cubicBezTo>
                    <a:pt x="178" y="59"/>
                    <a:pt x="177" y="59"/>
                    <a:pt x="177" y="59"/>
                  </a:cubicBezTo>
                  <a:cubicBezTo>
                    <a:pt x="176" y="59"/>
                    <a:pt x="175" y="58"/>
                    <a:pt x="175" y="59"/>
                  </a:cubicBezTo>
                  <a:cubicBezTo>
                    <a:pt x="175" y="59"/>
                    <a:pt x="174" y="59"/>
                    <a:pt x="173" y="57"/>
                  </a:cubicBezTo>
                  <a:cubicBezTo>
                    <a:pt x="171" y="55"/>
                    <a:pt x="170" y="53"/>
                    <a:pt x="169" y="52"/>
                  </a:cubicBezTo>
                  <a:cubicBezTo>
                    <a:pt x="168" y="51"/>
                    <a:pt x="166" y="48"/>
                    <a:pt x="165" y="47"/>
                  </a:cubicBezTo>
                  <a:cubicBezTo>
                    <a:pt x="163" y="47"/>
                    <a:pt x="160" y="46"/>
                    <a:pt x="159" y="44"/>
                  </a:cubicBezTo>
                  <a:cubicBezTo>
                    <a:pt x="158" y="43"/>
                    <a:pt x="156" y="42"/>
                    <a:pt x="155" y="41"/>
                  </a:cubicBezTo>
                  <a:cubicBezTo>
                    <a:pt x="154" y="40"/>
                    <a:pt x="151" y="39"/>
                    <a:pt x="151" y="37"/>
                  </a:cubicBezTo>
                  <a:cubicBezTo>
                    <a:pt x="151" y="36"/>
                    <a:pt x="150" y="34"/>
                    <a:pt x="148" y="31"/>
                  </a:cubicBezTo>
                  <a:cubicBezTo>
                    <a:pt x="147" y="29"/>
                    <a:pt x="144" y="25"/>
                    <a:pt x="143" y="23"/>
                  </a:cubicBezTo>
                  <a:cubicBezTo>
                    <a:pt x="143" y="22"/>
                    <a:pt x="141" y="19"/>
                    <a:pt x="140" y="18"/>
                  </a:cubicBezTo>
                  <a:cubicBezTo>
                    <a:pt x="139" y="17"/>
                    <a:pt x="138" y="17"/>
                    <a:pt x="137" y="17"/>
                  </a:cubicBezTo>
                  <a:cubicBezTo>
                    <a:pt x="136" y="17"/>
                    <a:pt x="135" y="18"/>
                    <a:pt x="135" y="17"/>
                  </a:cubicBezTo>
                  <a:cubicBezTo>
                    <a:pt x="134" y="16"/>
                    <a:pt x="133" y="11"/>
                    <a:pt x="131" y="9"/>
                  </a:cubicBezTo>
                  <a:cubicBezTo>
                    <a:pt x="129" y="6"/>
                    <a:pt x="128" y="6"/>
                    <a:pt x="129" y="6"/>
                  </a:cubicBezTo>
                  <a:cubicBezTo>
                    <a:pt x="130" y="5"/>
                    <a:pt x="127" y="4"/>
                    <a:pt x="127" y="4"/>
                  </a:cubicBezTo>
                  <a:cubicBezTo>
                    <a:pt x="126" y="3"/>
                    <a:pt x="125" y="0"/>
                    <a:pt x="124" y="0"/>
                  </a:cubicBezTo>
                  <a:cubicBezTo>
                    <a:pt x="123" y="0"/>
                    <a:pt x="123" y="5"/>
                    <a:pt x="123" y="6"/>
                  </a:cubicBezTo>
                  <a:cubicBezTo>
                    <a:pt x="122" y="7"/>
                    <a:pt x="123" y="10"/>
                    <a:pt x="123" y="10"/>
                  </a:cubicBezTo>
                  <a:cubicBezTo>
                    <a:pt x="123" y="11"/>
                    <a:pt x="123" y="12"/>
                    <a:pt x="124" y="14"/>
                  </a:cubicBezTo>
                  <a:cubicBezTo>
                    <a:pt x="124" y="15"/>
                    <a:pt x="126" y="22"/>
                    <a:pt x="126" y="23"/>
                  </a:cubicBezTo>
                  <a:cubicBezTo>
                    <a:pt x="126" y="25"/>
                    <a:pt x="125" y="34"/>
                    <a:pt x="124" y="34"/>
                  </a:cubicBezTo>
                  <a:cubicBezTo>
                    <a:pt x="123" y="34"/>
                    <a:pt x="122" y="33"/>
                    <a:pt x="121" y="33"/>
                  </a:cubicBezTo>
                  <a:cubicBezTo>
                    <a:pt x="120" y="33"/>
                    <a:pt x="121" y="34"/>
                    <a:pt x="119" y="33"/>
                  </a:cubicBezTo>
                  <a:cubicBezTo>
                    <a:pt x="118" y="33"/>
                    <a:pt x="118" y="32"/>
                    <a:pt x="116" y="31"/>
                  </a:cubicBezTo>
                  <a:cubicBezTo>
                    <a:pt x="115" y="30"/>
                    <a:pt x="112" y="30"/>
                    <a:pt x="111" y="29"/>
                  </a:cubicBezTo>
                  <a:cubicBezTo>
                    <a:pt x="110" y="28"/>
                    <a:pt x="110" y="27"/>
                    <a:pt x="108" y="26"/>
                  </a:cubicBezTo>
                  <a:cubicBezTo>
                    <a:pt x="106" y="25"/>
                    <a:pt x="105" y="24"/>
                    <a:pt x="104" y="24"/>
                  </a:cubicBezTo>
                  <a:cubicBezTo>
                    <a:pt x="102" y="23"/>
                    <a:pt x="102" y="24"/>
                    <a:pt x="101" y="23"/>
                  </a:cubicBezTo>
                  <a:cubicBezTo>
                    <a:pt x="100" y="22"/>
                    <a:pt x="97" y="21"/>
                    <a:pt x="96" y="20"/>
                  </a:cubicBezTo>
                  <a:cubicBezTo>
                    <a:pt x="96" y="18"/>
                    <a:pt x="97" y="16"/>
                    <a:pt x="97" y="16"/>
                  </a:cubicBezTo>
                  <a:cubicBezTo>
                    <a:pt x="98" y="16"/>
                    <a:pt x="98" y="14"/>
                    <a:pt x="98" y="14"/>
                  </a:cubicBezTo>
                  <a:cubicBezTo>
                    <a:pt x="97" y="13"/>
                    <a:pt x="96" y="12"/>
                    <a:pt x="97" y="12"/>
                  </a:cubicBezTo>
                  <a:cubicBezTo>
                    <a:pt x="99" y="11"/>
                    <a:pt x="100" y="12"/>
                    <a:pt x="99" y="11"/>
                  </a:cubicBezTo>
                  <a:cubicBezTo>
                    <a:pt x="99" y="10"/>
                    <a:pt x="101" y="7"/>
                    <a:pt x="99" y="6"/>
                  </a:cubicBezTo>
                  <a:cubicBezTo>
                    <a:pt x="97" y="5"/>
                    <a:pt x="96" y="5"/>
                    <a:pt x="96" y="6"/>
                  </a:cubicBezTo>
                  <a:cubicBezTo>
                    <a:pt x="96" y="6"/>
                    <a:pt x="97" y="8"/>
                    <a:pt x="96" y="7"/>
                  </a:cubicBezTo>
                  <a:cubicBezTo>
                    <a:pt x="95" y="6"/>
                    <a:pt x="94" y="5"/>
                    <a:pt x="93" y="6"/>
                  </a:cubicBezTo>
                  <a:cubicBezTo>
                    <a:pt x="93" y="6"/>
                    <a:pt x="93" y="7"/>
                    <a:pt x="91" y="7"/>
                  </a:cubicBezTo>
                  <a:cubicBezTo>
                    <a:pt x="90" y="6"/>
                    <a:pt x="87" y="5"/>
                    <a:pt x="86" y="5"/>
                  </a:cubicBezTo>
                  <a:cubicBezTo>
                    <a:pt x="84" y="5"/>
                    <a:pt x="83" y="4"/>
                    <a:pt x="82" y="4"/>
                  </a:cubicBezTo>
                  <a:cubicBezTo>
                    <a:pt x="81" y="3"/>
                    <a:pt x="79" y="3"/>
                    <a:pt x="79" y="3"/>
                  </a:cubicBezTo>
                  <a:cubicBezTo>
                    <a:pt x="79" y="3"/>
                    <a:pt x="80" y="5"/>
                    <a:pt x="79" y="6"/>
                  </a:cubicBezTo>
                  <a:cubicBezTo>
                    <a:pt x="78" y="7"/>
                    <a:pt x="74" y="8"/>
                    <a:pt x="74" y="7"/>
                  </a:cubicBezTo>
                  <a:cubicBezTo>
                    <a:pt x="73" y="7"/>
                    <a:pt x="72" y="6"/>
                    <a:pt x="71" y="7"/>
                  </a:cubicBezTo>
                  <a:cubicBezTo>
                    <a:pt x="70" y="8"/>
                    <a:pt x="69" y="10"/>
                    <a:pt x="69" y="10"/>
                  </a:cubicBezTo>
                  <a:cubicBezTo>
                    <a:pt x="68" y="10"/>
                    <a:pt x="70" y="12"/>
                    <a:pt x="69" y="12"/>
                  </a:cubicBezTo>
                  <a:cubicBezTo>
                    <a:pt x="68" y="13"/>
                    <a:pt x="68" y="13"/>
                    <a:pt x="67" y="14"/>
                  </a:cubicBezTo>
                  <a:cubicBezTo>
                    <a:pt x="67" y="15"/>
                    <a:pt x="66" y="18"/>
                    <a:pt x="67" y="18"/>
                  </a:cubicBezTo>
                  <a:cubicBezTo>
                    <a:pt x="68" y="18"/>
                    <a:pt x="70" y="19"/>
                    <a:pt x="69" y="19"/>
                  </a:cubicBezTo>
                  <a:cubicBezTo>
                    <a:pt x="69" y="20"/>
                    <a:pt x="71" y="22"/>
                    <a:pt x="69" y="22"/>
                  </a:cubicBezTo>
                  <a:cubicBezTo>
                    <a:pt x="68" y="21"/>
                    <a:pt x="67" y="20"/>
                    <a:pt x="66" y="20"/>
                  </a:cubicBezTo>
                  <a:cubicBezTo>
                    <a:pt x="66" y="20"/>
                    <a:pt x="63" y="20"/>
                    <a:pt x="63" y="20"/>
                  </a:cubicBezTo>
                  <a:cubicBezTo>
                    <a:pt x="62" y="20"/>
                    <a:pt x="62" y="22"/>
                    <a:pt x="61" y="21"/>
                  </a:cubicBezTo>
                  <a:cubicBezTo>
                    <a:pt x="60" y="19"/>
                    <a:pt x="61" y="19"/>
                    <a:pt x="59" y="18"/>
                  </a:cubicBezTo>
                  <a:cubicBezTo>
                    <a:pt x="58" y="18"/>
                    <a:pt x="57" y="16"/>
                    <a:pt x="56" y="16"/>
                  </a:cubicBezTo>
                  <a:cubicBezTo>
                    <a:pt x="55" y="15"/>
                    <a:pt x="53" y="17"/>
                    <a:pt x="52" y="17"/>
                  </a:cubicBezTo>
                  <a:cubicBezTo>
                    <a:pt x="51" y="16"/>
                    <a:pt x="51" y="15"/>
                    <a:pt x="50" y="16"/>
                  </a:cubicBezTo>
                  <a:cubicBezTo>
                    <a:pt x="50" y="17"/>
                    <a:pt x="50" y="19"/>
                    <a:pt x="49" y="18"/>
                  </a:cubicBezTo>
                  <a:cubicBezTo>
                    <a:pt x="48" y="18"/>
                    <a:pt x="48" y="20"/>
                    <a:pt x="48" y="21"/>
                  </a:cubicBezTo>
                  <a:cubicBezTo>
                    <a:pt x="48" y="21"/>
                    <a:pt x="49" y="24"/>
                    <a:pt x="48" y="23"/>
                  </a:cubicBezTo>
                  <a:cubicBezTo>
                    <a:pt x="46" y="23"/>
                    <a:pt x="45" y="22"/>
                    <a:pt x="45" y="22"/>
                  </a:cubicBezTo>
                  <a:cubicBezTo>
                    <a:pt x="45" y="23"/>
                    <a:pt x="44" y="25"/>
                    <a:pt x="45" y="26"/>
                  </a:cubicBezTo>
                  <a:cubicBezTo>
                    <a:pt x="45" y="26"/>
                    <a:pt x="45" y="28"/>
                    <a:pt x="44" y="28"/>
                  </a:cubicBezTo>
                  <a:cubicBezTo>
                    <a:pt x="44" y="28"/>
                    <a:pt x="42" y="27"/>
                    <a:pt x="42" y="27"/>
                  </a:cubicBezTo>
                  <a:cubicBezTo>
                    <a:pt x="42" y="28"/>
                    <a:pt x="42" y="29"/>
                    <a:pt x="42" y="30"/>
                  </a:cubicBezTo>
                  <a:cubicBezTo>
                    <a:pt x="43" y="31"/>
                    <a:pt x="43" y="34"/>
                    <a:pt x="42" y="33"/>
                  </a:cubicBezTo>
                  <a:cubicBezTo>
                    <a:pt x="41" y="32"/>
                    <a:pt x="39" y="29"/>
                    <a:pt x="38" y="29"/>
                  </a:cubicBezTo>
                  <a:cubicBezTo>
                    <a:pt x="38" y="29"/>
                    <a:pt x="35" y="32"/>
                    <a:pt x="35" y="33"/>
                  </a:cubicBezTo>
                  <a:cubicBezTo>
                    <a:pt x="35" y="35"/>
                    <a:pt x="37" y="37"/>
                    <a:pt x="36" y="38"/>
                  </a:cubicBezTo>
                  <a:cubicBezTo>
                    <a:pt x="35" y="39"/>
                    <a:pt x="35" y="41"/>
                    <a:pt x="35" y="42"/>
                  </a:cubicBezTo>
                  <a:cubicBezTo>
                    <a:pt x="34" y="43"/>
                    <a:pt x="33" y="43"/>
                    <a:pt x="32" y="44"/>
                  </a:cubicBezTo>
                  <a:cubicBezTo>
                    <a:pt x="30" y="45"/>
                    <a:pt x="24" y="47"/>
                    <a:pt x="23" y="48"/>
                  </a:cubicBezTo>
                  <a:cubicBezTo>
                    <a:pt x="21" y="49"/>
                    <a:pt x="19" y="50"/>
                    <a:pt x="17" y="50"/>
                  </a:cubicBezTo>
                  <a:cubicBezTo>
                    <a:pt x="15" y="50"/>
                    <a:pt x="10" y="51"/>
                    <a:pt x="9" y="52"/>
                  </a:cubicBezTo>
                  <a:cubicBezTo>
                    <a:pt x="8" y="53"/>
                    <a:pt x="7" y="55"/>
                    <a:pt x="6" y="55"/>
                  </a:cubicBezTo>
                  <a:cubicBezTo>
                    <a:pt x="5" y="55"/>
                    <a:pt x="4" y="60"/>
                    <a:pt x="4" y="59"/>
                  </a:cubicBezTo>
                  <a:cubicBezTo>
                    <a:pt x="3" y="59"/>
                    <a:pt x="4" y="57"/>
                    <a:pt x="3" y="58"/>
                  </a:cubicBezTo>
                  <a:cubicBezTo>
                    <a:pt x="2" y="59"/>
                    <a:pt x="0" y="60"/>
                    <a:pt x="1" y="62"/>
                  </a:cubicBezTo>
                  <a:cubicBezTo>
                    <a:pt x="2" y="64"/>
                    <a:pt x="2" y="65"/>
                    <a:pt x="2" y="66"/>
                  </a:cubicBezTo>
                  <a:cubicBezTo>
                    <a:pt x="1" y="67"/>
                    <a:pt x="1" y="71"/>
                    <a:pt x="2" y="70"/>
                  </a:cubicBezTo>
                  <a:cubicBezTo>
                    <a:pt x="2" y="70"/>
                    <a:pt x="3" y="68"/>
                    <a:pt x="3" y="68"/>
                  </a:cubicBezTo>
                  <a:cubicBezTo>
                    <a:pt x="3" y="69"/>
                    <a:pt x="2" y="70"/>
                    <a:pt x="3" y="72"/>
                  </a:cubicBezTo>
                  <a:cubicBezTo>
                    <a:pt x="3" y="74"/>
                    <a:pt x="3" y="74"/>
                    <a:pt x="4" y="76"/>
                  </a:cubicBezTo>
                  <a:cubicBezTo>
                    <a:pt x="6" y="77"/>
                    <a:pt x="8" y="80"/>
                    <a:pt x="6" y="80"/>
                  </a:cubicBezTo>
                  <a:cubicBezTo>
                    <a:pt x="5" y="79"/>
                    <a:pt x="3" y="77"/>
                    <a:pt x="4" y="78"/>
                  </a:cubicBezTo>
                  <a:cubicBezTo>
                    <a:pt x="4" y="79"/>
                    <a:pt x="4" y="81"/>
                    <a:pt x="4" y="81"/>
                  </a:cubicBezTo>
                  <a:cubicBezTo>
                    <a:pt x="3" y="80"/>
                    <a:pt x="2" y="78"/>
                    <a:pt x="2" y="80"/>
                  </a:cubicBezTo>
                  <a:cubicBezTo>
                    <a:pt x="3" y="82"/>
                    <a:pt x="3" y="84"/>
                    <a:pt x="5" y="85"/>
                  </a:cubicBezTo>
                  <a:cubicBezTo>
                    <a:pt x="6" y="86"/>
                    <a:pt x="8" y="89"/>
                    <a:pt x="9" y="90"/>
                  </a:cubicBezTo>
                  <a:cubicBezTo>
                    <a:pt x="9" y="92"/>
                    <a:pt x="12" y="96"/>
                    <a:pt x="12" y="97"/>
                  </a:cubicBezTo>
                  <a:cubicBezTo>
                    <a:pt x="13" y="97"/>
                    <a:pt x="15" y="101"/>
                    <a:pt x="15" y="103"/>
                  </a:cubicBezTo>
                  <a:cubicBezTo>
                    <a:pt x="16" y="104"/>
                    <a:pt x="18" y="110"/>
                    <a:pt x="20" y="112"/>
                  </a:cubicBezTo>
                  <a:cubicBezTo>
                    <a:pt x="21" y="115"/>
                    <a:pt x="23" y="119"/>
                    <a:pt x="22" y="119"/>
                  </a:cubicBezTo>
                  <a:cubicBezTo>
                    <a:pt x="21" y="118"/>
                    <a:pt x="20" y="116"/>
                    <a:pt x="20" y="118"/>
                  </a:cubicBezTo>
                  <a:cubicBezTo>
                    <a:pt x="20" y="120"/>
                    <a:pt x="20" y="122"/>
                    <a:pt x="19" y="123"/>
                  </a:cubicBezTo>
                  <a:cubicBezTo>
                    <a:pt x="18" y="124"/>
                    <a:pt x="17" y="124"/>
                    <a:pt x="18" y="125"/>
                  </a:cubicBezTo>
                  <a:cubicBezTo>
                    <a:pt x="18" y="126"/>
                    <a:pt x="19" y="128"/>
                    <a:pt x="20" y="128"/>
                  </a:cubicBezTo>
                  <a:cubicBezTo>
                    <a:pt x="22" y="129"/>
                    <a:pt x="23" y="131"/>
                    <a:pt x="25" y="132"/>
                  </a:cubicBezTo>
                  <a:cubicBezTo>
                    <a:pt x="27" y="133"/>
                    <a:pt x="31" y="134"/>
                    <a:pt x="32" y="133"/>
                  </a:cubicBezTo>
                  <a:cubicBezTo>
                    <a:pt x="34" y="133"/>
                    <a:pt x="37" y="130"/>
                    <a:pt x="38" y="129"/>
                  </a:cubicBezTo>
                  <a:cubicBezTo>
                    <a:pt x="40" y="129"/>
                    <a:pt x="41" y="126"/>
                    <a:pt x="43" y="126"/>
                  </a:cubicBezTo>
                  <a:cubicBezTo>
                    <a:pt x="44" y="126"/>
                    <a:pt x="49" y="125"/>
                    <a:pt x="51" y="126"/>
                  </a:cubicBezTo>
                  <a:cubicBezTo>
                    <a:pt x="52" y="126"/>
                    <a:pt x="54" y="127"/>
                    <a:pt x="55" y="126"/>
                  </a:cubicBezTo>
                  <a:cubicBezTo>
                    <a:pt x="56" y="125"/>
                    <a:pt x="56" y="124"/>
                    <a:pt x="57" y="125"/>
                  </a:cubicBezTo>
                  <a:cubicBezTo>
                    <a:pt x="58" y="126"/>
                    <a:pt x="59" y="127"/>
                    <a:pt x="60" y="126"/>
                  </a:cubicBezTo>
                  <a:cubicBezTo>
                    <a:pt x="61" y="124"/>
                    <a:pt x="61" y="120"/>
                    <a:pt x="63" y="120"/>
                  </a:cubicBezTo>
                  <a:cubicBezTo>
                    <a:pt x="65" y="119"/>
                    <a:pt x="70" y="119"/>
                    <a:pt x="74" y="119"/>
                  </a:cubicBezTo>
                  <a:cubicBezTo>
                    <a:pt x="79" y="119"/>
                    <a:pt x="79" y="120"/>
                    <a:pt x="82" y="118"/>
                  </a:cubicBezTo>
                  <a:cubicBezTo>
                    <a:pt x="85" y="116"/>
                    <a:pt x="90" y="115"/>
                    <a:pt x="92" y="114"/>
                  </a:cubicBezTo>
                  <a:cubicBezTo>
                    <a:pt x="94" y="114"/>
                    <a:pt x="96" y="113"/>
                    <a:pt x="98" y="114"/>
                  </a:cubicBezTo>
                  <a:cubicBezTo>
                    <a:pt x="100" y="115"/>
                    <a:pt x="101" y="117"/>
                    <a:pt x="105" y="117"/>
                  </a:cubicBezTo>
                  <a:cubicBezTo>
                    <a:pt x="108" y="117"/>
                    <a:pt x="111" y="118"/>
                    <a:pt x="111" y="118"/>
                  </a:cubicBezTo>
                  <a:cubicBezTo>
                    <a:pt x="112" y="119"/>
                    <a:pt x="111" y="119"/>
                    <a:pt x="112" y="121"/>
                  </a:cubicBezTo>
                  <a:cubicBezTo>
                    <a:pt x="112" y="122"/>
                    <a:pt x="113" y="121"/>
                    <a:pt x="114" y="123"/>
                  </a:cubicBezTo>
                  <a:cubicBezTo>
                    <a:pt x="115" y="125"/>
                    <a:pt x="117" y="127"/>
                    <a:pt x="118" y="128"/>
                  </a:cubicBezTo>
                  <a:cubicBezTo>
                    <a:pt x="118" y="129"/>
                    <a:pt x="119" y="131"/>
                    <a:pt x="120" y="132"/>
                  </a:cubicBezTo>
                  <a:cubicBezTo>
                    <a:pt x="121" y="132"/>
                    <a:pt x="123" y="134"/>
                    <a:pt x="123" y="133"/>
                  </a:cubicBezTo>
                  <a:cubicBezTo>
                    <a:pt x="123" y="131"/>
                    <a:pt x="122" y="131"/>
                    <a:pt x="123" y="130"/>
                  </a:cubicBezTo>
                  <a:cubicBezTo>
                    <a:pt x="124" y="129"/>
                    <a:pt x="123" y="125"/>
                    <a:pt x="125" y="125"/>
                  </a:cubicBezTo>
                  <a:cubicBezTo>
                    <a:pt x="127" y="124"/>
                    <a:pt x="127" y="124"/>
                    <a:pt x="127" y="123"/>
                  </a:cubicBezTo>
                  <a:cubicBezTo>
                    <a:pt x="127" y="122"/>
                    <a:pt x="129" y="120"/>
                    <a:pt x="129" y="121"/>
                  </a:cubicBezTo>
                  <a:cubicBezTo>
                    <a:pt x="129" y="121"/>
                    <a:pt x="130" y="123"/>
                    <a:pt x="129" y="125"/>
                  </a:cubicBezTo>
                  <a:cubicBezTo>
                    <a:pt x="129" y="126"/>
                    <a:pt x="130" y="131"/>
                    <a:pt x="129" y="132"/>
                  </a:cubicBezTo>
                  <a:cubicBezTo>
                    <a:pt x="129" y="132"/>
                    <a:pt x="128" y="133"/>
                    <a:pt x="128" y="134"/>
                  </a:cubicBezTo>
                  <a:cubicBezTo>
                    <a:pt x="128" y="135"/>
                    <a:pt x="129" y="135"/>
                    <a:pt x="129" y="134"/>
                  </a:cubicBezTo>
                  <a:cubicBezTo>
                    <a:pt x="130" y="134"/>
                    <a:pt x="132" y="133"/>
                    <a:pt x="132" y="132"/>
                  </a:cubicBezTo>
                  <a:cubicBezTo>
                    <a:pt x="132" y="131"/>
                    <a:pt x="132" y="128"/>
                    <a:pt x="133" y="129"/>
                  </a:cubicBezTo>
                  <a:cubicBezTo>
                    <a:pt x="133" y="130"/>
                    <a:pt x="135" y="133"/>
                    <a:pt x="136" y="134"/>
                  </a:cubicBezTo>
                  <a:cubicBezTo>
                    <a:pt x="137" y="136"/>
                    <a:pt x="134" y="137"/>
                    <a:pt x="134" y="137"/>
                  </a:cubicBezTo>
                  <a:cubicBezTo>
                    <a:pt x="135" y="138"/>
                    <a:pt x="136" y="138"/>
                    <a:pt x="137" y="138"/>
                  </a:cubicBezTo>
                  <a:cubicBezTo>
                    <a:pt x="138" y="137"/>
                    <a:pt x="137" y="135"/>
                    <a:pt x="139" y="138"/>
                  </a:cubicBezTo>
                  <a:cubicBezTo>
                    <a:pt x="141" y="140"/>
                    <a:pt x="144" y="143"/>
                    <a:pt x="145" y="145"/>
                  </a:cubicBezTo>
                  <a:cubicBezTo>
                    <a:pt x="145" y="147"/>
                    <a:pt x="146" y="149"/>
                    <a:pt x="148" y="151"/>
                  </a:cubicBezTo>
                  <a:cubicBezTo>
                    <a:pt x="150" y="153"/>
                    <a:pt x="149" y="153"/>
                    <a:pt x="153" y="154"/>
                  </a:cubicBezTo>
                  <a:cubicBezTo>
                    <a:pt x="156" y="155"/>
                    <a:pt x="155" y="158"/>
                    <a:pt x="157" y="157"/>
                  </a:cubicBezTo>
                  <a:cubicBezTo>
                    <a:pt x="158" y="156"/>
                    <a:pt x="157" y="154"/>
                    <a:pt x="159" y="155"/>
                  </a:cubicBezTo>
                  <a:cubicBezTo>
                    <a:pt x="161" y="156"/>
                    <a:pt x="165" y="159"/>
                    <a:pt x="166" y="158"/>
                  </a:cubicBezTo>
                  <a:cubicBezTo>
                    <a:pt x="167" y="158"/>
                    <a:pt x="169" y="156"/>
                    <a:pt x="171" y="156"/>
                  </a:cubicBezTo>
                  <a:cubicBezTo>
                    <a:pt x="172" y="156"/>
                    <a:pt x="172" y="153"/>
                    <a:pt x="172" y="153"/>
                  </a:cubicBezTo>
                  <a:cubicBezTo>
                    <a:pt x="172" y="153"/>
                    <a:pt x="173" y="153"/>
                    <a:pt x="175" y="156"/>
                  </a:cubicBezTo>
                  <a:cubicBezTo>
                    <a:pt x="178" y="158"/>
                    <a:pt x="178" y="159"/>
                    <a:pt x="180" y="159"/>
                  </a:cubicBezTo>
                  <a:cubicBezTo>
                    <a:pt x="182" y="158"/>
                    <a:pt x="184" y="159"/>
                    <a:pt x="185" y="158"/>
                  </a:cubicBezTo>
                  <a:cubicBezTo>
                    <a:pt x="186" y="156"/>
                    <a:pt x="185" y="154"/>
                    <a:pt x="187" y="154"/>
                  </a:cubicBezTo>
                  <a:cubicBezTo>
                    <a:pt x="190" y="153"/>
                    <a:pt x="191" y="153"/>
                    <a:pt x="193" y="152"/>
                  </a:cubicBezTo>
                  <a:cubicBezTo>
                    <a:pt x="195" y="151"/>
                    <a:pt x="197" y="152"/>
                    <a:pt x="197" y="150"/>
                  </a:cubicBezTo>
                  <a:cubicBezTo>
                    <a:pt x="197" y="148"/>
                    <a:pt x="195" y="142"/>
                    <a:pt x="196" y="141"/>
                  </a:cubicBezTo>
                  <a:cubicBezTo>
                    <a:pt x="196" y="141"/>
                    <a:pt x="195" y="137"/>
                    <a:pt x="196" y="135"/>
                  </a:cubicBezTo>
                  <a:cubicBezTo>
                    <a:pt x="196" y="133"/>
                    <a:pt x="195" y="130"/>
                    <a:pt x="196" y="129"/>
                  </a:cubicBezTo>
                  <a:cubicBezTo>
                    <a:pt x="197" y="128"/>
                    <a:pt x="198" y="123"/>
                    <a:pt x="199" y="122"/>
                  </a:cubicBezTo>
                  <a:cubicBezTo>
                    <a:pt x="200" y="121"/>
                    <a:pt x="201" y="121"/>
                    <a:pt x="203" y="119"/>
                  </a:cubicBezTo>
                  <a:cubicBezTo>
                    <a:pt x="204" y="118"/>
                    <a:pt x="204" y="105"/>
                    <a:pt x="203" y="102"/>
                  </a:cubicBezTo>
                  <a:cubicBezTo>
                    <a:pt x="203" y="99"/>
                    <a:pt x="203" y="94"/>
                    <a:pt x="201"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21" name="Freeform 54"/>
            <p:cNvSpPr/>
            <p:nvPr/>
          </p:nvSpPr>
          <p:spPr bwMode="auto">
            <a:xfrm>
              <a:off x="7618462" y="5430807"/>
              <a:ext cx="109461" cy="115776"/>
            </a:xfrm>
            <a:custGeom>
              <a:avLst/>
              <a:gdLst>
                <a:gd name="T0" fmla="*/ 18 w 22"/>
                <a:gd name="T1" fmla="*/ 2 h 23"/>
                <a:gd name="T2" fmla="*/ 12 w 22"/>
                <a:gd name="T3" fmla="*/ 3 h 23"/>
                <a:gd name="T4" fmla="*/ 4 w 22"/>
                <a:gd name="T5" fmla="*/ 1 h 23"/>
                <a:gd name="T6" fmla="*/ 0 w 22"/>
                <a:gd name="T7" fmla="*/ 2 h 23"/>
                <a:gd name="T8" fmla="*/ 6 w 22"/>
                <a:gd name="T9" fmla="*/ 11 h 23"/>
                <a:gd name="T10" fmla="*/ 8 w 22"/>
                <a:gd name="T11" fmla="*/ 16 h 23"/>
                <a:gd name="T12" fmla="*/ 16 w 22"/>
                <a:gd name="T13" fmla="*/ 23 h 23"/>
                <a:gd name="T14" fmla="*/ 18 w 22"/>
                <a:gd name="T15" fmla="*/ 18 h 23"/>
                <a:gd name="T16" fmla="*/ 21 w 22"/>
                <a:gd name="T17" fmla="*/ 20 h 23"/>
                <a:gd name="T18" fmla="*/ 21 w 22"/>
                <a:gd name="T19" fmla="*/ 18 h 23"/>
                <a:gd name="T20" fmla="*/ 22 w 22"/>
                <a:gd name="T21" fmla="*/ 13 h 23"/>
                <a:gd name="T22" fmla="*/ 20 w 22"/>
                <a:gd name="T23" fmla="*/ 5 h 23"/>
                <a:gd name="T24" fmla="*/ 18 w 22"/>
                <a:gd name="T25"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3">
                  <a:moveTo>
                    <a:pt x="18" y="2"/>
                  </a:moveTo>
                  <a:cubicBezTo>
                    <a:pt x="17" y="1"/>
                    <a:pt x="13" y="3"/>
                    <a:pt x="12" y="3"/>
                  </a:cubicBezTo>
                  <a:cubicBezTo>
                    <a:pt x="10" y="4"/>
                    <a:pt x="7" y="3"/>
                    <a:pt x="4" y="1"/>
                  </a:cubicBezTo>
                  <a:cubicBezTo>
                    <a:pt x="1" y="0"/>
                    <a:pt x="0" y="1"/>
                    <a:pt x="0" y="2"/>
                  </a:cubicBezTo>
                  <a:cubicBezTo>
                    <a:pt x="1" y="2"/>
                    <a:pt x="5" y="9"/>
                    <a:pt x="6" y="11"/>
                  </a:cubicBezTo>
                  <a:cubicBezTo>
                    <a:pt x="7" y="13"/>
                    <a:pt x="8" y="13"/>
                    <a:pt x="8" y="16"/>
                  </a:cubicBezTo>
                  <a:cubicBezTo>
                    <a:pt x="9" y="19"/>
                    <a:pt x="14" y="23"/>
                    <a:pt x="16" y="23"/>
                  </a:cubicBezTo>
                  <a:cubicBezTo>
                    <a:pt x="18" y="23"/>
                    <a:pt x="18" y="19"/>
                    <a:pt x="18" y="18"/>
                  </a:cubicBezTo>
                  <a:cubicBezTo>
                    <a:pt x="19" y="17"/>
                    <a:pt x="20" y="19"/>
                    <a:pt x="21" y="20"/>
                  </a:cubicBezTo>
                  <a:cubicBezTo>
                    <a:pt x="22" y="21"/>
                    <a:pt x="21" y="18"/>
                    <a:pt x="21" y="18"/>
                  </a:cubicBezTo>
                  <a:cubicBezTo>
                    <a:pt x="20" y="17"/>
                    <a:pt x="21" y="14"/>
                    <a:pt x="22" y="13"/>
                  </a:cubicBezTo>
                  <a:cubicBezTo>
                    <a:pt x="22" y="12"/>
                    <a:pt x="21" y="7"/>
                    <a:pt x="20" y="5"/>
                  </a:cubicBezTo>
                  <a:cubicBezTo>
                    <a:pt x="18" y="4"/>
                    <a:pt x="20" y="4"/>
                    <a:pt x="1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22" name="Freeform 55"/>
            <p:cNvSpPr/>
            <p:nvPr/>
          </p:nvSpPr>
          <p:spPr bwMode="auto">
            <a:xfrm>
              <a:off x="8205761" y="5426595"/>
              <a:ext cx="138931" cy="244183"/>
            </a:xfrm>
            <a:custGeom>
              <a:avLst/>
              <a:gdLst>
                <a:gd name="T0" fmla="*/ 27 w 28"/>
                <a:gd name="T1" fmla="*/ 14 h 49"/>
                <a:gd name="T2" fmla="*/ 25 w 28"/>
                <a:gd name="T3" fmla="*/ 6 h 49"/>
                <a:gd name="T4" fmla="*/ 23 w 28"/>
                <a:gd name="T5" fmla="*/ 3 h 49"/>
                <a:gd name="T6" fmla="*/ 21 w 28"/>
                <a:gd name="T7" fmla="*/ 5 h 49"/>
                <a:gd name="T8" fmla="*/ 19 w 28"/>
                <a:gd name="T9" fmla="*/ 3 h 49"/>
                <a:gd name="T10" fmla="*/ 17 w 28"/>
                <a:gd name="T11" fmla="*/ 1 h 49"/>
                <a:gd name="T12" fmla="*/ 14 w 28"/>
                <a:gd name="T13" fmla="*/ 2 h 49"/>
                <a:gd name="T14" fmla="*/ 13 w 28"/>
                <a:gd name="T15" fmla="*/ 9 h 49"/>
                <a:gd name="T16" fmla="*/ 13 w 28"/>
                <a:gd name="T17" fmla="*/ 14 h 49"/>
                <a:gd name="T18" fmla="*/ 9 w 28"/>
                <a:gd name="T19" fmla="*/ 23 h 49"/>
                <a:gd name="T20" fmla="*/ 4 w 28"/>
                <a:gd name="T21" fmla="*/ 28 h 49"/>
                <a:gd name="T22" fmla="*/ 4 w 28"/>
                <a:gd name="T23" fmla="*/ 34 h 49"/>
                <a:gd name="T24" fmla="*/ 2 w 28"/>
                <a:gd name="T25" fmla="*/ 38 h 49"/>
                <a:gd name="T26" fmla="*/ 0 w 28"/>
                <a:gd name="T27" fmla="*/ 42 h 49"/>
                <a:gd name="T28" fmla="*/ 7 w 28"/>
                <a:gd name="T29" fmla="*/ 45 h 49"/>
                <a:gd name="T30" fmla="*/ 10 w 28"/>
                <a:gd name="T31" fmla="*/ 48 h 49"/>
                <a:gd name="T32" fmla="*/ 15 w 28"/>
                <a:gd name="T33" fmla="*/ 48 h 49"/>
                <a:gd name="T34" fmla="*/ 19 w 28"/>
                <a:gd name="T35" fmla="*/ 44 h 49"/>
                <a:gd name="T36" fmla="*/ 20 w 28"/>
                <a:gd name="T37" fmla="*/ 38 h 49"/>
                <a:gd name="T38" fmla="*/ 18 w 28"/>
                <a:gd name="T39" fmla="*/ 31 h 49"/>
                <a:gd name="T40" fmla="*/ 24 w 28"/>
                <a:gd name="T41" fmla="*/ 26 h 49"/>
                <a:gd name="T42" fmla="*/ 27 w 28"/>
                <a:gd name="T43" fmla="*/ 26 h 49"/>
                <a:gd name="T44" fmla="*/ 25 w 28"/>
                <a:gd name="T45" fmla="*/ 21 h 49"/>
                <a:gd name="T46" fmla="*/ 27 w 28"/>
                <a:gd name="T47" fmla="*/ 1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 h="49">
                  <a:moveTo>
                    <a:pt x="27" y="14"/>
                  </a:moveTo>
                  <a:cubicBezTo>
                    <a:pt x="27" y="12"/>
                    <a:pt x="26" y="9"/>
                    <a:pt x="25" y="6"/>
                  </a:cubicBezTo>
                  <a:cubicBezTo>
                    <a:pt x="24" y="3"/>
                    <a:pt x="24" y="4"/>
                    <a:pt x="23" y="3"/>
                  </a:cubicBezTo>
                  <a:cubicBezTo>
                    <a:pt x="22" y="3"/>
                    <a:pt x="21" y="4"/>
                    <a:pt x="21" y="5"/>
                  </a:cubicBezTo>
                  <a:cubicBezTo>
                    <a:pt x="21" y="6"/>
                    <a:pt x="20" y="4"/>
                    <a:pt x="19" y="3"/>
                  </a:cubicBezTo>
                  <a:cubicBezTo>
                    <a:pt x="19" y="2"/>
                    <a:pt x="18" y="2"/>
                    <a:pt x="17" y="1"/>
                  </a:cubicBezTo>
                  <a:cubicBezTo>
                    <a:pt x="16" y="0"/>
                    <a:pt x="14" y="0"/>
                    <a:pt x="14" y="2"/>
                  </a:cubicBezTo>
                  <a:cubicBezTo>
                    <a:pt x="14" y="4"/>
                    <a:pt x="14" y="8"/>
                    <a:pt x="13" y="9"/>
                  </a:cubicBezTo>
                  <a:cubicBezTo>
                    <a:pt x="12" y="10"/>
                    <a:pt x="12" y="12"/>
                    <a:pt x="13" y="14"/>
                  </a:cubicBezTo>
                  <a:cubicBezTo>
                    <a:pt x="14" y="17"/>
                    <a:pt x="10" y="21"/>
                    <a:pt x="9" y="23"/>
                  </a:cubicBezTo>
                  <a:cubicBezTo>
                    <a:pt x="8" y="25"/>
                    <a:pt x="6" y="27"/>
                    <a:pt x="4" y="28"/>
                  </a:cubicBezTo>
                  <a:cubicBezTo>
                    <a:pt x="3" y="28"/>
                    <a:pt x="5" y="33"/>
                    <a:pt x="4" y="34"/>
                  </a:cubicBezTo>
                  <a:cubicBezTo>
                    <a:pt x="2" y="35"/>
                    <a:pt x="2" y="36"/>
                    <a:pt x="2" y="38"/>
                  </a:cubicBezTo>
                  <a:cubicBezTo>
                    <a:pt x="1" y="39"/>
                    <a:pt x="0" y="40"/>
                    <a:pt x="0" y="42"/>
                  </a:cubicBezTo>
                  <a:cubicBezTo>
                    <a:pt x="1" y="44"/>
                    <a:pt x="6" y="45"/>
                    <a:pt x="7" y="45"/>
                  </a:cubicBezTo>
                  <a:cubicBezTo>
                    <a:pt x="8" y="45"/>
                    <a:pt x="8" y="46"/>
                    <a:pt x="10" y="48"/>
                  </a:cubicBezTo>
                  <a:cubicBezTo>
                    <a:pt x="11" y="49"/>
                    <a:pt x="14" y="49"/>
                    <a:pt x="15" y="48"/>
                  </a:cubicBezTo>
                  <a:cubicBezTo>
                    <a:pt x="16" y="48"/>
                    <a:pt x="18" y="45"/>
                    <a:pt x="19" y="44"/>
                  </a:cubicBezTo>
                  <a:cubicBezTo>
                    <a:pt x="20" y="42"/>
                    <a:pt x="20" y="40"/>
                    <a:pt x="20" y="38"/>
                  </a:cubicBezTo>
                  <a:cubicBezTo>
                    <a:pt x="20" y="37"/>
                    <a:pt x="19" y="32"/>
                    <a:pt x="18" y="31"/>
                  </a:cubicBezTo>
                  <a:cubicBezTo>
                    <a:pt x="18" y="30"/>
                    <a:pt x="23" y="27"/>
                    <a:pt x="24" y="26"/>
                  </a:cubicBezTo>
                  <a:cubicBezTo>
                    <a:pt x="25" y="25"/>
                    <a:pt x="26" y="26"/>
                    <a:pt x="27" y="26"/>
                  </a:cubicBezTo>
                  <a:cubicBezTo>
                    <a:pt x="28" y="25"/>
                    <a:pt x="25" y="23"/>
                    <a:pt x="25" y="21"/>
                  </a:cubicBezTo>
                  <a:cubicBezTo>
                    <a:pt x="25" y="19"/>
                    <a:pt x="26" y="15"/>
                    <a:pt x="2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23" name="Freeform 56"/>
            <p:cNvSpPr/>
            <p:nvPr/>
          </p:nvSpPr>
          <p:spPr bwMode="auto">
            <a:xfrm>
              <a:off x="8205762" y="5207675"/>
              <a:ext cx="193663" cy="254707"/>
            </a:xfrm>
            <a:custGeom>
              <a:avLst/>
              <a:gdLst>
                <a:gd name="T0" fmla="*/ 38 w 39"/>
                <a:gd name="T1" fmla="*/ 32 h 51"/>
                <a:gd name="T2" fmla="*/ 39 w 39"/>
                <a:gd name="T3" fmla="*/ 25 h 51"/>
                <a:gd name="T4" fmla="*/ 35 w 39"/>
                <a:gd name="T5" fmla="*/ 24 h 51"/>
                <a:gd name="T6" fmla="*/ 31 w 39"/>
                <a:gd name="T7" fmla="*/ 25 h 51"/>
                <a:gd name="T8" fmla="*/ 25 w 39"/>
                <a:gd name="T9" fmla="*/ 20 h 51"/>
                <a:gd name="T10" fmla="*/ 20 w 39"/>
                <a:gd name="T11" fmla="*/ 13 h 51"/>
                <a:gd name="T12" fmla="*/ 21 w 39"/>
                <a:gd name="T13" fmla="*/ 17 h 51"/>
                <a:gd name="T14" fmla="*/ 21 w 39"/>
                <a:gd name="T15" fmla="*/ 20 h 51"/>
                <a:gd name="T16" fmla="*/ 17 w 39"/>
                <a:gd name="T17" fmla="*/ 17 h 51"/>
                <a:gd name="T18" fmla="*/ 15 w 39"/>
                <a:gd name="T19" fmla="*/ 11 h 51"/>
                <a:gd name="T20" fmla="*/ 9 w 39"/>
                <a:gd name="T21" fmla="*/ 6 h 51"/>
                <a:gd name="T22" fmla="*/ 2 w 39"/>
                <a:gd name="T23" fmla="*/ 1 h 51"/>
                <a:gd name="T24" fmla="*/ 8 w 39"/>
                <a:gd name="T25" fmla="*/ 9 h 51"/>
                <a:gd name="T26" fmla="*/ 15 w 39"/>
                <a:gd name="T27" fmla="*/ 17 h 51"/>
                <a:gd name="T28" fmla="*/ 18 w 39"/>
                <a:gd name="T29" fmla="*/ 20 h 51"/>
                <a:gd name="T30" fmla="*/ 20 w 39"/>
                <a:gd name="T31" fmla="*/ 23 h 51"/>
                <a:gd name="T32" fmla="*/ 20 w 39"/>
                <a:gd name="T33" fmla="*/ 29 h 51"/>
                <a:gd name="T34" fmla="*/ 18 w 39"/>
                <a:gd name="T35" fmla="*/ 35 h 51"/>
                <a:gd name="T36" fmla="*/ 27 w 39"/>
                <a:gd name="T37" fmla="*/ 41 h 51"/>
                <a:gd name="T38" fmla="*/ 28 w 39"/>
                <a:gd name="T39" fmla="*/ 49 h 51"/>
                <a:gd name="T40" fmla="*/ 33 w 39"/>
                <a:gd name="T41" fmla="*/ 51 h 51"/>
                <a:gd name="T42" fmla="*/ 34 w 39"/>
                <a:gd name="T43" fmla="*/ 46 h 51"/>
                <a:gd name="T44" fmla="*/ 37 w 39"/>
                <a:gd name="T45" fmla="*/ 39 h 51"/>
                <a:gd name="T46" fmla="*/ 36 w 39"/>
                <a:gd name="T47" fmla="*/ 35 h 51"/>
                <a:gd name="T48" fmla="*/ 38 w 39"/>
                <a:gd name="T49" fmla="*/ 3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51">
                  <a:moveTo>
                    <a:pt x="38" y="32"/>
                  </a:moveTo>
                  <a:cubicBezTo>
                    <a:pt x="38" y="31"/>
                    <a:pt x="39" y="27"/>
                    <a:pt x="39" y="25"/>
                  </a:cubicBezTo>
                  <a:cubicBezTo>
                    <a:pt x="38" y="24"/>
                    <a:pt x="36" y="23"/>
                    <a:pt x="35" y="24"/>
                  </a:cubicBezTo>
                  <a:cubicBezTo>
                    <a:pt x="33" y="25"/>
                    <a:pt x="34" y="26"/>
                    <a:pt x="31" y="25"/>
                  </a:cubicBezTo>
                  <a:cubicBezTo>
                    <a:pt x="28" y="24"/>
                    <a:pt x="25" y="21"/>
                    <a:pt x="25" y="20"/>
                  </a:cubicBezTo>
                  <a:cubicBezTo>
                    <a:pt x="24" y="19"/>
                    <a:pt x="21" y="14"/>
                    <a:pt x="20" y="13"/>
                  </a:cubicBezTo>
                  <a:cubicBezTo>
                    <a:pt x="19" y="12"/>
                    <a:pt x="20" y="15"/>
                    <a:pt x="21" y="17"/>
                  </a:cubicBezTo>
                  <a:cubicBezTo>
                    <a:pt x="23" y="19"/>
                    <a:pt x="22" y="20"/>
                    <a:pt x="21" y="20"/>
                  </a:cubicBezTo>
                  <a:cubicBezTo>
                    <a:pt x="21" y="21"/>
                    <a:pt x="19" y="19"/>
                    <a:pt x="17" y="17"/>
                  </a:cubicBezTo>
                  <a:cubicBezTo>
                    <a:pt x="16" y="14"/>
                    <a:pt x="15" y="13"/>
                    <a:pt x="15" y="11"/>
                  </a:cubicBezTo>
                  <a:cubicBezTo>
                    <a:pt x="15" y="10"/>
                    <a:pt x="11" y="7"/>
                    <a:pt x="9" y="6"/>
                  </a:cubicBezTo>
                  <a:cubicBezTo>
                    <a:pt x="7" y="5"/>
                    <a:pt x="4" y="2"/>
                    <a:pt x="2" y="1"/>
                  </a:cubicBezTo>
                  <a:cubicBezTo>
                    <a:pt x="0" y="0"/>
                    <a:pt x="6" y="7"/>
                    <a:pt x="8" y="9"/>
                  </a:cubicBezTo>
                  <a:cubicBezTo>
                    <a:pt x="10" y="11"/>
                    <a:pt x="14" y="16"/>
                    <a:pt x="15" y="17"/>
                  </a:cubicBezTo>
                  <a:cubicBezTo>
                    <a:pt x="17" y="18"/>
                    <a:pt x="18" y="19"/>
                    <a:pt x="18" y="20"/>
                  </a:cubicBezTo>
                  <a:cubicBezTo>
                    <a:pt x="17" y="21"/>
                    <a:pt x="17" y="21"/>
                    <a:pt x="20" y="23"/>
                  </a:cubicBezTo>
                  <a:cubicBezTo>
                    <a:pt x="22" y="25"/>
                    <a:pt x="19" y="26"/>
                    <a:pt x="20" y="29"/>
                  </a:cubicBezTo>
                  <a:cubicBezTo>
                    <a:pt x="21" y="31"/>
                    <a:pt x="19" y="34"/>
                    <a:pt x="18" y="35"/>
                  </a:cubicBezTo>
                  <a:cubicBezTo>
                    <a:pt x="18" y="37"/>
                    <a:pt x="25" y="39"/>
                    <a:pt x="27" y="41"/>
                  </a:cubicBezTo>
                  <a:cubicBezTo>
                    <a:pt x="30" y="43"/>
                    <a:pt x="27" y="49"/>
                    <a:pt x="28" y="49"/>
                  </a:cubicBezTo>
                  <a:cubicBezTo>
                    <a:pt x="29" y="51"/>
                    <a:pt x="32" y="51"/>
                    <a:pt x="33" y="51"/>
                  </a:cubicBezTo>
                  <a:cubicBezTo>
                    <a:pt x="34" y="51"/>
                    <a:pt x="34" y="48"/>
                    <a:pt x="34" y="46"/>
                  </a:cubicBezTo>
                  <a:cubicBezTo>
                    <a:pt x="34" y="45"/>
                    <a:pt x="36" y="40"/>
                    <a:pt x="37" y="39"/>
                  </a:cubicBezTo>
                  <a:cubicBezTo>
                    <a:pt x="37" y="37"/>
                    <a:pt x="35" y="36"/>
                    <a:pt x="36" y="35"/>
                  </a:cubicBezTo>
                  <a:cubicBezTo>
                    <a:pt x="37" y="34"/>
                    <a:pt x="38" y="33"/>
                    <a:pt x="38"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24" name="Freeform 57"/>
            <p:cNvSpPr/>
            <p:nvPr/>
          </p:nvSpPr>
          <p:spPr bwMode="auto">
            <a:xfrm>
              <a:off x="977131" y="2401687"/>
              <a:ext cx="2292364" cy="3574319"/>
            </a:xfrm>
            <a:custGeom>
              <a:avLst/>
              <a:gdLst>
                <a:gd name="T0" fmla="*/ 393 w 460"/>
                <a:gd name="T1" fmla="*/ 367 h 716"/>
                <a:gd name="T2" fmla="*/ 379 w 460"/>
                <a:gd name="T3" fmla="*/ 358 h 716"/>
                <a:gd name="T4" fmla="*/ 355 w 460"/>
                <a:gd name="T5" fmla="*/ 339 h 716"/>
                <a:gd name="T6" fmla="*/ 294 w 460"/>
                <a:gd name="T7" fmla="*/ 337 h 716"/>
                <a:gd name="T8" fmla="*/ 256 w 460"/>
                <a:gd name="T9" fmla="*/ 338 h 716"/>
                <a:gd name="T10" fmla="*/ 261 w 460"/>
                <a:gd name="T11" fmla="*/ 317 h 716"/>
                <a:gd name="T12" fmla="*/ 238 w 460"/>
                <a:gd name="T13" fmla="*/ 314 h 716"/>
                <a:gd name="T14" fmla="*/ 250 w 460"/>
                <a:gd name="T15" fmla="*/ 290 h 716"/>
                <a:gd name="T16" fmla="*/ 209 w 460"/>
                <a:gd name="T17" fmla="*/ 279 h 716"/>
                <a:gd name="T18" fmla="*/ 229 w 460"/>
                <a:gd name="T19" fmla="*/ 255 h 716"/>
                <a:gd name="T20" fmla="*/ 282 w 460"/>
                <a:gd name="T21" fmla="*/ 270 h 716"/>
                <a:gd name="T22" fmla="*/ 319 w 460"/>
                <a:gd name="T23" fmla="*/ 218 h 716"/>
                <a:gd name="T24" fmla="*/ 363 w 460"/>
                <a:gd name="T25" fmla="*/ 180 h 716"/>
                <a:gd name="T26" fmla="*/ 372 w 460"/>
                <a:gd name="T27" fmla="*/ 184 h 716"/>
                <a:gd name="T28" fmla="*/ 364 w 460"/>
                <a:gd name="T29" fmla="*/ 160 h 716"/>
                <a:gd name="T30" fmla="*/ 412 w 460"/>
                <a:gd name="T31" fmla="*/ 132 h 716"/>
                <a:gd name="T32" fmla="*/ 393 w 460"/>
                <a:gd name="T33" fmla="*/ 104 h 716"/>
                <a:gd name="T34" fmla="*/ 371 w 460"/>
                <a:gd name="T35" fmla="*/ 95 h 716"/>
                <a:gd name="T36" fmla="*/ 339 w 460"/>
                <a:gd name="T37" fmla="*/ 88 h 716"/>
                <a:gd name="T38" fmla="*/ 325 w 460"/>
                <a:gd name="T39" fmla="*/ 142 h 716"/>
                <a:gd name="T40" fmla="*/ 277 w 460"/>
                <a:gd name="T41" fmla="*/ 113 h 716"/>
                <a:gd name="T42" fmla="*/ 296 w 460"/>
                <a:gd name="T43" fmla="*/ 72 h 716"/>
                <a:gd name="T44" fmla="*/ 317 w 460"/>
                <a:gd name="T45" fmla="*/ 47 h 716"/>
                <a:gd name="T46" fmla="*/ 340 w 460"/>
                <a:gd name="T47" fmla="*/ 30 h 716"/>
                <a:gd name="T48" fmla="*/ 328 w 460"/>
                <a:gd name="T49" fmla="*/ 28 h 716"/>
                <a:gd name="T50" fmla="*/ 309 w 460"/>
                <a:gd name="T51" fmla="*/ 24 h 716"/>
                <a:gd name="T52" fmla="*/ 291 w 460"/>
                <a:gd name="T53" fmla="*/ 18 h 716"/>
                <a:gd name="T54" fmla="*/ 284 w 460"/>
                <a:gd name="T55" fmla="*/ 33 h 716"/>
                <a:gd name="T56" fmla="*/ 242 w 460"/>
                <a:gd name="T57" fmla="*/ 32 h 716"/>
                <a:gd name="T58" fmla="*/ 226 w 460"/>
                <a:gd name="T59" fmla="*/ 37 h 716"/>
                <a:gd name="T60" fmla="*/ 189 w 460"/>
                <a:gd name="T61" fmla="*/ 20 h 716"/>
                <a:gd name="T62" fmla="*/ 163 w 460"/>
                <a:gd name="T63" fmla="*/ 19 h 716"/>
                <a:gd name="T64" fmla="*/ 128 w 460"/>
                <a:gd name="T65" fmla="*/ 21 h 716"/>
                <a:gd name="T66" fmla="*/ 78 w 460"/>
                <a:gd name="T67" fmla="*/ 8 h 716"/>
                <a:gd name="T68" fmla="*/ 32 w 460"/>
                <a:gd name="T69" fmla="*/ 42 h 716"/>
                <a:gd name="T70" fmla="*/ 22 w 460"/>
                <a:gd name="T71" fmla="*/ 48 h 716"/>
                <a:gd name="T72" fmla="*/ 26 w 460"/>
                <a:gd name="T73" fmla="*/ 70 h 716"/>
                <a:gd name="T74" fmla="*/ 15 w 460"/>
                <a:gd name="T75" fmla="*/ 95 h 716"/>
                <a:gd name="T76" fmla="*/ 15 w 460"/>
                <a:gd name="T77" fmla="*/ 115 h 716"/>
                <a:gd name="T78" fmla="*/ 49 w 460"/>
                <a:gd name="T79" fmla="*/ 95 h 716"/>
                <a:gd name="T80" fmla="*/ 73 w 460"/>
                <a:gd name="T81" fmla="*/ 91 h 716"/>
                <a:gd name="T82" fmla="*/ 111 w 460"/>
                <a:gd name="T83" fmla="*/ 102 h 716"/>
                <a:gd name="T84" fmla="*/ 129 w 460"/>
                <a:gd name="T85" fmla="*/ 124 h 716"/>
                <a:gd name="T86" fmla="*/ 138 w 460"/>
                <a:gd name="T87" fmla="*/ 149 h 716"/>
                <a:gd name="T88" fmla="*/ 135 w 460"/>
                <a:gd name="T89" fmla="*/ 163 h 716"/>
                <a:gd name="T90" fmla="*/ 139 w 460"/>
                <a:gd name="T91" fmla="*/ 237 h 716"/>
                <a:gd name="T92" fmla="*/ 155 w 460"/>
                <a:gd name="T93" fmla="*/ 281 h 716"/>
                <a:gd name="T94" fmla="*/ 160 w 460"/>
                <a:gd name="T95" fmla="*/ 262 h 716"/>
                <a:gd name="T96" fmla="*/ 222 w 460"/>
                <a:gd name="T97" fmla="*/ 321 h 716"/>
                <a:gd name="T98" fmla="*/ 240 w 460"/>
                <a:gd name="T99" fmla="*/ 326 h 716"/>
                <a:gd name="T100" fmla="*/ 246 w 460"/>
                <a:gd name="T101" fmla="*/ 340 h 716"/>
                <a:gd name="T102" fmla="*/ 279 w 460"/>
                <a:gd name="T103" fmla="*/ 354 h 716"/>
                <a:gd name="T104" fmla="*/ 253 w 460"/>
                <a:gd name="T105" fmla="*/ 396 h 716"/>
                <a:gd name="T106" fmla="*/ 265 w 460"/>
                <a:gd name="T107" fmla="*/ 458 h 716"/>
                <a:gd name="T108" fmla="*/ 259 w 460"/>
                <a:gd name="T109" fmla="*/ 546 h 716"/>
                <a:gd name="T110" fmla="*/ 232 w 460"/>
                <a:gd name="T111" fmla="*/ 635 h 716"/>
                <a:gd name="T112" fmla="*/ 213 w 460"/>
                <a:gd name="T113" fmla="*/ 687 h 716"/>
                <a:gd name="T114" fmla="*/ 236 w 460"/>
                <a:gd name="T115" fmla="*/ 704 h 716"/>
                <a:gd name="T116" fmla="*/ 250 w 460"/>
                <a:gd name="T117" fmla="*/ 677 h 716"/>
                <a:gd name="T118" fmla="*/ 301 w 460"/>
                <a:gd name="T119" fmla="*/ 594 h 716"/>
                <a:gd name="T120" fmla="*/ 349 w 460"/>
                <a:gd name="T121" fmla="*/ 556 h 716"/>
                <a:gd name="T122" fmla="*/ 395 w 460"/>
                <a:gd name="T123" fmla="*/ 498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0" h="716">
                  <a:moveTo>
                    <a:pt x="458" y="407"/>
                  </a:moveTo>
                  <a:cubicBezTo>
                    <a:pt x="457" y="406"/>
                    <a:pt x="455" y="405"/>
                    <a:pt x="452" y="404"/>
                  </a:cubicBezTo>
                  <a:cubicBezTo>
                    <a:pt x="449" y="404"/>
                    <a:pt x="446" y="404"/>
                    <a:pt x="445" y="402"/>
                  </a:cubicBezTo>
                  <a:cubicBezTo>
                    <a:pt x="443" y="401"/>
                    <a:pt x="442" y="398"/>
                    <a:pt x="438" y="397"/>
                  </a:cubicBezTo>
                  <a:cubicBezTo>
                    <a:pt x="434" y="397"/>
                    <a:pt x="430" y="397"/>
                    <a:pt x="428" y="397"/>
                  </a:cubicBezTo>
                  <a:cubicBezTo>
                    <a:pt x="426" y="396"/>
                    <a:pt x="426" y="395"/>
                    <a:pt x="423" y="395"/>
                  </a:cubicBezTo>
                  <a:cubicBezTo>
                    <a:pt x="421" y="395"/>
                    <a:pt x="419" y="395"/>
                    <a:pt x="418" y="395"/>
                  </a:cubicBezTo>
                  <a:cubicBezTo>
                    <a:pt x="418" y="394"/>
                    <a:pt x="417" y="392"/>
                    <a:pt x="416" y="392"/>
                  </a:cubicBezTo>
                  <a:cubicBezTo>
                    <a:pt x="414" y="391"/>
                    <a:pt x="410" y="389"/>
                    <a:pt x="409" y="388"/>
                  </a:cubicBezTo>
                  <a:cubicBezTo>
                    <a:pt x="408" y="388"/>
                    <a:pt x="406" y="386"/>
                    <a:pt x="405" y="387"/>
                  </a:cubicBezTo>
                  <a:cubicBezTo>
                    <a:pt x="403" y="388"/>
                    <a:pt x="400" y="393"/>
                    <a:pt x="399" y="393"/>
                  </a:cubicBezTo>
                  <a:cubicBezTo>
                    <a:pt x="398" y="393"/>
                    <a:pt x="402" y="388"/>
                    <a:pt x="403" y="388"/>
                  </a:cubicBezTo>
                  <a:cubicBezTo>
                    <a:pt x="403" y="387"/>
                    <a:pt x="403" y="385"/>
                    <a:pt x="401" y="385"/>
                  </a:cubicBezTo>
                  <a:cubicBezTo>
                    <a:pt x="399" y="385"/>
                    <a:pt x="397" y="386"/>
                    <a:pt x="396" y="385"/>
                  </a:cubicBezTo>
                  <a:cubicBezTo>
                    <a:pt x="396" y="385"/>
                    <a:pt x="396" y="382"/>
                    <a:pt x="394" y="383"/>
                  </a:cubicBezTo>
                  <a:cubicBezTo>
                    <a:pt x="393" y="384"/>
                    <a:pt x="391" y="387"/>
                    <a:pt x="391" y="386"/>
                  </a:cubicBezTo>
                  <a:cubicBezTo>
                    <a:pt x="391" y="384"/>
                    <a:pt x="394" y="383"/>
                    <a:pt x="395" y="382"/>
                  </a:cubicBezTo>
                  <a:cubicBezTo>
                    <a:pt x="396" y="382"/>
                    <a:pt x="397" y="379"/>
                    <a:pt x="397" y="378"/>
                  </a:cubicBezTo>
                  <a:cubicBezTo>
                    <a:pt x="397" y="377"/>
                    <a:pt x="396" y="377"/>
                    <a:pt x="395" y="375"/>
                  </a:cubicBezTo>
                  <a:cubicBezTo>
                    <a:pt x="394" y="374"/>
                    <a:pt x="393" y="368"/>
                    <a:pt x="393" y="367"/>
                  </a:cubicBezTo>
                  <a:cubicBezTo>
                    <a:pt x="393" y="367"/>
                    <a:pt x="393" y="366"/>
                    <a:pt x="392" y="366"/>
                  </a:cubicBezTo>
                  <a:cubicBezTo>
                    <a:pt x="392" y="366"/>
                    <a:pt x="392" y="366"/>
                    <a:pt x="392" y="366"/>
                  </a:cubicBezTo>
                  <a:cubicBezTo>
                    <a:pt x="392" y="366"/>
                    <a:pt x="392" y="366"/>
                    <a:pt x="392" y="366"/>
                  </a:cubicBezTo>
                  <a:cubicBezTo>
                    <a:pt x="392" y="365"/>
                    <a:pt x="392" y="365"/>
                    <a:pt x="391" y="365"/>
                  </a:cubicBezTo>
                  <a:cubicBezTo>
                    <a:pt x="391" y="365"/>
                    <a:pt x="391" y="364"/>
                    <a:pt x="391" y="364"/>
                  </a:cubicBezTo>
                  <a:cubicBezTo>
                    <a:pt x="391" y="364"/>
                    <a:pt x="390" y="364"/>
                    <a:pt x="390" y="364"/>
                  </a:cubicBezTo>
                  <a:cubicBezTo>
                    <a:pt x="390" y="364"/>
                    <a:pt x="389" y="363"/>
                    <a:pt x="389" y="363"/>
                  </a:cubicBezTo>
                  <a:cubicBezTo>
                    <a:pt x="389" y="363"/>
                    <a:pt x="389" y="363"/>
                    <a:pt x="389" y="363"/>
                  </a:cubicBezTo>
                  <a:cubicBezTo>
                    <a:pt x="389" y="363"/>
                    <a:pt x="388" y="363"/>
                    <a:pt x="388" y="362"/>
                  </a:cubicBezTo>
                  <a:cubicBezTo>
                    <a:pt x="388" y="362"/>
                    <a:pt x="388" y="362"/>
                    <a:pt x="388" y="362"/>
                  </a:cubicBezTo>
                  <a:cubicBezTo>
                    <a:pt x="388" y="362"/>
                    <a:pt x="387" y="362"/>
                    <a:pt x="387" y="362"/>
                  </a:cubicBezTo>
                  <a:cubicBezTo>
                    <a:pt x="387" y="362"/>
                    <a:pt x="387" y="361"/>
                    <a:pt x="386" y="361"/>
                  </a:cubicBezTo>
                  <a:cubicBezTo>
                    <a:pt x="386" y="361"/>
                    <a:pt x="386" y="361"/>
                    <a:pt x="386" y="361"/>
                  </a:cubicBezTo>
                  <a:cubicBezTo>
                    <a:pt x="386" y="361"/>
                    <a:pt x="385" y="360"/>
                    <a:pt x="385" y="360"/>
                  </a:cubicBezTo>
                  <a:cubicBezTo>
                    <a:pt x="385" y="360"/>
                    <a:pt x="384" y="360"/>
                    <a:pt x="384" y="360"/>
                  </a:cubicBezTo>
                  <a:cubicBezTo>
                    <a:pt x="384" y="360"/>
                    <a:pt x="383" y="360"/>
                    <a:pt x="383" y="359"/>
                  </a:cubicBezTo>
                  <a:cubicBezTo>
                    <a:pt x="383" y="359"/>
                    <a:pt x="383" y="359"/>
                    <a:pt x="383" y="359"/>
                  </a:cubicBezTo>
                  <a:cubicBezTo>
                    <a:pt x="382" y="359"/>
                    <a:pt x="382" y="359"/>
                    <a:pt x="382" y="359"/>
                  </a:cubicBezTo>
                  <a:cubicBezTo>
                    <a:pt x="381" y="358"/>
                    <a:pt x="380" y="358"/>
                    <a:pt x="380" y="358"/>
                  </a:cubicBezTo>
                  <a:cubicBezTo>
                    <a:pt x="379" y="358"/>
                    <a:pt x="379" y="358"/>
                    <a:pt x="379" y="358"/>
                  </a:cubicBezTo>
                  <a:cubicBezTo>
                    <a:pt x="376" y="358"/>
                    <a:pt x="373" y="359"/>
                    <a:pt x="371" y="358"/>
                  </a:cubicBezTo>
                  <a:cubicBezTo>
                    <a:pt x="371" y="358"/>
                    <a:pt x="370" y="358"/>
                    <a:pt x="370" y="358"/>
                  </a:cubicBezTo>
                  <a:cubicBezTo>
                    <a:pt x="370" y="358"/>
                    <a:pt x="370" y="357"/>
                    <a:pt x="369" y="357"/>
                  </a:cubicBezTo>
                  <a:cubicBezTo>
                    <a:pt x="369" y="357"/>
                    <a:pt x="369" y="357"/>
                    <a:pt x="369" y="357"/>
                  </a:cubicBezTo>
                  <a:cubicBezTo>
                    <a:pt x="369" y="357"/>
                    <a:pt x="368" y="356"/>
                    <a:pt x="368" y="356"/>
                  </a:cubicBezTo>
                  <a:cubicBezTo>
                    <a:pt x="368" y="356"/>
                    <a:pt x="368" y="356"/>
                    <a:pt x="367" y="356"/>
                  </a:cubicBezTo>
                  <a:cubicBezTo>
                    <a:pt x="367" y="355"/>
                    <a:pt x="367" y="355"/>
                    <a:pt x="366" y="355"/>
                  </a:cubicBezTo>
                  <a:cubicBezTo>
                    <a:pt x="366" y="355"/>
                    <a:pt x="366" y="354"/>
                    <a:pt x="365" y="354"/>
                  </a:cubicBezTo>
                  <a:cubicBezTo>
                    <a:pt x="365" y="354"/>
                    <a:pt x="365" y="354"/>
                    <a:pt x="365" y="354"/>
                  </a:cubicBezTo>
                  <a:cubicBezTo>
                    <a:pt x="365" y="354"/>
                    <a:pt x="364" y="354"/>
                    <a:pt x="364" y="354"/>
                  </a:cubicBezTo>
                  <a:cubicBezTo>
                    <a:pt x="363" y="353"/>
                    <a:pt x="364" y="353"/>
                    <a:pt x="362" y="351"/>
                  </a:cubicBezTo>
                  <a:cubicBezTo>
                    <a:pt x="361" y="349"/>
                    <a:pt x="361" y="348"/>
                    <a:pt x="358" y="347"/>
                  </a:cubicBezTo>
                  <a:cubicBezTo>
                    <a:pt x="358" y="347"/>
                    <a:pt x="358" y="347"/>
                    <a:pt x="358" y="347"/>
                  </a:cubicBezTo>
                  <a:cubicBezTo>
                    <a:pt x="357" y="347"/>
                    <a:pt x="357" y="347"/>
                    <a:pt x="357" y="347"/>
                  </a:cubicBezTo>
                  <a:cubicBezTo>
                    <a:pt x="357" y="347"/>
                    <a:pt x="357" y="347"/>
                    <a:pt x="357" y="347"/>
                  </a:cubicBezTo>
                  <a:cubicBezTo>
                    <a:pt x="356" y="347"/>
                    <a:pt x="356" y="347"/>
                    <a:pt x="356" y="346"/>
                  </a:cubicBezTo>
                  <a:cubicBezTo>
                    <a:pt x="356" y="346"/>
                    <a:pt x="356" y="346"/>
                    <a:pt x="356" y="346"/>
                  </a:cubicBezTo>
                  <a:cubicBezTo>
                    <a:pt x="355" y="346"/>
                    <a:pt x="355" y="346"/>
                    <a:pt x="355" y="346"/>
                  </a:cubicBezTo>
                  <a:cubicBezTo>
                    <a:pt x="353" y="346"/>
                    <a:pt x="354" y="346"/>
                    <a:pt x="354" y="344"/>
                  </a:cubicBezTo>
                  <a:cubicBezTo>
                    <a:pt x="354" y="343"/>
                    <a:pt x="353" y="340"/>
                    <a:pt x="355" y="339"/>
                  </a:cubicBezTo>
                  <a:cubicBezTo>
                    <a:pt x="356" y="339"/>
                    <a:pt x="356" y="337"/>
                    <a:pt x="355" y="338"/>
                  </a:cubicBezTo>
                  <a:cubicBezTo>
                    <a:pt x="353" y="339"/>
                    <a:pt x="352" y="341"/>
                    <a:pt x="350" y="340"/>
                  </a:cubicBezTo>
                  <a:cubicBezTo>
                    <a:pt x="347" y="339"/>
                    <a:pt x="348" y="338"/>
                    <a:pt x="345" y="338"/>
                  </a:cubicBezTo>
                  <a:cubicBezTo>
                    <a:pt x="343" y="338"/>
                    <a:pt x="340" y="340"/>
                    <a:pt x="337" y="339"/>
                  </a:cubicBezTo>
                  <a:cubicBezTo>
                    <a:pt x="334" y="339"/>
                    <a:pt x="332" y="337"/>
                    <a:pt x="330" y="337"/>
                  </a:cubicBezTo>
                  <a:cubicBezTo>
                    <a:pt x="328" y="337"/>
                    <a:pt x="325" y="339"/>
                    <a:pt x="324" y="338"/>
                  </a:cubicBezTo>
                  <a:cubicBezTo>
                    <a:pt x="323" y="337"/>
                    <a:pt x="325" y="336"/>
                    <a:pt x="324" y="335"/>
                  </a:cubicBezTo>
                  <a:cubicBezTo>
                    <a:pt x="323" y="334"/>
                    <a:pt x="319" y="333"/>
                    <a:pt x="318" y="334"/>
                  </a:cubicBezTo>
                  <a:cubicBezTo>
                    <a:pt x="316" y="335"/>
                    <a:pt x="313" y="336"/>
                    <a:pt x="311" y="336"/>
                  </a:cubicBezTo>
                  <a:cubicBezTo>
                    <a:pt x="310" y="336"/>
                    <a:pt x="307" y="338"/>
                    <a:pt x="308" y="336"/>
                  </a:cubicBezTo>
                  <a:cubicBezTo>
                    <a:pt x="308" y="336"/>
                    <a:pt x="308" y="336"/>
                    <a:pt x="308" y="335"/>
                  </a:cubicBezTo>
                  <a:cubicBezTo>
                    <a:pt x="308" y="335"/>
                    <a:pt x="308" y="335"/>
                    <a:pt x="308" y="335"/>
                  </a:cubicBezTo>
                  <a:cubicBezTo>
                    <a:pt x="308" y="335"/>
                    <a:pt x="308" y="335"/>
                    <a:pt x="309" y="334"/>
                  </a:cubicBezTo>
                  <a:cubicBezTo>
                    <a:pt x="309" y="334"/>
                    <a:pt x="309" y="334"/>
                    <a:pt x="309" y="334"/>
                  </a:cubicBezTo>
                  <a:cubicBezTo>
                    <a:pt x="309" y="334"/>
                    <a:pt x="310" y="334"/>
                    <a:pt x="310" y="333"/>
                  </a:cubicBezTo>
                  <a:cubicBezTo>
                    <a:pt x="312" y="333"/>
                    <a:pt x="313" y="332"/>
                    <a:pt x="312" y="330"/>
                  </a:cubicBezTo>
                  <a:cubicBezTo>
                    <a:pt x="310" y="329"/>
                    <a:pt x="309" y="329"/>
                    <a:pt x="308" y="331"/>
                  </a:cubicBezTo>
                  <a:cubicBezTo>
                    <a:pt x="306" y="332"/>
                    <a:pt x="302" y="335"/>
                    <a:pt x="301" y="334"/>
                  </a:cubicBezTo>
                  <a:cubicBezTo>
                    <a:pt x="300" y="334"/>
                    <a:pt x="299" y="333"/>
                    <a:pt x="298" y="334"/>
                  </a:cubicBezTo>
                  <a:cubicBezTo>
                    <a:pt x="297" y="335"/>
                    <a:pt x="295" y="336"/>
                    <a:pt x="294" y="337"/>
                  </a:cubicBezTo>
                  <a:cubicBezTo>
                    <a:pt x="293" y="337"/>
                    <a:pt x="291" y="337"/>
                    <a:pt x="292" y="338"/>
                  </a:cubicBezTo>
                  <a:cubicBezTo>
                    <a:pt x="292" y="339"/>
                    <a:pt x="290" y="339"/>
                    <a:pt x="290" y="340"/>
                  </a:cubicBezTo>
                  <a:cubicBezTo>
                    <a:pt x="290" y="341"/>
                    <a:pt x="290" y="342"/>
                    <a:pt x="289" y="342"/>
                  </a:cubicBezTo>
                  <a:cubicBezTo>
                    <a:pt x="288" y="342"/>
                    <a:pt x="286" y="345"/>
                    <a:pt x="285" y="346"/>
                  </a:cubicBezTo>
                  <a:cubicBezTo>
                    <a:pt x="285" y="346"/>
                    <a:pt x="283" y="346"/>
                    <a:pt x="282" y="346"/>
                  </a:cubicBezTo>
                  <a:cubicBezTo>
                    <a:pt x="282" y="346"/>
                    <a:pt x="282" y="346"/>
                    <a:pt x="282" y="346"/>
                  </a:cubicBezTo>
                  <a:cubicBezTo>
                    <a:pt x="282" y="345"/>
                    <a:pt x="282" y="345"/>
                    <a:pt x="281" y="345"/>
                  </a:cubicBezTo>
                  <a:cubicBezTo>
                    <a:pt x="281" y="345"/>
                    <a:pt x="281" y="345"/>
                    <a:pt x="281" y="345"/>
                  </a:cubicBezTo>
                  <a:cubicBezTo>
                    <a:pt x="281" y="345"/>
                    <a:pt x="281" y="344"/>
                    <a:pt x="281" y="344"/>
                  </a:cubicBezTo>
                  <a:cubicBezTo>
                    <a:pt x="281" y="344"/>
                    <a:pt x="280" y="344"/>
                    <a:pt x="280" y="344"/>
                  </a:cubicBezTo>
                  <a:cubicBezTo>
                    <a:pt x="280" y="344"/>
                    <a:pt x="280" y="344"/>
                    <a:pt x="279" y="343"/>
                  </a:cubicBezTo>
                  <a:cubicBezTo>
                    <a:pt x="277" y="343"/>
                    <a:pt x="274" y="342"/>
                    <a:pt x="273" y="342"/>
                  </a:cubicBezTo>
                  <a:cubicBezTo>
                    <a:pt x="271" y="343"/>
                    <a:pt x="270" y="344"/>
                    <a:pt x="269" y="344"/>
                  </a:cubicBezTo>
                  <a:cubicBezTo>
                    <a:pt x="267" y="344"/>
                    <a:pt x="264" y="345"/>
                    <a:pt x="263" y="344"/>
                  </a:cubicBezTo>
                  <a:cubicBezTo>
                    <a:pt x="262" y="343"/>
                    <a:pt x="261" y="345"/>
                    <a:pt x="260" y="344"/>
                  </a:cubicBezTo>
                  <a:cubicBezTo>
                    <a:pt x="259" y="342"/>
                    <a:pt x="260" y="343"/>
                    <a:pt x="259" y="341"/>
                  </a:cubicBezTo>
                  <a:cubicBezTo>
                    <a:pt x="259" y="340"/>
                    <a:pt x="258" y="340"/>
                    <a:pt x="258" y="340"/>
                  </a:cubicBezTo>
                  <a:cubicBezTo>
                    <a:pt x="258" y="340"/>
                    <a:pt x="258" y="340"/>
                    <a:pt x="258" y="340"/>
                  </a:cubicBezTo>
                  <a:cubicBezTo>
                    <a:pt x="257" y="339"/>
                    <a:pt x="257" y="339"/>
                    <a:pt x="256" y="338"/>
                  </a:cubicBezTo>
                  <a:cubicBezTo>
                    <a:pt x="256" y="338"/>
                    <a:pt x="256" y="338"/>
                    <a:pt x="256" y="338"/>
                  </a:cubicBezTo>
                  <a:cubicBezTo>
                    <a:pt x="256" y="338"/>
                    <a:pt x="256" y="338"/>
                    <a:pt x="256" y="338"/>
                  </a:cubicBezTo>
                  <a:cubicBezTo>
                    <a:pt x="256" y="338"/>
                    <a:pt x="256" y="338"/>
                    <a:pt x="256" y="338"/>
                  </a:cubicBezTo>
                  <a:cubicBezTo>
                    <a:pt x="256" y="338"/>
                    <a:pt x="256" y="338"/>
                    <a:pt x="256" y="338"/>
                  </a:cubicBezTo>
                  <a:cubicBezTo>
                    <a:pt x="256" y="338"/>
                    <a:pt x="256" y="338"/>
                    <a:pt x="256" y="337"/>
                  </a:cubicBezTo>
                  <a:cubicBezTo>
                    <a:pt x="255" y="337"/>
                    <a:pt x="255" y="337"/>
                    <a:pt x="255" y="337"/>
                  </a:cubicBezTo>
                  <a:cubicBezTo>
                    <a:pt x="255" y="336"/>
                    <a:pt x="255" y="336"/>
                    <a:pt x="255" y="336"/>
                  </a:cubicBezTo>
                  <a:cubicBezTo>
                    <a:pt x="255" y="336"/>
                    <a:pt x="255" y="335"/>
                    <a:pt x="255" y="335"/>
                  </a:cubicBezTo>
                  <a:cubicBezTo>
                    <a:pt x="255" y="335"/>
                    <a:pt x="255" y="335"/>
                    <a:pt x="255" y="334"/>
                  </a:cubicBezTo>
                  <a:cubicBezTo>
                    <a:pt x="255" y="334"/>
                    <a:pt x="255" y="334"/>
                    <a:pt x="255" y="334"/>
                  </a:cubicBezTo>
                  <a:cubicBezTo>
                    <a:pt x="255" y="334"/>
                    <a:pt x="255" y="333"/>
                    <a:pt x="255" y="333"/>
                  </a:cubicBezTo>
                  <a:cubicBezTo>
                    <a:pt x="255" y="333"/>
                    <a:pt x="255" y="333"/>
                    <a:pt x="255" y="333"/>
                  </a:cubicBezTo>
                  <a:cubicBezTo>
                    <a:pt x="255" y="333"/>
                    <a:pt x="255" y="333"/>
                    <a:pt x="256" y="332"/>
                  </a:cubicBezTo>
                  <a:cubicBezTo>
                    <a:pt x="257" y="332"/>
                    <a:pt x="256" y="331"/>
                    <a:pt x="257" y="330"/>
                  </a:cubicBezTo>
                  <a:cubicBezTo>
                    <a:pt x="258" y="329"/>
                    <a:pt x="258" y="325"/>
                    <a:pt x="260" y="324"/>
                  </a:cubicBezTo>
                  <a:cubicBezTo>
                    <a:pt x="261" y="323"/>
                    <a:pt x="261" y="321"/>
                    <a:pt x="261" y="320"/>
                  </a:cubicBezTo>
                  <a:cubicBezTo>
                    <a:pt x="261" y="320"/>
                    <a:pt x="261" y="320"/>
                    <a:pt x="261" y="319"/>
                  </a:cubicBezTo>
                  <a:cubicBezTo>
                    <a:pt x="261" y="319"/>
                    <a:pt x="261" y="319"/>
                    <a:pt x="261" y="319"/>
                  </a:cubicBezTo>
                  <a:cubicBezTo>
                    <a:pt x="261" y="319"/>
                    <a:pt x="261" y="318"/>
                    <a:pt x="261" y="318"/>
                  </a:cubicBezTo>
                  <a:cubicBezTo>
                    <a:pt x="261" y="318"/>
                    <a:pt x="261" y="317"/>
                    <a:pt x="261" y="317"/>
                  </a:cubicBezTo>
                  <a:cubicBezTo>
                    <a:pt x="261" y="317"/>
                    <a:pt x="261" y="317"/>
                    <a:pt x="261" y="317"/>
                  </a:cubicBezTo>
                  <a:cubicBezTo>
                    <a:pt x="261" y="317"/>
                    <a:pt x="261" y="316"/>
                    <a:pt x="261" y="316"/>
                  </a:cubicBezTo>
                  <a:cubicBezTo>
                    <a:pt x="261" y="316"/>
                    <a:pt x="261" y="316"/>
                    <a:pt x="261" y="316"/>
                  </a:cubicBezTo>
                  <a:cubicBezTo>
                    <a:pt x="261" y="316"/>
                    <a:pt x="261" y="316"/>
                    <a:pt x="261" y="315"/>
                  </a:cubicBezTo>
                  <a:cubicBezTo>
                    <a:pt x="261" y="315"/>
                    <a:pt x="261" y="315"/>
                    <a:pt x="261" y="315"/>
                  </a:cubicBezTo>
                  <a:cubicBezTo>
                    <a:pt x="260" y="315"/>
                    <a:pt x="260" y="315"/>
                    <a:pt x="260" y="315"/>
                  </a:cubicBezTo>
                  <a:cubicBezTo>
                    <a:pt x="258" y="315"/>
                    <a:pt x="257" y="315"/>
                    <a:pt x="256" y="315"/>
                  </a:cubicBezTo>
                  <a:cubicBezTo>
                    <a:pt x="255" y="315"/>
                    <a:pt x="254" y="314"/>
                    <a:pt x="253" y="314"/>
                  </a:cubicBezTo>
                  <a:cubicBezTo>
                    <a:pt x="252" y="315"/>
                    <a:pt x="251" y="315"/>
                    <a:pt x="249" y="315"/>
                  </a:cubicBezTo>
                  <a:cubicBezTo>
                    <a:pt x="247" y="315"/>
                    <a:pt x="244" y="315"/>
                    <a:pt x="243" y="315"/>
                  </a:cubicBezTo>
                  <a:cubicBezTo>
                    <a:pt x="243" y="315"/>
                    <a:pt x="242" y="315"/>
                    <a:pt x="242" y="315"/>
                  </a:cubicBezTo>
                  <a:cubicBezTo>
                    <a:pt x="242" y="315"/>
                    <a:pt x="242" y="315"/>
                    <a:pt x="241" y="315"/>
                  </a:cubicBezTo>
                  <a:cubicBezTo>
                    <a:pt x="241" y="315"/>
                    <a:pt x="241" y="315"/>
                    <a:pt x="241" y="315"/>
                  </a:cubicBezTo>
                  <a:cubicBezTo>
                    <a:pt x="241" y="315"/>
                    <a:pt x="241" y="315"/>
                    <a:pt x="240" y="315"/>
                  </a:cubicBezTo>
                  <a:cubicBezTo>
                    <a:pt x="240" y="315"/>
                    <a:pt x="240" y="315"/>
                    <a:pt x="240" y="315"/>
                  </a:cubicBezTo>
                  <a:cubicBezTo>
                    <a:pt x="240" y="315"/>
                    <a:pt x="240" y="315"/>
                    <a:pt x="239" y="315"/>
                  </a:cubicBezTo>
                  <a:cubicBezTo>
                    <a:pt x="239" y="315"/>
                    <a:pt x="239" y="315"/>
                    <a:pt x="239" y="315"/>
                  </a:cubicBezTo>
                  <a:cubicBezTo>
                    <a:pt x="239" y="315"/>
                    <a:pt x="239" y="315"/>
                    <a:pt x="239" y="315"/>
                  </a:cubicBezTo>
                  <a:cubicBezTo>
                    <a:pt x="239" y="314"/>
                    <a:pt x="238" y="314"/>
                    <a:pt x="238" y="314"/>
                  </a:cubicBezTo>
                  <a:cubicBezTo>
                    <a:pt x="238" y="314"/>
                    <a:pt x="238" y="314"/>
                    <a:pt x="238" y="314"/>
                  </a:cubicBezTo>
                  <a:cubicBezTo>
                    <a:pt x="238" y="314"/>
                    <a:pt x="238" y="314"/>
                    <a:pt x="238" y="314"/>
                  </a:cubicBezTo>
                  <a:cubicBezTo>
                    <a:pt x="238" y="314"/>
                    <a:pt x="238" y="314"/>
                    <a:pt x="238" y="314"/>
                  </a:cubicBezTo>
                  <a:cubicBezTo>
                    <a:pt x="238" y="314"/>
                    <a:pt x="238" y="314"/>
                    <a:pt x="238" y="313"/>
                  </a:cubicBezTo>
                  <a:cubicBezTo>
                    <a:pt x="238" y="313"/>
                    <a:pt x="238" y="313"/>
                    <a:pt x="238" y="313"/>
                  </a:cubicBezTo>
                  <a:cubicBezTo>
                    <a:pt x="239" y="313"/>
                    <a:pt x="239" y="313"/>
                    <a:pt x="239" y="313"/>
                  </a:cubicBezTo>
                  <a:cubicBezTo>
                    <a:pt x="239" y="313"/>
                    <a:pt x="239" y="313"/>
                    <a:pt x="239" y="313"/>
                  </a:cubicBezTo>
                  <a:cubicBezTo>
                    <a:pt x="241" y="312"/>
                    <a:pt x="241" y="311"/>
                    <a:pt x="242" y="309"/>
                  </a:cubicBezTo>
                  <a:cubicBezTo>
                    <a:pt x="243" y="307"/>
                    <a:pt x="244" y="305"/>
                    <a:pt x="244" y="304"/>
                  </a:cubicBezTo>
                  <a:cubicBezTo>
                    <a:pt x="244" y="303"/>
                    <a:pt x="244" y="303"/>
                    <a:pt x="244" y="303"/>
                  </a:cubicBezTo>
                  <a:cubicBezTo>
                    <a:pt x="244" y="303"/>
                    <a:pt x="244" y="303"/>
                    <a:pt x="244" y="303"/>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5" y="302"/>
                  </a:cubicBezTo>
                  <a:cubicBezTo>
                    <a:pt x="246" y="303"/>
                    <a:pt x="246" y="303"/>
                    <a:pt x="247" y="302"/>
                  </a:cubicBezTo>
                  <a:cubicBezTo>
                    <a:pt x="248" y="301"/>
                    <a:pt x="249" y="296"/>
                    <a:pt x="250" y="295"/>
                  </a:cubicBezTo>
                  <a:cubicBezTo>
                    <a:pt x="251" y="294"/>
                    <a:pt x="253" y="293"/>
                    <a:pt x="253" y="292"/>
                  </a:cubicBezTo>
                  <a:cubicBezTo>
                    <a:pt x="253" y="291"/>
                    <a:pt x="253" y="290"/>
                    <a:pt x="253" y="290"/>
                  </a:cubicBezTo>
                  <a:cubicBezTo>
                    <a:pt x="252" y="290"/>
                    <a:pt x="251" y="290"/>
                    <a:pt x="250" y="290"/>
                  </a:cubicBezTo>
                  <a:cubicBezTo>
                    <a:pt x="250" y="290"/>
                    <a:pt x="250" y="289"/>
                    <a:pt x="249" y="289"/>
                  </a:cubicBezTo>
                  <a:cubicBezTo>
                    <a:pt x="248" y="289"/>
                    <a:pt x="247" y="290"/>
                    <a:pt x="246" y="289"/>
                  </a:cubicBezTo>
                  <a:cubicBezTo>
                    <a:pt x="245" y="289"/>
                    <a:pt x="244" y="289"/>
                    <a:pt x="243" y="289"/>
                  </a:cubicBezTo>
                  <a:cubicBezTo>
                    <a:pt x="241" y="290"/>
                    <a:pt x="239" y="292"/>
                    <a:pt x="238" y="292"/>
                  </a:cubicBezTo>
                  <a:cubicBezTo>
                    <a:pt x="238" y="292"/>
                    <a:pt x="236" y="295"/>
                    <a:pt x="236" y="295"/>
                  </a:cubicBezTo>
                  <a:cubicBezTo>
                    <a:pt x="236" y="296"/>
                    <a:pt x="235" y="297"/>
                    <a:pt x="235" y="297"/>
                  </a:cubicBezTo>
                  <a:cubicBezTo>
                    <a:pt x="234" y="298"/>
                    <a:pt x="235" y="298"/>
                    <a:pt x="234" y="299"/>
                  </a:cubicBezTo>
                  <a:cubicBezTo>
                    <a:pt x="234" y="299"/>
                    <a:pt x="232" y="302"/>
                    <a:pt x="230" y="302"/>
                  </a:cubicBezTo>
                  <a:cubicBezTo>
                    <a:pt x="227" y="301"/>
                    <a:pt x="226" y="301"/>
                    <a:pt x="225" y="302"/>
                  </a:cubicBezTo>
                  <a:cubicBezTo>
                    <a:pt x="224" y="303"/>
                    <a:pt x="224" y="303"/>
                    <a:pt x="223" y="303"/>
                  </a:cubicBezTo>
                  <a:cubicBezTo>
                    <a:pt x="221" y="303"/>
                    <a:pt x="221" y="302"/>
                    <a:pt x="220" y="302"/>
                  </a:cubicBezTo>
                  <a:cubicBezTo>
                    <a:pt x="220" y="302"/>
                    <a:pt x="218" y="304"/>
                    <a:pt x="218" y="303"/>
                  </a:cubicBezTo>
                  <a:cubicBezTo>
                    <a:pt x="217" y="303"/>
                    <a:pt x="217" y="303"/>
                    <a:pt x="216" y="302"/>
                  </a:cubicBezTo>
                  <a:cubicBezTo>
                    <a:pt x="215" y="302"/>
                    <a:pt x="211" y="301"/>
                    <a:pt x="211" y="300"/>
                  </a:cubicBezTo>
                  <a:cubicBezTo>
                    <a:pt x="211" y="300"/>
                    <a:pt x="212" y="300"/>
                    <a:pt x="211" y="299"/>
                  </a:cubicBezTo>
                  <a:cubicBezTo>
                    <a:pt x="210" y="298"/>
                    <a:pt x="211" y="297"/>
                    <a:pt x="211" y="296"/>
                  </a:cubicBezTo>
                  <a:cubicBezTo>
                    <a:pt x="211" y="295"/>
                    <a:pt x="208" y="294"/>
                    <a:pt x="208" y="292"/>
                  </a:cubicBezTo>
                  <a:cubicBezTo>
                    <a:pt x="208" y="290"/>
                    <a:pt x="209" y="290"/>
                    <a:pt x="209" y="288"/>
                  </a:cubicBezTo>
                  <a:cubicBezTo>
                    <a:pt x="208" y="286"/>
                    <a:pt x="207" y="285"/>
                    <a:pt x="208" y="284"/>
                  </a:cubicBezTo>
                  <a:cubicBezTo>
                    <a:pt x="209" y="283"/>
                    <a:pt x="208" y="280"/>
                    <a:pt x="209" y="279"/>
                  </a:cubicBezTo>
                  <a:cubicBezTo>
                    <a:pt x="211" y="277"/>
                    <a:pt x="212" y="275"/>
                    <a:pt x="213" y="273"/>
                  </a:cubicBezTo>
                  <a:cubicBezTo>
                    <a:pt x="213" y="273"/>
                    <a:pt x="213" y="273"/>
                    <a:pt x="214" y="273"/>
                  </a:cubicBezTo>
                  <a:cubicBezTo>
                    <a:pt x="214" y="273"/>
                    <a:pt x="214" y="273"/>
                    <a:pt x="214" y="273"/>
                  </a:cubicBezTo>
                  <a:cubicBezTo>
                    <a:pt x="214" y="272"/>
                    <a:pt x="214" y="272"/>
                    <a:pt x="214" y="272"/>
                  </a:cubicBezTo>
                  <a:cubicBezTo>
                    <a:pt x="214" y="272"/>
                    <a:pt x="214" y="272"/>
                    <a:pt x="214" y="272"/>
                  </a:cubicBezTo>
                  <a:cubicBezTo>
                    <a:pt x="214" y="271"/>
                    <a:pt x="215" y="271"/>
                    <a:pt x="215" y="271"/>
                  </a:cubicBezTo>
                  <a:cubicBezTo>
                    <a:pt x="215" y="271"/>
                    <a:pt x="215" y="271"/>
                    <a:pt x="215" y="271"/>
                  </a:cubicBezTo>
                  <a:cubicBezTo>
                    <a:pt x="215" y="270"/>
                    <a:pt x="215" y="270"/>
                    <a:pt x="215" y="270"/>
                  </a:cubicBezTo>
                  <a:cubicBezTo>
                    <a:pt x="215" y="270"/>
                    <a:pt x="215" y="270"/>
                    <a:pt x="215" y="270"/>
                  </a:cubicBezTo>
                  <a:cubicBezTo>
                    <a:pt x="215" y="270"/>
                    <a:pt x="215" y="270"/>
                    <a:pt x="215" y="270"/>
                  </a:cubicBezTo>
                  <a:cubicBezTo>
                    <a:pt x="215" y="269"/>
                    <a:pt x="215" y="269"/>
                    <a:pt x="215" y="269"/>
                  </a:cubicBezTo>
                  <a:cubicBezTo>
                    <a:pt x="215" y="269"/>
                    <a:pt x="215" y="269"/>
                    <a:pt x="215" y="268"/>
                  </a:cubicBezTo>
                  <a:cubicBezTo>
                    <a:pt x="216" y="268"/>
                    <a:pt x="216" y="268"/>
                    <a:pt x="216" y="268"/>
                  </a:cubicBezTo>
                  <a:cubicBezTo>
                    <a:pt x="216" y="268"/>
                    <a:pt x="216" y="268"/>
                    <a:pt x="216" y="267"/>
                  </a:cubicBezTo>
                  <a:cubicBezTo>
                    <a:pt x="216" y="267"/>
                    <a:pt x="216" y="267"/>
                    <a:pt x="216" y="267"/>
                  </a:cubicBezTo>
                  <a:cubicBezTo>
                    <a:pt x="216" y="267"/>
                    <a:pt x="216" y="266"/>
                    <a:pt x="216" y="266"/>
                  </a:cubicBezTo>
                  <a:cubicBezTo>
                    <a:pt x="216" y="264"/>
                    <a:pt x="217" y="263"/>
                    <a:pt x="217" y="262"/>
                  </a:cubicBezTo>
                  <a:cubicBezTo>
                    <a:pt x="217" y="262"/>
                    <a:pt x="216" y="261"/>
                    <a:pt x="219" y="261"/>
                  </a:cubicBezTo>
                  <a:cubicBezTo>
                    <a:pt x="221" y="260"/>
                    <a:pt x="221" y="259"/>
                    <a:pt x="222" y="258"/>
                  </a:cubicBezTo>
                  <a:cubicBezTo>
                    <a:pt x="224" y="257"/>
                    <a:pt x="227" y="256"/>
                    <a:pt x="229" y="255"/>
                  </a:cubicBezTo>
                  <a:cubicBezTo>
                    <a:pt x="230" y="254"/>
                    <a:pt x="228" y="253"/>
                    <a:pt x="230" y="254"/>
                  </a:cubicBezTo>
                  <a:cubicBezTo>
                    <a:pt x="232" y="255"/>
                    <a:pt x="233" y="254"/>
                    <a:pt x="234" y="254"/>
                  </a:cubicBezTo>
                  <a:cubicBezTo>
                    <a:pt x="235" y="254"/>
                    <a:pt x="239" y="254"/>
                    <a:pt x="239" y="254"/>
                  </a:cubicBezTo>
                  <a:cubicBezTo>
                    <a:pt x="240" y="253"/>
                    <a:pt x="242" y="253"/>
                    <a:pt x="242" y="253"/>
                  </a:cubicBezTo>
                  <a:cubicBezTo>
                    <a:pt x="242" y="254"/>
                    <a:pt x="245" y="254"/>
                    <a:pt x="245" y="255"/>
                  </a:cubicBezTo>
                  <a:cubicBezTo>
                    <a:pt x="245" y="255"/>
                    <a:pt x="246" y="256"/>
                    <a:pt x="247" y="256"/>
                  </a:cubicBezTo>
                  <a:cubicBezTo>
                    <a:pt x="248" y="255"/>
                    <a:pt x="249" y="254"/>
                    <a:pt x="251" y="253"/>
                  </a:cubicBezTo>
                  <a:cubicBezTo>
                    <a:pt x="254" y="252"/>
                    <a:pt x="255" y="251"/>
                    <a:pt x="257" y="251"/>
                  </a:cubicBezTo>
                  <a:cubicBezTo>
                    <a:pt x="258" y="251"/>
                    <a:pt x="259" y="251"/>
                    <a:pt x="260" y="250"/>
                  </a:cubicBezTo>
                  <a:cubicBezTo>
                    <a:pt x="261" y="250"/>
                    <a:pt x="259" y="251"/>
                    <a:pt x="261" y="251"/>
                  </a:cubicBezTo>
                  <a:cubicBezTo>
                    <a:pt x="263" y="250"/>
                    <a:pt x="263" y="250"/>
                    <a:pt x="265" y="251"/>
                  </a:cubicBezTo>
                  <a:cubicBezTo>
                    <a:pt x="266" y="251"/>
                    <a:pt x="267" y="250"/>
                    <a:pt x="268" y="251"/>
                  </a:cubicBezTo>
                  <a:cubicBezTo>
                    <a:pt x="268" y="251"/>
                    <a:pt x="270" y="253"/>
                    <a:pt x="271" y="253"/>
                  </a:cubicBezTo>
                  <a:cubicBezTo>
                    <a:pt x="273" y="253"/>
                    <a:pt x="274" y="253"/>
                    <a:pt x="274" y="252"/>
                  </a:cubicBezTo>
                  <a:cubicBezTo>
                    <a:pt x="275" y="251"/>
                    <a:pt x="276" y="250"/>
                    <a:pt x="277" y="252"/>
                  </a:cubicBezTo>
                  <a:cubicBezTo>
                    <a:pt x="278" y="253"/>
                    <a:pt x="278" y="255"/>
                    <a:pt x="279" y="256"/>
                  </a:cubicBezTo>
                  <a:cubicBezTo>
                    <a:pt x="280" y="256"/>
                    <a:pt x="279" y="261"/>
                    <a:pt x="279" y="262"/>
                  </a:cubicBezTo>
                  <a:cubicBezTo>
                    <a:pt x="279" y="263"/>
                    <a:pt x="279" y="267"/>
                    <a:pt x="280" y="267"/>
                  </a:cubicBezTo>
                  <a:cubicBezTo>
                    <a:pt x="280" y="266"/>
                    <a:pt x="280" y="265"/>
                    <a:pt x="281" y="266"/>
                  </a:cubicBezTo>
                  <a:cubicBezTo>
                    <a:pt x="281" y="267"/>
                    <a:pt x="281" y="269"/>
                    <a:pt x="282" y="270"/>
                  </a:cubicBezTo>
                  <a:cubicBezTo>
                    <a:pt x="283" y="272"/>
                    <a:pt x="283" y="272"/>
                    <a:pt x="283" y="273"/>
                  </a:cubicBezTo>
                  <a:cubicBezTo>
                    <a:pt x="284" y="274"/>
                    <a:pt x="285" y="276"/>
                    <a:pt x="286" y="275"/>
                  </a:cubicBezTo>
                  <a:cubicBezTo>
                    <a:pt x="287" y="274"/>
                    <a:pt x="288" y="269"/>
                    <a:pt x="288" y="267"/>
                  </a:cubicBezTo>
                  <a:cubicBezTo>
                    <a:pt x="289" y="265"/>
                    <a:pt x="289" y="259"/>
                    <a:pt x="288" y="257"/>
                  </a:cubicBezTo>
                  <a:cubicBezTo>
                    <a:pt x="287" y="255"/>
                    <a:pt x="285" y="252"/>
                    <a:pt x="287" y="249"/>
                  </a:cubicBezTo>
                  <a:cubicBezTo>
                    <a:pt x="289" y="246"/>
                    <a:pt x="290" y="244"/>
                    <a:pt x="291" y="242"/>
                  </a:cubicBezTo>
                  <a:cubicBezTo>
                    <a:pt x="292" y="241"/>
                    <a:pt x="294" y="241"/>
                    <a:pt x="295" y="240"/>
                  </a:cubicBezTo>
                  <a:cubicBezTo>
                    <a:pt x="296" y="240"/>
                    <a:pt x="297" y="240"/>
                    <a:pt x="298" y="239"/>
                  </a:cubicBezTo>
                  <a:cubicBezTo>
                    <a:pt x="300" y="238"/>
                    <a:pt x="302" y="235"/>
                    <a:pt x="302" y="235"/>
                  </a:cubicBezTo>
                  <a:cubicBezTo>
                    <a:pt x="302" y="235"/>
                    <a:pt x="304" y="235"/>
                    <a:pt x="305" y="235"/>
                  </a:cubicBezTo>
                  <a:cubicBezTo>
                    <a:pt x="307" y="234"/>
                    <a:pt x="309" y="231"/>
                    <a:pt x="310" y="230"/>
                  </a:cubicBezTo>
                  <a:cubicBezTo>
                    <a:pt x="311" y="230"/>
                    <a:pt x="313" y="230"/>
                    <a:pt x="313" y="229"/>
                  </a:cubicBezTo>
                  <a:cubicBezTo>
                    <a:pt x="313" y="229"/>
                    <a:pt x="314" y="227"/>
                    <a:pt x="314" y="227"/>
                  </a:cubicBezTo>
                  <a:cubicBezTo>
                    <a:pt x="315" y="227"/>
                    <a:pt x="317" y="226"/>
                    <a:pt x="317" y="226"/>
                  </a:cubicBezTo>
                  <a:cubicBezTo>
                    <a:pt x="317" y="225"/>
                    <a:pt x="318" y="222"/>
                    <a:pt x="317" y="221"/>
                  </a:cubicBezTo>
                  <a:cubicBezTo>
                    <a:pt x="317" y="220"/>
                    <a:pt x="316" y="219"/>
                    <a:pt x="316" y="218"/>
                  </a:cubicBezTo>
                  <a:cubicBezTo>
                    <a:pt x="316" y="218"/>
                    <a:pt x="317" y="216"/>
                    <a:pt x="317" y="215"/>
                  </a:cubicBezTo>
                  <a:cubicBezTo>
                    <a:pt x="317" y="215"/>
                    <a:pt x="318" y="213"/>
                    <a:pt x="318" y="214"/>
                  </a:cubicBezTo>
                  <a:cubicBezTo>
                    <a:pt x="318" y="214"/>
                    <a:pt x="320" y="215"/>
                    <a:pt x="319" y="216"/>
                  </a:cubicBezTo>
                  <a:cubicBezTo>
                    <a:pt x="318" y="216"/>
                    <a:pt x="318" y="218"/>
                    <a:pt x="319" y="218"/>
                  </a:cubicBezTo>
                  <a:cubicBezTo>
                    <a:pt x="320" y="217"/>
                    <a:pt x="321" y="216"/>
                    <a:pt x="321" y="216"/>
                  </a:cubicBezTo>
                  <a:cubicBezTo>
                    <a:pt x="321" y="215"/>
                    <a:pt x="323" y="212"/>
                    <a:pt x="324" y="211"/>
                  </a:cubicBezTo>
                  <a:cubicBezTo>
                    <a:pt x="325" y="210"/>
                    <a:pt x="323" y="209"/>
                    <a:pt x="324" y="209"/>
                  </a:cubicBezTo>
                  <a:cubicBezTo>
                    <a:pt x="324" y="208"/>
                    <a:pt x="325" y="209"/>
                    <a:pt x="326" y="208"/>
                  </a:cubicBezTo>
                  <a:cubicBezTo>
                    <a:pt x="327" y="207"/>
                    <a:pt x="330" y="204"/>
                    <a:pt x="330" y="203"/>
                  </a:cubicBezTo>
                  <a:cubicBezTo>
                    <a:pt x="330" y="203"/>
                    <a:pt x="329" y="202"/>
                    <a:pt x="331" y="201"/>
                  </a:cubicBezTo>
                  <a:cubicBezTo>
                    <a:pt x="332" y="201"/>
                    <a:pt x="334" y="201"/>
                    <a:pt x="334" y="201"/>
                  </a:cubicBezTo>
                  <a:cubicBezTo>
                    <a:pt x="334" y="200"/>
                    <a:pt x="335" y="199"/>
                    <a:pt x="336" y="199"/>
                  </a:cubicBezTo>
                  <a:cubicBezTo>
                    <a:pt x="336" y="199"/>
                    <a:pt x="337" y="200"/>
                    <a:pt x="338" y="200"/>
                  </a:cubicBezTo>
                  <a:cubicBezTo>
                    <a:pt x="340" y="199"/>
                    <a:pt x="343" y="197"/>
                    <a:pt x="345" y="197"/>
                  </a:cubicBezTo>
                  <a:cubicBezTo>
                    <a:pt x="346" y="197"/>
                    <a:pt x="348" y="197"/>
                    <a:pt x="347" y="196"/>
                  </a:cubicBezTo>
                  <a:cubicBezTo>
                    <a:pt x="347" y="195"/>
                    <a:pt x="346" y="195"/>
                    <a:pt x="345" y="195"/>
                  </a:cubicBezTo>
                  <a:cubicBezTo>
                    <a:pt x="345" y="194"/>
                    <a:pt x="346" y="192"/>
                    <a:pt x="346" y="191"/>
                  </a:cubicBezTo>
                  <a:cubicBezTo>
                    <a:pt x="346" y="190"/>
                    <a:pt x="348" y="188"/>
                    <a:pt x="349" y="187"/>
                  </a:cubicBezTo>
                  <a:cubicBezTo>
                    <a:pt x="350" y="186"/>
                    <a:pt x="353" y="185"/>
                    <a:pt x="355" y="184"/>
                  </a:cubicBezTo>
                  <a:cubicBezTo>
                    <a:pt x="356" y="183"/>
                    <a:pt x="356" y="183"/>
                    <a:pt x="357" y="183"/>
                  </a:cubicBezTo>
                  <a:cubicBezTo>
                    <a:pt x="359" y="183"/>
                    <a:pt x="363" y="181"/>
                    <a:pt x="364" y="180"/>
                  </a:cubicBezTo>
                  <a:cubicBezTo>
                    <a:pt x="364" y="180"/>
                    <a:pt x="364" y="180"/>
                    <a:pt x="364" y="180"/>
                  </a:cubicBezTo>
                  <a:cubicBezTo>
                    <a:pt x="364" y="180"/>
                    <a:pt x="364" y="180"/>
                    <a:pt x="364" y="180"/>
                  </a:cubicBezTo>
                  <a:cubicBezTo>
                    <a:pt x="363" y="180"/>
                    <a:pt x="363" y="180"/>
                    <a:pt x="363" y="180"/>
                  </a:cubicBezTo>
                  <a:cubicBezTo>
                    <a:pt x="363" y="180"/>
                    <a:pt x="363" y="180"/>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4" y="179"/>
                  </a:cubicBezTo>
                  <a:cubicBezTo>
                    <a:pt x="364" y="179"/>
                    <a:pt x="364" y="179"/>
                    <a:pt x="364" y="179"/>
                  </a:cubicBezTo>
                  <a:cubicBezTo>
                    <a:pt x="367" y="179"/>
                    <a:pt x="368" y="178"/>
                    <a:pt x="370" y="177"/>
                  </a:cubicBezTo>
                  <a:cubicBezTo>
                    <a:pt x="371" y="177"/>
                    <a:pt x="372" y="176"/>
                    <a:pt x="372" y="177"/>
                  </a:cubicBezTo>
                  <a:cubicBezTo>
                    <a:pt x="372" y="177"/>
                    <a:pt x="371" y="178"/>
                    <a:pt x="372" y="177"/>
                  </a:cubicBezTo>
                  <a:cubicBezTo>
                    <a:pt x="374" y="177"/>
                    <a:pt x="377" y="177"/>
                    <a:pt x="377" y="177"/>
                  </a:cubicBezTo>
                  <a:cubicBezTo>
                    <a:pt x="376" y="177"/>
                    <a:pt x="375" y="179"/>
                    <a:pt x="374" y="179"/>
                  </a:cubicBezTo>
                  <a:cubicBezTo>
                    <a:pt x="374" y="179"/>
                    <a:pt x="373" y="178"/>
                    <a:pt x="372" y="179"/>
                  </a:cubicBezTo>
                  <a:cubicBezTo>
                    <a:pt x="370" y="180"/>
                    <a:pt x="367" y="182"/>
                    <a:pt x="366" y="182"/>
                  </a:cubicBezTo>
                  <a:cubicBezTo>
                    <a:pt x="366" y="183"/>
                    <a:pt x="366" y="187"/>
                    <a:pt x="367" y="187"/>
                  </a:cubicBezTo>
                  <a:cubicBezTo>
                    <a:pt x="368" y="186"/>
                    <a:pt x="371" y="185"/>
                    <a:pt x="372" y="184"/>
                  </a:cubicBezTo>
                  <a:cubicBezTo>
                    <a:pt x="372" y="183"/>
                    <a:pt x="373" y="181"/>
                    <a:pt x="375" y="181"/>
                  </a:cubicBezTo>
                  <a:cubicBezTo>
                    <a:pt x="377" y="181"/>
                    <a:pt x="377" y="182"/>
                    <a:pt x="379" y="181"/>
                  </a:cubicBezTo>
                  <a:cubicBezTo>
                    <a:pt x="381" y="181"/>
                    <a:pt x="384" y="178"/>
                    <a:pt x="386" y="178"/>
                  </a:cubicBezTo>
                  <a:cubicBezTo>
                    <a:pt x="387" y="178"/>
                    <a:pt x="388" y="178"/>
                    <a:pt x="388" y="177"/>
                  </a:cubicBezTo>
                  <a:cubicBezTo>
                    <a:pt x="387" y="177"/>
                    <a:pt x="387" y="176"/>
                    <a:pt x="386" y="176"/>
                  </a:cubicBezTo>
                  <a:cubicBezTo>
                    <a:pt x="384" y="175"/>
                    <a:pt x="385" y="174"/>
                    <a:pt x="384" y="175"/>
                  </a:cubicBezTo>
                  <a:cubicBezTo>
                    <a:pt x="383" y="175"/>
                    <a:pt x="382" y="175"/>
                    <a:pt x="381" y="175"/>
                  </a:cubicBezTo>
                  <a:cubicBezTo>
                    <a:pt x="379" y="175"/>
                    <a:pt x="378" y="174"/>
                    <a:pt x="378" y="173"/>
                  </a:cubicBezTo>
                  <a:cubicBezTo>
                    <a:pt x="378" y="173"/>
                    <a:pt x="375" y="173"/>
                    <a:pt x="374" y="173"/>
                  </a:cubicBezTo>
                  <a:cubicBezTo>
                    <a:pt x="374" y="173"/>
                    <a:pt x="374" y="172"/>
                    <a:pt x="374" y="171"/>
                  </a:cubicBezTo>
                  <a:cubicBezTo>
                    <a:pt x="373" y="170"/>
                    <a:pt x="372" y="169"/>
                    <a:pt x="373" y="169"/>
                  </a:cubicBezTo>
                  <a:cubicBezTo>
                    <a:pt x="374" y="168"/>
                    <a:pt x="375" y="165"/>
                    <a:pt x="374" y="165"/>
                  </a:cubicBezTo>
                  <a:cubicBezTo>
                    <a:pt x="373" y="165"/>
                    <a:pt x="372" y="166"/>
                    <a:pt x="372" y="165"/>
                  </a:cubicBezTo>
                  <a:cubicBezTo>
                    <a:pt x="371" y="164"/>
                    <a:pt x="369" y="164"/>
                    <a:pt x="369" y="163"/>
                  </a:cubicBezTo>
                  <a:cubicBezTo>
                    <a:pt x="370" y="163"/>
                    <a:pt x="370" y="163"/>
                    <a:pt x="372" y="163"/>
                  </a:cubicBezTo>
                  <a:cubicBezTo>
                    <a:pt x="374" y="163"/>
                    <a:pt x="377" y="163"/>
                    <a:pt x="377" y="161"/>
                  </a:cubicBezTo>
                  <a:cubicBezTo>
                    <a:pt x="378" y="160"/>
                    <a:pt x="378" y="160"/>
                    <a:pt x="378" y="159"/>
                  </a:cubicBezTo>
                  <a:cubicBezTo>
                    <a:pt x="378" y="158"/>
                    <a:pt x="379" y="158"/>
                    <a:pt x="377" y="157"/>
                  </a:cubicBezTo>
                  <a:cubicBezTo>
                    <a:pt x="376" y="156"/>
                    <a:pt x="374" y="156"/>
                    <a:pt x="372" y="157"/>
                  </a:cubicBezTo>
                  <a:cubicBezTo>
                    <a:pt x="371" y="157"/>
                    <a:pt x="366" y="159"/>
                    <a:pt x="364" y="160"/>
                  </a:cubicBezTo>
                  <a:cubicBezTo>
                    <a:pt x="362" y="161"/>
                    <a:pt x="361" y="161"/>
                    <a:pt x="359" y="162"/>
                  </a:cubicBezTo>
                  <a:cubicBezTo>
                    <a:pt x="357" y="163"/>
                    <a:pt x="352" y="169"/>
                    <a:pt x="351" y="169"/>
                  </a:cubicBezTo>
                  <a:cubicBezTo>
                    <a:pt x="350" y="169"/>
                    <a:pt x="351" y="168"/>
                    <a:pt x="353" y="166"/>
                  </a:cubicBezTo>
                  <a:cubicBezTo>
                    <a:pt x="354" y="165"/>
                    <a:pt x="357" y="161"/>
                    <a:pt x="358" y="160"/>
                  </a:cubicBezTo>
                  <a:cubicBezTo>
                    <a:pt x="360" y="159"/>
                    <a:pt x="362" y="157"/>
                    <a:pt x="364" y="157"/>
                  </a:cubicBezTo>
                  <a:cubicBezTo>
                    <a:pt x="365" y="156"/>
                    <a:pt x="367" y="156"/>
                    <a:pt x="367" y="155"/>
                  </a:cubicBezTo>
                  <a:cubicBezTo>
                    <a:pt x="367" y="155"/>
                    <a:pt x="371" y="151"/>
                    <a:pt x="373" y="150"/>
                  </a:cubicBezTo>
                  <a:cubicBezTo>
                    <a:pt x="374" y="150"/>
                    <a:pt x="381" y="151"/>
                    <a:pt x="384" y="151"/>
                  </a:cubicBezTo>
                  <a:cubicBezTo>
                    <a:pt x="386" y="151"/>
                    <a:pt x="397" y="151"/>
                    <a:pt x="399" y="150"/>
                  </a:cubicBezTo>
                  <a:cubicBezTo>
                    <a:pt x="400" y="149"/>
                    <a:pt x="402" y="148"/>
                    <a:pt x="402" y="147"/>
                  </a:cubicBezTo>
                  <a:cubicBezTo>
                    <a:pt x="403" y="146"/>
                    <a:pt x="405" y="145"/>
                    <a:pt x="406" y="145"/>
                  </a:cubicBezTo>
                  <a:cubicBezTo>
                    <a:pt x="406" y="145"/>
                    <a:pt x="409" y="144"/>
                    <a:pt x="410" y="144"/>
                  </a:cubicBezTo>
                  <a:cubicBezTo>
                    <a:pt x="411" y="144"/>
                    <a:pt x="414" y="143"/>
                    <a:pt x="415" y="142"/>
                  </a:cubicBezTo>
                  <a:cubicBezTo>
                    <a:pt x="415" y="141"/>
                    <a:pt x="416" y="140"/>
                    <a:pt x="415" y="140"/>
                  </a:cubicBezTo>
                  <a:cubicBezTo>
                    <a:pt x="415" y="139"/>
                    <a:pt x="414" y="139"/>
                    <a:pt x="414" y="139"/>
                  </a:cubicBezTo>
                  <a:cubicBezTo>
                    <a:pt x="415" y="138"/>
                    <a:pt x="416" y="137"/>
                    <a:pt x="416" y="136"/>
                  </a:cubicBezTo>
                  <a:cubicBezTo>
                    <a:pt x="416" y="136"/>
                    <a:pt x="415" y="135"/>
                    <a:pt x="416" y="135"/>
                  </a:cubicBezTo>
                  <a:cubicBezTo>
                    <a:pt x="417" y="134"/>
                    <a:pt x="418" y="134"/>
                    <a:pt x="417" y="133"/>
                  </a:cubicBezTo>
                  <a:cubicBezTo>
                    <a:pt x="417" y="133"/>
                    <a:pt x="415" y="132"/>
                    <a:pt x="414" y="132"/>
                  </a:cubicBezTo>
                  <a:cubicBezTo>
                    <a:pt x="413" y="132"/>
                    <a:pt x="412" y="133"/>
                    <a:pt x="412" y="132"/>
                  </a:cubicBezTo>
                  <a:cubicBezTo>
                    <a:pt x="412" y="131"/>
                    <a:pt x="411" y="129"/>
                    <a:pt x="411" y="129"/>
                  </a:cubicBezTo>
                  <a:cubicBezTo>
                    <a:pt x="410" y="129"/>
                    <a:pt x="406" y="130"/>
                    <a:pt x="406" y="131"/>
                  </a:cubicBezTo>
                  <a:cubicBezTo>
                    <a:pt x="406" y="132"/>
                    <a:pt x="405" y="132"/>
                    <a:pt x="404" y="132"/>
                  </a:cubicBezTo>
                  <a:cubicBezTo>
                    <a:pt x="404" y="132"/>
                    <a:pt x="398" y="135"/>
                    <a:pt x="399" y="134"/>
                  </a:cubicBezTo>
                  <a:cubicBezTo>
                    <a:pt x="399" y="133"/>
                    <a:pt x="402" y="131"/>
                    <a:pt x="403" y="131"/>
                  </a:cubicBezTo>
                  <a:cubicBezTo>
                    <a:pt x="404" y="130"/>
                    <a:pt x="411" y="128"/>
                    <a:pt x="411" y="127"/>
                  </a:cubicBezTo>
                  <a:cubicBezTo>
                    <a:pt x="411" y="127"/>
                    <a:pt x="411" y="127"/>
                    <a:pt x="411" y="126"/>
                  </a:cubicBezTo>
                  <a:cubicBezTo>
                    <a:pt x="410" y="126"/>
                    <a:pt x="407" y="126"/>
                    <a:pt x="407" y="126"/>
                  </a:cubicBezTo>
                  <a:cubicBezTo>
                    <a:pt x="407" y="125"/>
                    <a:pt x="406" y="124"/>
                    <a:pt x="406" y="124"/>
                  </a:cubicBezTo>
                  <a:cubicBezTo>
                    <a:pt x="405" y="123"/>
                    <a:pt x="404" y="124"/>
                    <a:pt x="403" y="123"/>
                  </a:cubicBezTo>
                  <a:cubicBezTo>
                    <a:pt x="403" y="123"/>
                    <a:pt x="403" y="122"/>
                    <a:pt x="402" y="121"/>
                  </a:cubicBezTo>
                  <a:cubicBezTo>
                    <a:pt x="402" y="120"/>
                    <a:pt x="400" y="119"/>
                    <a:pt x="399" y="119"/>
                  </a:cubicBezTo>
                  <a:cubicBezTo>
                    <a:pt x="399" y="119"/>
                    <a:pt x="398" y="118"/>
                    <a:pt x="397" y="118"/>
                  </a:cubicBezTo>
                  <a:cubicBezTo>
                    <a:pt x="397" y="117"/>
                    <a:pt x="396" y="116"/>
                    <a:pt x="397" y="115"/>
                  </a:cubicBezTo>
                  <a:cubicBezTo>
                    <a:pt x="397" y="115"/>
                    <a:pt x="400" y="114"/>
                    <a:pt x="399" y="114"/>
                  </a:cubicBezTo>
                  <a:cubicBezTo>
                    <a:pt x="399" y="113"/>
                    <a:pt x="398" y="112"/>
                    <a:pt x="398" y="111"/>
                  </a:cubicBezTo>
                  <a:cubicBezTo>
                    <a:pt x="399" y="111"/>
                    <a:pt x="398" y="109"/>
                    <a:pt x="397" y="108"/>
                  </a:cubicBezTo>
                  <a:cubicBezTo>
                    <a:pt x="397" y="107"/>
                    <a:pt x="396" y="105"/>
                    <a:pt x="396" y="105"/>
                  </a:cubicBezTo>
                  <a:cubicBezTo>
                    <a:pt x="396" y="105"/>
                    <a:pt x="396" y="104"/>
                    <a:pt x="395" y="104"/>
                  </a:cubicBezTo>
                  <a:cubicBezTo>
                    <a:pt x="395" y="104"/>
                    <a:pt x="392" y="104"/>
                    <a:pt x="393" y="104"/>
                  </a:cubicBezTo>
                  <a:cubicBezTo>
                    <a:pt x="394" y="103"/>
                    <a:pt x="396" y="103"/>
                    <a:pt x="396" y="102"/>
                  </a:cubicBezTo>
                  <a:cubicBezTo>
                    <a:pt x="396" y="101"/>
                    <a:pt x="395" y="101"/>
                    <a:pt x="395" y="101"/>
                  </a:cubicBezTo>
                  <a:cubicBezTo>
                    <a:pt x="394" y="101"/>
                    <a:pt x="391" y="100"/>
                    <a:pt x="392" y="100"/>
                  </a:cubicBezTo>
                  <a:cubicBezTo>
                    <a:pt x="394" y="99"/>
                    <a:pt x="395" y="98"/>
                    <a:pt x="395" y="98"/>
                  </a:cubicBezTo>
                  <a:cubicBezTo>
                    <a:pt x="394" y="98"/>
                    <a:pt x="393" y="95"/>
                    <a:pt x="392" y="95"/>
                  </a:cubicBezTo>
                  <a:cubicBezTo>
                    <a:pt x="392" y="95"/>
                    <a:pt x="392" y="94"/>
                    <a:pt x="392" y="93"/>
                  </a:cubicBezTo>
                  <a:cubicBezTo>
                    <a:pt x="392" y="93"/>
                    <a:pt x="393" y="90"/>
                    <a:pt x="393" y="90"/>
                  </a:cubicBezTo>
                  <a:cubicBezTo>
                    <a:pt x="392" y="90"/>
                    <a:pt x="390" y="90"/>
                    <a:pt x="390" y="91"/>
                  </a:cubicBezTo>
                  <a:cubicBezTo>
                    <a:pt x="390" y="92"/>
                    <a:pt x="389" y="95"/>
                    <a:pt x="388" y="95"/>
                  </a:cubicBezTo>
                  <a:cubicBezTo>
                    <a:pt x="387" y="95"/>
                    <a:pt x="386" y="96"/>
                    <a:pt x="386" y="97"/>
                  </a:cubicBezTo>
                  <a:cubicBezTo>
                    <a:pt x="385" y="99"/>
                    <a:pt x="384" y="101"/>
                    <a:pt x="384" y="101"/>
                  </a:cubicBezTo>
                  <a:cubicBezTo>
                    <a:pt x="384" y="101"/>
                    <a:pt x="382" y="101"/>
                    <a:pt x="382" y="102"/>
                  </a:cubicBezTo>
                  <a:cubicBezTo>
                    <a:pt x="381" y="102"/>
                    <a:pt x="380" y="103"/>
                    <a:pt x="379" y="103"/>
                  </a:cubicBezTo>
                  <a:cubicBezTo>
                    <a:pt x="379" y="103"/>
                    <a:pt x="378" y="105"/>
                    <a:pt x="377" y="104"/>
                  </a:cubicBezTo>
                  <a:cubicBezTo>
                    <a:pt x="377" y="104"/>
                    <a:pt x="375" y="103"/>
                    <a:pt x="375" y="102"/>
                  </a:cubicBezTo>
                  <a:cubicBezTo>
                    <a:pt x="375" y="102"/>
                    <a:pt x="374" y="101"/>
                    <a:pt x="373" y="101"/>
                  </a:cubicBezTo>
                  <a:cubicBezTo>
                    <a:pt x="373" y="102"/>
                    <a:pt x="371" y="103"/>
                    <a:pt x="371" y="102"/>
                  </a:cubicBezTo>
                  <a:cubicBezTo>
                    <a:pt x="370" y="101"/>
                    <a:pt x="371" y="101"/>
                    <a:pt x="370" y="100"/>
                  </a:cubicBezTo>
                  <a:cubicBezTo>
                    <a:pt x="370" y="99"/>
                    <a:pt x="369" y="98"/>
                    <a:pt x="370" y="98"/>
                  </a:cubicBezTo>
                  <a:cubicBezTo>
                    <a:pt x="371" y="97"/>
                    <a:pt x="371" y="95"/>
                    <a:pt x="371" y="95"/>
                  </a:cubicBezTo>
                  <a:cubicBezTo>
                    <a:pt x="370" y="94"/>
                    <a:pt x="369" y="94"/>
                    <a:pt x="370" y="93"/>
                  </a:cubicBezTo>
                  <a:cubicBezTo>
                    <a:pt x="371" y="93"/>
                    <a:pt x="371" y="93"/>
                    <a:pt x="372" y="92"/>
                  </a:cubicBezTo>
                  <a:cubicBezTo>
                    <a:pt x="372" y="91"/>
                    <a:pt x="375" y="88"/>
                    <a:pt x="373" y="87"/>
                  </a:cubicBezTo>
                  <a:cubicBezTo>
                    <a:pt x="372" y="87"/>
                    <a:pt x="370" y="87"/>
                    <a:pt x="369" y="87"/>
                  </a:cubicBezTo>
                  <a:cubicBezTo>
                    <a:pt x="368" y="87"/>
                    <a:pt x="367" y="85"/>
                    <a:pt x="367" y="85"/>
                  </a:cubicBezTo>
                  <a:cubicBezTo>
                    <a:pt x="366" y="84"/>
                    <a:pt x="365" y="84"/>
                    <a:pt x="366" y="83"/>
                  </a:cubicBezTo>
                  <a:cubicBezTo>
                    <a:pt x="367" y="83"/>
                    <a:pt x="367" y="82"/>
                    <a:pt x="366" y="82"/>
                  </a:cubicBezTo>
                  <a:cubicBezTo>
                    <a:pt x="365" y="82"/>
                    <a:pt x="364" y="82"/>
                    <a:pt x="363" y="81"/>
                  </a:cubicBezTo>
                  <a:cubicBezTo>
                    <a:pt x="363" y="81"/>
                    <a:pt x="362" y="80"/>
                    <a:pt x="362" y="80"/>
                  </a:cubicBezTo>
                  <a:cubicBezTo>
                    <a:pt x="361" y="80"/>
                    <a:pt x="361" y="79"/>
                    <a:pt x="361" y="79"/>
                  </a:cubicBezTo>
                  <a:cubicBezTo>
                    <a:pt x="360" y="78"/>
                    <a:pt x="360" y="77"/>
                    <a:pt x="359" y="77"/>
                  </a:cubicBezTo>
                  <a:cubicBezTo>
                    <a:pt x="358" y="77"/>
                    <a:pt x="354" y="77"/>
                    <a:pt x="354" y="77"/>
                  </a:cubicBezTo>
                  <a:cubicBezTo>
                    <a:pt x="353" y="77"/>
                    <a:pt x="352" y="76"/>
                    <a:pt x="351" y="76"/>
                  </a:cubicBezTo>
                  <a:cubicBezTo>
                    <a:pt x="350" y="76"/>
                    <a:pt x="347" y="76"/>
                    <a:pt x="346" y="76"/>
                  </a:cubicBezTo>
                  <a:cubicBezTo>
                    <a:pt x="344" y="76"/>
                    <a:pt x="343" y="77"/>
                    <a:pt x="343" y="77"/>
                  </a:cubicBezTo>
                  <a:cubicBezTo>
                    <a:pt x="342" y="78"/>
                    <a:pt x="341" y="78"/>
                    <a:pt x="341" y="79"/>
                  </a:cubicBezTo>
                  <a:cubicBezTo>
                    <a:pt x="342" y="81"/>
                    <a:pt x="341" y="82"/>
                    <a:pt x="342" y="82"/>
                  </a:cubicBezTo>
                  <a:cubicBezTo>
                    <a:pt x="343" y="82"/>
                    <a:pt x="343" y="82"/>
                    <a:pt x="342" y="83"/>
                  </a:cubicBezTo>
                  <a:cubicBezTo>
                    <a:pt x="341" y="84"/>
                    <a:pt x="340" y="86"/>
                    <a:pt x="339" y="86"/>
                  </a:cubicBezTo>
                  <a:cubicBezTo>
                    <a:pt x="339" y="87"/>
                    <a:pt x="337" y="88"/>
                    <a:pt x="339" y="88"/>
                  </a:cubicBezTo>
                  <a:cubicBezTo>
                    <a:pt x="340" y="88"/>
                    <a:pt x="340" y="88"/>
                    <a:pt x="340" y="89"/>
                  </a:cubicBezTo>
                  <a:cubicBezTo>
                    <a:pt x="339" y="91"/>
                    <a:pt x="338" y="93"/>
                    <a:pt x="339" y="93"/>
                  </a:cubicBezTo>
                  <a:cubicBezTo>
                    <a:pt x="340" y="93"/>
                    <a:pt x="340" y="94"/>
                    <a:pt x="339" y="95"/>
                  </a:cubicBezTo>
                  <a:cubicBezTo>
                    <a:pt x="339" y="95"/>
                    <a:pt x="338" y="97"/>
                    <a:pt x="338" y="97"/>
                  </a:cubicBezTo>
                  <a:cubicBezTo>
                    <a:pt x="339" y="97"/>
                    <a:pt x="339" y="97"/>
                    <a:pt x="338" y="98"/>
                  </a:cubicBezTo>
                  <a:cubicBezTo>
                    <a:pt x="336" y="99"/>
                    <a:pt x="334" y="100"/>
                    <a:pt x="334" y="100"/>
                  </a:cubicBezTo>
                  <a:cubicBezTo>
                    <a:pt x="333" y="101"/>
                    <a:pt x="333" y="102"/>
                    <a:pt x="334" y="103"/>
                  </a:cubicBezTo>
                  <a:cubicBezTo>
                    <a:pt x="335" y="104"/>
                    <a:pt x="335" y="106"/>
                    <a:pt x="335" y="106"/>
                  </a:cubicBezTo>
                  <a:cubicBezTo>
                    <a:pt x="335" y="107"/>
                    <a:pt x="336" y="107"/>
                    <a:pt x="336" y="109"/>
                  </a:cubicBezTo>
                  <a:cubicBezTo>
                    <a:pt x="336" y="110"/>
                    <a:pt x="336" y="112"/>
                    <a:pt x="336" y="113"/>
                  </a:cubicBezTo>
                  <a:cubicBezTo>
                    <a:pt x="337" y="115"/>
                    <a:pt x="335" y="119"/>
                    <a:pt x="334" y="120"/>
                  </a:cubicBezTo>
                  <a:cubicBezTo>
                    <a:pt x="333" y="120"/>
                    <a:pt x="332" y="123"/>
                    <a:pt x="332" y="122"/>
                  </a:cubicBezTo>
                  <a:cubicBezTo>
                    <a:pt x="332" y="122"/>
                    <a:pt x="332" y="121"/>
                    <a:pt x="331" y="122"/>
                  </a:cubicBezTo>
                  <a:cubicBezTo>
                    <a:pt x="330" y="123"/>
                    <a:pt x="329" y="125"/>
                    <a:pt x="329" y="125"/>
                  </a:cubicBezTo>
                  <a:cubicBezTo>
                    <a:pt x="328" y="126"/>
                    <a:pt x="326" y="126"/>
                    <a:pt x="326" y="127"/>
                  </a:cubicBezTo>
                  <a:cubicBezTo>
                    <a:pt x="326" y="127"/>
                    <a:pt x="328" y="128"/>
                    <a:pt x="327" y="129"/>
                  </a:cubicBezTo>
                  <a:cubicBezTo>
                    <a:pt x="327" y="130"/>
                    <a:pt x="326" y="132"/>
                    <a:pt x="326" y="133"/>
                  </a:cubicBezTo>
                  <a:cubicBezTo>
                    <a:pt x="326" y="133"/>
                    <a:pt x="325" y="136"/>
                    <a:pt x="326" y="136"/>
                  </a:cubicBezTo>
                  <a:cubicBezTo>
                    <a:pt x="327" y="137"/>
                    <a:pt x="327" y="138"/>
                    <a:pt x="327" y="139"/>
                  </a:cubicBezTo>
                  <a:cubicBezTo>
                    <a:pt x="326" y="141"/>
                    <a:pt x="326" y="142"/>
                    <a:pt x="325" y="142"/>
                  </a:cubicBezTo>
                  <a:cubicBezTo>
                    <a:pt x="323" y="143"/>
                    <a:pt x="323" y="144"/>
                    <a:pt x="323" y="145"/>
                  </a:cubicBezTo>
                  <a:cubicBezTo>
                    <a:pt x="323" y="146"/>
                    <a:pt x="323" y="147"/>
                    <a:pt x="322" y="146"/>
                  </a:cubicBezTo>
                  <a:cubicBezTo>
                    <a:pt x="322" y="146"/>
                    <a:pt x="321" y="145"/>
                    <a:pt x="320" y="145"/>
                  </a:cubicBezTo>
                  <a:cubicBezTo>
                    <a:pt x="320" y="146"/>
                    <a:pt x="320" y="148"/>
                    <a:pt x="319" y="147"/>
                  </a:cubicBezTo>
                  <a:cubicBezTo>
                    <a:pt x="318" y="147"/>
                    <a:pt x="316" y="144"/>
                    <a:pt x="316" y="144"/>
                  </a:cubicBezTo>
                  <a:cubicBezTo>
                    <a:pt x="317" y="143"/>
                    <a:pt x="318" y="143"/>
                    <a:pt x="317" y="142"/>
                  </a:cubicBezTo>
                  <a:cubicBezTo>
                    <a:pt x="316" y="142"/>
                    <a:pt x="313" y="141"/>
                    <a:pt x="312" y="140"/>
                  </a:cubicBezTo>
                  <a:cubicBezTo>
                    <a:pt x="312" y="139"/>
                    <a:pt x="313" y="139"/>
                    <a:pt x="312" y="138"/>
                  </a:cubicBezTo>
                  <a:cubicBezTo>
                    <a:pt x="310" y="136"/>
                    <a:pt x="308" y="136"/>
                    <a:pt x="308" y="134"/>
                  </a:cubicBezTo>
                  <a:cubicBezTo>
                    <a:pt x="309" y="133"/>
                    <a:pt x="310" y="131"/>
                    <a:pt x="310" y="129"/>
                  </a:cubicBezTo>
                  <a:cubicBezTo>
                    <a:pt x="310" y="128"/>
                    <a:pt x="311" y="127"/>
                    <a:pt x="312" y="126"/>
                  </a:cubicBezTo>
                  <a:cubicBezTo>
                    <a:pt x="313" y="126"/>
                    <a:pt x="315" y="125"/>
                    <a:pt x="314" y="124"/>
                  </a:cubicBezTo>
                  <a:cubicBezTo>
                    <a:pt x="313" y="124"/>
                    <a:pt x="304" y="124"/>
                    <a:pt x="303" y="124"/>
                  </a:cubicBezTo>
                  <a:cubicBezTo>
                    <a:pt x="302" y="123"/>
                    <a:pt x="302" y="123"/>
                    <a:pt x="301" y="123"/>
                  </a:cubicBezTo>
                  <a:cubicBezTo>
                    <a:pt x="300" y="122"/>
                    <a:pt x="298" y="120"/>
                    <a:pt x="297" y="120"/>
                  </a:cubicBezTo>
                  <a:cubicBezTo>
                    <a:pt x="296" y="119"/>
                    <a:pt x="295" y="118"/>
                    <a:pt x="294" y="117"/>
                  </a:cubicBezTo>
                  <a:cubicBezTo>
                    <a:pt x="294" y="116"/>
                    <a:pt x="291" y="113"/>
                    <a:pt x="290" y="113"/>
                  </a:cubicBezTo>
                  <a:cubicBezTo>
                    <a:pt x="290" y="113"/>
                    <a:pt x="287" y="114"/>
                    <a:pt x="287" y="113"/>
                  </a:cubicBezTo>
                  <a:cubicBezTo>
                    <a:pt x="286" y="113"/>
                    <a:pt x="284" y="111"/>
                    <a:pt x="283" y="111"/>
                  </a:cubicBezTo>
                  <a:cubicBezTo>
                    <a:pt x="282" y="111"/>
                    <a:pt x="278" y="113"/>
                    <a:pt x="277" y="113"/>
                  </a:cubicBezTo>
                  <a:cubicBezTo>
                    <a:pt x="277" y="113"/>
                    <a:pt x="278" y="111"/>
                    <a:pt x="279" y="111"/>
                  </a:cubicBezTo>
                  <a:cubicBezTo>
                    <a:pt x="279" y="110"/>
                    <a:pt x="279" y="103"/>
                    <a:pt x="279" y="102"/>
                  </a:cubicBezTo>
                  <a:cubicBezTo>
                    <a:pt x="278" y="102"/>
                    <a:pt x="277" y="101"/>
                    <a:pt x="276" y="101"/>
                  </a:cubicBezTo>
                  <a:cubicBezTo>
                    <a:pt x="275" y="101"/>
                    <a:pt x="274" y="103"/>
                    <a:pt x="273" y="102"/>
                  </a:cubicBezTo>
                  <a:cubicBezTo>
                    <a:pt x="273" y="101"/>
                    <a:pt x="272" y="99"/>
                    <a:pt x="272" y="99"/>
                  </a:cubicBezTo>
                  <a:cubicBezTo>
                    <a:pt x="272" y="98"/>
                    <a:pt x="273" y="97"/>
                    <a:pt x="273" y="96"/>
                  </a:cubicBezTo>
                  <a:cubicBezTo>
                    <a:pt x="273" y="96"/>
                    <a:pt x="276" y="90"/>
                    <a:pt x="277" y="88"/>
                  </a:cubicBezTo>
                  <a:cubicBezTo>
                    <a:pt x="278" y="87"/>
                    <a:pt x="280" y="87"/>
                    <a:pt x="280" y="85"/>
                  </a:cubicBezTo>
                  <a:cubicBezTo>
                    <a:pt x="280" y="84"/>
                    <a:pt x="279" y="83"/>
                    <a:pt x="279" y="82"/>
                  </a:cubicBezTo>
                  <a:cubicBezTo>
                    <a:pt x="279" y="81"/>
                    <a:pt x="279" y="79"/>
                    <a:pt x="280" y="79"/>
                  </a:cubicBezTo>
                  <a:cubicBezTo>
                    <a:pt x="281" y="79"/>
                    <a:pt x="281" y="80"/>
                    <a:pt x="281" y="79"/>
                  </a:cubicBezTo>
                  <a:cubicBezTo>
                    <a:pt x="282" y="78"/>
                    <a:pt x="282" y="76"/>
                    <a:pt x="283" y="77"/>
                  </a:cubicBezTo>
                  <a:cubicBezTo>
                    <a:pt x="284" y="77"/>
                    <a:pt x="284" y="79"/>
                    <a:pt x="284" y="79"/>
                  </a:cubicBezTo>
                  <a:cubicBezTo>
                    <a:pt x="285" y="79"/>
                    <a:pt x="288" y="80"/>
                    <a:pt x="287" y="79"/>
                  </a:cubicBezTo>
                  <a:cubicBezTo>
                    <a:pt x="287" y="79"/>
                    <a:pt x="285" y="78"/>
                    <a:pt x="286" y="77"/>
                  </a:cubicBezTo>
                  <a:cubicBezTo>
                    <a:pt x="287" y="77"/>
                    <a:pt x="289" y="75"/>
                    <a:pt x="289" y="74"/>
                  </a:cubicBezTo>
                  <a:cubicBezTo>
                    <a:pt x="288" y="74"/>
                    <a:pt x="287" y="73"/>
                    <a:pt x="288" y="73"/>
                  </a:cubicBezTo>
                  <a:cubicBezTo>
                    <a:pt x="289" y="72"/>
                    <a:pt x="290" y="73"/>
                    <a:pt x="291" y="74"/>
                  </a:cubicBezTo>
                  <a:cubicBezTo>
                    <a:pt x="291" y="74"/>
                    <a:pt x="292" y="75"/>
                    <a:pt x="294" y="75"/>
                  </a:cubicBezTo>
                  <a:cubicBezTo>
                    <a:pt x="295" y="74"/>
                    <a:pt x="296" y="73"/>
                    <a:pt x="296" y="72"/>
                  </a:cubicBezTo>
                  <a:cubicBezTo>
                    <a:pt x="296" y="71"/>
                    <a:pt x="293" y="68"/>
                    <a:pt x="291" y="67"/>
                  </a:cubicBezTo>
                  <a:cubicBezTo>
                    <a:pt x="290" y="67"/>
                    <a:pt x="296" y="69"/>
                    <a:pt x="297" y="70"/>
                  </a:cubicBezTo>
                  <a:cubicBezTo>
                    <a:pt x="297" y="70"/>
                    <a:pt x="298" y="69"/>
                    <a:pt x="298" y="67"/>
                  </a:cubicBezTo>
                  <a:cubicBezTo>
                    <a:pt x="298" y="66"/>
                    <a:pt x="298" y="66"/>
                    <a:pt x="299" y="66"/>
                  </a:cubicBezTo>
                  <a:cubicBezTo>
                    <a:pt x="300" y="66"/>
                    <a:pt x="301" y="65"/>
                    <a:pt x="302" y="65"/>
                  </a:cubicBezTo>
                  <a:cubicBezTo>
                    <a:pt x="302" y="64"/>
                    <a:pt x="304" y="67"/>
                    <a:pt x="305" y="67"/>
                  </a:cubicBezTo>
                  <a:cubicBezTo>
                    <a:pt x="306" y="66"/>
                    <a:pt x="308" y="65"/>
                    <a:pt x="308" y="64"/>
                  </a:cubicBezTo>
                  <a:cubicBezTo>
                    <a:pt x="309" y="63"/>
                    <a:pt x="309" y="61"/>
                    <a:pt x="310" y="60"/>
                  </a:cubicBezTo>
                  <a:cubicBezTo>
                    <a:pt x="311" y="59"/>
                    <a:pt x="312" y="57"/>
                    <a:pt x="312" y="57"/>
                  </a:cubicBezTo>
                  <a:cubicBezTo>
                    <a:pt x="311" y="57"/>
                    <a:pt x="308" y="57"/>
                    <a:pt x="306" y="56"/>
                  </a:cubicBezTo>
                  <a:cubicBezTo>
                    <a:pt x="304" y="55"/>
                    <a:pt x="301" y="54"/>
                    <a:pt x="301" y="54"/>
                  </a:cubicBezTo>
                  <a:cubicBezTo>
                    <a:pt x="300" y="54"/>
                    <a:pt x="292" y="55"/>
                    <a:pt x="292" y="55"/>
                  </a:cubicBezTo>
                  <a:cubicBezTo>
                    <a:pt x="292" y="54"/>
                    <a:pt x="294" y="54"/>
                    <a:pt x="295" y="54"/>
                  </a:cubicBezTo>
                  <a:cubicBezTo>
                    <a:pt x="296" y="54"/>
                    <a:pt x="299" y="53"/>
                    <a:pt x="299" y="53"/>
                  </a:cubicBezTo>
                  <a:cubicBezTo>
                    <a:pt x="299" y="53"/>
                    <a:pt x="298" y="52"/>
                    <a:pt x="299" y="51"/>
                  </a:cubicBezTo>
                  <a:cubicBezTo>
                    <a:pt x="300" y="51"/>
                    <a:pt x="301" y="51"/>
                    <a:pt x="302" y="52"/>
                  </a:cubicBezTo>
                  <a:cubicBezTo>
                    <a:pt x="304" y="52"/>
                    <a:pt x="307" y="54"/>
                    <a:pt x="308" y="54"/>
                  </a:cubicBezTo>
                  <a:cubicBezTo>
                    <a:pt x="308" y="55"/>
                    <a:pt x="312" y="56"/>
                    <a:pt x="313" y="56"/>
                  </a:cubicBezTo>
                  <a:cubicBezTo>
                    <a:pt x="314" y="55"/>
                    <a:pt x="319" y="51"/>
                    <a:pt x="319" y="51"/>
                  </a:cubicBezTo>
                  <a:cubicBezTo>
                    <a:pt x="320" y="50"/>
                    <a:pt x="317" y="47"/>
                    <a:pt x="317" y="47"/>
                  </a:cubicBezTo>
                  <a:cubicBezTo>
                    <a:pt x="318" y="46"/>
                    <a:pt x="318" y="47"/>
                    <a:pt x="320" y="47"/>
                  </a:cubicBezTo>
                  <a:cubicBezTo>
                    <a:pt x="321" y="46"/>
                    <a:pt x="322" y="46"/>
                    <a:pt x="322" y="47"/>
                  </a:cubicBezTo>
                  <a:cubicBezTo>
                    <a:pt x="322" y="47"/>
                    <a:pt x="322" y="50"/>
                    <a:pt x="323" y="50"/>
                  </a:cubicBezTo>
                  <a:cubicBezTo>
                    <a:pt x="324" y="50"/>
                    <a:pt x="326" y="51"/>
                    <a:pt x="325" y="50"/>
                  </a:cubicBezTo>
                  <a:cubicBezTo>
                    <a:pt x="325" y="49"/>
                    <a:pt x="324" y="48"/>
                    <a:pt x="325" y="48"/>
                  </a:cubicBezTo>
                  <a:cubicBezTo>
                    <a:pt x="326" y="48"/>
                    <a:pt x="326" y="47"/>
                    <a:pt x="326" y="46"/>
                  </a:cubicBezTo>
                  <a:cubicBezTo>
                    <a:pt x="326" y="46"/>
                    <a:pt x="327" y="46"/>
                    <a:pt x="326" y="45"/>
                  </a:cubicBezTo>
                  <a:cubicBezTo>
                    <a:pt x="325" y="44"/>
                    <a:pt x="323" y="43"/>
                    <a:pt x="324" y="43"/>
                  </a:cubicBezTo>
                  <a:cubicBezTo>
                    <a:pt x="324" y="43"/>
                    <a:pt x="326" y="42"/>
                    <a:pt x="326" y="43"/>
                  </a:cubicBezTo>
                  <a:cubicBezTo>
                    <a:pt x="327" y="44"/>
                    <a:pt x="328" y="44"/>
                    <a:pt x="328" y="45"/>
                  </a:cubicBezTo>
                  <a:cubicBezTo>
                    <a:pt x="328" y="46"/>
                    <a:pt x="329" y="47"/>
                    <a:pt x="329" y="48"/>
                  </a:cubicBezTo>
                  <a:cubicBezTo>
                    <a:pt x="329" y="48"/>
                    <a:pt x="329" y="49"/>
                    <a:pt x="330" y="49"/>
                  </a:cubicBezTo>
                  <a:cubicBezTo>
                    <a:pt x="330" y="49"/>
                    <a:pt x="330" y="48"/>
                    <a:pt x="331" y="47"/>
                  </a:cubicBezTo>
                  <a:cubicBezTo>
                    <a:pt x="333" y="46"/>
                    <a:pt x="334" y="46"/>
                    <a:pt x="335" y="45"/>
                  </a:cubicBezTo>
                  <a:cubicBezTo>
                    <a:pt x="337" y="45"/>
                    <a:pt x="336" y="44"/>
                    <a:pt x="338" y="44"/>
                  </a:cubicBezTo>
                  <a:cubicBezTo>
                    <a:pt x="339" y="44"/>
                    <a:pt x="340" y="43"/>
                    <a:pt x="340" y="42"/>
                  </a:cubicBezTo>
                  <a:cubicBezTo>
                    <a:pt x="340" y="42"/>
                    <a:pt x="341" y="38"/>
                    <a:pt x="340" y="38"/>
                  </a:cubicBezTo>
                  <a:cubicBezTo>
                    <a:pt x="340" y="37"/>
                    <a:pt x="339" y="36"/>
                    <a:pt x="339" y="35"/>
                  </a:cubicBezTo>
                  <a:cubicBezTo>
                    <a:pt x="339" y="34"/>
                    <a:pt x="339" y="32"/>
                    <a:pt x="339" y="32"/>
                  </a:cubicBezTo>
                  <a:cubicBezTo>
                    <a:pt x="339" y="31"/>
                    <a:pt x="338" y="30"/>
                    <a:pt x="340" y="30"/>
                  </a:cubicBezTo>
                  <a:cubicBezTo>
                    <a:pt x="341" y="30"/>
                    <a:pt x="343" y="31"/>
                    <a:pt x="344" y="30"/>
                  </a:cubicBezTo>
                  <a:cubicBezTo>
                    <a:pt x="344" y="29"/>
                    <a:pt x="344" y="28"/>
                    <a:pt x="344" y="27"/>
                  </a:cubicBezTo>
                  <a:cubicBezTo>
                    <a:pt x="343" y="27"/>
                    <a:pt x="343" y="27"/>
                    <a:pt x="344" y="26"/>
                  </a:cubicBezTo>
                  <a:cubicBezTo>
                    <a:pt x="345" y="26"/>
                    <a:pt x="345" y="25"/>
                    <a:pt x="344" y="25"/>
                  </a:cubicBezTo>
                  <a:cubicBezTo>
                    <a:pt x="343" y="25"/>
                    <a:pt x="342" y="26"/>
                    <a:pt x="341" y="25"/>
                  </a:cubicBezTo>
                  <a:cubicBezTo>
                    <a:pt x="341" y="25"/>
                    <a:pt x="341" y="24"/>
                    <a:pt x="341" y="24"/>
                  </a:cubicBezTo>
                  <a:cubicBezTo>
                    <a:pt x="342" y="23"/>
                    <a:pt x="340" y="23"/>
                    <a:pt x="341" y="22"/>
                  </a:cubicBezTo>
                  <a:cubicBezTo>
                    <a:pt x="341" y="22"/>
                    <a:pt x="342" y="21"/>
                    <a:pt x="342" y="21"/>
                  </a:cubicBezTo>
                  <a:cubicBezTo>
                    <a:pt x="341" y="21"/>
                    <a:pt x="339" y="20"/>
                    <a:pt x="339" y="20"/>
                  </a:cubicBezTo>
                  <a:cubicBezTo>
                    <a:pt x="339" y="21"/>
                    <a:pt x="337" y="21"/>
                    <a:pt x="337" y="21"/>
                  </a:cubicBezTo>
                  <a:cubicBezTo>
                    <a:pt x="336" y="20"/>
                    <a:pt x="336" y="20"/>
                    <a:pt x="335" y="20"/>
                  </a:cubicBezTo>
                  <a:cubicBezTo>
                    <a:pt x="334" y="20"/>
                    <a:pt x="331" y="20"/>
                    <a:pt x="331" y="20"/>
                  </a:cubicBezTo>
                  <a:cubicBezTo>
                    <a:pt x="331" y="20"/>
                    <a:pt x="330" y="19"/>
                    <a:pt x="330" y="20"/>
                  </a:cubicBezTo>
                  <a:cubicBezTo>
                    <a:pt x="330" y="20"/>
                    <a:pt x="331" y="21"/>
                    <a:pt x="330" y="21"/>
                  </a:cubicBezTo>
                  <a:cubicBezTo>
                    <a:pt x="329" y="21"/>
                    <a:pt x="330" y="23"/>
                    <a:pt x="330" y="23"/>
                  </a:cubicBezTo>
                  <a:cubicBezTo>
                    <a:pt x="330" y="24"/>
                    <a:pt x="329" y="25"/>
                    <a:pt x="330" y="25"/>
                  </a:cubicBezTo>
                  <a:cubicBezTo>
                    <a:pt x="330" y="25"/>
                    <a:pt x="332" y="26"/>
                    <a:pt x="331" y="27"/>
                  </a:cubicBezTo>
                  <a:cubicBezTo>
                    <a:pt x="331" y="27"/>
                    <a:pt x="333" y="27"/>
                    <a:pt x="332" y="28"/>
                  </a:cubicBezTo>
                  <a:cubicBezTo>
                    <a:pt x="331" y="28"/>
                    <a:pt x="331" y="29"/>
                    <a:pt x="330" y="28"/>
                  </a:cubicBezTo>
                  <a:cubicBezTo>
                    <a:pt x="329" y="28"/>
                    <a:pt x="328" y="28"/>
                    <a:pt x="328" y="28"/>
                  </a:cubicBezTo>
                  <a:cubicBezTo>
                    <a:pt x="327" y="29"/>
                    <a:pt x="326" y="33"/>
                    <a:pt x="325" y="34"/>
                  </a:cubicBezTo>
                  <a:cubicBezTo>
                    <a:pt x="324" y="34"/>
                    <a:pt x="323" y="37"/>
                    <a:pt x="323" y="36"/>
                  </a:cubicBezTo>
                  <a:cubicBezTo>
                    <a:pt x="322" y="36"/>
                    <a:pt x="322" y="35"/>
                    <a:pt x="322" y="36"/>
                  </a:cubicBezTo>
                  <a:cubicBezTo>
                    <a:pt x="321" y="37"/>
                    <a:pt x="323" y="39"/>
                    <a:pt x="321" y="39"/>
                  </a:cubicBezTo>
                  <a:cubicBezTo>
                    <a:pt x="320" y="40"/>
                    <a:pt x="319" y="41"/>
                    <a:pt x="319" y="41"/>
                  </a:cubicBezTo>
                  <a:cubicBezTo>
                    <a:pt x="318" y="41"/>
                    <a:pt x="317" y="41"/>
                    <a:pt x="317" y="39"/>
                  </a:cubicBezTo>
                  <a:cubicBezTo>
                    <a:pt x="316" y="38"/>
                    <a:pt x="316" y="37"/>
                    <a:pt x="315" y="37"/>
                  </a:cubicBezTo>
                  <a:cubicBezTo>
                    <a:pt x="315" y="36"/>
                    <a:pt x="316" y="33"/>
                    <a:pt x="316" y="33"/>
                  </a:cubicBezTo>
                  <a:cubicBezTo>
                    <a:pt x="316" y="32"/>
                    <a:pt x="317" y="31"/>
                    <a:pt x="317" y="32"/>
                  </a:cubicBezTo>
                  <a:cubicBezTo>
                    <a:pt x="317" y="32"/>
                    <a:pt x="318" y="32"/>
                    <a:pt x="318" y="30"/>
                  </a:cubicBezTo>
                  <a:cubicBezTo>
                    <a:pt x="319" y="29"/>
                    <a:pt x="320" y="28"/>
                    <a:pt x="319" y="27"/>
                  </a:cubicBezTo>
                  <a:cubicBezTo>
                    <a:pt x="318" y="26"/>
                    <a:pt x="318" y="26"/>
                    <a:pt x="317" y="25"/>
                  </a:cubicBezTo>
                  <a:cubicBezTo>
                    <a:pt x="317" y="24"/>
                    <a:pt x="315" y="24"/>
                    <a:pt x="314" y="25"/>
                  </a:cubicBezTo>
                  <a:cubicBezTo>
                    <a:pt x="314" y="25"/>
                    <a:pt x="312" y="25"/>
                    <a:pt x="313" y="26"/>
                  </a:cubicBezTo>
                  <a:cubicBezTo>
                    <a:pt x="313" y="27"/>
                    <a:pt x="312" y="29"/>
                    <a:pt x="312" y="29"/>
                  </a:cubicBezTo>
                  <a:cubicBezTo>
                    <a:pt x="311" y="30"/>
                    <a:pt x="309" y="32"/>
                    <a:pt x="308" y="32"/>
                  </a:cubicBezTo>
                  <a:cubicBezTo>
                    <a:pt x="308" y="32"/>
                    <a:pt x="307" y="30"/>
                    <a:pt x="307" y="30"/>
                  </a:cubicBezTo>
                  <a:cubicBezTo>
                    <a:pt x="308" y="29"/>
                    <a:pt x="309" y="26"/>
                    <a:pt x="308" y="26"/>
                  </a:cubicBezTo>
                  <a:cubicBezTo>
                    <a:pt x="308" y="25"/>
                    <a:pt x="306" y="24"/>
                    <a:pt x="307" y="24"/>
                  </a:cubicBezTo>
                  <a:cubicBezTo>
                    <a:pt x="308" y="24"/>
                    <a:pt x="309" y="24"/>
                    <a:pt x="309" y="24"/>
                  </a:cubicBezTo>
                  <a:cubicBezTo>
                    <a:pt x="308" y="23"/>
                    <a:pt x="307" y="23"/>
                    <a:pt x="306" y="23"/>
                  </a:cubicBezTo>
                  <a:cubicBezTo>
                    <a:pt x="305" y="22"/>
                    <a:pt x="306" y="21"/>
                    <a:pt x="305" y="21"/>
                  </a:cubicBezTo>
                  <a:cubicBezTo>
                    <a:pt x="304" y="20"/>
                    <a:pt x="303" y="20"/>
                    <a:pt x="303" y="19"/>
                  </a:cubicBezTo>
                  <a:cubicBezTo>
                    <a:pt x="304" y="19"/>
                    <a:pt x="305" y="19"/>
                    <a:pt x="306" y="18"/>
                  </a:cubicBezTo>
                  <a:cubicBezTo>
                    <a:pt x="308" y="18"/>
                    <a:pt x="308" y="16"/>
                    <a:pt x="307" y="17"/>
                  </a:cubicBezTo>
                  <a:cubicBezTo>
                    <a:pt x="307" y="17"/>
                    <a:pt x="306" y="17"/>
                    <a:pt x="305" y="17"/>
                  </a:cubicBezTo>
                  <a:cubicBezTo>
                    <a:pt x="305" y="17"/>
                    <a:pt x="304" y="17"/>
                    <a:pt x="305" y="16"/>
                  </a:cubicBezTo>
                  <a:cubicBezTo>
                    <a:pt x="306" y="16"/>
                    <a:pt x="308" y="17"/>
                    <a:pt x="308" y="16"/>
                  </a:cubicBezTo>
                  <a:cubicBezTo>
                    <a:pt x="308" y="15"/>
                    <a:pt x="308" y="13"/>
                    <a:pt x="306" y="11"/>
                  </a:cubicBezTo>
                  <a:cubicBezTo>
                    <a:pt x="305" y="10"/>
                    <a:pt x="304" y="9"/>
                    <a:pt x="304" y="8"/>
                  </a:cubicBezTo>
                  <a:cubicBezTo>
                    <a:pt x="304" y="7"/>
                    <a:pt x="304" y="5"/>
                    <a:pt x="304" y="5"/>
                  </a:cubicBezTo>
                  <a:cubicBezTo>
                    <a:pt x="305" y="4"/>
                    <a:pt x="304" y="1"/>
                    <a:pt x="302" y="1"/>
                  </a:cubicBezTo>
                  <a:cubicBezTo>
                    <a:pt x="301" y="1"/>
                    <a:pt x="298" y="0"/>
                    <a:pt x="298" y="2"/>
                  </a:cubicBezTo>
                  <a:cubicBezTo>
                    <a:pt x="298" y="3"/>
                    <a:pt x="299" y="4"/>
                    <a:pt x="298" y="5"/>
                  </a:cubicBezTo>
                  <a:cubicBezTo>
                    <a:pt x="298" y="5"/>
                    <a:pt x="297" y="6"/>
                    <a:pt x="297" y="6"/>
                  </a:cubicBezTo>
                  <a:cubicBezTo>
                    <a:pt x="297" y="5"/>
                    <a:pt x="296" y="5"/>
                    <a:pt x="296" y="5"/>
                  </a:cubicBezTo>
                  <a:cubicBezTo>
                    <a:pt x="295" y="5"/>
                    <a:pt x="294" y="5"/>
                    <a:pt x="294" y="6"/>
                  </a:cubicBezTo>
                  <a:cubicBezTo>
                    <a:pt x="294" y="7"/>
                    <a:pt x="292" y="9"/>
                    <a:pt x="291" y="10"/>
                  </a:cubicBezTo>
                  <a:cubicBezTo>
                    <a:pt x="290" y="12"/>
                    <a:pt x="290" y="13"/>
                    <a:pt x="290" y="15"/>
                  </a:cubicBezTo>
                  <a:cubicBezTo>
                    <a:pt x="289" y="17"/>
                    <a:pt x="290" y="18"/>
                    <a:pt x="291" y="18"/>
                  </a:cubicBezTo>
                  <a:cubicBezTo>
                    <a:pt x="292" y="18"/>
                    <a:pt x="291" y="19"/>
                    <a:pt x="293" y="19"/>
                  </a:cubicBezTo>
                  <a:cubicBezTo>
                    <a:pt x="294" y="19"/>
                    <a:pt x="294" y="21"/>
                    <a:pt x="294" y="21"/>
                  </a:cubicBezTo>
                  <a:cubicBezTo>
                    <a:pt x="295" y="21"/>
                    <a:pt x="296" y="21"/>
                    <a:pt x="297" y="21"/>
                  </a:cubicBezTo>
                  <a:cubicBezTo>
                    <a:pt x="298" y="21"/>
                    <a:pt x="301" y="21"/>
                    <a:pt x="300" y="22"/>
                  </a:cubicBezTo>
                  <a:cubicBezTo>
                    <a:pt x="299" y="22"/>
                    <a:pt x="298" y="22"/>
                    <a:pt x="297" y="23"/>
                  </a:cubicBezTo>
                  <a:cubicBezTo>
                    <a:pt x="296" y="24"/>
                    <a:pt x="295" y="26"/>
                    <a:pt x="294" y="27"/>
                  </a:cubicBezTo>
                  <a:cubicBezTo>
                    <a:pt x="293" y="27"/>
                    <a:pt x="293" y="29"/>
                    <a:pt x="293" y="28"/>
                  </a:cubicBezTo>
                  <a:cubicBezTo>
                    <a:pt x="294" y="28"/>
                    <a:pt x="297" y="27"/>
                    <a:pt x="297" y="27"/>
                  </a:cubicBezTo>
                  <a:cubicBezTo>
                    <a:pt x="297" y="27"/>
                    <a:pt x="296" y="29"/>
                    <a:pt x="296" y="29"/>
                  </a:cubicBezTo>
                  <a:cubicBezTo>
                    <a:pt x="297" y="30"/>
                    <a:pt x="297" y="30"/>
                    <a:pt x="296" y="30"/>
                  </a:cubicBezTo>
                  <a:cubicBezTo>
                    <a:pt x="295" y="31"/>
                    <a:pt x="293" y="31"/>
                    <a:pt x="293" y="32"/>
                  </a:cubicBezTo>
                  <a:cubicBezTo>
                    <a:pt x="292" y="33"/>
                    <a:pt x="290" y="34"/>
                    <a:pt x="290" y="35"/>
                  </a:cubicBezTo>
                  <a:cubicBezTo>
                    <a:pt x="289" y="35"/>
                    <a:pt x="288" y="36"/>
                    <a:pt x="287" y="36"/>
                  </a:cubicBezTo>
                  <a:cubicBezTo>
                    <a:pt x="287" y="36"/>
                    <a:pt x="286" y="37"/>
                    <a:pt x="287" y="38"/>
                  </a:cubicBezTo>
                  <a:cubicBezTo>
                    <a:pt x="287" y="39"/>
                    <a:pt x="288" y="41"/>
                    <a:pt x="287" y="41"/>
                  </a:cubicBezTo>
                  <a:cubicBezTo>
                    <a:pt x="286" y="42"/>
                    <a:pt x="286" y="44"/>
                    <a:pt x="286" y="43"/>
                  </a:cubicBezTo>
                  <a:cubicBezTo>
                    <a:pt x="286" y="41"/>
                    <a:pt x="286" y="40"/>
                    <a:pt x="285" y="39"/>
                  </a:cubicBezTo>
                  <a:cubicBezTo>
                    <a:pt x="283" y="39"/>
                    <a:pt x="283" y="37"/>
                    <a:pt x="284" y="36"/>
                  </a:cubicBezTo>
                  <a:cubicBezTo>
                    <a:pt x="284" y="36"/>
                    <a:pt x="285" y="35"/>
                    <a:pt x="284" y="35"/>
                  </a:cubicBezTo>
                  <a:cubicBezTo>
                    <a:pt x="284" y="34"/>
                    <a:pt x="284" y="34"/>
                    <a:pt x="284" y="33"/>
                  </a:cubicBezTo>
                  <a:cubicBezTo>
                    <a:pt x="284" y="33"/>
                    <a:pt x="286" y="32"/>
                    <a:pt x="284" y="32"/>
                  </a:cubicBezTo>
                  <a:cubicBezTo>
                    <a:pt x="283" y="32"/>
                    <a:pt x="282" y="30"/>
                    <a:pt x="281" y="31"/>
                  </a:cubicBezTo>
                  <a:cubicBezTo>
                    <a:pt x="281" y="31"/>
                    <a:pt x="279" y="32"/>
                    <a:pt x="279" y="33"/>
                  </a:cubicBezTo>
                  <a:cubicBezTo>
                    <a:pt x="279" y="34"/>
                    <a:pt x="280" y="37"/>
                    <a:pt x="279" y="37"/>
                  </a:cubicBezTo>
                  <a:cubicBezTo>
                    <a:pt x="279" y="36"/>
                    <a:pt x="278" y="35"/>
                    <a:pt x="277" y="35"/>
                  </a:cubicBezTo>
                  <a:cubicBezTo>
                    <a:pt x="277" y="35"/>
                    <a:pt x="275" y="37"/>
                    <a:pt x="274" y="36"/>
                  </a:cubicBezTo>
                  <a:cubicBezTo>
                    <a:pt x="273" y="36"/>
                    <a:pt x="271" y="36"/>
                    <a:pt x="270" y="36"/>
                  </a:cubicBezTo>
                  <a:cubicBezTo>
                    <a:pt x="269" y="36"/>
                    <a:pt x="266" y="37"/>
                    <a:pt x="265" y="37"/>
                  </a:cubicBezTo>
                  <a:cubicBezTo>
                    <a:pt x="265" y="37"/>
                    <a:pt x="263" y="37"/>
                    <a:pt x="262" y="37"/>
                  </a:cubicBezTo>
                  <a:cubicBezTo>
                    <a:pt x="262" y="37"/>
                    <a:pt x="262" y="36"/>
                    <a:pt x="261" y="35"/>
                  </a:cubicBezTo>
                  <a:cubicBezTo>
                    <a:pt x="260" y="35"/>
                    <a:pt x="260" y="33"/>
                    <a:pt x="259" y="34"/>
                  </a:cubicBezTo>
                  <a:cubicBezTo>
                    <a:pt x="257" y="34"/>
                    <a:pt x="256" y="34"/>
                    <a:pt x="255" y="34"/>
                  </a:cubicBezTo>
                  <a:cubicBezTo>
                    <a:pt x="255" y="33"/>
                    <a:pt x="253" y="33"/>
                    <a:pt x="252" y="31"/>
                  </a:cubicBezTo>
                  <a:cubicBezTo>
                    <a:pt x="252" y="30"/>
                    <a:pt x="254" y="28"/>
                    <a:pt x="253" y="28"/>
                  </a:cubicBezTo>
                  <a:cubicBezTo>
                    <a:pt x="252" y="27"/>
                    <a:pt x="249" y="28"/>
                    <a:pt x="248" y="28"/>
                  </a:cubicBezTo>
                  <a:cubicBezTo>
                    <a:pt x="246" y="28"/>
                    <a:pt x="244" y="28"/>
                    <a:pt x="243" y="28"/>
                  </a:cubicBezTo>
                  <a:cubicBezTo>
                    <a:pt x="243" y="29"/>
                    <a:pt x="241" y="29"/>
                    <a:pt x="241" y="30"/>
                  </a:cubicBezTo>
                  <a:cubicBezTo>
                    <a:pt x="240" y="31"/>
                    <a:pt x="239" y="32"/>
                    <a:pt x="239" y="32"/>
                  </a:cubicBezTo>
                  <a:cubicBezTo>
                    <a:pt x="240" y="33"/>
                    <a:pt x="241" y="34"/>
                    <a:pt x="241" y="33"/>
                  </a:cubicBezTo>
                  <a:cubicBezTo>
                    <a:pt x="241" y="32"/>
                    <a:pt x="241" y="32"/>
                    <a:pt x="242" y="32"/>
                  </a:cubicBezTo>
                  <a:cubicBezTo>
                    <a:pt x="243" y="32"/>
                    <a:pt x="244" y="32"/>
                    <a:pt x="245" y="32"/>
                  </a:cubicBezTo>
                  <a:cubicBezTo>
                    <a:pt x="246" y="31"/>
                    <a:pt x="247" y="30"/>
                    <a:pt x="248" y="30"/>
                  </a:cubicBezTo>
                  <a:cubicBezTo>
                    <a:pt x="249" y="30"/>
                    <a:pt x="251" y="30"/>
                    <a:pt x="251" y="30"/>
                  </a:cubicBezTo>
                  <a:cubicBezTo>
                    <a:pt x="250" y="30"/>
                    <a:pt x="249" y="32"/>
                    <a:pt x="248" y="32"/>
                  </a:cubicBezTo>
                  <a:cubicBezTo>
                    <a:pt x="247" y="32"/>
                    <a:pt x="245" y="33"/>
                    <a:pt x="245" y="33"/>
                  </a:cubicBezTo>
                  <a:cubicBezTo>
                    <a:pt x="244" y="33"/>
                    <a:pt x="243" y="34"/>
                    <a:pt x="242" y="34"/>
                  </a:cubicBezTo>
                  <a:cubicBezTo>
                    <a:pt x="242" y="34"/>
                    <a:pt x="240" y="35"/>
                    <a:pt x="240" y="35"/>
                  </a:cubicBezTo>
                  <a:cubicBezTo>
                    <a:pt x="239" y="36"/>
                    <a:pt x="239" y="37"/>
                    <a:pt x="238" y="38"/>
                  </a:cubicBezTo>
                  <a:cubicBezTo>
                    <a:pt x="237" y="38"/>
                    <a:pt x="239" y="39"/>
                    <a:pt x="239" y="39"/>
                  </a:cubicBezTo>
                  <a:cubicBezTo>
                    <a:pt x="239" y="40"/>
                    <a:pt x="239" y="40"/>
                    <a:pt x="239" y="41"/>
                  </a:cubicBezTo>
                  <a:cubicBezTo>
                    <a:pt x="240" y="42"/>
                    <a:pt x="239" y="42"/>
                    <a:pt x="238" y="43"/>
                  </a:cubicBezTo>
                  <a:cubicBezTo>
                    <a:pt x="237" y="44"/>
                    <a:pt x="239" y="46"/>
                    <a:pt x="238" y="46"/>
                  </a:cubicBezTo>
                  <a:cubicBezTo>
                    <a:pt x="236" y="45"/>
                    <a:pt x="234" y="43"/>
                    <a:pt x="235" y="43"/>
                  </a:cubicBezTo>
                  <a:cubicBezTo>
                    <a:pt x="236" y="42"/>
                    <a:pt x="237" y="41"/>
                    <a:pt x="237" y="41"/>
                  </a:cubicBezTo>
                  <a:cubicBezTo>
                    <a:pt x="237" y="40"/>
                    <a:pt x="236" y="38"/>
                    <a:pt x="235" y="39"/>
                  </a:cubicBezTo>
                  <a:cubicBezTo>
                    <a:pt x="234" y="39"/>
                    <a:pt x="233" y="40"/>
                    <a:pt x="234" y="39"/>
                  </a:cubicBezTo>
                  <a:cubicBezTo>
                    <a:pt x="234" y="38"/>
                    <a:pt x="235" y="36"/>
                    <a:pt x="234" y="37"/>
                  </a:cubicBezTo>
                  <a:cubicBezTo>
                    <a:pt x="234" y="37"/>
                    <a:pt x="233" y="37"/>
                    <a:pt x="232" y="37"/>
                  </a:cubicBezTo>
                  <a:cubicBezTo>
                    <a:pt x="232" y="36"/>
                    <a:pt x="231" y="34"/>
                    <a:pt x="231" y="34"/>
                  </a:cubicBezTo>
                  <a:cubicBezTo>
                    <a:pt x="231" y="35"/>
                    <a:pt x="228" y="36"/>
                    <a:pt x="226" y="37"/>
                  </a:cubicBezTo>
                  <a:cubicBezTo>
                    <a:pt x="225" y="37"/>
                    <a:pt x="220" y="37"/>
                    <a:pt x="219" y="37"/>
                  </a:cubicBezTo>
                  <a:cubicBezTo>
                    <a:pt x="218" y="37"/>
                    <a:pt x="218" y="37"/>
                    <a:pt x="216" y="37"/>
                  </a:cubicBezTo>
                  <a:cubicBezTo>
                    <a:pt x="215" y="36"/>
                    <a:pt x="211" y="36"/>
                    <a:pt x="212" y="35"/>
                  </a:cubicBezTo>
                  <a:cubicBezTo>
                    <a:pt x="214" y="35"/>
                    <a:pt x="215" y="35"/>
                    <a:pt x="215" y="34"/>
                  </a:cubicBezTo>
                  <a:cubicBezTo>
                    <a:pt x="215" y="34"/>
                    <a:pt x="213" y="33"/>
                    <a:pt x="215" y="33"/>
                  </a:cubicBezTo>
                  <a:cubicBezTo>
                    <a:pt x="216" y="33"/>
                    <a:pt x="217" y="33"/>
                    <a:pt x="217" y="33"/>
                  </a:cubicBezTo>
                  <a:cubicBezTo>
                    <a:pt x="217" y="32"/>
                    <a:pt x="216" y="32"/>
                    <a:pt x="217" y="31"/>
                  </a:cubicBezTo>
                  <a:cubicBezTo>
                    <a:pt x="219" y="31"/>
                    <a:pt x="220" y="32"/>
                    <a:pt x="220" y="32"/>
                  </a:cubicBezTo>
                  <a:cubicBezTo>
                    <a:pt x="221" y="31"/>
                    <a:pt x="221" y="30"/>
                    <a:pt x="220" y="29"/>
                  </a:cubicBezTo>
                  <a:cubicBezTo>
                    <a:pt x="219" y="29"/>
                    <a:pt x="219" y="27"/>
                    <a:pt x="217" y="27"/>
                  </a:cubicBezTo>
                  <a:cubicBezTo>
                    <a:pt x="215" y="27"/>
                    <a:pt x="214" y="26"/>
                    <a:pt x="214" y="27"/>
                  </a:cubicBezTo>
                  <a:cubicBezTo>
                    <a:pt x="214" y="28"/>
                    <a:pt x="215" y="29"/>
                    <a:pt x="214" y="29"/>
                  </a:cubicBezTo>
                  <a:cubicBezTo>
                    <a:pt x="212" y="28"/>
                    <a:pt x="212" y="28"/>
                    <a:pt x="210" y="27"/>
                  </a:cubicBezTo>
                  <a:cubicBezTo>
                    <a:pt x="208" y="27"/>
                    <a:pt x="208" y="26"/>
                    <a:pt x="207" y="25"/>
                  </a:cubicBezTo>
                  <a:cubicBezTo>
                    <a:pt x="206" y="25"/>
                    <a:pt x="207" y="24"/>
                    <a:pt x="206" y="24"/>
                  </a:cubicBezTo>
                  <a:cubicBezTo>
                    <a:pt x="205" y="24"/>
                    <a:pt x="200" y="21"/>
                    <a:pt x="199" y="21"/>
                  </a:cubicBezTo>
                  <a:cubicBezTo>
                    <a:pt x="198" y="21"/>
                    <a:pt x="197" y="19"/>
                    <a:pt x="195" y="19"/>
                  </a:cubicBezTo>
                  <a:cubicBezTo>
                    <a:pt x="194" y="19"/>
                    <a:pt x="192" y="19"/>
                    <a:pt x="192" y="20"/>
                  </a:cubicBezTo>
                  <a:cubicBezTo>
                    <a:pt x="192" y="20"/>
                    <a:pt x="189" y="22"/>
                    <a:pt x="188" y="22"/>
                  </a:cubicBezTo>
                  <a:cubicBezTo>
                    <a:pt x="188" y="21"/>
                    <a:pt x="189" y="20"/>
                    <a:pt x="189" y="20"/>
                  </a:cubicBezTo>
                  <a:cubicBezTo>
                    <a:pt x="189" y="20"/>
                    <a:pt x="189" y="18"/>
                    <a:pt x="189" y="18"/>
                  </a:cubicBezTo>
                  <a:cubicBezTo>
                    <a:pt x="190" y="17"/>
                    <a:pt x="189" y="17"/>
                    <a:pt x="188" y="17"/>
                  </a:cubicBezTo>
                  <a:cubicBezTo>
                    <a:pt x="188" y="18"/>
                    <a:pt x="187" y="18"/>
                    <a:pt x="187" y="19"/>
                  </a:cubicBezTo>
                  <a:cubicBezTo>
                    <a:pt x="187" y="20"/>
                    <a:pt x="186" y="20"/>
                    <a:pt x="186" y="20"/>
                  </a:cubicBezTo>
                  <a:cubicBezTo>
                    <a:pt x="186" y="21"/>
                    <a:pt x="185" y="22"/>
                    <a:pt x="184" y="22"/>
                  </a:cubicBezTo>
                  <a:cubicBezTo>
                    <a:pt x="183" y="22"/>
                    <a:pt x="182" y="22"/>
                    <a:pt x="182" y="21"/>
                  </a:cubicBezTo>
                  <a:cubicBezTo>
                    <a:pt x="181" y="19"/>
                    <a:pt x="180" y="18"/>
                    <a:pt x="180" y="17"/>
                  </a:cubicBezTo>
                  <a:cubicBezTo>
                    <a:pt x="180" y="15"/>
                    <a:pt x="180" y="13"/>
                    <a:pt x="179" y="12"/>
                  </a:cubicBezTo>
                  <a:cubicBezTo>
                    <a:pt x="179" y="12"/>
                    <a:pt x="177" y="11"/>
                    <a:pt x="177" y="11"/>
                  </a:cubicBezTo>
                  <a:cubicBezTo>
                    <a:pt x="177" y="12"/>
                    <a:pt x="176" y="12"/>
                    <a:pt x="177" y="13"/>
                  </a:cubicBezTo>
                  <a:cubicBezTo>
                    <a:pt x="177" y="13"/>
                    <a:pt x="177" y="14"/>
                    <a:pt x="177" y="15"/>
                  </a:cubicBezTo>
                  <a:cubicBezTo>
                    <a:pt x="178" y="15"/>
                    <a:pt x="178" y="16"/>
                    <a:pt x="178" y="16"/>
                  </a:cubicBezTo>
                  <a:cubicBezTo>
                    <a:pt x="177" y="16"/>
                    <a:pt x="176" y="16"/>
                    <a:pt x="176" y="16"/>
                  </a:cubicBezTo>
                  <a:cubicBezTo>
                    <a:pt x="176" y="17"/>
                    <a:pt x="176" y="18"/>
                    <a:pt x="175" y="18"/>
                  </a:cubicBezTo>
                  <a:cubicBezTo>
                    <a:pt x="174" y="18"/>
                    <a:pt x="173" y="20"/>
                    <a:pt x="173" y="20"/>
                  </a:cubicBezTo>
                  <a:cubicBezTo>
                    <a:pt x="172" y="20"/>
                    <a:pt x="172" y="19"/>
                    <a:pt x="171" y="19"/>
                  </a:cubicBezTo>
                  <a:cubicBezTo>
                    <a:pt x="170" y="19"/>
                    <a:pt x="168" y="21"/>
                    <a:pt x="169" y="19"/>
                  </a:cubicBezTo>
                  <a:cubicBezTo>
                    <a:pt x="169" y="18"/>
                    <a:pt x="170" y="18"/>
                    <a:pt x="169" y="17"/>
                  </a:cubicBezTo>
                  <a:cubicBezTo>
                    <a:pt x="169" y="16"/>
                    <a:pt x="169" y="15"/>
                    <a:pt x="168" y="16"/>
                  </a:cubicBezTo>
                  <a:cubicBezTo>
                    <a:pt x="167" y="17"/>
                    <a:pt x="164" y="18"/>
                    <a:pt x="163" y="19"/>
                  </a:cubicBezTo>
                  <a:cubicBezTo>
                    <a:pt x="163" y="19"/>
                    <a:pt x="160" y="23"/>
                    <a:pt x="159" y="23"/>
                  </a:cubicBezTo>
                  <a:cubicBezTo>
                    <a:pt x="159" y="23"/>
                    <a:pt x="156" y="24"/>
                    <a:pt x="157" y="24"/>
                  </a:cubicBezTo>
                  <a:cubicBezTo>
                    <a:pt x="158" y="23"/>
                    <a:pt x="161" y="20"/>
                    <a:pt x="160" y="20"/>
                  </a:cubicBezTo>
                  <a:cubicBezTo>
                    <a:pt x="160" y="20"/>
                    <a:pt x="160" y="19"/>
                    <a:pt x="159" y="19"/>
                  </a:cubicBezTo>
                  <a:cubicBezTo>
                    <a:pt x="159" y="20"/>
                    <a:pt x="156" y="22"/>
                    <a:pt x="155" y="23"/>
                  </a:cubicBezTo>
                  <a:cubicBezTo>
                    <a:pt x="153" y="24"/>
                    <a:pt x="150" y="25"/>
                    <a:pt x="149" y="26"/>
                  </a:cubicBezTo>
                  <a:cubicBezTo>
                    <a:pt x="149" y="26"/>
                    <a:pt x="148" y="28"/>
                    <a:pt x="148" y="27"/>
                  </a:cubicBezTo>
                  <a:cubicBezTo>
                    <a:pt x="147" y="27"/>
                    <a:pt x="148" y="26"/>
                    <a:pt x="147" y="26"/>
                  </a:cubicBezTo>
                  <a:cubicBezTo>
                    <a:pt x="146" y="27"/>
                    <a:pt x="146" y="28"/>
                    <a:pt x="145" y="28"/>
                  </a:cubicBezTo>
                  <a:cubicBezTo>
                    <a:pt x="145" y="28"/>
                    <a:pt x="144" y="27"/>
                    <a:pt x="143" y="27"/>
                  </a:cubicBezTo>
                  <a:cubicBezTo>
                    <a:pt x="143" y="28"/>
                    <a:pt x="142" y="29"/>
                    <a:pt x="142" y="28"/>
                  </a:cubicBezTo>
                  <a:cubicBezTo>
                    <a:pt x="141" y="27"/>
                    <a:pt x="140" y="27"/>
                    <a:pt x="140" y="27"/>
                  </a:cubicBezTo>
                  <a:cubicBezTo>
                    <a:pt x="140" y="28"/>
                    <a:pt x="139" y="28"/>
                    <a:pt x="138" y="28"/>
                  </a:cubicBezTo>
                  <a:cubicBezTo>
                    <a:pt x="138" y="28"/>
                    <a:pt x="136" y="26"/>
                    <a:pt x="135" y="25"/>
                  </a:cubicBezTo>
                  <a:cubicBezTo>
                    <a:pt x="135" y="25"/>
                    <a:pt x="135" y="24"/>
                    <a:pt x="135" y="24"/>
                  </a:cubicBezTo>
                  <a:cubicBezTo>
                    <a:pt x="134" y="23"/>
                    <a:pt x="134" y="21"/>
                    <a:pt x="133" y="21"/>
                  </a:cubicBezTo>
                  <a:cubicBezTo>
                    <a:pt x="132" y="21"/>
                    <a:pt x="131" y="21"/>
                    <a:pt x="130" y="21"/>
                  </a:cubicBezTo>
                  <a:cubicBezTo>
                    <a:pt x="130" y="21"/>
                    <a:pt x="129" y="21"/>
                    <a:pt x="129" y="21"/>
                  </a:cubicBezTo>
                  <a:cubicBezTo>
                    <a:pt x="129" y="21"/>
                    <a:pt x="129" y="21"/>
                    <a:pt x="129" y="21"/>
                  </a:cubicBezTo>
                  <a:cubicBezTo>
                    <a:pt x="128" y="21"/>
                    <a:pt x="128" y="21"/>
                    <a:pt x="128" y="21"/>
                  </a:cubicBezTo>
                  <a:cubicBezTo>
                    <a:pt x="127" y="21"/>
                    <a:pt x="126" y="21"/>
                    <a:pt x="126" y="21"/>
                  </a:cubicBezTo>
                  <a:cubicBezTo>
                    <a:pt x="126" y="21"/>
                    <a:pt x="126" y="21"/>
                    <a:pt x="126" y="21"/>
                  </a:cubicBezTo>
                  <a:cubicBezTo>
                    <a:pt x="125" y="20"/>
                    <a:pt x="125" y="20"/>
                    <a:pt x="125" y="20"/>
                  </a:cubicBezTo>
                  <a:cubicBezTo>
                    <a:pt x="124" y="20"/>
                    <a:pt x="120" y="18"/>
                    <a:pt x="120" y="17"/>
                  </a:cubicBezTo>
                  <a:cubicBezTo>
                    <a:pt x="119" y="17"/>
                    <a:pt x="119" y="17"/>
                    <a:pt x="116" y="17"/>
                  </a:cubicBezTo>
                  <a:cubicBezTo>
                    <a:pt x="114" y="18"/>
                    <a:pt x="111" y="18"/>
                    <a:pt x="109" y="17"/>
                  </a:cubicBezTo>
                  <a:cubicBezTo>
                    <a:pt x="107" y="17"/>
                    <a:pt x="104" y="17"/>
                    <a:pt x="103" y="16"/>
                  </a:cubicBezTo>
                  <a:cubicBezTo>
                    <a:pt x="103" y="16"/>
                    <a:pt x="103" y="15"/>
                    <a:pt x="102" y="15"/>
                  </a:cubicBezTo>
                  <a:cubicBezTo>
                    <a:pt x="101" y="15"/>
                    <a:pt x="97" y="14"/>
                    <a:pt x="96" y="14"/>
                  </a:cubicBezTo>
                  <a:cubicBezTo>
                    <a:pt x="95" y="14"/>
                    <a:pt x="92" y="13"/>
                    <a:pt x="92" y="14"/>
                  </a:cubicBezTo>
                  <a:cubicBezTo>
                    <a:pt x="91" y="14"/>
                    <a:pt x="90" y="15"/>
                    <a:pt x="89" y="14"/>
                  </a:cubicBezTo>
                  <a:cubicBezTo>
                    <a:pt x="88" y="14"/>
                    <a:pt x="89" y="14"/>
                    <a:pt x="88" y="13"/>
                  </a:cubicBezTo>
                  <a:cubicBezTo>
                    <a:pt x="87" y="13"/>
                    <a:pt x="86" y="12"/>
                    <a:pt x="87" y="12"/>
                  </a:cubicBezTo>
                  <a:cubicBezTo>
                    <a:pt x="87" y="11"/>
                    <a:pt x="89" y="10"/>
                    <a:pt x="88" y="10"/>
                  </a:cubicBezTo>
                  <a:cubicBezTo>
                    <a:pt x="87" y="10"/>
                    <a:pt x="83" y="11"/>
                    <a:pt x="83" y="11"/>
                  </a:cubicBezTo>
                  <a:cubicBezTo>
                    <a:pt x="82" y="11"/>
                    <a:pt x="80" y="11"/>
                    <a:pt x="80" y="10"/>
                  </a:cubicBezTo>
                  <a:cubicBezTo>
                    <a:pt x="81" y="9"/>
                    <a:pt x="82" y="9"/>
                    <a:pt x="82" y="8"/>
                  </a:cubicBezTo>
                  <a:cubicBezTo>
                    <a:pt x="81" y="8"/>
                    <a:pt x="80" y="8"/>
                    <a:pt x="79" y="9"/>
                  </a:cubicBezTo>
                  <a:cubicBezTo>
                    <a:pt x="78" y="10"/>
                    <a:pt x="77" y="12"/>
                    <a:pt x="77" y="11"/>
                  </a:cubicBezTo>
                  <a:cubicBezTo>
                    <a:pt x="77" y="10"/>
                    <a:pt x="78" y="8"/>
                    <a:pt x="78" y="8"/>
                  </a:cubicBezTo>
                  <a:cubicBezTo>
                    <a:pt x="77" y="8"/>
                    <a:pt x="77" y="7"/>
                    <a:pt x="76" y="7"/>
                  </a:cubicBezTo>
                  <a:cubicBezTo>
                    <a:pt x="76" y="7"/>
                    <a:pt x="75" y="6"/>
                    <a:pt x="74" y="6"/>
                  </a:cubicBezTo>
                  <a:cubicBezTo>
                    <a:pt x="73" y="6"/>
                    <a:pt x="72" y="9"/>
                    <a:pt x="70" y="10"/>
                  </a:cubicBezTo>
                  <a:cubicBezTo>
                    <a:pt x="68" y="11"/>
                    <a:pt x="64" y="12"/>
                    <a:pt x="63" y="12"/>
                  </a:cubicBezTo>
                  <a:cubicBezTo>
                    <a:pt x="62" y="11"/>
                    <a:pt x="61" y="11"/>
                    <a:pt x="60" y="11"/>
                  </a:cubicBezTo>
                  <a:cubicBezTo>
                    <a:pt x="60" y="12"/>
                    <a:pt x="58" y="14"/>
                    <a:pt x="57" y="14"/>
                  </a:cubicBezTo>
                  <a:cubicBezTo>
                    <a:pt x="56" y="14"/>
                    <a:pt x="54" y="15"/>
                    <a:pt x="52" y="15"/>
                  </a:cubicBezTo>
                  <a:cubicBezTo>
                    <a:pt x="49" y="15"/>
                    <a:pt x="50" y="16"/>
                    <a:pt x="49" y="16"/>
                  </a:cubicBezTo>
                  <a:cubicBezTo>
                    <a:pt x="48" y="17"/>
                    <a:pt x="47" y="19"/>
                    <a:pt x="47" y="19"/>
                  </a:cubicBezTo>
                  <a:cubicBezTo>
                    <a:pt x="46" y="20"/>
                    <a:pt x="43" y="23"/>
                    <a:pt x="42" y="24"/>
                  </a:cubicBezTo>
                  <a:cubicBezTo>
                    <a:pt x="41" y="25"/>
                    <a:pt x="38" y="27"/>
                    <a:pt x="37" y="28"/>
                  </a:cubicBezTo>
                  <a:cubicBezTo>
                    <a:pt x="37" y="28"/>
                    <a:pt x="36" y="27"/>
                    <a:pt x="35" y="28"/>
                  </a:cubicBezTo>
                  <a:cubicBezTo>
                    <a:pt x="34" y="28"/>
                    <a:pt x="32" y="28"/>
                    <a:pt x="30" y="28"/>
                  </a:cubicBezTo>
                  <a:cubicBezTo>
                    <a:pt x="28" y="28"/>
                    <a:pt x="28" y="31"/>
                    <a:pt x="27" y="31"/>
                  </a:cubicBezTo>
                  <a:cubicBezTo>
                    <a:pt x="27" y="31"/>
                    <a:pt x="26" y="31"/>
                    <a:pt x="26" y="32"/>
                  </a:cubicBezTo>
                  <a:cubicBezTo>
                    <a:pt x="26" y="32"/>
                    <a:pt x="27" y="33"/>
                    <a:pt x="27" y="34"/>
                  </a:cubicBezTo>
                  <a:cubicBezTo>
                    <a:pt x="28" y="35"/>
                    <a:pt x="28" y="34"/>
                    <a:pt x="29" y="35"/>
                  </a:cubicBezTo>
                  <a:cubicBezTo>
                    <a:pt x="29" y="36"/>
                    <a:pt x="30" y="37"/>
                    <a:pt x="31" y="37"/>
                  </a:cubicBezTo>
                  <a:cubicBezTo>
                    <a:pt x="31" y="38"/>
                    <a:pt x="32" y="38"/>
                    <a:pt x="32" y="39"/>
                  </a:cubicBezTo>
                  <a:cubicBezTo>
                    <a:pt x="31" y="40"/>
                    <a:pt x="32" y="41"/>
                    <a:pt x="32" y="42"/>
                  </a:cubicBezTo>
                  <a:cubicBezTo>
                    <a:pt x="32" y="43"/>
                    <a:pt x="33" y="43"/>
                    <a:pt x="34" y="43"/>
                  </a:cubicBezTo>
                  <a:cubicBezTo>
                    <a:pt x="35" y="43"/>
                    <a:pt x="38" y="43"/>
                    <a:pt x="38" y="44"/>
                  </a:cubicBezTo>
                  <a:cubicBezTo>
                    <a:pt x="38" y="45"/>
                    <a:pt x="38" y="45"/>
                    <a:pt x="39" y="46"/>
                  </a:cubicBezTo>
                  <a:cubicBezTo>
                    <a:pt x="40" y="46"/>
                    <a:pt x="43" y="46"/>
                    <a:pt x="42" y="47"/>
                  </a:cubicBezTo>
                  <a:cubicBezTo>
                    <a:pt x="42" y="47"/>
                    <a:pt x="41" y="48"/>
                    <a:pt x="40" y="47"/>
                  </a:cubicBezTo>
                  <a:cubicBezTo>
                    <a:pt x="39" y="47"/>
                    <a:pt x="37" y="47"/>
                    <a:pt x="37" y="46"/>
                  </a:cubicBezTo>
                  <a:cubicBezTo>
                    <a:pt x="36" y="45"/>
                    <a:pt x="36" y="46"/>
                    <a:pt x="36" y="47"/>
                  </a:cubicBezTo>
                  <a:cubicBezTo>
                    <a:pt x="36" y="48"/>
                    <a:pt x="35" y="49"/>
                    <a:pt x="36" y="49"/>
                  </a:cubicBezTo>
                  <a:cubicBezTo>
                    <a:pt x="36" y="48"/>
                    <a:pt x="37" y="47"/>
                    <a:pt x="38" y="48"/>
                  </a:cubicBezTo>
                  <a:cubicBezTo>
                    <a:pt x="39" y="49"/>
                    <a:pt x="39" y="50"/>
                    <a:pt x="39" y="50"/>
                  </a:cubicBezTo>
                  <a:cubicBezTo>
                    <a:pt x="38" y="50"/>
                    <a:pt x="37" y="49"/>
                    <a:pt x="37" y="50"/>
                  </a:cubicBezTo>
                  <a:cubicBezTo>
                    <a:pt x="36" y="51"/>
                    <a:pt x="36" y="52"/>
                    <a:pt x="35" y="52"/>
                  </a:cubicBezTo>
                  <a:cubicBezTo>
                    <a:pt x="34" y="52"/>
                    <a:pt x="33" y="51"/>
                    <a:pt x="33" y="51"/>
                  </a:cubicBezTo>
                  <a:cubicBezTo>
                    <a:pt x="33" y="51"/>
                    <a:pt x="31" y="52"/>
                    <a:pt x="31" y="52"/>
                  </a:cubicBezTo>
                  <a:cubicBezTo>
                    <a:pt x="31" y="52"/>
                    <a:pt x="31" y="51"/>
                    <a:pt x="30" y="51"/>
                  </a:cubicBezTo>
                  <a:cubicBezTo>
                    <a:pt x="30" y="51"/>
                    <a:pt x="29" y="51"/>
                    <a:pt x="28" y="51"/>
                  </a:cubicBezTo>
                  <a:cubicBezTo>
                    <a:pt x="28" y="50"/>
                    <a:pt x="28" y="49"/>
                    <a:pt x="29" y="48"/>
                  </a:cubicBezTo>
                  <a:cubicBezTo>
                    <a:pt x="29" y="48"/>
                    <a:pt x="30" y="46"/>
                    <a:pt x="30" y="46"/>
                  </a:cubicBezTo>
                  <a:cubicBezTo>
                    <a:pt x="29" y="46"/>
                    <a:pt x="26" y="46"/>
                    <a:pt x="25" y="47"/>
                  </a:cubicBezTo>
                  <a:cubicBezTo>
                    <a:pt x="25" y="47"/>
                    <a:pt x="23" y="48"/>
                    <a:pt x="22" y="48"/>
                  </a:cubicBezTo>
                  <a:cubicBezTo>
                    <a:pt x="21" y="49"/>
                    <a:pt x="20" y="49"/>
                    <a:pt x="20" y="50"/>
                  </a:cubicBezTo>
                  <a:cubicBezTo>
                    <a:pt x="20" y="50"/>
                    <a:pt x="19" y="51"/>
                    <a:pt x="19" y="51"/>
                  </a:cubicBezTo>
                  <a:cubicBezTo>
                    <a:pt x="18" y="50"/>
                    <a:pt x="16" y="52"/>
                    <a:pt x="15" y="52"/>
                  </a:cubicBezTo>
                  <a:cubicBezTo>
                    <a:pt x="14" y="52"/>
                    <a:pt x="13" y="52"/>
                    <a:pt x="13" y="53"/>
                  </a:cubicBezTo>
                  <a:cubicBezTo>
                    <a:pt x="12" y="53"/>
                    <a:pt x="12" y="54"/>
                    <a:pt x="11" y="54"/>
                  </a:cubicBezTo>
                  <a:cubicBezTo>
                    <a:pt x="11" y="54"/>
                    <a:pt x="11" y="55"/>
                    <a:pt x="12" y="55"/>
                  </a:cubicBezTo>
                  <a:cubicBezTo>
                    <a:pt x="13" y="56"/>
                    <a:pt x="14" y="55"/>
                    <a:pt x="13" y="57"/>
                  </a:cubicBezTo>
                  <a:cubicBezTo>
                    <a:pt x="13" y="58"/>
                    <a:pt x="13" y="59"/>
                    <a:pt x="13" y="60"/>
                  </a:cubicBezTo>
                  <a:cubicBezTo>
                    <a:pt x="14" y="60"/>
                    <a:pt x="12" y="63"/>
                    <a:pt x="14" y="63"/>
                  </a:cubicBezTo>
                  <a:cubicBezTo>
                    <a:pt x="15" y="63"/>
                    <a:pt x="15" y="64"/>
                    <a:pt x="18" y="64"/>
                  </a:cubicBezTo>
                  <a:cubicBezTo>
                    <a:pt x="20" y="63"/>
                    <a:pt x="21" y="63"/>
                    <a:pt x="22" y="63"/>
                  </a:cubicBezTo>
                  <a:cubicBezTo>
                    <a:pt x="24" y="63"/>
                    <a:pt x="24" y="63"/>
                    <a:pt x="25" y="63"/>
                  </a:cubicBezTo>
                  <a:cubicBezTo>
                    <a:pt x="25" y="62"/>
                    <a:pt x="25" y="63"/>
                    <a:pt x="26" y="63"/>
                  </a:cubicBezTo>
                  <a:cubicBezTo>
                    <a:pt x="28" y="63"/>
                    <a:pt x="30" y="60"/>
                    <a:pt x="31" y="60"/>
                  </a:cubicBezTo>
                  <a:cubicBezTo>
                    <a:pt x="32" y="60"/>
                    <a:pt x="32" y="61"/>
                    <a:pt x="33" y="61"/>
                  </a:cubicBezTo>
                  <a:cubicBezTo>
                    <a:pt x="33" y="60"/>
                    <a:pt x="34" y="60"/>
                    <a:pt x="33" y="61"/>
                  </a:cubicBezTo>
                  <a:cubicBezTo>
                    <a:pt x="33" y="62"/>
                    <a:pt x="32" y="63"/>
                    <a:pt x="32" y="63"/>
                  </a:cubicBezTo>
                  <a:cubicBezTo>
                    <a:pt x="31" y="63"/>
                    <a:pt x="33" y="64"/>
                    <a:pt x="32" y="65"/>
                  </a:cubicBezTo>
                  <a:cubicBezTo>
                    <a:pt x="32" y="66"/>
                    <a:pt x="31" y="68"/>
                    <a:pt x="30" y="69"/>
                  </a:cubicBezTo>
                  <a:cubicBezTo>
                    <a:pt x="29" y="70"/>
                    <a:pt x="27" y="70"/>
                    <a:pt x="26" y="70"/>
                  </a:cubicBezTo>
                  <a:cubicBezTo>
                    <a:pt x="25" y="70"/>
                    <a:pt x="24" y="71"/>
                    <a:pt x="23" y="72"/>
                  </a:cubicBezTo>
                  <a:cubicBezTo>
                    <a:pt x="22" y="72"/>
                    <a:pt x="19" y="73"/>
                    <a:pt x="19" y="73"/>
                  </a:cubicBezTo>
                  <a:cubicBezTo>
                    <a:pt x="19" y="72"/>
                    <a:pt x="19" y="72"/>
                    <a:pt x="18" y="72"/>
                  </a:cubicBezTo>
                  <a:cubicBezTo>
                    <a:pt x="17" y="72"/>
                    <a:pt x="16" y="71"/>
                    <a:pt x="15" y="72"/>
                  </a:cubicBezTo>
                  <a:cubicBezTo>
                    <a:pt x="14" y="73"/>
                    <a:pt x="13" y="75"/>
                    <a:pt x="12" y="76"/>
                  </a:cubicBezTo>
                  <a:cubicBezTo>
                    <a:pt x="11" y="77"/>
                    <a:pt x="7" y="79"/>
                    <a:pt x="7" y="80"/>
                  </a:cubicBezTo>
                  <a:cubicBezTo>
                    <a:pt x="6" y="81"/>
                    <a:pt x="6" y="82"/>
                    <a:pt x="5" y="82"/>
                  </a:cubicBezTo>
                  <a:cubicBezTo>
                    <a:pt x="4" y="83"/>
                    <a:pt x="3" y="84"/>
                    <a:pt x="4" y="84"/>
                  </a:cubicBezTo>
                  <a:cubicBezTo>
                    <a:pt x="4" y="84"/>
                    <a:pt x="6" y="83"/>
                    <a:pt x="6" y="84"/>
                  </a:cubicBezTo>
                  <a:cubicBezTo>
                    <a:pt x="5" y="84"/>
                    <a:pt x="4" y="85"/>
                    <a:pt x="4" y="86"/>
                  </a:cubicBezTo>
                  <a:cubicBezTo>
                    <a:pt x="3" y="86"/>
                    <a:pt x="5" y="87"/>
                    <a:pt x="6" y="87"/>
                  </a:cubicBezTo>
                  <a:cubicBezTo>
                    <a:pt x="7" y="88"/>
                    <a:pt x="7" y="88"/>
                    <a:pt x="9" y="89"/>
                  </a:cubicBezTo>
                  <a:cubicBezTo>
                    <a:pt x="10" y="89"/>
                    <a:pt x="11" y="89"/>
                    <a:pt x="10" y="89"/>
                  </a:cubicBezTo>
                  <a:cubicBezTo>
                    <a:pt x="10" y="90"/>
                    <a:pt x="8" y="90"/>
                    <a:pt x="8" y="91"/>
                  </a:cubicBezTo>
                  <a:cubicBezTo>
                    <a:pt x="7" y="93"/>
                    <a:pt x="6" y="94"/>
                    <a:pt x="7" y="94"/>
                  </a:cubicBezTo>
                  <a:cubicBezTo>
                    <a:pt x="8" y="94"/>
                    <a:pt x="7" y="94"/>
                    <a:pt x="8" y="95"/>
                  </a:cubicBezTo>
                  <a:cubicBezTo>
                    <a:pt x="8" y="96"/>
                    <a:pt x="10" y="95"/>
                    <a:pt x="11" y="95"/>
                  </a:cubicBezTo>
                  <a:cubicBezTo>
                    <a:pt x="12" y="95"/>
                    <a:pt x="14" y="95"/>
                    <a:pt x="13" y="94"/>
                  </a:cubicBezTo>
                  <a:cubicBezTo>
                    <a:pt x="13" y="93"/>
                    <a:pt x="14" y="91"/>
                    <a:pt x="15" y="91"/>
                  </a:cubicBezTo>
                  <a:cubicBezTo>
                    <a:pt x="15" y="91"/>
                    <a:pt x="15" y="94"/>
                    <a:pt x="15" y="95"/>
                  </a:cubicBezTo>
                  <a:cubicBezTo>
                    <a:pt x="15" y="95"/>
                    <a:pt x="14" y="96"/>
                    <a:pt x="13" y="97"/>
                  </a:cubicBezTo>
                  <a:cubicBezTo>
                    <a:pt x="12" y="98"/>
                    <a:pt x="12" y="98"/>
                    <a:pt x="13" y="99"/>
                  </a:cubicBezTo>
                  <a:cubicBezTo>
                    <a:pt x="13" y="100"/>
                    <a:pt x="13" y="100"/>
                    <a:pt x="13" y="101"/>
                  </a:cubicBezTo>
                  <a:cubicBezTo>
                    <a:pt x="12" y="101"/>
                    <a:pt x="12" y="102"/>
                    <a:pt x="11" y="102"/>
                  </a:cubicBezTo>
                  <a:cubicBezTo>
                    <a:pt x="10" y="102"/>
                    <a:pt x="8" y="103"/>
                    <a:pt x="10" y="103"/>
                  </a:cubicBezTo>
                  <a:cubicBezTo>
                    <a:pt x="11" y="103"/>
                    <a:pt x="12" y="104"/>
                    <a:pt x="13" y="103"/>
                  </a:cubicBezTo>
                  <a:cubicBezTo>
                    <a:pt x="14" y="103"/>
                    <a:pt x="17" y="101"/>
                    <a:pt x="18" y="101"/>
                  </a:cubicBezTo>
                  <a:cubicBezTo>
                    <a:pt x="20" y="101"/>
                    <a:pt x="20" y="102"/>
                    <a:pt x="21" y="102"/>
                  </a:cubicBezTo>
                  <a:cubicBezTo>
                    <a:pt x="22" y="102"/>
                    <a:pt x="22" y="101"/>
                    <a:pt x="22" y="102"/>
                  </a:cubicBezTo>
                  <a:cubicBezTo>
                    <a:pt x="23" y="102"/>
                    <a:pt x="23" y="104"/>
                    <a:pt x="24" y="103"/>
                  </a:cubicBezTo>
                  <a:cubicBezTo>
                    <a:pt x="25" y="103"/>
                    <a:pt x="24" y="102"/>
                    <a:pt x="24" y="102"/>
                  </a:cubicBezTo>
                  <a:cubicBezTo>
                    <a:pt x="25" y="101"/>
                    <a:pt x="26" y="99"/>
                    <a:pt x="27" y="100"/>
                  </a:cubicBezTo>
                  <a:cubicBezTo>
                    <a:pt x="27" y="100"/>
                    <a:pt x="26" y="102"/>
                    <a:pt x="27" y="102"/>
                  </a:cubicBezTo>
                  <a:cubicBezTo>
                    <a:pt x="28" y="102"/>
                    <a:pt x="31" y="101"/>
                    <a:pt x="32" y="100"/>
                  </a:cubicBezTo>
                  <a:cubicBezTo>
                    <a:pt x="32" y="100"/>
                    <a:pt x="33" y="99"/>
                    <a:pt x="33" y="100"/>
                  </a:cubicBezTo>
                  <a:cubicBezTo>
                    <a:pt x="32" y="101"/>
                    <a:pt x="31" y="102"/>
                    <a:pt x="30" y="103"/>
                  </a:cubicBezTo>
                  <a:cubicBezTo>
                    <a:pt x="29" y="104"/>
                    <a:pt x="27" y="105"/>
                    <a:pt x="27" y="106"/>
                  </a:cubicBezTo>
                  <a:cubicBezTo>
                    <a:pt x="26" y="107"/>
                    <a:pt x="25" y="108"/>
                    <a:pt x="24" y="110"/>
                  </a:cubicBezTo>
                  <a:cubicBezTo>
                    <a:pt x="22" y="112"/>
                    <a:pt x="21" y="114"/>
                    <a:pt x="20" y="114"/>
                  </a:cubicBezTo>
                  <a:cubicBezTo>
                    <a:pt x="19" y="114"/>
                    <a:pt x="16" y="114"/>
                    <a:pt x="15" y="115"/>
                  </a:cubicBezTo>
                  <a:cubicBezTo>
                    <a:pt x="14" y="116"/>
                    <a:pt x="12" y="119"/>
                    <a:pt x="11" y="119"/>
                  </a:cubicBezTo>
                  <a:cubicBezTo>
                    <a:pt x="10" y="119"/>
                    <a:pt x="11" y="118"/>
                    <a:pt x="9" y="119"/>
                  </a:cubicBezTo>
                  <a:cubicBezTo>
                    <a:pt x="8" y="119"/>
                    <a:pt x="6" y="119"/>
                    <a:pt x="4" y="120"/>
                  </a:cubicBezTo>
                  <a:cubicBezTo>
                    <a:pt x="2" y="121"/>
                    <a:pt x="2" y="122"/>
                    <a:pt x="1" y="122"/>
                  </a:cubicBezTo>
                  <a:cubicBezTo>
                    <a:pt x="1" y="123"/>
                    <a:pt x="0" y="123"/>
                    <a:pt x="1" y="124"/>
                  </a:cubicBezTo>
                  <a:cubicBezTo>
                    <a:pt x="3" y="124"/>
                    <a:pt x="3" y="124"/>
                    <a:pt x="4" y="123"/>
                  </a:cubicBezTo>
                  <a:cubicBezTo>
                    <a:pt x="4" y="122"/>
                    <a:pt x="6" y="121"/>
                    <a:pt x="6" y="121"/>
                  </a:cubicBezTo>
                  <a:cubicBezTo>
                    <a:pt x="6" y="122"/>
                    <a:pt x="5" y="123"/>
                    <a:pt x="6" y="122"/>
                  </a:cubicBezTo>
                  <a:cubicBezTo>
                    <a:pt x="8" y="122"/>
                    <a:pt x="10" y="121"/>
                    <a:pt x="12" y="120"/>
                  </a:cubicBezTo>
                  <a:cubicBezTo>
                    <a:pt x="13" y="120"/>
                    <a:pt x="13" y="119"/>
                    <a:pt x="15" y="119"/>
                  </a:cubicBezTo>
                  <a:cubicBezTo>
                    <a:pt x="17" y="119"/>
                    <a:pt x="18" y="118"/>
                    <a:pt x="19" y="117"/>
                  </a:cubicBezTo>
                  <a:cubicBezTo>
                    <a:pt x="21" y="116"/>
                    <a:pt x="29" y="113"/>
                    <a:pt x="30" y="113"/>
                  </a:cubicBezTo>
                  <a:cubicBezTo>
                    <a:pt x="31" y="112"/>
                    <a:pt x="30" y="112"/>
                    <a:pt x="32" y="111"/>
                  </a:cubicBezTo>
                  <a:cubicBezTo>
                    <a:pt x="34" y="110"/>
                    <a:pt x="35" y="108"/>
                    <a:pt x="37" y="107"/>
                  </a:cubicBezTo>
                  <a:cubicBezTo>
                    <a:pt x="39" y="106"/>
                    <a:pt x="40" y="107"/>
                    <a:pt x="41" y="106"/>
                  </a:cubicBezTo>
                  <a:cubicBezTo>
                    <a:pt x="42" y="106"/>
                    <a:pt x="41" y="105"/>
                    <a:pt x="42" y="105"/>
                  </a:cubicBezTo>
                  <a:cubicBezTo>
                    <a:pt x="43" y="104"/>
                    <a:pt x="46" y="101"/>
                    <a:pt x="46" y="101"/>
                  </a:cubicBezTo>
                  <a:cubicBezTo>
                    <a:pt x="47" y="100"/>
                    <a:pt x="47" y="100"/>
                    <a:pt x="46" y="100"/>
                  </a:cubicBezTo>
                  <a:cubicBezTo>
                    <a:pt x="45" y="99"/>
                    <a:pt x="43" y="99"/>
                    <a:pt x="45" y="98"/>
                  </a:cubicBezTo>
                  <a:cubicBezTo>
                    <a:pt x="47" y="97"/>
                    <a:pt x="48" y="95"/>
                    <a:pt x="49" y="95"/>
                  </a:cubicBezTo>
                  <a:cubicBezTo>
                    <a:pt x="51" y="95"/>
                    <a:pt x="51" y="93"/>
                    <a:pt x="52" y="92"/>
                  </a:cubicBezTo>
                  <a:cubicBezTo>
                    <a:pt x="52" y="91"/>
                    <a:pt x="54" y="89"/>
                    <a:pt x="56" y="88"/>
                  </a:cubicBezTo>
                  <a:cubicBezTo>
                    <a:pt x="57" y="88"/>
                    <a:pt x="59" y="87"/>
                    <a:pt x="60" y="87"/>
                  </a:cubicBezTo>
                  <a:cubicBezTo>
                    <a:pt x="60" y="86"/>
                    <a:pt x="62" y="84"/>
                    <a:pt x="63" y="85"/>
                  </a:cubicBezTo>
                  <a:cubicBezTo>
                    <a:pt x="63" y="85"/>
                    <a:pt x="63" y="85"/>
                    <a:pt x="64" y="85"/>
                  </a:cubicBezTo>
                  <a:cubicBezTo>
                    <a:pt x="65" y="85"/>
                    <a:pt x="67" y="83"/>
                    <a:pt x="67" y="84"/>
                  </a:cubicBezTo>
                  <a:cubicBezTo>
                    <a:pt x="66" y="85"/>
                    <a:pt x="65" y="86"/>
                    <a:pt x="65" y="86"/>
                  </a:cubicBezTo>
                  <a:cubicBezTo>
                    <a:pt x="65" y="87"/>
                    <a:pt x="67" y="88"/>
                    <a:pt x="66" y="88"/>
                  </a:cubicBezTo>
                  <a:cubicBezTo>
                    <a:pt x="65" y="88"/>
                    <a:pt x="63" y="88"/>
                    <a:pt x="63" y="88"/>
                  </a:cubicBezTo>
                  <a:cubicBezTo>
                    <a:pt x="62" y="88"/>
                    <a:pt x="63" y="87"/>
                    <a:pt x="61" y="87"/>
                  </a:cubicBezTo>
                  <a:cubicBezTo>
                    <a:pt x="60" y="88"/>
                    <a:pt x="59" y="88"/>
                    <a:pt x="59" y="89"/>
                  </a:cubicBezTo>
                  <a:cubicBezTo>
                    <a:pt x="58" y="89"/>
                    <a:pt x="56" y="93"/>
                    <a:pt x="55" y="94"/>
                  </a:cubicBezTo>
                  <a:cubicBezTo>
                    <a:pt x="54" y="95"/>
                    <a:pt x="54" y="96"/>
                    <a:pt x="55" y="95"/>
                  </a:cubicBezTo>
                  <a:cubicBezTo>
                    <a:pt x="56" y="95"/>
                    <a:pt x="57" y="95"/>
                    <a:pt x="57" y="95"/>
                  </a:cubicBezTo>
                  <a:cubicBezTo>
                    <a:pt x="56" y="95"/>
                    <a:pt x="54" y="97"/>
                    <a:pt x="54" y="97"/>
                  </a:cubicBezTo>
                  <a:cubicBezTo>
                    <a:pt x="53" y="98"/>
                    <a:pt x="56" y="98"/>
                    <a:pt x="57" y="97"/>
                  </a:cubicBezTo>
                  <a:cubicBezTo>
                    <a:pt x="58" y="96"/>
                    <a:pt x="58" y="97"/>
                    <a:pt x="60" y="96"/>
                  </a:cubicBezTo>
                  <a:cubicBezTo>
                    <a:pt x="61" y="95"/>
                    <a:pt x="63" y="94"/>
                    <a:pt x="64" y="94"/>
                  </a:cubicBezTo>
                  <a:cubicBezTo>
                    <a:pt x="66" y="94"/>
                    <a:pt x="68" y="94"/>
                    <a:pt x="69" y="93"/>
                  </a:cubicBezTo>
                  <a:cubicBezTo>
                    <a:pt x="71" y="92"/>
                    <a:pt x="73" y="92"/>
                    <a:pt x="73" y="91"/>
                  </a:cubicBezTo>
                  <a:cubicBezTo>
                    <a:pt x="73" y="91"/>
                    <a:pt x="71" y="90"/>
                    <a:pt x="70" y="89"/>
                  </a:cubicBezTo>
                  <a:cubicBezTo>
                    <a:pt x="70" y="89"/>
                    <a:pt x="71" y="87"/>
                    <a:pt x="71" y="87"/>
                  </a:cubicBezTo>
                  <a:cubicBezTo>
                    <a:pt x="72" y="87"/>
                    <a:pt x="72" y="87"/>
                    <a:pt x="73" y="87"/>
                  </a:cubicBezTo>
                  <a:cubicBezTo>
                    <a:pt x="74" y="87"/>
                    <a:pt x="74" y="88"/>
                    <a:pt x="75" y="88"/>
                  </a:cubicBezTo>
                  <a:cubicBezTo>
                    <a:pt x="76" y="87"/>
                    <a:pt x="77" y="87"/>
                    <a:pt x="77" y="88"/>
                  </a:cubicBezTo>
                  <a:cubicBezTo>
                    <a:pt x="77" y="88"/>
                    <a:pt x="76" y="89"/>
                    <a:pt x="77" y="89"/>
                  </a:cubicBezTo>
                  <a:cubicBezTo>
                    <a:pt x="78" y="89"/>
                    <a:pt x="78" y="89"/>
                    <a:pt x="79" y="89"/>
                  </a:cubicBezTo>
                  <a:cubicBezTo>
                    <a:pt x="79" y="90"/>
                    <a:pt x="80" y="91"/>
                    <a:pt x="81" y="91"/>
                  </a:cubicBezTo>
                  <a:cubicBezTo>
                    <a:pt x="82" y="91"/>
                    <a:pt x="83" y="91"/>
                    <a:pt x="84" y="91"/>
                  </a:cubicBezTo>
                  <a:cubicBezTo>
                    <a:pt x="84" y="92"/>
                    <a:pt x="84" y="93"/>
                    <a:pt x="85" y="93"/>
                  </a:cubicBezTo>
                  <a:cubicBezTo>
                    <a:pt x="86" y="93"/>
                    <a:pt x="88" y="93"/>
                    <a:pt x="91" y="93"/>
                  </a:cubicBezTo>
                  <a:cubicBezTo>
                    <a:pt x="93" y="93"/>
                    <a:pt x="96" y="95"/>
                    <a:pt x="97" y="95"/>
                  </a:cubicBezTo>
                  <a:cubicBezTo>
                    <a:pt x="98" y="95"/>
                    <a:pt x="102" y="93"/>
                    <a:pt x="102" y="93"/>
                  </a:cubicBezTo>
                  <a:cubicBezTo>
                    <a:pt x="102" y="94"/>
                    <a:pt x="100" y="95"/>
                    <a:pt x="101" y="96"/>
                  </a:cubicBezTo>
                  <a:cubicBezTo>
                    <a:pt x="101" y="97"/>
                    <a:pt x="102" y="99"/>
                    <a:pt x="104" y="99"/>
                  </a:cubicBezTo>
                  <a:cubicBezTo>
                    <a:pt x="105" y="99"/>
                    <a:pt x="106" y="99"/>
                    <a:pt x="106" y="100"/>
                  </a:cubicBezTo>
                  <a:cubicBezTo>
                    <a:pt x="106" y="101"/>
                    <a:pt x="105" y="103"/>
                    <a:pt x="106" y="103"/>
                  </a:cubicBezTo>
                  <a:cubicBezTo>
                    <a:pt x="107" y="103"/>
                    <a:pt x="108" y="103"/>
                    <a:pt x="108" y="104"/>
                  </a:cubicBezTo>
                  <a:cubicBezTo>
                    <a:pt x="109" y="104"/>
                    <a:pt x="109" y="105"/>
                    <a:pt x="110" y="104"/>
                  </a:cubicBezTo>
                  <a:cubicBezTo>
                    <a:pt x="111" y="104"/>
                    <a:pt x="112" y="103"/>
                    <a:pt x="111" y="102"/>
                  </a:cubicBezTo>
                  <a:cubicBezTo>
                    <a:pt x="111" y="102"/>
                    <a:pt x="111" y="100"/>
                    <a:pt x="111" y="100"/>
                  </a:cubicBezTo>
                  <a:cubicBezTo>
                    <a:pt x="112" y="100"/>
                    <a:pt x="113" y="101"/>
                    <a:pt x="113" y="102"/>
                  </a:cubicBezTo>
                  <a:cubicBezTo>
                    <a:pt x="113" y="104"/>
                    <a:pt x="114" y="105"/>
                    <a:pt x="114" y="105"/>
                  </a:cubicBezTo>
                  <a:cubicBezTo>
                    <a:pt x="114" y="105"/>
                    <a:pt x="115" y="101"/>
                    <a:pt x="115" y="101"/>
                  </a:cubicBezTo>
                  <a:cubicBezTo>
                    <a:pt x="115" y="100"/>
                    <a:pt x="115" y="97"/>
                    <a:pt x="116" y="97"/>
                  </a:cubicBezTo>
                  <a:cubicBezTo>
                    <a:pt x="117" y="97"/>
                    <a:pt x="117" y="99"/>
                    <a:pt x="117" y="100"/>
                  </a:cubicBezTo>
                  <a:cubicBezTo>
                    <a:pt x="117" y="101"/>
                    <a:pt x="116" y="104"/>
                    <a:pt x="116" y="104"/>
                  </a:cubicBezTo>
                  <a:cubicBezTo>
                    <a:pt x="117" y="105"/>
                    <a:pt x="118" y="105"/>
                    <a:pt x="119" y="105"/>
                  </a:cubicBezTo>
                  <a:cubicBezTo>
                    <a:pt x="120" y="105"/>
                    <a:pt x="120" y="106"/>
                    <a:pt x="121" y="107"/>
                  </a:cubicBezTo>
                  <a:cubicBezTo>
                    <a:pt x="122" y="108"/>
                    <a:pt x="122" y="109"/>
                    <a:pt x="121" y="110"/>
                  </a:cubicBezTo>
                  <a:cubicBezTo>
                    <a:pt x="121" y="111"/>
                    <a:pt x="123" y="111"/>
                    <a:pt x="123" y="112"/>
                  </a:cubicBezTo>
                  <a:cubicBezTo>
                    <a:pt x="123" y="113"/>
                    <a:pt x="122" y="114"/>
                    <a:pt x="123" y="115"/>
                  </a:cubicBezTo>
                  <a:cubicBezTo>
                    <a:pt x="123" y="116"/>
                    <a:pt x="125" y="116"/>
                    <a:pt x="125" y="117"/>
                  </a:cubicBezTo>
                  <a:cubicBezTo>
                    <a:pt x="124" y="118"/>
                    <a:pt x="123" y="119"/>
                    <a:pt x="124" y="119"/>
                  </a:cubicBezTo>
                  <a:cubicBezTo>
                    <a:pt x="126" y="118"/>
                    <a:pt x="127" y="118"/>
                    <a:pt x="127" y="118"/>
                  </a:cubicBezTo>
                  <a:cubicBezTo>
                    <a:pt x="128" y="118"/>
                    <a:pt x="128" y="120"/>
                    <a:pt x="127" y="121"/>
                  </a:cubicBezTo>
                  <a:cubicBezTo>
                    <a:pt x="127" y="122"/>
                    <a:pt x="128" y="123"/>
                    <a:pt x="127" y="123"/>
                  </a:cubicBezTo>
                  <a:cubicBezTo>
                    <a:pt x="126" y="124"/>
                    <a:pt x="126" y="125"/>
                    <a:pt x="127" y="125"/>
                  </a:cubicBezTo>
                  <a:cubicBezTo>
                    <a:pt x="127" y="125"/>
                    <a:pt x="129" y="123"/>
                    <a:pt x="129" y="124"/>
                  </a:cubicBezTo>
                  <a:cubicBezTo>
                    <a:pt x="129" y="124"/>
                    <a:pt x="129" y="124"/>
                    <a:pt x="129" y="124"/>
                  </a:cubicBezTo>
                  <a:cubicBezTo>
                    <a:pt x="128" y="125"/>
                    <a:pt x="128" y="125"/>
                    <a:pt x="127" y="126"/>
                  </a:cubicBezTo>
                  <a:cubicBezTo>
                    <a:pt x="127" y="126"/>
                    <a:pt x="127" y="126"/>
                    <a:pt x="127" y="126"/>
                  </a:cubicBezTo>
                  <a:cubicBezTo>
                    <a:pt x="127" y="126"/>
                    <a:pt x="127" y="127"/>
                    <a:pt x="126" y="127"/>
                  </a:cubicBezTo>
                  <a:cubicBezTo>
                    <a:pt x="126" y="128"/>
                    <a:pt x="127" y="129"/>
                    <a:pt x="127" y="130"/>
                  </a:cubicBezTo>
                  <a:cubicBezTo>
                    <a:pt x="127" y="130"/>
                    <a:pt x="128" y="131"/>
                    <a:pt x="126" y="131"/>
                  </a:cubicBezTo>
                  <a:cubicBezTo>
                    <a:pt x="125" y="131"/>
                    <a:pt x="125" y="132"/>
                    <a:pt x="126" y="133"/>
                  </a:cubicBezTo>
                  <a:cubicBezTo>
                    <a:pt x="127" y="133"/>
                    <a:pt x="128" y="133"/>
                    <a:pt x="129" y="133"/>
                  </a:cubicBezTo>
                  <a:cubicBezTo>
                    <a:pt x="129" y="132"/>
                    <a:pt x="130" y="130"/>
                    <a:pt x="131" y="131"/>
                  </a:cubicBezTo>
                  <a:cubicBezTo>
                    <a:pt x="132" y="131"/>
                    <a:pt x="132" y="133"/>
                    <a:pt x="131" y="133"/>
                  </a:cubicBezTo>
                  <a:cubicBezTo>
                    <a:pt x="131" y="133"/>
                    <a:pt x="130" y="133"/>
                    <a:pt x="130" y="134"/>
                  </a:cubicBezTo>
                  <a:cubicBezTo>
                    <a:pt x="129" y="134"/>
                    <a:pt x="130" y="135"/>
                    <a:pt x="131" y="136"/>
                  </a:cubicBezTo>
                  <a:cubicBezTo>
                    <a:pt x="131" y="136"/>
                    <a:pt x="131" y="139"/>
                    <a:pt x="132" y="139"/>
                  </a:cubicBezTo>
                  <a:cubicBezTo>
                    <a:pt x="133" y="138"/>
                    <a:pt x="136" y="137"/>
                    <a:pt x="136" y="137"/>
                  </a:cubicBezTo>
                  <a:cubicBezTo>
                    <a:pt x="136" y="138"/>
                    <a:pt x="134" y="140"/>
                    <a:pt x="133" y="141"/>
                  </a:cubicBezTo>
                  <a:cubicBezTo>
                    <a:pt x="132" y="141"/>
                    <a:pt x="130" y="144"/>
                    <a:pt x="130" y="144"/>
                  </a:cubicBezTo>
                  <a:cubicBezTo>
                    <a:pt x="130" y="145"/>
                    <a:pt x="129" y="145"/>
                    <a:pt x="130" y="146"/>
                  </a:cubicBezTo>
                  <a:cubicBezTo>
                    <a:pt x="130" y="147"/>
                    <a:pt x="131" y="147"/>
                    <a:pt x="132" y="147"/>
                  </a:cubicBezTo>
                  <a:cubicBezTo>
                    <a:pt x="133" y="147"/>
                    <a:pt x="133" y="147"/>
                    <a:pt x="133" y="148"/>
                  </a:cubicBezTo>
                  <a:cubicBezTo>
                    <a:pt x="132" y="148"/>
                    <a:pt x="132" y="149"/>
                    <a:pt x="134" y="149"/>
                  </a:cubicBezTo>
                  <a:cubicBezTo>
                    <a:pt x="136" y="149"/>
                    <a:pt x="138" y="149"/>
                    <a:pt x="138" y="149"/>
                  </a:cubicBezTo>
                  <a:cubicBezTo>
                    <a:pt x="138" y="149"/>
                    <a:pt x="138" y="149"/>
                    <a:pt x="138" y="150"/>
                  </a:cubicBezTo>
                  <a:cubicBezTo>
                    <a:pt x="138" y="150"/>
                    <a:pt x="138" y="150"/>
                    <a:pt x="138" y="150"/>
                  </a:cubicBezTo>
                  <a:cubicBezTo>
                    <a:pt x="138" y="150"/>
                    <a:pt x="138" y="150"/>
                    <a:pt x="138" y="150"/>
                  </a:cubicBezTo>
                  <a:cubicBezTo>
                    <a:pt x="138" y="150"/>
                    <a:pt x="138" y="150"/>
                    <a:pt x="139" y="150"/>
                  </a:cubicBezTo>
                  <a:cubicBezTo>
                    <a:pt x="140" y="150"/>
                    <a:pt x="141" y="148"/>
                    <a:pt x="140" y="149"/>
                  </a:cubicBezTo>
                  <a:cubicBezTo>
                    <a:pt x="140" y="150"/>
                    <a:pt x="138" y="151"/>
                    <a:pt x="139" y="152"/>
                  </a:cubicBezTo>
                  <a:cubicBezTo>
                    <a:pt x="140" y="153"/>
                    <a:pt x="140" y="152"/>
                    <a:pt x="140" y="153"/>
                  </a:cubicBezTo>
                  <a:cubicBezTo>
                    <a:pt x="140" y="154"/>
                    <a:pt x="140" y="155"/>
                    <a:pt x="141" y="155"/>
                  </a:cubicBezTo>
                  <a:cubicBezTo>
                    <a:pt x="143" y="154"/>
                    <a:pt x="142" y="155"/>
                    <a:pt x="143" y="156"/>
                  </a:cubicBezTo>
                  <a:cubicBezTo>
                    <a:pt x="143" y="156"/>
                    <a:pt x="144" y="156"/>
                    <a:pt x="144" y="156"/>
                  </a:cubicBezTo>
                  <a:cubicBezTo>
                    <a:pt x="144" y="157"/>
                    <a:pt x="144" y="157"/>
                    <a:pt x="144" y="157"/>
                  </a:cubicBezTo>
                  <a:cubicBezTo>
                    <a:pt x="144" y="157"/>
                    <a:pt x="144" y="157"/>
                    <a:pt x="144" y="157"/>
                  </a:cubicBezTo>
                  <a:cubicBezTo>
                    <a:pt x="144" y="157"/>
                    <a:pt x="144" y="157"/>
                    <a:pt x="144" y="157"/>
                  </a:cubicBezTo>
                  <a:cubicBezTo>
                    <a:pt x="144" y="157"/>
                    <a:pt x="144" y="157"/>
                    <a:pt x="144" y="158"/>
                  </a:cubicBezTo>
                  <a:cubicBezTo>
                    <a:pt x="144" y="158"/>
                    <a:pt x="144" y="158"/>
                    <a:pt x="144" y="158"/>
                  </a:cubicBezTo>
                  <a:cubicBezTo>
                    <a:pt x="144" y="159"/>
                    <a:pt x="144" y="161"/>
                    <a:pt x="144" y="162"/>
                  </a:cubicBezTo>
                  <a:cubicBezTo>
                    <a:pt x="144" y="162"/>
                    <a:pt x="143" y="164"/>
                    <a:pt x="143" y="164"/>
                  </a:cubicBezTo>
                  <a:cubicBezTo>
                    <a:pt x="143" y="163"/>
                    <a:pt x="142" y="162"/>
                    <a:pt x="141" y="162"/>
                  </a:cubicBezTo>
                  <a:cubicBezTo>
                    <a:pt x="140" y="162"/>
                    <a:pt x="137" y="162"/>
                    <a:pt x="136" y="162"/>
                  </a:cubicBezTo>
                  <a:cubicBezTo>
                    <a:pt x="135" y="161"/>
                    <a:pt x="135" y="162"/>
                    <a:pt x="135" y="163"/>
                  </a:cubicBezTo>
                  <a:cubicBezTo>
                    <a:pt x="135" y="164"/>
                    <a:pt x="136" y="169"/>
                    <a:pt x="134" y="171"/>
                  </a:cubicBezTo>
                  <a:cubicBezTo>
                    <a:pt x="133" y="174"/>
                    <a:pt x="132" y="179"/>
                    <a:pt x="131" y="180"/>
                  </a:cubicBezTo>
                  <a:cubicBezTo>
                    <a:pt x="130" y="181"/>
                    <a:pt x="128" y="187"/>
                    <a:pt x="127" y="188"/>
                  </a:cubicBezTo>
                  <a:cubicBezTo>
                    <a:pt x="126" y="189"/>
                    <a:pt x="126" y="191"/>
                    <a:pt x="126" y="192"/>
                  </a:cubicBezTo>
                  <a:cubicBezTo>
                    <a:pt x="126" y="193"/>
                    <a:pt x="126" y="193"/>
                    <a:pt x="125" y="195"/>
                  </a:cubicBezTo>
                  <a:cubicBezTo>
                    <a:pt x="124" y="197"/>
                    <a:pt x="123" y="201"/>
                    <a:pt x="123" y="203"/>
                  </a:cubicBezTo>
                  <a:cubicBezTo>
                    <a:pt x="123" y="204"/>
                    <a:pt x="125" y="206"/>
                    <a:pt x="124" y="207"/>
                  </a:cubicBezTo>
                  <a:cubicBezTo>
                    <a:pt x="123" y="209"/>
                    <a:pt x="123" y="210"/>
                    <a:pt x="124" y="211"/>
                  </a:cubicBezTo>
                  <a:cubicBezTo>
                    <a:pt x="124" y="212"/>
                    <a:pt x="125" y="214"/>
                    <a:pt x="125" y="216"/>
                  </a:cubicBezTo>
                  <a:cubicBezTo>
                    <a:pt x="126" y="217"/>
                    <a:pt x="125" y="219"/>
                    <a:pt x="126" y="220"/>
                  </a:cubicBezTo>
                  <a:cubicBezTo>
                    <a:pt x="127" y="221"/>
                    <a:pt x="127" y="224"/>
                    <a:pt x="127" y="226"/>
                  </a:cubicBezTo>
                  <a:cubicBezTo>
                    <a:pt x="128" y="228"/>
                    <a:pt x="129" y="228"/>
                    <a:pt x="129" y="230"/>
                  </a:cubicBezTo>
                  <a:cubicBezTo>
                    <a:pt x="129" y="231"/>
                    <a:pt x="132" y="230"/>
                    <a:pt x="133" y="231"/>
                  </a:cubicBezTo>
                  <a:cubicBezTo>
                    <a:pt x="135" y="232"/>
                    <a:pt x="136" y="232"/>
                    <a:pt x="137" y="232"/>
                  </a:cubicBezTo>
                  <a:cubicBezTo>
                    <a:pt x="139" y="233"/>
                    <a:pt x="138" y="234"/>
                    <a:pt x="139" y="235"/>
                  </a:cubicBezTo>
                  <a:cubicBezTo>
                    <a:pt x="139" y="235"/>
                    <a:pt x="139" y="235"/>
                    <a:pt x="139" y="235"/>
                  </a:cubicBezTo>
                  <a:cubicBezTo>
                    <a:pt x="139" y="235"/>
                    <a:pt x="139" y="235"/>
                    <a:pt x="139" y="235"/>
                  </a:cubicBezTo>
                  <a:cubicBezTo>
                    <a:pt x="139" y="236"/>
                    <a:pt x="139" y="236"/>
                    <a:pt x="139" y="236"/>
                  </a:cubicBezTo>
                  <a:cubicBezTo>
                    <a:pt x="139" y="236"/>
                    <a:pt x="139" y="236"/>
                    <a:pt x="139" y="236"/>
                  </a:cubicBezTo>
                  <a:cubicBezTo>
                    <a:pt x="139" y="237"/>
                    <a:pt x="139" y="237"/>
                    <a:pt x="139" y="237"/>
                  </a:cubicBezTo>
                  <a:cubicBezTo>
                    <a:pt x="139" y="238"/>
                    <a:pt x="140" y="238"/>
                    <a:pt x="140" y="238"/>
                  </a:cubicBezTo>
                  <a:cubicBezTo>
                    <a:pt x="140" y="238"/>
                    <a:pt x="140" y="238"/>
                    <a:pt x="140" y="239"/>
                  </a:cubicBezTo>
                  <a:cubicBezTo>
                    <a:pt x="140" y="239"/>
                    <a:pt x="140" y="239"/>
                    <a:pt x="140" y="239"/>
                  </a:cubicBezTo>
                  <a:cubicBezTo>
                    <a:pt x="140" y="240"/>
                    <a:pt x="140" y="240"/>
                    <a:pt x="140" y="240"/>
                  </a:cubicBezTo>
                  <a:cubicBezTo>
                    <a:pt x="140" y="240"/>
                    <a:pt x="140" y="241"/>
                    <a:pt x="140" y="241"/>
                  </a:cubicBezTo>
                  <a:cubicBezTo>
                    <a:pt x="140" y="241"/>
                    <a:pt x="140" y="241"/>
                    <a:pt x="140" y="242"/>
                  </a:cubicBezTo>
                  <a:cubicBezTo>
                    <a:pt x="140" y="242"/>
                    <a:pt x="140" y="242"/>
                    <a:pt x="140" y="242"/>
                  </a:cubicBezTo>
                  <a:cubicBezTo>
                    <a:pt x="140" y="242"/>
                    <a:pt x="140" y="243"/>
                    <a:pt x="140" y="243"/>
                  </a:cubicBezTo>
                  <a:cubicBezTo>
                    <a:pt x="140" y="243"/>
                    <a:pt x="141" y="243"/>
                    <a:pt x="141" y="243"/>
                  </a:cubicBezTo>
                  <a:cubicBezTo>
                    <a:pt x="141" y="244"/>
                    <a:pt x="141" y="244"/>
                    <a:pt x="141" y="244"/>
                  </a:cubicBezTo>
                  <a:cubicBezTo>
                    <a:pt x="141" y="246"/>
                    <a:pt x="142" y="249"/>
                    <a:pt x="142" y="251"/>
                  </a:cubicBezTo>
                  <a:cubicBezTo>
                    <a:pt x="142" y="253"/>
                    <a:pt x="143" y="254"/>
                    <a:pt x="144" y="255"/>
                  </a:cubicBezTo>
                  <a:cubicBezTo>
                    <a:pt x="145" y="256"/>
                    <a:pt x="147" y="257"/>
                    <a:pt x="146" y="259"/>
                  </a:cubicBezTo>
                  <a:cubicBezTo>
                    <a:pt x="145" y="261"/>
                    <a:pt x="144" y="262"/>
                    <a:pt x="143" y="262"/>
                  </a:cubicBezTo>
                  <a:cubicBezTo>
                    <a:pt x="143" y="262"/>
                    <a:pt x="143" y="263"/>
                    <a:pt x="144" y="264"/>
                  </a:cubicBezTo>
                  <a:cubicBezTo>
                    <a:pt x="144" y="264"/>
                    <a:pt x="146" y="266"/>
                    <a:pt x="147" y="266"/>
                  </a:cubicBezTo>
                  <a:cubicBezTo>
                    <a:pt x="148" y="266"/>
                    <a:pt x="149" y="266"/>
                    <a:pt x="150" y="267"/>
                  </a:cubicBezTo>
                  <a:cubicBezTo>
                    <a:pt x="151" y="268"/>
                    <a:pt x="151" y="270"/>
                    <a:pt x="151" y="271"/>
                  </a:cubicBezTo>
                  <a:cubicBezTo>
                    <a:pt x="150" y="273"/>
                    <a:pt x="150" y="274"/>
                    <a:pt x="151" y="275"/>
                  </a:cubicBezTo>
                  <a:cubicBezTo>
                    <a:pt x="151" y="276"/>
                    <a:pt x="155" y="279"/>
                    <a:pt x="155" y="281"/>
                  </a:cubicBezTo>
                  <a:cubicBezTo>
                    <a:pt x="155" y="282"/>
                    <a:pt x="156" y="284"/>
                    <a:pt x="157" y="283"/>
                  </a:cubicBezTo>
                  <a:cubicBezTo>
                    <a:pt x="157" y="283"/>
                    <a:pt x="159" y="283"/>
                    <a:pt x="159" y="281"/>
                  </a:cubicBezTo>
                  <a:cubicBezTo>
                    <a:pt x="159" y="280"/>
                    <a:pt x="156" y="276"/>
                    <a:pt x="155" y="276"/>
                  </a:cubicBezTo>
                  <a:cubicBezTo>
                    <a:pt x="155" y="275"/>
                    <a:pt x="157" y="275"/>
                    <a:pt x="156" y="274"/>
                  </a:cubicBezTo>
                  <a:cubicBezTo>
                    <a:pt x="156" y="272"/>
                    <a:pt x="154" y="271"/>
                    <a:pt x="155" y="270"/>
                  </a:cubicBezTo>
                  <a:cubicBezTo>
                    <a:pt x="155" y="270"/>
                    <a:pt x="157" y="270"/>
                    <a:pt x="156" y="269"/>
                  </a:cubicBezTo>
                  <a:cubicBezTo>
                    <a:pt x="154" y="267"/>
                    <a:pt x="154" y="265"/>
                    <a:pt x="153" y="264"/>
                  </a:cubicBezTo>
                  <a:cubicBezTo>
                    <a:pt x="153" y="262"/>
                    <a:pt x="152" y="262"/>
                    <a:pt x="152" y="260"/>
                  </a:cubicBezTo>
                  <a:cubicBezTo>
                    <a:pt x="152" y="258"/>
                    <a:pt x="150" y="255"/>
                    <a:pt x="149" y="255"/>
                  </a:cubicBezTo>
                  <a:cubicBezTo>
                    <a:pt x="148" y="254"/>
                    <a:pt x="146" y="252"/>
                    <a:pt x="147" y="251"/>
                  </a:cubicBezTo>
                  <a:cubicBezTo>
                    <a:pt x="147" y="250"/>
                    <a:pt x="147" y="248"/>
                    <a:pt x="147" y="247"/>
                  </a:cubicBezTo>
                  <a:cubicBezTo>
                    <a:pt x="147" y="246"/>
                    <a:pt x="148" y="245"/>
                    <a:pt x="148" y="244"/>
                  </a:cubicBezTo>
                  <a:cubicBezTo>
                    <a:pt x="148" y="244"/>
                    <a:pt x="149" y="243"/>
                    <a:pt x="149" y="243"/>
                  </a:cubicBezTo>
                  <a:cubicBezTo>
                    <a:pt x="149" y="244"/>
                    <a:pt x="151" y="245"/>
                    <a:pt x="151" y="245"/>
                  </a:cubicBezTo>
                  <a:cubicBezTo>
                    <a:pt x="151" y="245"/>
                    <a:pt x="152" y="245"/>
                    <a:pt x="153" y="246"/>
                  </a:cubicBezTo>
                  <a:cubicBezTo>
                    <a:pt x="154" y="247"/>
                    <a:pt x="155" y="246"/>
                    <a:pt x="154" y="247"/>
                  </a:cubicBezTo>
                  <a:cubicBezTo>
                    <a:pt x="154" y="249"/>
                    <a:pt x="154" y="250"/>
                    <a:pt x="154" y="251"/>
                  </a:cubicBezTo>
                  <a:cubicBezTo>
                    <a:pt x="155" y="251"/>
                    <a:pt x="154" y="254"/>
                    <a:pt x="155" y="254"/>
                  </a:cubicBezTo>
                  <a:cubicBezTo>
                    <a:pt x="155" y="255"/>
                    <a:pt x="155" y="257"/>
                    <a:pt x="156" y="258"/>
                  </a:cubicBezTo>
                  <a:cubicBezTo>
                    <a:pt x="157" y="260"/>
                    <a:pt x="158" y="260"/>
                    <a:pt x="160" y="262"/>
                  </a:cubicBezTo>
                  <a:cubicBezTo>
                    <a:pt x="161" y="263"/>
                    <a:pt x="165" y="267"/>
                    <a:pt x="164" y="267"/>
                  </a:cubicBezTo>
                  <a:cubicBezTo>
                    <a:pt x="164" y="268"/>
                    <a:pt x="163" y="269"/>
                    <a:pt x="164" y="270"/>
                  </a:cubicBezTo>
                  <a:cubicBezTo>
                    <a:pt x="164" y="271"/>
                    <a:pt x="166" y="272"/>
                    <a:pt x="167" y="273"/>
                  </a:cubicBezTo>
                  <a:cubicBezTo>
                    <a:pt x="168" y="274"/>
                    <a:pt x="170" y="276"/>
                    <a:pt x="170" y="277"/>
                  </a:cubicBezTo>
                  <a:cubicBezTo>
                    <a:pt x="169" y="278"/>
                    <a:pt x="170" y="279"/>
                    <a:pt x="171" y="281"/>
                  </a:cubicBezTo>
                  <a:cubicBezTo>
                    <a:pt x="172" y="282"/>
                    <a:pt x="173" y="284"/>
                    <a:pt x="173" y="286"/>
                  </a:cubicBezTo>
                  <a:cubicBezTo>
                    <a:pt x="174" y="287"/>
                    <a:pt x="173" y="291"/>
                    <a:pt x="173" y="292"/>
                  </a:cubicBezTo>
                  <a:cubicBezTo>
                    <a:pt x="172" y="292"/>
                    <a:pt x="170" y="294"/>
                    <a:pt x="170" y="295"/>
                  </a:cubicBezTo>
                  <a:cubicBezTo>
                    <a:pt x="171" y="295"/>
                    <a:pt x="169" y="296"/>
                    <a:pt x="171" y="298"/>
                  </a:cubicBezTo>
                  <a:cubicBezTo>
                    <a:pt x="173" y="300"/>
                    <a:pt x="177" y="303"/>
                    <a:pt x="179" y="304"/>
                  </a:cubicBezTo>
                  <a:cubicBezTo>
                    <a:pt x="181" y="305"/>
                    <a:pt x="183" y="304"/>
                    <a:pt x="184" y="305"/>
                  </a:cubicBezTo>
                  <a:cubicBezTo>
                    <a:pt x="185" y="306"/>
                    <a:pt x="186" y="307"/>
                    <a:pt x="188" y="308"/>
                  </a:cubicBezTo>
                  <a:cubicBezTo>
                    <a:pt x="189" y="308"/>
                    <a:pt x="195" y="310"/>
                    <a:pt x="196" y="311"/>
                  </a:cubicBezTo>
                  <a:cubicBezTo>
                    <a:pt x="197" y="312"/>
                    <a:pt x="198" y="313"/>
                    <a:pt x="200" y="313"/>
                  </a:cubicBezTo>
                  <a:cubicBezTo>
                    <a:pt x="202" y="314"/>
                    <a:pt x="204" y="315"/>
                    <a:pt x="206" y="315"/>
                  </a:cubicBezTo>
                  <a:cubicBezTo>
                    <a:pt x="207" y="314"/>
                    <a:pt x="212" y="311"/>
                    <a:pt x="214" y="312"/>
                  </a:cubicBezTo>
                  <a:cubicBezTo>
                    <a:pt x="216" y="312"/>
                    <a:pt x="217" y="312"/>
                    <a:pt x="217" y="313"/>
                  </a:cubicBezTo>
                  <a:cubicBezTo>
                    <a:pt x="218" y="314"/>
                    <a:pt x="219" y="317"/>
                    <a:pt x="221" y="319"/>
                  </a:cubicBezTo>
                  <a:cubicBezTo>
                    <a:pt x="221" y="319"/>
                    <a:pt x="221" y="319"/>
                    <a:pt x="221" y="320"/>
                  </a:cubicBezTo>
                  <a:cubicBezTo>
                    <a:pt x="222" y="320"/>
                    <a:pt x="222" y="320"/>
                    <a:pt x="222" y="321"/>
                  </a:cubicBezTo>
                  <a:cubicBezTo>
                    <a:pt x="222" y="321"/>
                    <a:pt x="222" y="321"/>
                    <a:pt x="222" y="321"/>
                  </a:cubicBezTo>
                  <a:cubicBezTo>
                    <a:pt x="222" y="321"/>
                    <a:pt x="223" y="321"/>
                    <a:pt x="223" y="321"/>
                  </a:cubicBezTo>
                  <a:cubicBezTo>
                    <a:pt x="223" y="321"/>
                    <a:pt x="223" y="321"/>
                    <a:pt x="223" y="321"/>
                  </a:cubicBezTo>
                  <a:cubicBezTo>
                    <a:pt x="223" y="321"/>
                    <a:pt x="223" y="321"/>
                    <a:pt x="223" y="321"/>
                  </a:cubicBezTo>
                  <a:cubicBezTo>
                    <a:pt x="223" y="321"/>
                    <a:pt x="223" y="321"/>
                    <a:pt x="223" y="321"/>
                  </a:cubicBezTo>
                  <a:cubicBezTo>
                    <a:pt x="224" y="321"/>
                    <a:pt x="224" y="321"/>
                    <a:pt x="224" y="321"/>
                  </a:cubicBezTo>
                  <a:cubicBezTo>
                    <a:pt x="224" y="322"/>
                    <a:pt x="224" y="322"/>
                    <a:pt x="224" y="322"/>
                  </a:cubicBezTo>
                  <a:cubicBezTo>
                    <a:pt x="224" y="322"/>
                    <a:pt x="225" y="322"/>
                    <a:pt x="225" y="322"/>
                  </a:cubicBezTo>
                  <a:cubicBezTo>
                    <a:pt x="226" y="322"/>
                    <a:pt x="227" y="322"/>
                    <a:pt x="227" y="322"/>
                  </a:cubicBezTo>
                  <a:cubicBezTo>
                    <a:pt x="228" y="322"/>
                    <a:pt x="228" y="322"/>
                    <a:pt x="228" y="322"/>
                  </a:cubicBezTo>
                  <a:cubicBezTo>
                    <a:pt x="229" y="322"/>
                    <a:pt x="229" y="322"/>
                    <a:pt x="229" y="322"/>
                  </a:cubicBezTo>
                  <a:cubicBezTo>
                    <a:pt x="229" y="322"/>
                    <a:pt x="230" y="322"/>
                    <a:pt x="230" y="322"/>
                  </a:cubicBezTo>
                  <a:cubicBezTo>
                    <a:pt x="230" y="322"/>
                    <a:pt x="230" y="322"/>
                    <a:pt x="230" y="322"/>
                  </a:cubicBezTo>
                  <a:cubicBezTo>
                    <a:pt x="231" y="323"/>
                    <a:pt x="231" y="323"/>
                    <a:pt x="231" y="323"/>
                  </a:cubicBezTo>
                  <a:cubicBezTo>
                    <a:pt x="232" y="323"/>
                    <a:pt x="236" y="326"/>
                    <a:pt x="237" y="326"/>
                  </a:cubicBezTo>
                  <a:cubicBezTo>
                    <a:pt x="238" y="326"/>
                    <a:pt x="238" y="326"/>
                    <a:pt x="238" y="326"/>
                  </a:cubicBezTo>
                  <a:cubicBezTo>
                    <a:pt x="238" y="326"/>
                    <a:pt x="238" y="326"/>
                    <a:pt x="238" y="326"/>
                  </a:cubicBezTo>
                  <a:cubicBezTo>
                    <a:pt x="239" y="326"/>
                    <a:pt x="239" y="326"/>
                    <a:pt x="239" y="326"/>
                  </a:cubicBezTo>
                  <a:cubicBezTo>
                    <a:pt x="239" y="326"/>
                    <a:pt x="239" y="326"/>
                    <a:pt x="240" y="326"/>
                  </a:cubicBezTo>
                  <a:cubicBezTo>
                    <a:pt x="240" y="326"/>
                    <a:pt x="240" y="326"/>
                    <a:pt x="240" y="326"/>
                  </a:cubicBezTo>
                  <a:cubicBezTo>
                    <a:pt x="240" y="326"/>
                    <a:pt x="240" y="326"/>
                    <a:pt x="240" y="326"/>
                  </a:cubicBezTo>
                  <a:cubicBezTo>
                    <a:pt x="240" y="326"/>
                    <a:pt x="240" y="326"/>
                    <a:pt x="241" y="326"/>
                  </a:cubicBezTo>
                  <a:cubicBezTo>
                    <a:pt x="241" y="326"/>
                    <a:pt x="241" y="326"/>
                    <a:pt x="241" y="326"/>
                  </a:cubicBezTo>
                  <a:cubicBezTo>
                    <a:pt x="241" y="326"/>
                    <a:pt x="241" y="326"/>
                    <a:pt x="241" y="326"/>
                  </a:cubicBezTo>
                  <a:cubicBezTo>
                    <a:pt x="241" y="326"/>
                    <a:pt x="241" y="326"/>
                    <a:pt x="241" y="326"/>
                  </a:cubicBezTo>
                  <a:cubicBezTo>
                    <a:pt x="241" y="326"/>
                    <a:pt x="241" y="326"/>
                    <a:pt x="241" y="326"/>
                  </a:cubicBezTo>
                  <a:cubicBezTo>
                    <a:pt x="241" y="326"/>
                    <a:pt x="241" y="326"/>
                    <a:pt x="240" y="327"/>
                  </a:cubicBezTo>
                  <a:cubicBezTo>
                    <a:pt x="240" y="327"/>
                    <a:pt x="240" y="327"/>
                    <a:pt x="240" y="327"/>
                  </a:cubicBezTo>
                  <a:cubicBezTo>
                    <a:pt x="240" y="327"/>
                    <a:pt x="240" y="327"/>
                    <a:pt x="240" y="327"/>
                  </a:cubicBezTo>
                  <a:cubicBezTo>
                    <a:pt x="240" y="327"/>
                    <a:pt x="240" y="327"/>
                    <a:pt x="240" y="327"/>
                  </a:cubicBezTo>
                  <a:cubicBezTo>
                    <a:pt x="240" y="327"/>
                    <a:pt x="240" y="328"/>
                    <a:pt x="240" y="328"/>
                  </a:cubicBezTo>
                  <a:cubicBezTo>
                    <a:pt x="240" y="328"/>
                    <a:pt x="240" y="328"/>
                    <a:pt x="240" y="328"/>
                  </a:cubicBezTo>
                  <a:cubicBezTo>
                    <a:pt x="240" y="329"/>
                    <a:pt x="243" y="330"/>
                    <a:pt x="243" y="331"/>
                  </a:cubicBezTo>
                  <a:cubicBezTo>
                    <a:pt x="244" y="332"/>
                    <a:pt x="244" y="333"/>
                    <a:pt x="245" y="333"/>
                  </a:cubicBezTo>
                  <a:cubicBezTo>
                    <a:pt x="245" y="334"/>
                    <a:pt x="245" y="334"/>
                    <a:pt x="246" y="334"/>
                  </a:cubicBezTo>
                  <a:cubicBezTo>
                    <a:pt x="246" y="334"/>
                    <a:pt x="246" y="334"/>
                    <a:pt x="246" y="334"/>
                  </a:cubicBezTo>
                  <a:cubicBezTo>
                    <a:pt x="246" y="335"/>
                    <a:pt x="246" y="335"/>
                    <a:pt x="246" y="335"/>
                  </a:cubicBezTo>
                  <a:cubicBezTo>
                    <a:pt x="246" y="335"/>
                    <a:pt x="246" y="335"/>
                    <a:pt x="246" y="335"/>
                  </a:cubicBezTo>
                  <a:cubicBezTo>
                    <a:pt x="246" y="336"/>
                    <a:pt x="246" y="336"/>
                    <a:pt x="246" y="337"/>
                  </a:cubicBezTo>
                  <a:cubicBezTo>
                    <a:pt x="246" y="338"/>
                    <a:pt x="245" y="339"/>
                    <a:pt x="246" y="340"/>
                  </a:cubicBezTo>
                  <a:cubicBezTo>
                    <a:pt x="247" y="341"/>
                    <a:pt x="248" y="342"/>
                    <a:pt x="249" y="341"/>
                  </a:cubicBezTo>
                  <a:cubicBezTo>
                    <a:pt x="249" y="340"/>
                    <a:pt x="249" y="340"/>
                    <a:pt x="249" y="341"/>
                  </a:cubicBezTo>
                  <a:cubicBezTo>
                    <a:pt x="250" y="342"/>
                    <a:pt x="249" y="343"/>
                    <a:pt x="251" y="343"/>
                  </a:cubicBezTo>
                  <a:cubicBezTo>
                    <a:pt x="253" y="344"/>
                    <a:pt x="252" y="345"/>
                    <a:pt x="253" y="346"/>
                  </a:cubicBezTo>
                  <a:cubicBezTo>
                    <a:pt x="253" y="346"/>
                    <a:pt x="253" y="346"/>
                    <a:pt x="253" y="346"/>
                  </a:cubicBezTo>
                  <a:cubicBezTo>
                    <a:pt x="253" y="346"/>
                    <a:pt x="253" y="346"/>
                    <a:pt x="254" y="346"/>
                  </a:cubicBezTo>
                  <a:cubicBezTo>
                    <a:pt x="254" y="346"/>
                    <a:pt x="254" y="347"/>
                    <a:pt x="255" y="347"/>
                  </a:cubicBezTo>
                  <a:cubicBezTo>
                    <a:pt x="255" y="347"/>
                    <a:pt x="255" y="347"/>
                    <a:pt x="255" y="347"/>
                  </a:cubicBezTo>
                  <a:cubicBezTo>
                    <a:pt x="255" y="347"/>
                    <a:pt x="255" y="347"/>
                    <a:pt x="255" y="347"/>
                  </a:cubicBezTo>
                  <a:cubicBezTo>
                    <a:pt x="256" y="347"/>
                    <a:pt x="256" y="347"/>
                    <a:pt x="256" y="347"/>
                  </a:cubicBezTo>
                  <a:cubicBezTo>
                    <a:pt x="257" y="348"/>
                    <a:pt x="259" y="347"/>
                    <a:pt x="260" y="348"/>
                  </a:cubicBezTo>
                  <a:cubicBezTo>
                    <a:pt x="262" y="349"/>
                    <a:pt x="261" y="351"/>
                    <a:pt x="263" y="351"/>
                  </a:cubicBezTo>
                  <a:cubicBezTo>
                    <a:pt x="265" y="351"/>
                    <a:pt x="268" y="351"/>
                    <a:pt x="268" y="351"/>
                  </a:cubicBezTo>
                  <a:cubicBezTo>
                    <a:pt x="268" y="350"/>
                    <a:pt x="267" y="348"/>
                    <a:pt x="268" y="348"/>
                  </a:cubicBezTo>
                  <a:cubicBezTo>
                    <a:pt x="269" y="347"/>
                    <a:pt x="270" y="346"/>
                    <a:pt x="271" y="345"/>
                  </a:cubicBezTo>
                  <a:cubicBezTo>
                    <a:pt x="271" y="345"/>
                    <a:pt x="274" y="344"/>
                    <a:pt x="274" y="345"/>
                  </a:cubicBezTo>
                  <a:cubicBezTo>
                    <a:pt x="275" y="345"/>
                    <a:pt x="277" y="346"/>
                    <a:pt x="277" y="348"/>
                  </a:cubicBezTo>
                  <a:cubicBezTo>
                    <a:pt x="277" y="349"/>
                    <a:pt x="277" y="352"/>
                    <a:pt x="278" y="353"/>
                  </a:cubicBezTo>
                  <a:cubicBezTo>
                    <a:pt x="278" y="353"/>
                    <a:pt x="278" y="353"/>
                    <a:pt x="278" y="353"/>
                  </a:cubicBezTo>
                  <a:cubicBezTo>
                    <a:pt x="278" y="354"/>
                    <a:pt x="279" y="354"/>
                    <a:pt x="279" y="354"/>
                  </a:cubicBezTo>
                  <a:cubicBezTo>
                    <a:pt x="279" y="354"/>
                    <a:pt x="279" y="354"/>
                    <a:pt x="279" y="354"/>
                  </a:cubicBezTo>
                  <a:cubicBezTo>
                    <a:pt x="279" y="354"/>
                    <a:pt x="279" y="354"/>
                    <a:pt x="279" y="355"/>
                  </a:cubicBezTo>
                  <a:cubicBezTo>
                    <a:pt x="279" y="355"/>
                    <a:pt x="279" y="355"/>
                    <a:pt x="279" y="355"/>
                  </a:cubicBezTo>
                  <a:cubicBezTo>
                    <a:pt x="279" y="355"/>
                    <a:pt x="279" y="355"/>
                    <a:pt x="279" y="356"/>
                  </a:cubicBezTo>
                  <a:cubicBezTo>
                    <a:pt x="279" y="356"/>
                    <a:pt x="279" y="356"/>
                    <a:pt x="278" y="357"/>
                  </a:cubicBezTo>
                  <a:cubicBezTo>
                    <a:pt x="278" y="359"/>
                    <a:pt x="279" y="360"/>
                    <a:pt x="278" y="360"/>
                  </a:cubicBezTo>
                  <a:cubicBezTo>
                    <a:pt x="277" y="361"/>
                    <a:pt x="277" y="362"/>
                    <a:pt x="277" y="363"/>
                  </a:cubicBezTo>
                  <a:cubicBezTo>
                    <a:pt x="277" y="363"/>
                    <a:pt x="276" y="364"/>
                    <a:pt x="276" y="366"/>
                  </a:cubicBezTo>
                  <a:cubicBezTo>
                    <a:pt x="276" y="367"/>
                    <a:pt x="277" y="368"/>
                    <a:pt x="276" y="369"/>
                  </a:cubicBezTo>
                  <a:cubicBezTo>
                    <a:pt x="275" y="370"/>
                    <a:pt x="274" y="372"/>
                    <a:pt x="272" y="372"/>
                  </a:cubicBezTo>
                  <a:cubicBezTo>
                    <a:pt x="271" y="372"/>
                    <a:pt x="270" y="373"/>
                    <a:pt x="269" y="373"/>
                  </a:cubicBezTo>
                  <a:cubicBezTo>
                    <a:pt x="269" y="373"/>
                    <a:pt x="269" y="376"/>
                    <a:pt x="267" y="377"/>
                  </a:cubicBezTo>
                  <a:cubicBezTo>
                    <a:pt x="267" y="378"/>
                    <a:pt x="266" y="378"/>
                    <a:pt x="266" y="378"/>
                  </a:cubicBezTo>
                  <a:cubicBezTo>
                    <a:pt x="266" y="379"/>
                    <a:pt x="265" y="379"/>
                    <a:pt x="265" y="379"/>
                  </a:cubicBezTo>
                  <a:cubicBezTo>
                    <a:pt x="265" y="380"/>
                    <a:pt x="265" y="380"/>
                    <a:pt x="265" y="380"/>
                  </a:cubicBezTo>
                  <a:cubicBezTo>
                    <a:pt x="264" y="380"/>
                    <a:pt x="264" y="380"/>
                    <a:pt x="263" y="381"/>
                  </a:cubicBezTo>
                  <a:cubicBezTo>
                    <a:pt x="262" y="381"/>
                    <a:pt x="260" y="382"/>
                    <a:pt x="259" y="384"/>
                  </a:cubicBezTo>
                  <a:cubicBezTo>
                    <a:pt x="258" y="386"/>
                    <a:pt x="259" y="386"/>
                    <a:pt x="257" y="386"/>
                  </a:cubicBezTo>
                  <a:cubicBezTo>
                    <a:pt x="256" y="387"/>
                    <a:pt x="254" y="389"/>
                    <a:pt x="254" y="390"/>
                  </a:cubicBezTo>
                  <a:cubicBezTo>
                    <a:pt x="254" y="391"/>
                    <a:pt x="252" y="395"/>
                    <a:pt x="253" y="396"/>
                  </a:cubicBezTo>
                  <a:cubicBezTo>
                    <a:pt x="254" y="397"/>
                    <a:pt x="253" y="398"/>
                    <a:pt x="253" y="398"/>
                  </a:cubicBezTo>
                  <a:cubicBezTo>
                    <a:pt x="253" y="398"/>
                    <a:pt x="253" y="398"/>
                    <a:pt x="253" y="399"/>
                  </a:cubicBezTo>
                  <a:cubicBezTo>
                    <a:pt x="253" y="399"/>
                    <a:pt x="252" y="399"/>
                    <a:pt x="252" y="399"/>
                  </a:cubicBezTo>
                  <a:cubicBezTo>
                    <a:pt x="252" y="399"/>
                    <a:pt x="252" y="399"/>
                    <a:pt x="252" y="399"/>
                  </a:cubicBezTo>
                  <a:cubicBezTo>
                    <a:pt x="252" y="399"/>
                    <a:pt x="252" y="399"/>
                    <a:pt x="252" y="399"/>
                  </a:cubicBezTo>
                  <a:cubicBezTo>
                    <a:pt x="251" y="399"/>
                    <a:pt x="251" y="399"/>
                    <a:pt x="251" y="399"/>
                  </a:cubicBezTo>
                  <a:cubicBezTo>
                    <a:pt x="251" y="400"/>
                    <a:pt x="251" y="400"/>
                    <a:pt x="251" y="400"/>
                  </a:cubicBezTo>
                  <a:cubicBezTo>
                    <a:pt x="250" y="400"/>
                    <a:pt x="250" y="400"/>
                    <a:pt x="250" y="400"/>
                  </a:cubicBezTo>
                  <a:cubicBezTo>
                    <a:pt x="250" y="400"/>
                    <a:pt x="249" y="401"/>
                    <a:pt x="249" y="401"/>
                  </a:cubicBezTo>
                  <a:cubicBezTo>
                    <a:pt x="248" y="402"/>
                    <a:pt x="246" y="403"/>
                    <a:pt x="247" y="404"/>
                  </a:cubicBezTo>
                  <a:cubicBezTo>
                    <a:pt x="248" y="405"/>
                    <a:pt x="249" y="406"/>
                    <a:pt x="248" y="406"/>
                  </a:cubicBezTo>
                  <a:cubicBezTo>
                    <a:pt x="247" y="407"/>
                    <a:pt x="246" y="408"/>
                    <a:pt x="247" y="408"/>
                  </a:cubicBezTo>
                  <a:cubicBezTo>
                    <a:pt x="249" y="409"/>
                    <a:pt x="252" y="411"/>
                    <a:pt x="253" y="413"/>
                  </a:cubicBezTo>
                  <a:cubicBezTo>
                    <a:pt x="253" y="414"/>
                    <a:pt x="252" y="414"/>
                    <a:pt x="253" y="416"/>
                  </a:cubicBezTo>
                  <a:cubicBezTo>
                    <a:pt x="254" y="417"/>
                    <a:pt x="255" y="420"/>
                    <a:pt x="255" y="421"/>
                  </a:cubicBezTo>
                  <a:cubicBezTo>
                    <a:pt x="255" y="422"/>
                    <a:pt x="258" y="431"/>
                    <a:pt x="258" y="433"/>
                  </a:cubicBezTo>
                  <a:cubicBezTo>
                    <a:pt x="259" y="435"/>
                    <a:pt x="261" y="436"/>
                    <a:pt x="261" y="439"/>
                  </a:cubicBezTo>
                  <a:cubicBezTo>
                    <a:pt x="260" y="441"/>
                    <a:pt x="259" y="443"/>
                    <a:pt x="260" y="446"/>
                  </a:cubicBezTo>
                  <a:cubicBezTo>
                    <a:pt x="260" y="449"/>
                    <a:pt x="260" y="452"/>
                    <a:pt x="261" y="453"/>
                  </a:cubicBezTo>
                  <a:cubicBezTo>
                    <a:pt x="263" y="454"/>
                    <a:pt x="264" y="457"/>
                    <a:pt x="265" y="458"/>
                  </a:cubicBezTo>
                  <a:cubicBezTo>
                    <a:pt x="266" y="459"/>
                    <a:pt x="270" y="462"/>
                    <a:pt x="271" y="462"/>
                  </a:cubicBezTo>
                  <a:cubicBezTo>
                    <a:pt x="273" y="463"/>
                    <a:pt x="277" y="466"/>
                    <a:pt x="278" y="467"/>
                  </a:cubicBezTo>
                  <a:cubicBezTo>
                    <a:pt x="278" y="468"/>
                    <a:pt x="281" y="469"/>
                    <a:pt x="281" y="471"/>
                  </a:cubicBezTo>
                  <a:cubicBezTo>
                    <a:pt x="281" y="471"/>
                    <a:pt x="281" y="472"/>
                    <a:pt x="282" y="473"/>
                  </a:cubicBezTo>
                  <a:cubicBezTo>
                    <a:pt x="282" y="473"/>
                    <a:pt x="282" y="473"/>
                    <a:pt x="282" y="474"/>
                  </a:cubicBezTo>
                  <a:cubicBezTo>
                    <a:pt x="282" y="474"/>
                    <a:pt x="282" y="474"/>
                    <a:pt x="282" y="474"/>
                  </a:cubicBezTo>
                  <a:cubicBezTo>
                    <a:pt x="282" y="474"/>
                    <a:pt x="282" y="475"/>
                    <a:pt x="282" y="475"/>
                  </a:cubicBezTo>
                  <a:cubicBezTo>
                    <a:pt x="282" y="475"/>
                    <a:pt x="282" y="475"/>
                    <a:pt x="282" y="475"/>
                  </a:cubicBezTo>
                  <a:cubicBezTo>
                    <a:pt x="282" y="476"/>
                    <a:pt x="282" y="476"/>
                    <a:pt x="281" y="477"/>
                  </a:cubicBezTo>
                  <a:cubicBezTo>
                    <a:pt x="280" y="478"/>
                    <a:pt x="279" y="480"/>
                    <a:pt x="279" y="482"/>
                  </a:cubicBezTo>
                  <a:cubicBezTo>
                    <a:pt x="279" y="483"/>
                    <a:pt x="280" y="484"/>
                    <a:pt x="279" y="487"/>
                  </a:cubicBezTo>
                  <a:cubicBezTo>
                    <a:pt x="278" y="489"/>
                    <a:pt x="277" y="495"/>
                    <a:pt x="276" y="496"/>
                  </a:cubicBezTo>
                  <a:cubicBezTo>
                    <a:pt x="275" y="496"/>
                    <a:pt x="273" y="497"/>
                    <a:pt x="273" y="498"/>
                  </a:cubicBezTo>
                  <a:cubicBezTo>
                    <a:pt x="274" y="500"/>
                    <a:pt x="274" y="502"/>
                    <a:pt x="273" y="505"/>
                  </a:cubicBezTo>
                  <a:cubicBezTo>
                    <a:pt x="272" y="507"/>
                    <a:pt x="271" y="510"/>
                    <a:pt x="270" y="512"/>
                  </a:cubicBezTo>
                  <a:cubicBezTo>
                    <a:pt x="270" y="513"/>
                    <a:pt x="268" y="519"/>
                    <a:pt x="267" y="520"/>
                  </a:cubicBezTo>
                  <a:cubicBezTo>
                    <a:pt x="267" y="521"/>
                    <a:pt x="266" y="526"/>
                    <a:pt x="265" y="527"/>
                  </a:cubicBezTo>
                  <a:cubicBezTo>
                    <a:pt x="264" y="527"/>
                    <a:pt x="261" y="531"/>
                    <a:pt x="262" y="533"/>
                  </a:cubicBezTo>
                  <a:cubicBezTo>
                    <a:pt x="262" y="534"/>
                    <a:pt x="262" y="534"/>
                    <a:pt x="261" y="536"/>
                  </a:cubicBezTo>
                  <a:cubicBezTo>
                    <a:pt x="260" y="538"/>
                    <a:pt x="259" y="544"/>
                    <a:pt x="259" y="546"/>
                  </a:cubicBezTo>
                  <a:cubicBezTo>
                    <a:pt x="259" y="549"/>
                    <a:pt x="258" y="553"/>
                    <a:pt x="257" y="555"/>
                  </a:cubicBezTo>
                  <a:cubicBezTo>
                    <a:pt x="256" y="557"/>
                    <a:pt x="254" y="559"/>
                    <a:pt x="254" y="560"/>
                  </a:cubicBezTo>
                  <a:cubicBezTo>
                    <a:pt x="253" y="562"/>
                    <a:pt x="249" y="569"/>
                    <a:pt x="247" y="572"/>
                  </a:cubicBezTo>
                  <a:cubicBezTo>
                    <a:pt x="245" y="574"/>
                    <a:pt x="244" y="578"/>
                    <a:pt x="242" y="580"/>
                  </a:cubicBezTo>
                  <a:cubicBezTo>
                    <a:pt x="241" y="582"/>
                    <a:pt x="239" y="583"/>
                    <a:pt x="240" y="585"/>
                  </a:cubicBezTo>
                  <a:cubicBezTo>
                    <a:pt x="240" y="587"/>
                    <a:pt x="241" y="588"/>
                    <a:pt x="240" y="590"/>
                  </a:cubicBezTo>
                  <a:cubicBezTo>
                    <a:pt x="239" y="592"/>
                    <a:pt x="240" y="592"/>
                    <a:pt x="239" y="595"/>
                  </a:cubicBezTo>
                  <a:cubicBezTo>
                    <a:pt x="238" y="598"/>
                    <a:pt x="238" y="598"/>
                    <a:pt x="236" y="601"/>
                  </a:cubicBezTo>
                  <a:cubicBezTo>
                    <a:pt x="235" y="604"/>
                    <a:pt x="234" y="607"/>
                    <a:pt x="233" y="610"/>
                  </a:cubicBezTo>
                  <a:cubicBezTo>
                    <a:pt x="233" y="612"/>
                    <a:pt x="233" y="615"/>
                    <a:pt x="232" y="615"/>
                  </a:cubicBezTo>
                  <a:cubicBezTo>
                    <a:pt x="232" y="615"/>
                    <a:pt x="230" y="619"/>
                    <a:pt x="229" y="620"/>
                  </a:cubicBezTo>
                  <a:cubicBezTo>
                    <a:pt x="229" y="622"/>
                    <a:pt x="229" y="625"/>
                    <a:pt x="229" y="625"/>
                  </a:cubicBezTo>
                  <a:cubicBezTo>
                    <a:pt x="230" y="625"/>
                    <a:pt x="232" y="621"/>
                    <a:pt x="233" y="620"/>
                  </a:cubicBezTo>
                  <a:cubicBezTo>
                    <a:pt x="233" y="619"/>
                    <a:pt x="235" y="618"/>
                    <a:pt x="235" y="616"/>
                  </a:cubicBezTo>
                  <a:cubicBezTo>
                    <a:pt x="235" y="615"/>
                    <a:pt x="235" y="613"/>
                    <a:pt x="236" y="614"/>
                  </a:cubicBezTo>
                  <a:cubicBezTo>
                    <a:pt x="236" y="615"/>
                    <a:pt x="238" y="613"/>
                    <a:pt x="237" y="615"/>
                  </a:cubicBezTo>
                  <a:cubicBezTo>
                    <a:pt x="237" y="618"/>
                    <a:pt x="237" y="618"/>
                    <a:pt x="235" y="621"/>
                  </a:cubicBezTo>
                  <a:cubicBezTo>
                    <a:pt x="234" y="624"/>
                    <a:pt x="234" y="628"/>
                    <a:pt x="234" y="628"/>
                  </a:cubicBezTo>
                  <a:cubicBezTo>
                    <a:pt x="233" y="629"/>
                    <a:pt x="232" y="630"/>
                    <a:pt x="232" y="631"/>
                  </a:cubicBezTo>
                  <a:cubicBezTo>
                    <a:pt x="232" y="632"/>
                    <a:pt x="233" y="634"/>
                    <a:pt x="232" y="635"/>
                  </a:cubicBezTo>
                  <a:cubicBezTo>
                    <a:pt x="232" y="635"/>
                    <a:pt x="231" y="638"/>
                    <a:pt x="230" y="638"/>
                  </a:cubicBezTo>
                  <a:cubicBezTo>
                    <a:pt x="229" y="638"/>
                    <a:pt x="228" y="639"/>
                    <a:pt x="229" y="641"/>
                  </a:cubicBezTo>
                  <a:cubicBezTo>
                    <a:pt x="230" y="642"/>
                    <a:pt x="230" y="642"/>
                    <a:pt x="229" y="643"/>
                  </a:cubicBezTo>
                  <a:cubicBezTo>
                    <a:pt x="227" y="644"/>
                    <a:pt x="226" y="647"/>
                    <a:pt x="226" y="647"/>
                  </a:cubicBezTo>
                  <a:cubicBezTo>
                    <a:pt x="226" y="647"/>
                    <a:pt x="225" y="649"/>
                    <a:pt x="224" y="648"/>
                  </a:cubicBezTo>
                  <a:cubicBezTo>
                    <a:pt x="223" y="647"/>
                    <a:pt x="222" y="648"/>
                    <a:pt x="222" y="647"/>
                  </a:cubicBezTo>
                  <a:cubicBezTo>
                    <a:pt x="221" y="646"/>
                    <a:pt x="220" y="645"/>
                    <a:pt x="219" y="646"/>
                  </a:cubicBezTo>
                  <a:cubicBezTo>
                    <a:pt x="218" y="647"/>
                    <a:pt x="219" y="649"/>
                    <a:pt x="218" y="649"/>
                  </a:cubicBezTo>
                  <a:cubicBezTo>
                    <a:pt x="217" y="650"/>
                    <a:pt x="214" y="657"/>
                    <a:pt x="215" y="656"/>
                  </a:cubicBezTo>
                  <a:cubicBezTo>
                    <a:pt x="216" y="654"/>
                    <a:pt x="218" y="653"/>
                    <a:pt x="218" y="655"/>
                  </a:cubicBezTo>
                  <a:cubicBezTo>
                    <a:pt x="218" y="656"/>
                    <a:pt x="218" y="658"/>
                    <a:pt x="218" y="660"/>
                  </a:cubicBezTo>
                  <a:cubicBezTo>
                    <a:pt x="218" y="661"/>
                    <a:pt x="218" y="663"/>
                    <a:pt x="219" y="663"/>
                  </a:cubicBezTo>
                  <a:cubicBezTo>
                    <a:pt x="220" y="664"/>
                    <a:pt x="223" y="664"/>
                    <a:pt x="222" y="665"/>
                  </a:cubicBezTo>
                  <a:cubicBezTo>
                    <a:pt x="221" y="666"/>
                    <a:pt x="220" y="664"/>
                    <a:pt x="218" y="665"/>
                  </a:cubicBezTo>
                  <a:cubicBezTo>
                    <a:pt x="216" y="666"/>
                    <a:pt x="217" y="668"/>
                    <a:pt x="217" y="669"/>
                  </a:cubicBezTo>
                  <a:cubicBezTo>
                    <a:pt x="217" y="670"/>
                    <a:pt x="216" y="672"/>
                    <a:pt x="215" y="673"/>
                  </a:cubicBezTo>
                  <a:cubicBezTo>
                    <a:pt x="215" y="673"/>
                    <a:pt x="214" y="676"/>
                    <a:pt x="215" y="677"/>
                  </a:cubicBezTo>
                  <a:cubicBezTo>
                    <a:pt x="216" y="677"/>
                    <a:pt x="217" y="678"/>
                    <a:pt x="215" y="679"/>
                  </a:cubicBezTo>
                  <a:cubicBezTo>
                    <a:pt x="213" y="680"/>
                    <a:pt x="213" y="681"/>
                    <a:pt x="214" y="683"/>
                  </a:cubicBezTo>
                  <a:cubicBezTo>
                    <a:pt x="214" y="685"/>
                    <a:pt x="214" y="686"/>
                    <a:pt x="213" y="687"/>
                  </a:cubicBezTo>
                  <a:cubicBezTo>
                    <a:pt x="211" y="687"/>
                    <a:pt x="212" y="691"/>
                    <a:pt x="212" y="691"/>
                  </a:cubicBezTo>
                  <a:cubicBezTo>
                    <a:pt x="211" y="692"/>
                    <a:pt x="211" y="693"/>
                    <a:pt x="211" y="694"/>
                  </a:cubicBezTo>
                  <a:cubicBezTo>
                    <a:pt x="212" y="696"/>
                    <a:pt x="212" y="697"/>
                    <a:pt x="211" y="698"/>
                  </a:cubicBezTo>
                  <a:cubicBezTo>
                    <a:pt x="209" y="699"/>
                    <a:pt x="210" y="702"/>
                    <a:pt x="209" y="702"/>
                  </a:cubicBezTo>
                  <a:cubicBezTo>
                    <a:pt x="208" y="703"/>
                    <a:pt x="210" y="703"/>
                    <a:pt x="209" y="705"/>
                  </a:cubicBezTo>
                  <a:cubicBezTo>
                    <a:pt x="208" y="706"/>
                    <a:pt x="208" y="710"/>
                    <a:pt x="209" y="709"/>
                  </a:cubicBezTo>
                  <a:cubicBezTo>
                    <a:pt x="210" y="708"/>
                    <a:pt x="212" y="705"/>
                    <a:pt x="213" y="704"/>
                  </a:cubicBezTo>
                  <a:cubicBezTo>
                    <a:pt x="213" y="704"/>
                    <a:pt x="211" y="707"/>
                    <a:pt x="211" y="709"/>
                  </a:cubicBezTo>
                  <a:cubicBezTo>
                    <a:pt x="210" y="710"/>
                    <a:pt x="209" y="713"/>
                    <a:pt x="210" y="713"/>
                  </a:cubicBezTo>
                  <a:cubicBezTo>
                    <a:pt x="211" y="714"/>
                    <a:pt x="214" y="713"/>
                    <a:pt x="213" y="714"/>
                  </a:cubicBezTo>
                  <a:cubicBezTo>
                    <a:pt x="211" y="716"/>
                    <a:pt x="214" y="714"/>
                    <a:pt x="216" y="713"/>
                  </a:cubicBezTo>
                  <a:cubicBezTo>
                    <a:pt x="218" y="711"/>
                    <a:pt x="221" y="708"/>
                    <a:pt x="222" y="710"/>
                  </a:cubicBezTo>
                  <a:cubicBezTo>
                    <a:pt x="222" y="711"/>
                    <a:pt x="219" y="713"/>
                    <a:pt x="221" y="713"/>
                  </a:cubicBezTo>
                  <a:cubicBezTo>
                    <a:pt x="223" y="713"/>
                    <a:pt x="224" y="713"/>
                    <a:pt x="225" y="711"/>
                  </a:cubicBezTo>
                  <a:cubicBezTo>
                    <a:pt x="226" y="709"/>
                    <a:pt x="228" y="708"/>
                    <a:pt x="230" y="708"/>
                  </a:cubicBezTo>
                  <a:cubicBezTo>
                    <a:pt x="232" y="707"/>
                    <a:pt x="233" y="706"/>
                    <a:pt x="234" y="705"/>
                  </a:cubicBezTo>
                  <a:cubicBezTo>
                    <a:pt x="234" y="705"/>
                    <a:pt x="234" y="705"/>
                    <a:pt x="235" y="705"/>
                  </a:cubicBezTo>
                  <a:cubicBezTo>
                    <a:pt x="235" y="704"/>
                    <a:pt x="235" y="704"/>
                    <a:pt x="235" y="704"/>
                  </a:cubicBezTo>
                  <a:cubicBezTo>
                    <a:pt x="235" y="704"/>
                    <a:pt x="235" y="704"/>
                    <a:pt x="235" y="704"/>
                  </a:cubicBezTo>
                  <a:cubicBezTo>
                    <a:pt x="236" y="704"/>
                    <a:pt x="236" y="704"/>
                    <a:pt x="236" y="704"/>
                  </a:cubicBezTo>
                  <a:cubicBezTo>
                    <a:pt x="236" y="704"/>
                    <a:pt x="236" y="704"/>
                    <a:pt x="236" y="705"/>
                  </a:cubicBezTo>
                  <a:cubicBezTo>
                    <a:pt x="237" y="705"/>
                    <a:pt x="237" y="705"/>
                    <a:pt x="237" y="705"/>
                  </a:cubicBezTo>
                  <a:cubicBezTo>
                    <a:pt x="237" y="705"/>
                    <a:pt x="237" y="705"/>
                    <a:pt x="237" y="705"/>
                  </a:cubicBezTo>
                  <a:cubicBezTo>
                    <a:pt x="237" y="705"/>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9" y="706"/>
                    <a:pt x="239" y="706"/>
                    <a:pt x="239" y="706"/>
                  </a:cubicBezTo>
                  <a:cubicBezTo>
                    <a:pt x="239" y="706"/>
                    <a:pt x="239" y="706"/>
                    <a:pt x="239" y="705"/>
                  </a:cubicBezTo>
                  <a:cubicBezTo>
                    <a:pt x="239" y="705"/>
                    <a:pt x="239" y="705"/>
                    <a:pt x="238" y="705"/>
                  </a:cubicBezTo>
                  <a:cubicBezTo>
                    <a:pt x="238" y="702"/>
                    <a:pt x="238" y="700"/>
                    <a:pt x="238" y="699"/>
                  </a:cubicBezTo>
                  <a:cubicBezTo>
                    <a:pt x="239" y="697"/>
                    <a:pt x="237" y="694"/>
                    <a:pt x="238" y="693"/>
                  </a:cubicBezTo>
                  <a:cubicBezTo>
                    <a:pt x="239" y="691"/>
                    <a:pt x="241" y="693"/>
                    <a:pt x="241" y="691"/>
                  </a:cubicBezTo>
                  <a:cubicBezTo>
                    <a:pt x="241" y="689"/>
                    <a:pt x="240" y="688"/>
                    <a:pt x="241" y="688"/>
                  </a:cubicBezTo>
                  <a:cubicBezTo>
                    <a:pt x="242" y="687"/>
                    <a:pt x="241" y="689"/>
                    <a:pt x="243" y="688"/>
                  </a:cubicBezTo>
                  <a:cubicBezTo>
                    <a:pt x="245" y="688"/>
                    <a:pt x="245" y="686"/>
                    <a:pt x="246" y="685"/>
                  </a:cubicBezTo>
                  <a:cubicBezTo>
                    <a:pt x="248" y="684"/>
                    <a:pt x="250" y="680"/>
                    <a:pt x="250" y="677"/>
                  </a:cubicBezTo>
                  <a:cubicBezTo>
                    <a:pt x="250" y="675"/>
                    <a:pt x="254" y="670"/>
                    <a:pt x="256" y="669"/>
                  </a:cubicBezTo>
                  <a:cubicBezTo>
                    <a:pt x="258" y="669"/>
                    <a:pt x="260" y="667"/>
                    <a:pt x="261" y="666"/>
                  </a:cubicBezTo>
                  <a:cubicBezTo>
                    <a:pt x="262" y="666"/>
                    <a:pt x="264" y="659"/>
                    <a:pt x="263" y="658"/>
                  </a:cubicBezTo>
                  <a:cubicBezTo>
                    <a:pt x="262" y="657"/>
                    <a:pt x="261" y="656"/>
                    <a:pt x="259" y="655"/>
                  </a:cubicBezTo>
                  <a:cubicBezTo>
                    <a:pt x="258" y="654"/>
                    <a:pt x="255" y="650"/>
                    <a:pt x="256" y="648"/>
                  </a:cubicBezTo>
                  <a:cubicBezTo>
                    <a:pt x="257" y="647"/>
                    <a:pt x="258" y="645"/>
                    <a:pt x="260" y="643"/>
                  </a:cubicBezTo>
                  <a:cubicBezTo>
                    <a:pt x="262" y="641"/>
                    <a:pt x="267" y="639"/>
                    <a:pt x="268" y="639"/>
                  </a:cubicBezTo>
                  <a:cubicBezTo>
                    <a:pt x="269" y="639"/>
                    <a:pt x="269" y="638"/>
                    <a:pt x="270" y="637"/>
                  </a:cubicBezTo>
                  <a:cubicBezTo>
                    <a:pt x="271" y="636"/>
                    <a:pt x="272" y="635"/>
                    <a:pt x="272" y="634"/>
                  </a:cubicBezTo>
                  <a:cubicBezTo>
                    <a:pt x="272" y="633"/>
                    <a:pt x="273" y="628"/>
                    <a:pt x="274" y="627"/>
                  </a:cubicBezTo>
                  <a:cubicBezTo>
                    <a:pt x="275" y="626"/>
                    <a:pt x="280" y="623"/>
                    <a:pt x="279" y="622"/>
                  </a:cubicBezTo>
                  <a:cubicBezTo>
                    <a:pt x="278" y="622"/>
                    <a:pt x="276" y="622"/>
                    <a:pt x="277" y="621"/>
                  </a:cubicBezTo>
                  <a:cubicBezTo>
                    <a:pt x="278" y="620"/>
                    <a:pt x="281" y="618"/>
                    <a:pt x="280" y="617"/>
                  </a:cubicBezTo>
                  <a:cubicBezTo>
                    <a:pt x="279" y="616"/>
                    <a:pt x="278" y="613"/>
                    <a:pt x="278" y="611"/>
                  </a:cubicBezTo>
                  <a:cubicBezTo>
                    <a:pt x="278" y="608"/>
                    <a:pt x="279" y="606"/>
                    <a:pt x="281" y="607"/>
                  </a:cubicBezTo>
                  <a:cubicBezTo>
                    <a:pt x="282" y="608"/>
                    <a:pt x="285" y="610"/>
                    <a:pt x="287" y="610"/>
                  </a:cubicBezTo>
                  <a:cubicBezTo>
                    <a:pt x="290" y="609"/>
                    <a:pt x="291" y="609"/>
                    <a:pt x="293" y="608"/>
                  </a:cubicBezTo>
                  <a:cubicBezTo>
                    <a:pt x="294" y="606"/>
                    <a:pt x="294" y="603"/>
                    <a:pt x="294" y="601"/>
                  </a:cubicBezTo>
                  <a:cubicBezTo>
                    <a:pt x="295" y="600"/>
                    <a:pt x="295" y="596"/>
                    <a:pt x="296" y="595"/>
                  </a:cubicBezTo>
                  <a:cubicBezTo>
                    <a:pt x="298" y="594"/>
                    <a:pt x="298" y="594"/>
                    <a:pt x="301" y="594"/>
                  </a:cubicBezTo>
                  <a:cubicBezTo>
                    <a:pt x="304" y="594"/>
                    <a:pt x="307" y="593"/>
                    <a:pt x="310" y="592"/>
                  </a:cubicBezTo>
                  <a:cubicBezTo>
                    <a:pt x="312" y="592"/>
                    <a:pt x="320" y="589"/>
                    <a:pt x="322" y="586"/>
                  </a:cubicBezTo>
                  <a:cubicBezTo>
                    <a:pt x="325" y="583"/>
                    <a:pt x="327" y="580"/>
                    <a:pt x="327" y="578"/>
                  </a:cubicBezTo>
                  <a:cubicBezTo>
                    <a:pt x="327" y="576"/>
                    <a:pt x="327" y="575"/>
                    <a:pt x="326" y="575"/>
                  </a:cubicBezTo>
                  <a:cubicBezTo>
                    <a:pt x="325" y="575"/>
                    <a:pt x="324" y="574"/>
                    <a:pt x="325" y="573"/>
                  </a:cubicBezTo>
                  <a:cubicBezTo>
                    <a:pt x="325" y="571"/>
                    <a:pt x="327" y="570"/>
                    <a:pt x="326" y="569"/>
                  </a:cubicBezTo>
                  <a:cubicBezTo>
                    <a:pt x="325" y="567"/>
                    <a:pt x="322" y="564"/>
                    <a:pt x="321" y="563"/>
                  </a:cubicBezTo>
                  <a:cubicBezTo>
                    <a:pt x="321" y="562"/>
                    <a:pt x="320" y="560"/>
                    <a:pt x="321" y="560"/>
                  </a:cubicBezTo>
                  <a:cubicBezTo>
                    <a:pt x="321" y="560"/>
                    <a:pt x="321" y="560"/>
                    <a:pt x="322" y="560"/>
                  </a:cubicBezTo>
                  <a:cubicBezTo>
                    <a:pt x="322" y="560"/>
                    <a:pt x="322" y="560"/>
                    <a:pt x="322" y="560"/>
                  </a:cubicBezTo>
                  <a:cubicBezTo>
                    <a:pt x="322" y="560"/>
                    <a:pt x="323" y="561"/>
                    <a:pt x="323" y="561"/>
                  </a:cubicBezTo>
                  <a:cubicBezTo>
                    <a:pt x="323" y="561"/>
                    <a:pt x="323" y="561"/>
                    <a:pt x="323" y="561"/>
                  </a:cubicBezTo>
                  <a:cubicBezTo>
                    <a:pt x="324" y="561"/>
                    <a:pt x="324" y="561"/>
                    <a:pt x="324" y="561"/>
                  </a:cubicBezTo>
                  <a:cubicBezTo>
                    <a:pt x="324" y="561"/>
                    <a:pt x="324" y="562"/>
                    <a:pt x="324" y="562"/>
                  </a:cubicBezTo>
                  <a:cubicBezTo>
                    <a:pt x="325" y="562"/>
                    <a:pt x="325" y="562"/>
                    <a:pt x="325" y="562"/>
                  </a:cubicBezTo>
                  <a:cubicBezTo>
                    <a:pt x="325" y="563"/>
                    <a:pt x="328" y="562"/>
                    <a:pt x="329" y="563"/>
                  </a:cubicBezTo>
                  <a:cubicBezTo>
                    <a:pt x="329" y="564"/>
                    <a:pt x="330" y="565"/>
                    <a:pt x="332" y="565"/>
                  </a:cubicBezTo>
                  <a:cubicBezTo>
                    <a:pt x="335" y="565"/>
                    <a:pt x="341" y="565"/>
                    <a:pt x="342" y="564"/>
                  </a:cubicBezTo>
                  <a:cubicBezTo>
                    <a:pt x="344" y="562"/>
                    <a:pt x="346" y="560"/>
                    <a:pt x="348" y="558"/>
                  </a:cubicBezTo>
                  <a:cubicBezTo>
                    <a:pt x="348" y="558"/>
                    <a:pt x="349" y="557"/>
                    <a:pt x="349" y="556"/>
                  </a:cubicBezTo>
                  <a:cubicBezTo>
                    <a:pt x="349" y="556"/>
                    <a:pt x="349" y="556"/>
                    <a:pt x="349" y="556"/>
                  </a:cubicBezTo>
                  <a:cubicBezTo>
                    <a:pt x="350" y="555"/>
                    <a:pt x="350" y="555"/>
                    <a:pt x="350" y="554"/>
                  </a:cubicBezTo>
                  <a:cubicBezTo>
                    <a:pt x="350" y="554"/>
                    <a:pt x="350" y="554"/>
                    <a:pt x="351" y="554"/>
                  </a:cubicBezTo>
                  <a:cubicBezTo>
                    <a:pt x="351" y="554"/>
                    <a:pt x="351" y="553"/>
                    <a:pt x="351" y="553"/>
                  </a:cubicBezTo>
                  <a:cubicBezTo>
                    <a:pt x="351" y="553"/>
                    <a:pt x="351" y="553"/>
                    <a:pt x="351" y="553"/>
                  </a:cubicBezTo>
                  <a:cubicBezTo>
                    <a:pt x="351" y="552"/>
                    <a:pt x="351" y="552"/>
                    <a:pt x="351" y="552"/>
                  </a:cubicBezTo>
                  <a:cubicBezTo>
                    <a:pt x="352" y="552"/>
                    <a:pt x="352" y="551"/>
                    <a:pt x="352" y="551"/>
                  </a:cubicBezTo>
                  <a:cubicBezTo>
                    <a:pt x="352" y="550"/>
                    <a:pt x="353" y="549"/>
                    <a:pt x="354" y="548"/>
                  </a:cubicBezTo>
                  <a:cubicBezTo>
                    <a:pt x="355" y="547"/>
                    <a:pt x="357" y="547"/>
                    <a:pt x="358" y="544"/>
                  </a:cubicBezTo>
                  <a:cubicBezTo>
                    <a:pt x="358" y="541"/>
                    <a:pt x="359" y="539"/>
                    <a:pt x="360" y="538"/>
                  </a:cubicBezTo>
                  <a:cubicBezTo>
                    <a:pt x="361" y="536"/>
                    <a:pt x="363" y="536"/>
                    <a:pt x="363" y="537"/>
                  </a:cubicBezTo>
                  <a:cubicBezTo>
                    <a:pt x="362" y="538"/>
                    <a:pt x="359" y="542"/>
                    <a:pt x="360" y="542"/>
                  </a:cubicBezTo>
                  <a:cubicBezTo>
                    <a:pt x="361" y="541"/>
                    <a:pt x="365" y="538"/>
                    <a:pt x="366" y="536"/>
                  </a:cubicBezTo>
                  <a:cubicBezTo>
                    <a:pt x="368" y="535"/>
                    <a:pt x="371" y="528"/>
                    <a:pt x="372" y="527"/>
                  </a:cubicBezTo>
                  <a:cubicBezTo>
                    <a:pt x="374" y="526"/>
                    <a:pt x="375" y="526"/>
                    <a:pt x="376" y="525"/>
                  </a:cubicBezTo>
                  <a:cubicBezTo>
                    <a:pt x="377" y="523"/>
                    <a:pt x="377" y="521"/>
                    <a:pt x="378" y="520"/>
                  </a:cubicBezTo>
                  <a:cubicBezTo>
                    <a:pt x="379" y="518"/>
                    <a:pt x="377" y="517"/>
                    <a:pt x="378" y="515"/>
                  </a:cubicBezTo>
                  <a:cubicBezTo>
                    <a:pt x="379" y="513"/>
                    <a:pt x="378" y="511"/>
                    <a:pt x="380" y="509"/>
                  </a:cubicBezTo>
                  <a:cubicBezTo>
                    <a:pt x="382" y="507"/>
                    <a:pt x="387" y="502"/>
                    <a:pt x="390" y="501"/>
                  </a:cubicBezTo>
                  <a:cubicBezTo>
                    <a:pt x="392" y="500"/>
                    <a:pt x="393" y="499"/>
                    <a:pt x="395" y="498"/>
                  </a:cubicBezTo>
                  <a:cubicBezTo>
                    <a:pt x="397" y="497"/>
                    <a:pt x="398" y="495"/>
                    <a:pt x="401" y="494"/>
                  </a:cubicBezTo>
                  <a:cubicBezTo>
                    <a:pt x="403" y="493"/>
                    <a:pt x="409" y="494"/>
                    <a:pt x="412" y="493"/>
                  </a:cubicBezTo>
                  <a:cubicBezTo>
                    <a:pt x="415" y="492"/>
                    <a:pt x="418" y="489"/>
                    <a:pt x="418" y="488"/>
                  </a:cubicBezTo>
                  <a:cubicBezTo>
                    <a:pt x="419" y="487"/>
                    <a:pt x="423" y="480"/>
                    <a:pt x="425" y="479"/>
                  </a:cubicBezTo>
                  <a:cubicBezTo>
                    <a:pt x="426" y="477"/>
                    <a:pt x="428" y="473"/>
                    <a:pt x="429" y="470"/>
                  </a:cubicBezTo>
                  <a:cubicBezTo>
                    <a:pt x="430" y="467"/>
                    <a:pt x="432" y="462"/>
                    <a:pt x="433" y="460"/>
                  </a:cubicBezTo>
                  <a:cubicBezTo>
                    <a:pt x="433" y="459"/>
                    <a:pt x="434" y="460"/>
                    <a:pt x="434" y="456"/>
                  </a:cubicBezTo>
                  <a:cubicBezTo>
                    <a:pt x="435" y="452"/>
                    <a:pt x="435" y="445"/>
                    <a:pt x="437" y="444"/>
                  </a:cubicBezTo>
                  <a:cubicBezTo>
                    <a:pt x="439" y="443"/>
                    <a:pt x="439" y="442"/>
                    <a:pt x="441" y="440"/>
                  </a:cubicBezTo>
                  <a:cubicBezTo>
                    <a:pt x="443" y="437"/>
                    <a:pt x="447" y="431"/>
                    <a:pt x="450" y="429"/>
                  </a:cubicBezTo>
                  <a:cubicBezTo>
                    <a:pt x="454" y="427"/>
                    <a:pt x="459" y="421"/>
                    <a:pt x="459" y="418"/>
                  </a:cubicBezTo>
                  <a:cubicBezTo>
                    <a:pt x="460" y="415"/>
                    <a:pt x="460" y="412"/>
                    <a:pt x="459" y="410"/>
                  </a:cubicBezTo>
                  <a:cubicBezTo>
                    <a:pt x="458" y="408"/>
                    <a:pt x="460" y="407"/>
                    <a:pt x="458" y="4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25" name="Freeform 58"/>
            <p:cNvSpPr/>
            <p:nvPr/>
          </p:nvSpPr>
          <p:spPr bwMode="auto">
            <a:xfrm>
              <a:off x="2069635" y="5936012"/>
              <a:ext cx="157876" cy="134721"/>
            </a:xfrm>
            <a:custGeom>
              <a:avLst/>
              <a:gdLst>
                <a:gd name="T0" fmla="*/ 30 w 32"/>
                <a:gd name="T1" fmla="*/ 24 h 27"/>
                <a:gd name="T2" fmla="*/ 23 w 32"/>
                <a:gd name="T3" fmla="*/ 18 h 27"/>
                <a:gd name="T4" fmla="*/ 19 w 32"/>
                <a:gd name="T5" fmla="*/ 11 h 27"/>
                <a:gd name="T6" fmla="*/ 18 w 32"/>
                <a:gd name="T7" fmla="*/ 7 h 27"/>
                <a:gd name="T8" fmla="*/ 19 w 32"/>
                <a:gd name="T9" fmla="*/ 3 h 27"/>
                <a:gd name="T10" fmla="*/ 19 w 32"/>
                <a:gd name="T11" fmla="*/ 1 h 27"/>
                <a:gd name="T12" fmla="*/ 18 w 32"/>
                <a:gd name="T13" fmla="*/ 1 h 27"/>
                <a:gd name="T14" fmla="*/ 18 w 32"/>
                <a:gd name="T15" fmla="*/ 0 h 27"/>
                <a:gd name="T16" fmla="*/ 18 w 32"/>
                <a:gd name="T17" fmla="*/ 0 h 27"/>
                <a:gd name="T18" fmla="*/ 18 w 32"/>
                <a:gd name="T19" fmla="*/ 0 h 27"/>
                <a:gd name="T20" fmla="*/ 18 w 32"/>
                <a:gd name="T21" fmla="*/ 0 h 27"/>
                <a:gd name="T22" fmla="*/ 17 w 32"/>
                <a:gd name="T23" fmla="*/ 0 h 27"/>
                <a:gd name="T24" fmla="*/ 15 w 32"/>
                <a:gd name="T25" fmla="*/ 2 h 27"/>
                <a:gd name="T26" fmla="*/ 14 w 32"/>
                <a:gd name="T27" fmla="*/ 1 h 27"/>
                <a:gd name="T28" fmla="*/ 11 w 32"/>
                <a:gd name="T29" fmla="*/ 3 h 27"/>
                <a:gd name="T30" fmla="*/ 10 w 32"/>
                <a:gd name="T31" fmla="*/ 5 h 27"/>
                <a:gd name="T32" fmla="*/ 12 w 32"/>
                <a:gd name="T33" fmla="*/ 7 h 27"/>
                <a:gd name="T34" fmla="*/ 13 w 32"/>
                <a:gd name="T35" fmla="*/ 10 h 27"/>
                <a:gd name="T36" fmla="*/ 8 w 32"/>
                <a:gd name="T37" fmla="*/ 13 h 27"/>
                <a:gd name="T38" fmla="*/ 8 w 32"/>
                <a:gd name="T39" fmla="*/ 16 h 27"/>
                <a:gd name="T40" fmla="*/ 11 w 32"/>
                <a:gd name="T41" fmla="*/ 20 h 27"/>
                <a:gd name="T42" fmla="*/ 7 w 32"/>
                <a:gd name="T43" fmla="*/ 19 h 27"/>
                <a:gd name="T44" fmla="*/ 5 w 32"/>
                <a:gd name="T45" fmla="*/ 21 h 27"/>
                <a:gd name="T46" fmla="*/ 2 w 32"/>
                <a:gd name="T47" fmla="*/ 20 h 27"/>
                <a:gd name="T48" fmla="*/ 1 w 32"/>
                <a:gd name="T49" fmla="*/ 24 h 27"/>
                <a:gd name="T50" fmla="*/ 6 w 32"/>
                <a:gd name="T51" fmla="*/ 25 h 27"/>
                <a:gd name="T52" fmla="*/ 12 w 32"/>
                <a:gd name="T53" fmla="*/ 25 h 27"/>
                <a:gd name="T54" fmla="*/ 16 w 32"/>
                <a:gd name="T55" fmla="*/ 25 h 27"/>
                <a:gd name="T56" fmla="*/ 16 w 32"/>
                <a:gd name="T57" fmla="*/ 25 h 27"/>
                <a:gd name="T58" fmla="*/ 17 w 32"/>
                <a:gd name="T59" fmla="*/ 25 h 27"/>
                <a:gd name="T60" fmla="*/ 17 w 32"/>
                <a:gd name="T61" fmla="*/ 25 h 27"/>
                <a:gd name="T62" fmla="*/ 18 w 32"/>
                <a:gd name="T63" fmla="*/ 25 h 27"/>
                <a:gd name="T64" fmla="*/ 19 w 32"/>
                <a:gd name="T65" fmla="*/ 25 h 27"/>
                <a:gd name="T66" fmla="*/ 19 w 32"/>
                <a:gd name="T67" fmla="*/ 25 h 27"/>
                <a:gd name="T68" fmla="*/ 19 w 32"/>
                <a:gd name="T69" fmla="*/ 25 h 27"/>
                <a:gd name="T70" fmla="*/ 20 w 32"/>
                <a:gd name="T71" fmla="*/ 25 h 27"/>
                <a:gd name="T72" fmla="*/ 25 w 32"/>
                <a:gd name="T73" fmla="*/ 27 h 27"/>
                <a:gd name="T74" fmla="*/ 28 w 32"/>
                <a:gd name="T75" fmla="*/ 25 h 27"/>
                <a:gd name="T76" fmla="*/ 30 w 32"/>
                <a:gd name="T77"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 h="27">
                  <a:moveTo>
                    <a:pt x="30" y="24"/>
                  </a:moveTo>
                  <a:cubicBezTo>
                    <a:pt x="28" y="23"/>
                    <a:pt x="24" y="20"/>
                    <a:pt x="23" y="18"/>
                  </a:cubicBezTo>
                  <a:cubicBezTo>
                    <a:pt x="23" y="16"/>
                    <a:pt x="19" y="12"/>
                    <a:pt x="19" y="11"/>
                  </a:cubicBezTo>
                  <a:cubicBezTo>
                    <a:pt x="19" y="9"/>
                    <a:pt x="17" y="9"/>
                    <a:pt x="18" y="7"/>
                  </a:cubicBezTo>
                  <a:cubicBezTo>
                    <a:pt x="19" y="5"/>
                    <a:pt x="20" y="6"/>
                    <a:pt x="19" y="3"/>
                  </a:cubicBezTo>
                  <a:cubicBezTo>
                    <a:pt x="19" y="2"/>
                    <a:pt x="19" y="1"/>
                    <a:pt x="19" y="1"/>
                  </a:cubicBezTo>
                  <a:cubicBezTo>
                    <a:pt x="19" y="1"/>
                    <a:pt x="19" y="1"/>
                    <a:pt x="18" y="1"/>
                  </a:cubicBezTo>
                  <a:cubicBezTo>
                    <a:pt x="18" y="0"/>
                    <a:pt x="18" y="0"/>
                    <a:pt x="18" y="0"/>
                  </a:cubicBezTo>
                  <a:cubicBezTo>
                    <a:pt x="18" y="0"/>
                    <a:pt x="18" y="0"/>
                    <a:pt x="18" y="0"/>
                  </a:cubicBezTo>
                  <a:cubicBezTo>
                    <a:pt x="18" y="0"/>
                    <a:pt x="18" y="0"/>
                    <a:pt x="18" y="0"/>
                  </a:cubicBezTo>
                  <a:cubicBezTo>
                    <a:pt x="18" y="0"/>
                    <a:pt x="18" y="0"/>
                    <a:pt x="18" y="0"/>
                  </a:cubicBezTo>
                  <a:cubicBezTo>
                    <a:pt x="17" y="0"/>
                    <a:pt x="17" y="0"/>
                    <a:pt x="17" y="0"/>
                  </a:cubicBezTo>
                  <a:cubicBezTo>
                    <a:pt x="16" y="1"/>
                    <a:pt x="15" y="3"/>
                    <a:pt x="15" y="2"/>
                  </a:cubicBezTo>
                  <a:cubicBezTo>
                    <a:pt x="14" y="2"/>
                    <a:pt x="15" y="0"/>
                    <a:pt x="14" y="1"/>
                  </a:cubicBezTo>
                  <a:cubicBezTo>
                    <a:pt x="13" y="2"/>
                    <a:pt x="12" y="3"/>
                    <a:pt x="11" y="3"/>
                  </a:cubicBezTo>
                  <a:cubicBezTo>
                    <a:pt x="10" y="3"/>
                    <a:pt x="10" y="4"/>
                    <a:pt x="10" y="5"/>
                  </a:cubicBezTo>
                  <a:cubicBezTo>
                    <a:pt x="11" y="6"/>
                    <a:pt x="12" y="6"/>
                    <a:pt x="12" y="7"/>
                  </a:cubicBezTo>
                  <a:cubicBezTo>
                    <a:pt x="13" y="8"/>
                    <a:pt x="14" y="9"/>
                    <a:pt x="13" y="10"/>
                  </a:cubicBezTo>
                  <a:cubicBezTo>
                    <a:pt x="11" y="12"/>
                    <a:pt x="9" y="13"/>
                    <a:pt x="8" y="13"/>
                  </a:cubicBezTo>
                  <a:cubicBezTo>
                    <a:pt x="8" y="13"/>
                    <a:pt x="6" y="15"/>
                    <a:pt x="8" y="16"/>
                  </a:cubicBezTo>
                  <a:cubicBezTo>
                    <a:pt x="10" y="18"/>
                    <a:pt x="11" y="20"/>
                    <a:pt x="11" y="20"/>
                  </a:cubicBezTo>
                  <a:cubicBezTo>
                    <a:pt x="10" y="20"/>
                    <a:pt x="7" y="19"/>
                    <a:pt x="7" y="19"/>
                  </a:cubicBezTo>
                  <a:cubicBezTo>
                    <a:pt x="6" y="20"/>
                    <a:pt x="6" y="21"/>
                    <a:pt x="5" y="21"/>
                  </a:cubicBezTo>
                  <a:cubicBezTo>
                    <a:pt x="4" y="20"/>
                    <a:pt x="3" y="19"/>
                    <a:pt x="2" y="20"/>
                  </a:cubicBezTo>
                  <a:cubicBezTo>
                    <a:pt x="1" y="21"/>
                    <a:pt x="0" y="23"/>
                    <a:pt x="1" y="24"/>
                  </a:cubicBezTo>
                  <a:cubicBezTo>
                    <a:pt x="3" y="25"/>
                    <a:pt x="5" y="23"/>
                    <a:pt x="6" y="25"/>
                  </a:cubicBezTo>
                  <a:cubicBezTo>
                    <a:pt x="7" y="26"/>
                    <a:pt x="10" y="25"/>
                    <a:pt x="12" y="25"/>
                  </a:cubicBezTo>
                  <a:cubicBezTo>
                    <a:pt x="12" y="26"/>
                    <a:pt x="14" y="25"/>
                    <a:pt x="16" y="25"/>
                  </a:cubicBezTo>
                  <a:cubicBezTo>
                    <a:pt x="16" y="25"/>
                    <a:pt x="16" y="25"/>
                    <a:pt x="16" y="25"/>
                  </a:cubicBezTo>
                  <a:cubicBezTo>
                    <a:pt x="16" y="25"/>
                    <a:pt x="17" y="25"/>
                    <a:pt x="17" y="25"/>
                  </a:cubicBezTo>
                  <a:cubicBezTo>
                    <a:pt x="17" y="25"/>
                    <a:pt x="17" y="25"/>
                    <a:pt x="17" y="25"/>
                  </a:cubicBezTo>
                  <a:cubicBezTo>
                    <a:pt x="18" y="25"/>
                    <a:pt x="18" y="25"/>
                    <a:pt x="18" y="25"/>
                  </a:cubicBezTo>
                  <a:cubicBezTo>
                    <a:pt x="18" y="25"/>
                    <a:pt x="18" y="25"/>
                    <a:pt x="19" y="25"/>
                  </a:cubicBezTo>
                  <a:cubicBezTo>
                    <a:pt x="19" y="25"/>
                    <a:pt x="19" y="25"/>
                    <a:pt x="19" y="25"/>
                  </a:cubicBezTo>
                  <a:cubicBezTo>
                    <a:pt x="19" y="25"/>
                    <a:pt x="19" y="25"/>
                    <a:pt x="19" y="25"/>
                  </a:cubicBezTo>
                  <a:cubicBezTo>
                    <a:pt x="20" y="25"/>
                    <a:pt x="20" y="25"/>
                    <a:pt x="20" y="25"/>
                  </a:cubicBezTo>
                  <a:cubicBezTo>
                    <a:pt x="22" y="26"/>
                    <a:pt x="24" y="27"/>
                    <a:pt x="25" y="27"/>
                  </a:cubicBezTo>
                  <a:cubicBezTo>
                    <a:pt x="26" y="27"/>
                    <a:pt x="27" y="25"/>
                    <a:pt x="28" y="25"/>
                  </a:cubicBezTo>
                  <a:cubicBezTo>
                    <a:pt x="30" y="25"/>
                    <a:pt x="32" y="25"/>
                    <a:pt x="3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26" name="Freeform 59"/>
            <p:cNvSpPr/>
            <p:nvPr/>
          </p:nvSpPr>
          <p:spPr bwMode="auto">
            <a:xfrm>
              <a:off x="2143313" y="6070733"/>
              <a:ext cx="35785" cy="14735"/>
            </a:xfrm>
            <a:custGeom>
              <a:avLst/>
              <a:gdLst>
                <a:gd name="T0" fmla="*/ 1 w 7"/>
                <a:gd name="T1" fmla="*/ 1 h 3"/>
                <a:gd name="T2" fmla="*/ 5 w 7"/>
                <a:gd name="T3" fmla="*/ 3 h 3"/>
                <a:gd name="T4" fmla="*/ 1 w 7"/>
                <a:gd name="T5" fmla="*/ 1 h 3"/>
              </a:gdLst>
              <a:ahLst/>
              <a:cxnLst>
                <a:cxn ang="0">
                  <a:pos x="T0" y="T1"/>
                </a:cxn>
                <a:cxn ang="0">
                  <a:pos x="T2" y="T3"/>
                </a:cxn>
                <a:cxn ang="0">
                  <a:pos x="T4" y="T5"/>
                </a:cxn>
              </a:cxnLst>
              <a:rect l="0" t="0" r="r" b="b"/>
              <a:pathLst>
                <a:path w="7" h="3">
                  <a:moveTo>
                    <a:pt x="1" y="1"/>
                  </a:moveTo>
                  <a:cubicBezTo>
                    <a:pt x="0" y="1"/>
                    <a:pt x="4" y="3"/>
                    <a:pt x="5" y="3"/>
                  </a:cubicBezTo>
                  <a:cubicBezTo>
                    <a:pt x="7" y="1"/>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27" name="Freeform 60"/>
            <p:cNvSpPr/>
            <p:nvPr/>
          </p:nvSpPr>
          <p:spPr bwMode="auto">
            <a:xfrm>
              <a:off x="2088581" y="6074941"/>
              <a:ext cx="39995" cy="21051"/>
            </a:xfrm>
            <a:custGeom>
              <a:avLst/>
              <a:gdLst>
                <a:gd name="T0" fmla="*/ 2 w 8"/>
                <a:gd name="T1" fmla="*/ 0 h 4"/>
                <a:gd name="T2" fmla="*/ 3 w 8"/>
                <a:gd name="T3" fmla="*/ 3 h 4"/>
                <a:gd name="T4" fmla="*/ 7 w 8"/>
                <a:gd name="T5" fmla="*/ 0 h 4"/>
                <a:gd name="T6" fmla="*/ 2 w 8"/>
                <a:gd name="T7" fmla="*/ 0 h 4"/>
              </a:gdLst>
              <a:ahLst/>
              <a:cxnLst>
                <a:cxn ang="0">
                  <a:pos x="T0" y="T1"/>
                </a:cxn>
                <a:cxn ang="0">
                  <a:pos x="T2" y="T3"/>
                </a:cxn>
                <a:cxn ang="0">
                  <a:pos x="T4" y="T5"/>
                </a:cxn>
                <a:cxn ang="0">
                  <a:pos x="T6" y="T7"/>
                </a:cxn>
              </a:cxnLst>
              <a:rect l="0" t="0" r="r" b="b"/>
              <a:pathLst>
                <a:path w="8" h="4">
                  <a:moveTo>
                    <a:pt x="2" y="0"/>
                  </a:moveTo>
                  <a:cubicBezTo>
                    <a:pt x="0" y="1"/>
                    <a:pt x="2" y="2"/>
                    <a:pt x="3" y="3"/>
                  </a:cubicBezTo>
                  <a:cubicBezTo>
                    <a:pt x="4" y="4"/>
                    <a:pt x="6" y="1"/>
                    <a:pt x="7" y="0"/>
                  </a:cubicBezTo>
                  <a:cubicBezTo>
                    <a:pt x="8"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28" name="Freeform 61"/>
            <p:cNvSpPr/>
            <p:nvPr/>
          </p:nvSpPr>
          <p:spPr bwMode="auto">
            <a:xfrm>
              <a:off x="1989646" y="5950746"/>
              <a:ext cx="58940" cy="75781"/>
            </a:xfrm>
            <a:custGeom>
              <a:avLst/>
              <a:gdLst>
                <a:gd name="T0" fmla="*/ 1 w 12"/>
                <a:gd name="T1" fmla="*/ 1 h 15"/>
                <a:gd name="T2" fmla="*/ 2 w 12"/>
                <a:gd name="T3" fmla="*/ 4 h 15"/>
                <a:gd name="T4" fmla="*/ 4 w 12"/>
                <a:gd name="T5" fmla="*/ 6 h 15"/>
                <a:gd name="T6" fmla="*/ 5 w 12"/>
                <a:gd name="T7" fmla="*/ 8 h 15"/>
                <a:gd name="T8" fmla="*/ 5 w 12"/>
                <a:gd name="T9" fmla="*/ 11 h 15"/>
                <a:gd name="T10" fmla="*/ 9 w 12"/>
                <a:gd name="T11" fmla="*/ 14 h 15"/>
                <a:gd name="T12" fmla="*/ 12 w 12"/>
                <a:gd name="T13" fmla="*/ 11 h 15"/>
                <a:gd name="T14" fmla="*/ 7 w 12"/>
                <a:gd name="T15" fmla="*/ 5 h 15"/>
                <a:gd name="T16" fmla="*/ 1 w 12"/>
                <a:gd name="T1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5">
                  <a:moveTo>
                    <a:pt x="1" y="1"/>
                  </a:moveTo>
                  <a:cubicBezTo>
                    <a:pt x="0" y="0"/>
                    <a:pt x="2" y="3"/>
                    <a:pt x="2" y="4"/>
                  </a:cubicBezTo>
                  <a:cubicBezTo>
                    <a:pt x="2" y="5"/>
                    <a:pt x="3" y="6"/>
                    <a:pt x="4" y="6"/>
                  </a:cubicBezTo>
                  <a:cubicBezTo>
                    <a:pt x="4" y="5"/>
                    <a:pt x="5" y="7"/>
                    <a:pt x="5" y="8"/>
                  </a:cubicBezTo>
                  <a:cubicBezTo>
                    <a:pt x="4" y="8"/>
                    <a:pt x="4" y="10"/>
                    <a:pt x="5" y="11"/>
                  </a:cubicBezTo>
                  <a:cubicBezTo>
                    <a:pt x="6" y="12"/>
                    <a:pt x="7" y="14"/>
                    <a:pt x="9" y="14"/>
                  </a:cubicBezTo>
                  <a:cubicBezTo>
                    <a:pt x="10" y="15"/>
                    <a:pt x="11" y="11"/>
                    <a:pt x="12" y="11"/>
                  </a:cubicBezTo>
                  <a:cubicBezTo>
                    <a:pt x="12" y="10"/>
                    <a:pt x="8" y="7"/>
                    <a:pt x="7" y="5"/>
                  </a:cubicBezTo>
                  <a:cubicBezTo>
                    <a:pt x="5" y="4"/>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29" name="Freeform 62"/>
            <p:cNvSpPr/>
            <p:nvPr/>
          </p:nvSpPr>
          <p:spPr bwMode="auto">
            <a:xfrm>
              <a:off x="2054900" y="5971796"/>
              <a:ext cx="33680" cy="39995"/>
            </a:xfrm>
            <a:custGeom>
              <a:avLst/>
              <a:gdLst>
                <a:gd name="T0" fmla="*/ 7 w 7"/>
                <a:gd name="T1" fmla="*/ 0 h 8"/>
                <a:gd name="T2" fmla="*/ 3 w 7"/>
                <a:gd name="T3" fmla="*/ 1 h 8"/>
                <a:gd name="T4" fmla="*/ 0 w 7"/>
                <a:gd name="T5" fmla="*/ 3 h 8"/>
                <a:gd name="T6" fmla="*/ 4 w 7"/>
                <a:gd name="T7" fmla="*/ 8 h 8"/>
                <a:gd name="T8" fmla="*/ 7 w 7"/>
                <a:gd name="T9" fmla="*/ 0 h 8"/>
              </a:gdLst>
              <a:ahLst/>
              <a:cxnLst>
                <a:cxn ang="0">
                  <a:pos x="T0" y="T1"/>
                </a:cxn>
                <a:cxn ang="0">
                  <a:pos x="T2" y="T3"/>
                </a:cxn>
                <a:cxn ang="0">
                  <a:pos x="T4" y="T5"/>
                </a:cxn>
                <a:cxn ang="0">
                  <a:pos x="T6" y="T7"/>
                </a:cxn>
                <a:cxn ang="0">
                  <a:pos x="T8" y="T9"/>
                </a:cxn>
              </a:cxnLst>
              <a:rect l="0" t="0" r="r" b="b"/>
              <a:pathLst>
                <a:path w="7" h="8">
                  <a:moveTo>
                    <a:pt x="7" y="0"/>
                  </a:moveTo>
                  <a:cubicBezTo>
                    <a:pt x="6" y="0"/>
                    <a:pt x="4" y="1"/>
                    <a:pt x="3" y="1"/>
                  </a:cubicBezTo>
                  <a:cubicBezTo>
                    <a:pt x="2" y="2"/>
                    <a:pt x="0" y="2"/>
                    <a:pt x="0" y="3"/>
                  </a:cubicBezTo>
                  <a:cubicBezTo>
                    <a:pt x="0" y="5"/>
                    <a:pt x="2" y="7"/>
                    <a:pt x="4" y="8"/>
                  </a:cubicBezTo>
                  <a:cubicBezTo>
                    <a:pt x="5" y="8"/>
                    <a:pt x="7" y="1"/>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30" name="Freeform 63"/>
            <p:cNvSpPr/>
            <p:nvPr/>
          </p:nvSpPr>
          <p:spPr bwMode="auto">
            <a:xfrm>
              <a:off x="2288557" y="3803627"/>
              <a:ext cx="237867" cy="86307"/>
            </a:xfrm>
            <a:custGeom>
              <a:avLst/>
              <a:gdLst>
                <a:gd name="T0" fmla="*/ 43 w 48"/>
                <a:gd name="T1" fmla="*/ 16 h 17"/>
                <a:gd name="T2" fmla="*/ 40 w 48"/>
                <a:gd name="T3" fmla="*/ 13 h 17"/>
                <a:gd name="T4" fmla="*/ 40 w 48"/>
                <a:gd name="T5" fmla="*/ 12 h 17"/>
                <a:gd name="T6" fmla="*/ 38 w 48"/>
                <a:gd name="T7" fmla="*/ 11 h 17"/>
                <a:gd name="T8" fmla="*/ 33 w 48"/>
                <a:gd name="T9" fmla="*/ 9 h 17"/>
                <a:gd name="T10" fmla="*/ 29 w 48"/>
                <a:gd name="T11" fmla="*/ 7 h 17"/>
                <a:gd name="T12" fmla="*/ 21 w 48"/>
                <a:gd name="T13" fmla="*/ 3 h 17"/>
                <a:gd name="T14" fmla="*/ 10 w 48"/>
                <a:gd name="T15" fmla="*/ 2 h 17"/>
                <a:gd name="T16" fmla="*/ 2 w 48"/>
                <a:gd name="T17" fmla="*/ 5 h 17"/>
                <a:gd name="T18" fmla="*/ 6 w 48"/>
                <a:gd name="T19" fmla="*/ 6 h 17"/>
                <a:gd name="T20" fmla="*/ 9 w 48"/>
                <a:gd name="T21" fmla="*/ 8 h 17"/>
                <a:gd name="T22" fmla="*/ 8 w 48"/>
                <a:gd name="T23" fmla="*/ 5 h 17"/>
                <a:gd name="T24" fmla="*/ 11 w 48"/>
                <a:gd name="T25" fmla="*/ 4 h 17"/>
                <a:gd name="T26" fmla="*/ 13 w 48"/>
                <a:gd name="T27" fmla="*/ 5 h 17"/>
                <a:gd name="T28" fmla="*/ 15 w 48"/>
                <a:gd name="T29" fmla="*/ 6 h 17"/>
                <a:gd name="T30" fmla="*/ 19 w 48"/>
                <a:gd name="T31" fmla="*/ 8 h 17"/>
                <a:gd name="T32" fmla="*/ 24 w 48"/>
                <a:gd name="T33" fmla="*/ 8 h 17"/>
                <a:gd name="T34" fmla="*/ 27 w 48"/>
                <a:gd name="T35" fmla="*/ 12 h 17"/>
                <a:gd name="T36" fmla="*/ 31 w 48"/>
                <a:gd name="T37" fmla="*/ 13 h 17"/>
                <a:gd name="T38" fmla="*/ 29 w 48"/>
                <a:gd name="T39" fmla="*/ 16 h 17"/>
                <a:gd name="T40" fmla="*/ 32 w 48"/>
                <a:gd name="T41" fmla="*/ 17 h 17"/>
                <a:gd name="T42" fmla="*/ 43 w 48"/>
                <a:gd name="T43"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17">
                  <a:moveTo>
                    <a:pt x="43" y="16"/>
                  </a:moveTo>
                  <a:cubicBezTo>
                    <a:pt x="48" y="15"/>
                    <a:pt x="41" y="13"/>
                    <a:pt x="40" y="13"/>
                  </a:cubicBezTo>
                  <a:cubicBezTo>
                    <a:pt x="39" y="13"/>
                    <a:pt x="39" y="12"/>
                    <a:pt x="40" y="12"/>
                  </a:cubicBezTo>
                  <a:cubicBezTo>
                    <a:pt x="40" y="11"/>
                    <a:pt x="39" y="11"/>
                    <a:pt x="38" y="11"/>
                  </a:cubicBezTo>
                  <a:cubicBezTo>
                    <a:pt x="37" y="11"/>
                    <a:pt x="35" y="10"/>
                    <a:pt x="33" y="9"/>
                  </a:cubicBezTo>
                  <a:cubicBezTo>
                    <a:pt x="32" y="8"/>
                    <a:pt x="32" y="7"/>
                    <a:pt x="29" y="7"/>
                  </a:cubicBezTo>
                  <a:cubicBezTo>
                    <a:pt x="26" y="7"/>
                    <a:pt x="23" y="5"/>
                    <a:pt x="21" y="3"/>
                  </a:cubicBezTo>
                  <a:cubicBezTo>
                    <a:pt x="19" y="0"/>
                    <a:pt x="14" y="1"/>
                    <a:pt x="10" y="2"/>
                  </a:cubicBezTo>
                  <a:cubicBezTo>
                    <a:pt x="7" y="2"/>
                    <a:pt x="3" y="4"/>
                    <a:pt x="2" y="5"/>
                  </a:cubicBezTo>
                  <a:cubicBezTo>
                    <a:pt x="0" y="7"/>
                    <a:pt x="4" y="6"/>
                    <a:pt x="6" y="6"/>
                  </a:cubicBezTo>
                  <a:cubicBezTo>
                    <a:pt x="7" y="7"/>
                    <a:pt x="7" y="8"/>
                    <a:pt x="9" y="8"/>
                  </a:cubicBezTo>
                  <a:cubicBezTo>
                    <a:pt x="10" y="8"/>
                    <a:pt x="8" y="6"/>
                    <a:pt x="8" y="5"/>
                  </a:cubicBezTo>
                  <a:cubicBezTo>
                    <a:pt x="8" y="4"/>
                    <a:pt x="9" y="4"/>
                    <a:pt x="11" y="4"/>
                  </a:cubicBezTo>
                  <a:cubicBezTo>
                    <a:pt x="12" y="4"/>
                    <a:pt x="13" y="4"/>
                    <a:pt x="13" y="5"/>
                  </a:cubicBezTo>
                  <a:cubicBezTo>
                    <a:pt x="13" y="6"/>
                    <a:pt x="13" y="6"/>
                    <a:pt x="15" y="6"/>
                  </a:cubicBezTo>
                  <a:cubicBezTo>
                    <a:pt x="17" y="7"/>
                    <a:pt x="18" y="7"/>
                    <a:pt x="19" y="8"/>
                  </a:cubicBezTo>
                  <a:cubicBezTo>
                    <a:pt x="20" y="10"/>
                    <a:pt x="23" y="8"/>
                    <a:pt x="24" y="8"/>
                  </a:cubicBezTo>
                  <a:cubicBezTo>
                    <a:pt x="26" y="9"/>
                    <a:pt x="27" y="11"/>
                    <a:pt x="27" y="12"/>
                  </a:cubicBezTo>
                  <a:cubicBezTo>
                    <a:pt x="27" y="13"/>
                    <a:pt x="28" y="12"/>
                    <a:pt x="31" y="13"/>
                  </a:cubicBezTo>
                  <a:cubicBezTo>
                    <a:pt x="33" y="14"/>
                    <a:pt x="30" y="15"/>
                    <a:pt x="29" y="16"/>
                  </a:cubicBezTo>
                  <a:cubicBezTo>
                    <a:pt x="28" y="16"/>
                    <a:pt x="30" y="16"/>
                    <a:pt x="32" y="17"/>
                  </a:cubicBezTo>
                  <a:cubicBezTo>
                    <a:pt x="35" y="17"/>
                    <a:pt x="42" y="16"/>
                    <a:pt x="4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31" name="Freeform 64"/>
            <p:cNvSpPr/>
            <p:nvPr/>
          </p:nvSpPr>
          <p:spPr bwMode="auto">
            <a:xfrm>
              <a:off x="2408543" y="3913090"/>
              <a:ext cx="37891" cy="14735"/>
            </a:xfrm>
            <a:custGeom>
              <a:avLst/>
              <a:gdLst>
                <a:gd name="T0" fmla="*/ 1 w 8"/>
                <a:gd name="T1" fmla="*/ 1 h 3"/>
                <a:gd name="T2" fmla="*/ 2 w 8"/>
                <a:gd name="T3" fmla="*/ 3 h 3"/>
                <a:gd name="T4" fmla="*/ 7 w 8"/>
                <a:gd name="T5" fmla="*/ 2 h 3"/>
                <a:gd name="T6" fmla="*/ 4 w 8"/>
                <a:gd name="T7" fmla="*/ 1 h 3"/>
                <a:gd name="T8" fmla="*/ 1 w 8"/>
                <a:gd name="T9" fmla="*/ 1 h 3"/>
              </a:gdLst>
              <a:ahLst/>
              <a:cxnLst>
                <a:cxn ang="0">
                  <a:pos x="T0" y="T1"/>
                </a:cxn>
                <a:cxn ang="0">
                  <a:pos x="T2" y="T3"/>
                </a:cxn>
                <a:cxn ang="0">
                  <a:pos x="T4" y="T5"/>
                </a:cxn>
                <a:cxn ang="0">
                  <a:pos x="T6" y="T7"/>
                </a:cxn>
                <a:cxn ang="0">
                  <a:pos x="T8" y="T9"/>
                </a:cxn>
              </a:cxnLst>
              <a:rect l="0" t="0" r="r" b="b"/>
              <a:pathLst>
                <a:path w="8" h="3">
                  <a:moveTo>
                    <a:pt x="1" y="1"/>
                  </a:moveTo>
                  <a:cubicBezTo>
                    <a:pt x="2" y="2"/>
                    <a:pt x="2" y="3"/>
                    <a:pt x="2" y="3"/>
                  </a:cubicBezTo>
                  <a:cubicBezTo>
                    <a:pt x="2" y="3"/>
                    <a:pt x="5" y="3"/>
                    <a:pt x="7" y="2"/>
                  </a:cubicBezTo>
                  <a:cubicBezTo>
                    <a:pt x="8" y="2"/>
                    <a:pt x="6" y="1"/>
                    <a:pt x="4" y="1"/>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32" name="Freeform 65"/>
            <p:cNvSpPr/>
            <p:nvPr/>
          </p:nvSpPr>
          <p:spPr bwMode="auto">
            <a:xfrm>
              <a:off x="2496955" y="3913088"/>
              <a:ext cx="44205" cy="10525"/>
            </a:xfrm>
            <a:custGeom>
              <a:avLst/>
              <a:gdLst>
                <a:gd name="T0" fmla="*/ 1 w 9"/>
                <a:gd name="T1" fmla="*/ 1 h 2"/>
                <a:gd name="T2" fmla="*/ 7 w 9"/>
                <a:gd name="T3" fmla="*/ 2 h 2"/>
                <a:gd name="T4" fmla="*/ 4 w 9"/>
                <a:gd name="T5" fmla="*/ 0 h 2"/>
                <a:gd name="T6" fmla="*/ 1 w 9"/>
                <a:gd name="T7" fmla="*/ 1 h 2"/>
              </a:gdLst>
              <a:ahLst/>
              <a:cxnLst>
                <a:cxn ang="0">
                  <a:pos x="T0" y="T1"/>
                </a:cxn>
                <a:cxn ang="0">
                  <a:pos x="T2" y="T3"/>
                </a:cxn>
                <a:cxn ang="0">
                  <a:pos x="T4" y="T5"/>
                </a:cxn>
                <a:cxn ang="0">
                  <a:pos x="T6" y="T7"/>
                </a:cxn>
              </a:cxnLst>
              <a:rect l="0" t="0" r="r" b="b"/>
              <a:pathLst>
                <a:path w="9" h="2">
                  <a:moveTo>
                    <a:pt x="1" y="1"/>
                  </a:moveTo>
                  <a:cubicBezTo>
                    <a:pt x="3" y="2"/>
                    <a:pt x="6" y="2"/>
                    <a:pt x="7" y="2"/>
                  </a:cubicBezTo>
                  <a:cubicBezTo>
                    <a:pt x="9" y="1"/>
                    <a:pt x="6" y="0"/>
                    <a:pt x="4" y="0"/>
                  </a:cubicBezTo>
                  <a:cubicBezTo>
                    <a:pt x="2"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33" name="Freeform 66"/>
            <p:cNvSpPr/>
            <p:nvPr/>
          </p:nvSpPr>
          <p:spPr bwMode="auto">
            <a:xfrm>
              <a:off x="2522215" y="3883619"/>
              <a:ext cx="105251" cy="39995"/>
            </a:xfrm>
            <a:custGeom>
              <a:avLst/>
              <a:gdLst>
                <a:gd name="T0" fmla="*/ 3 w 21"/>
                <a:gd name="T1" fmla="*/ 5 h 8"/>
                <a:gd name="T2" fmla="*/ 3 w 21"/>
                <a:gd name="T3" fmla="*/ 5 h 8"/>
                <a:gd name="T4" fmla="*/ 3 w 21"/>
                <a:gd name="T5" fmla="*/ 6 h 8"/>
                <a:gd name="T6" fmla="*/ 4 w 21"/>
                <a:gd name="T7" fmla="*/ 6 h 8"/>
                <a:gd name="T8" fmla="*/ 4 w 21"/>
                <a:gd name="T9" fmla="*/ 6 h 8"/>
                <a:gd name="T10" fmla="*/ 5 w 21"/>
                <a:gd name="T11" fmla="*/ 6 h 8"/>
                <a:gd name="T12" fmla="*/ 5 w 21"/>
                <a:gd name="T13" fmla="*/ 7 h 8"/>
                <a:gd name="T14" fmla="*/ 5 w 21"/>
                <a:gd name="T15" fmla="*/ 7 h 8"/>
                <a:gd name="T16" fmla="*/ 5 w 21"/>
                <a:gd name="T17" fmla="*/ 7 h 8"/>
                <a:gd name="T18" fmla="*/ 6 w 21"/>
                <a:gd name="T19" fmla="*/ 8 h 8"/>
                <a:gd name="T20" fmla="*/ 7 w 21"/>
                <a:gd name="T21" fmla="*/ 8 h 8"/>
                <a:gd name="T22" fmla="*/ 7 w 21"/>
                <a:gd name="T23" fmla="*/ 8 h 8"/>
                <a:gd name="T24" fmla="*/ 10 w 21"/>
                <a:gd name="T25" fmla="*/ 7 h 8"/>
                <a:gd name="T26" fmla="*/ 12 w 21"/>
                <a:gd name="T27" fmla="*/ 8 h 8"/>
                <a:gd name="T28" fmla="*/ 15 w 21"/>
                <a:gd name="T29" fmla="*/ 7 h 8"/>
                <a:gd name="T30" fmla="*/ 20 w 21"/>
                <a:gd name="T31" fmla="*/ 7 h 8"/>
                <a:gd name="T32" fmla="*/ 19 w 21"/>
                <a:gd name="T33" fmla="*/ 5 h 8"/>
                <a:gd name="T34" fmla="*/ 17 w 21"/>
                <a:gd name="T35" fmla="*/ 2 h 8"/>
                <a:gd name="T36" fmla="*/ 11 w 21"/>
                <a:gd name="T37" fmla="*/ 1 h 8"/>
                <a:gd name="T38" fmla="*/ 10 w 21"/>
                <a:gd name="T39" fmla="*/ 1 h 8"/>
                <a:gd name="T40" fmla="*/ 10 w 21"/>
                <a:gd name="T41" fmla="*/ 1 h 8"/>
                <a:gd name="T42" fmla="*/ 9 w 21"/>
                <a:gd name="T43" fmla="*/ 1 h 8"/>
                <a:gd name="T44" fmla="*/ 9 w 21"/>
                <a:gd name="T45" fmla="*/ 1 h 8"/>
                <a:gd name="T46" fmla="*/ 8 w 21"/>
                <a:gd name="T47" fmla="*/ 1 h 8"/>
                <a:gd name="T48" fmla="*/ 8 w 21"/>
                <a:gd name="T49" fmla="*/ 1 h 8"/>
                <a:gd name="T50" fmla="*/ 7 w 21"/>
                <a:gd name="T51" fmla="*/ 1 h 8"/>
                <a:gd name="T52" fmla="*/ 6 w 21"/>
                <a:gd name="T53" fmla="*/ 1 h 8"/>
                <a:gd name="T54" fmla="*/ 6 w 21"/>
                <a:gd name="T55" fmla="*/ 1 h 8"/>
                <a:gd name="T56" fmla="*/ 5 w 21"/>
                <a:gd name="T57" fmla="*/ 1 h 8"/>
                <a:gd name="T58" fmla="*/ 5 w 21"/>
                <a:gd name="T59" fmla="*/ 1 h 8"/>
                <a:gd name="T60" fmla="*/ 4 w 21"/>
                <a:gd name="T61" fmla="*/ 1 h 8"/>
                <a:gd name="T62" fmla="*/ 4 w 21"/>
                <a:gd name="T63" fmla="*/ 1 h 8"/>
                <a:gd name="T64" fmla="*/ 3 w 21"/>
                <a:gd name="T65" fmla="*/ 0 h 8"/>
                <a:gd name="T66" fmla="*/ 1 w 21"/>
                <a:gd name="T67" fmla="*/ 2 h 8"/>
                <a:gd name="T68" fmla="*/ 2 w 21"/>
                <a:gd name="T69" fmla="*/ 4 h 8"/>
                <a:gd name="T70" fmla="*/ 3 w 21"/>
                <a:gd name="T7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 h="8">
                  <a:moveTo>
                    <a:pt x="3" y="5"/>
                  </a:moveTo>
                  <a:cubicBezTo>
                    <a:pt x="3" y="5"/>
                    <a:pt x="3" y="5"/>
                    <a:pt x="3" y="5"/>
                  </a:cubicBezTo>
                  <a:cubicBezTo>
                    <a:pt x="3" y="5"/>
                    <a:pt x="3" y="5"/>
                    <a:pt x="3" y="6"/>
                  </a:cubicBezTo>
                  <a:cubicBezTo>
                    <a:pt x="4" y="6"/>
                    <a:pt x="4" y="6"/>
                    <a:pt x="4" y="6"/>
                  </a:cubicBezTo>
                  <a:cubicBezTo>
                    <a:pt x="4" y="6"/>
                    <a:pt x="4" y="6"/>
                    <a:pt x="4" y="6"/>
                  </a:cubicBezTo>
                  <a:cubicBezTo>
                    <a:pt x="4" y="6"/>
                    <a:pt x="4" y="6"/>
                    <a:pt x="5" y="6"/>
                  </a:cubicBezTo>
                  <a:cubicBezTo>
                    <a:pt x="5" y="7"/>
                    <a:pt x="5" y="7"/>
                    <a:pt x="5" y="7"/>
                  </a:cubicBezTo>
                  <a:cubicBezTo>
                    <a:pt x="5" y="7"/>
                    <a:pt x="5" y="7"/>
                    <a:pt x="5" y="7"/>
                  </a:cubicBezTo>
                  <a:cubicBezTo>
                    <a:pt x="5" y="7"/>
                    <a:pt x="5" y="7"/>
                    <a:pt x="5" y="7"/>
                  </a:cubicBezTo>
                  <a:cubicBezTo>
                    <a:pt x="6" y="7"/>
                    <a:pt x="6" y="7"/>
                    <a:pt x="6" y="8"/>
                  </a:cubicBezTo>
                  <a:cubicBezTo>
                    <a:pt x="6" y="8"/>
                    <a:pt x="6" y="8"/>
                    <a:pt x="7" y="8"/>
                  </a:cubicBezTo>
                  <a:cubicBezTo>
                    <a:pt x="7" y="8"/>
                    <a:pt x="7" y="8"/>
                    <a:pt x="7" y="8"/>
                  </a:cubicBezTo>
                  <a:cubicBezTo>
                    <a:pt x="8" y="8"/>
                    <a:pt x="9" y="7"/>
                    <a:pt x="10" y="7"/>
                  </a:cubicBezTo>
                  <a:cubicBezTo>
                    <a:pt x="11" y="6"/>
                    <a:pt x="11" y="7"/>
                    <a:pt x="12" y="8"/>
                  </a:cubicBezTo>
                  <a:cubicBezTo>
                    <a:pt x="12" y="8"/>
                    <a:pt x="14" y="7"/>
                    <a:pt x="15" y="7"/>
                  </a:cubicBezTo>
                  <a:cubicBezTo>
                    <a:pt x="17" y="6"/>
                    <a:pt x="19" y="7"/>
                    <a:pt x="20" y="7"/>
                  </a:cubicBezTo>
                  <a:cubicBezTo>
                    <a:pt x="21" y="7"/>
                    <a:pt x="20" y="6"/>
                    <a:pt x="19" y="5"/>
                  </a:cubicBezTo>
                  <a:cubicBezTo>
                    <a:pt x="18" y="5"/>
                    <a:pt x="18" y="3"/>
                    <a:pt x="17" y="2"/>
                  </a:cubicBezTo>
                  <a:cubicBezTo>
                    <a:pt x="16" y="1"/>
                    <a:pt x="13" y="1"/>
                    <a:pt x="11" y="1"/>
                  </a:cubicBezTo>
                  <a:cubicBezTo>
                    <a:pt x="11" y="1"/>
                    <a:pt x="11" y="1"/>
                    <a:pt x="10" y="1"/>
                  </a:cubicBezTo>
                  <a:cubicBezTo>
                    <a:pt x="10" y="1"/>
                    <a:pt x="10" y="1"/>
                    <a:pt x="10" y="1"/>
                  </a:cubicBezTo>
                  <a:cubicBezTo>
                    <a:pt x="10" y="1"/>
                    <a:pt x="10" y="1"/>
                    <a:pt x="9" y="1"/>
                  </a:cubicBezTo>
                  <a:cubicBezTo>
                    <a:pt x="9" y="1"/>
                    <a:pt x="9" y="1"/>
                    <a:pt x="9" y="1"/>
                  </a:cubicBezTo>
                  <a:cubicBezTo>
                    <a:pt x="9" y="1"/>
                    <a:pt x="8" y="1"/>
                    <a:pt x="8" y="1"/>
                  </a:cubicBezTo>
                  <a:cubicBezTo>
                    <a:pt x="8" y="1"/>
                    <a:pt x="8" y="1"/>
                    <a:pt x="8" y="1"/>
                  </a:cubicBezTo>
                  <a:cubicBezTo>
                    <a:pt x="7" y="1"/>
                    <a:pt x="7" y="1"/>
                    <a:pt x="7" y="1"/>
                  </a:cubicBezTo>
                  <a:cubicBezTo>
                    <a:pt x="7" y="1"/>
                    <a:pt x="6" y="1"/>
                    <a:pt x="6" y="1"/>
                  </a:cubicBezTo>
                  <a:cubicBezTo>
                    <a:pt x="6" y="1"/>
                    <a:pt x="6" y="1"/>
                    <a:pt x="6" y="1"/>
                  </a:cubicBezTo>
                  <a:cubicBezTo>
                    <a:pt x="6" y="1"/>
                    <a:pt x="5" y="1"/>
                    <a:pt x="5" y="1"/>
                  </a:cubicBezTo>
                  <a:cubicBezTo>
                    <a:pt x="5" y="1"/>
                    <a:pt x="5" y="1"/>
                    <a:pt x="5" y="1"/>
                  </a:cubicBezTo>
                  <a:cubicBezTo>
                    <a:pt x="4" y="1"/>
                    <a:pt x="4" y="1"/>
                    <a:pt x="4" y="1"/>
                  </a:cubicBezTo>
                  <a:cubicBezTo>
                    <a:pt x="4" y="1"/>
                    <a:pt x="4" y="1"/>
                    <a:pt x="4" y="1"/>
                  </a:cubicBezTo>
                  <a:cubicBezTo>
                    <a:pt x="3" y="1"/>
                    <a:pt x="3" y="0"/>
                    <a:pt x="3" y="0"/>
                  </a:cubicBezTo>
                  <a:cubicBezTo>
                    <a:pt x="1" y="0"/>
                    <a:pt x="0" y="1"/>
                    <a:pt x="1" y="2"/>
                  </a:cubicBezTo>
                  <a:cubicBezTo>
                    <a:pt x="1" y="2"/>
                    <a:pt x="2" y="3"/>
                    <a:pt x="2" y="4"/>
                  </a:cubicBezTo>
                  <a:cubicBezTo>
                    <a:pt x="3" y="4"/>
                    <a:pt x="3"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34" name="Freeform 67"/>
            <p:cNvSpPr/>
            <p:nvPr/>
          </p:nvSpPr>
          <p:spPr bwMode="auto">
            <a:xfrm>
              <a:off x="2646411" y="3913088"/>
              <a:ext cx="50520" cy="21051"/>
            </a:xfrm>
            <a:custGeom>
              <a:avLst/>
              <a:gdLst>
                <a:gd name="T0" fmla="*/ 4 w 10"/>
                <a:gd name="T1" fmla="*/ 1 h 4"/>
                <a:gd name="T2" fmla="*/ 1 w 10"/>
                <a:gd name="T3" fmla="*/ 2 h 4"/>
                <a:gd name="T4" fmla="*/ 4 w 10"/>
                <a:gd name="T5" fmla="*/ 3 h 4"/>
                <a:gd name="T6" fmla="*/ 4 w 10"/>
                <a:gd name="T7" fmla="*/ 1 h 4"/>
              </a:gdLst>
              <a:ahLst/>
              <a:cxnLst>
                <a:cxn ang="0">
                  <a:pos x="T0" y="T1"/>
                </a:cxn>
                <a:cxn ang="0">
                  <a:pos x="T2" y="T3"/>
                </a:cxn>
                <a:cxn ang="0">
                  <a:pos x="T4" y="T5"/>
                </a:cxn>
                <a:cxn ang="0">
                  <a:pos x="T6" y="T7"/>
                </a:cxn>
              </a:cxnLst>
              <a:rect l="0" t="0" r="r" b="b"/>
              <a:pathLst>
                <a:path w="10" h="4">
                  <a:moveTo>
                    <a:pt x="4" y="1"/>
                  </a:moveTo>
                  <a:cubicBezTo>
                    <a:pt x="1" y="1"/>
                    <a:pt x="1" y="1"/>
                    <a:pt x="1" y="2"/>
                  </a:cubicBezTo>
                  <a:cubicBezTo>
                    <a:pt x="0" y="3"/>
                    <a:pt x="2" y="4"/>
                    <a:pt x="4" y="3"/>
                  </a:cubicBezTo>
                  <a:cubicBezTo>
                    <a:pt x="10" y="0"/>
                    <a:pt x="6"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35" name="Freeform 68"/>
            <p:cNvSpPr/>
            <p:nvPr/>
          </p:nvSpPr>
          <p:spPr bwMode="auto">
            <a:xfrm>
              <a:off x="2736925" y="3927824"/>
              <a:ext cx="4211" cy="10525"/>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1"/>
                    <a:pt x="1" y="0"/>
                    <a:pt x="0"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36" name="Freeform 69"/>
            <p:cNvSpPr/>
            <p:nvPr/>
          </p:nvSpPr>
          <p:spPr bwMode="auto">
            <a:xfrm>
              <a:off x="2751662" y="3938348"/>
              <a:ext cx="14735" cy="10525"/>
            </a:xfrm>
            <a:custGeom>
              <a:avLst/>
              <a:gdLst>
                <a:gd name="T0" fmla="*/ 1 w 3"/>
                <a:gd name="T1" fmla="*/ 2 h 2"/>
                <a:gd name="T2" fmla="*/ 3 w 3"/>
                <a:gd name="T3" fmla="*/ 1 h 2"/>
                <a:gd name="T4" fmla="*/ 1 w 3"/>
                <a:gd name="T5" fmla="*/ 2 h 2"/>
              </a:gdLst>
              <a:ahLst/>
              <a:cxnLst>
                <a:cxn ang="0">
                  <a:pos x="T0" y="T1"/>
                </a:cxn>
                <a:cxn ang="0">
                  <a:pos x="T2" y="T3"/>
                </a:cxn>
                <a:cxn ang="0">
                  <a:pos x="T4" y="T5"/>
                </a:cxn>
              </a:cxnLst>
              <a:rect l="0" t="0" r="r" b="b"/>
              <a:pathLst>
                <a:path w="3" h="2">
                  <a:moveTo>
                    <a:pt x="1" y="2"/>
                  </a:moveTo>
                  <a:cubicBezTo>
                    <a:pt x="2" y="2"/>
                    <a:pt x="3" y="1"/>
                    <a:pt x="3" y="1"/>
                  </a:cubicBezTo>
                  <a:cubicBezTo>
                    <a:pt x="2" y="0"/>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37" name="Freeform 70"/>
            <p:cNvSpPr/>
            <p:nvPr/>
          </p:nvSpPr>
          <p:spPr bwMode="auto">
            <a:xfrm>
              <a:off x="2762185" y="3978344"/>
              <a:ext cx="4211" cy="10525"/>
            </a:xfrm>
            <a:custGeom>
              <a:avLst/>
              <a:gdLst>
                <a:gd name="T0" fmla="*/ 0 w 1"/>
                <a:gd name="T1" fmla="*/ 1 h 2"/>
                <a:gd name="T2" fmla="*/ 0 w 1"/>
                <a:gd name="T3" fmla="*/ 0 h 2"/>
                <a:gd name="T4" fmla="*/ 0 w 1"/>
                <a:gd name="T5" fmla="*/ 1 h 2"/>
              </a:gdLst>
              <a:ahLst/>
              <a:cxnLst>
                <a:cxn ang="0">
                  <a:pos x="T0" y="T1"/>
                </a:cxn>
                <a:cxn ang="0">
                  <a:pos x="T2" y="T3"/>
                </a:cxn>
                <a:cxn ang="0">
                  <a:pos x="T4" y="T5"/>
                </a:cxn>
              </a:cxnLst>
              <a:rect l="0" t="0" r="r" b="b"/>
              <a:pathLst>
                <a:path w="1" h="2">
                  <a:moveTo>
                    <a:pt x="0" y="1"/>
                  </a:moveTo>
                  <a:cubicBezTo>
                    <a:pt x="1" y="1"/>
                    <a:pt x="1" y="0"/>
                    <a:pt x="0" y="0"/>
                  </a:cubicBezTo>
                  <a:cubicBezTo>
                    <a:pt x="0"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38" name="Freeform 71"/>
            <p:cNvSpPr/>
            <p:nvPr/>
          </p:nvSpPr>
          <p:spPr bwMode="auto">
            <a:xfrm>
              <a:off x="2751662" y="4024655"/>
              <a:ext cx="10525" cy="8420"/>
            </a:xfrm>
            <a:custGeom>
              <a:avLst/>
              <a:gdLst>
                <a:gd name="T0" fmla="*/ 1 w 2"/>
                <a:gd name="T1" fmla="*/ 2 h 2"/>
                <a:gd name="T2" fmla="*/ 1 w 2"/>
                <a:gd name="T3" fmla="*/ 1 h 2"/>
                <a:gd name="T4" fmla="*/ 1 w 2"/>
                <a:gd name="T5" fmla="*/ 2 h 2"/>
              </a:gdLst>
              <a:ahLst/>
              <a:cxnLst>
                <a:cxn ang="0">
                  <a:pos x="T0" y="T1"/>
                </a:cxn>
                <a:cxn ang="0">
                  <a:pos x="T2" y="T3"/>
                </a:cxn>
                <a:cxn ang="0">
                  <a:pos x="T4" y="T5"/>
                </a:cxn>
              </a:cxnLst>
              <a:rect l="0" t="0" r="r" b="b"/>
              <a:pathLst>
                <a:path w="2" h="2">
                  <a:moveTo>
                    <a:pt x="1" y="2"/>
                  </a:moveTo>
                  <a:cubicBezTo>
                    <a:pt x="2" y="1"/>
                    <a:pt x="2" y="0"/>
                    <a:pt x="1"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39" name="Freeform 72"/>
            <p:cNvSpPr/>
            <p:nvPr/>
          </p:nvSpPr>
          <p:spPr bwMode="auto">
            <a:xfrm>
              <a:off x="2751662" y="4014129"/>
              <a:ext cx="10525" cy="4211"/>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2" y="1"/>
                    <a:pt x="2" y="0"/>
                    <a:pt x="2"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40" name="Freeform 73"/>
            <p:cNvSpPr/>
            <p:nvPr/>
          </p:nvSpPr>
          <p:spPr bwMode="auto">
            <a:xfrm>
              <a:off x="2730613" y="4047809"/>
              <a:ext cx="14735" cy="16840"/>
            </a:xfrm>
            <a:custGeom>
              <a:avLst/>
              <a:gdLst>
                <a:gd name="T0" fmla="*/ 2 w 3"/>
                <a:gd name="T1" fmla="*/ 2 h 3"/>
                <a:gd name="T2" fmla="*/ 1 w 3"/>
                <a:gd name="T3" fmla="*/ 1 h 3"/>
                <a:gd name="T4" fmla="*/ 2 w 3"/>
                <a:gd name="T5" fmla="*/ 2 h 3"/>
              </a:gdLst>
              <a:ahLst/>
              <a:cxnLst>
                <a:cxn ang="0">
                  <a:pos x="T0" y="T1"/>
                </a:cxn>
                <a:cxn ang="0">
                  <a:pos x="T2" y="T3"/>
                </a:cxn>
                <a:cxn ang="0">
                  <a:pos x="T4" y="T5"/>
                </a:cxn>
              </a:cxnLst>
              <a:rect l="0" t="0" r="r" b="b"/>
              <a:pathLst>
                <a:path w="3" h="3">
                  <a:moveTo>
                    <a:pt x="2" y="2"/>
                  </a:moveTo>
                  <a:cubicBezTo>
                    <a:pt x="3" y="1"/>
                    <a:pt x="2" y="0"/>
                    <a:pt x="1" y="1"/>
                  </a:cubicBezTo>
                  <a:cubicBezTo>
                    <a:pt x="0" y="1"/>
                    <a:pt x="1" y="3"/>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41" name="Freeform 74"/>
            <p:cNvSpPr/>
            <p:nvPr/>
          </p:nvSpPr>
          <p:spPr bwMode="auto">
            <a:xfrm>
              <a:off x="2785342" y="4024655"/>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1"/>
                    <a:pt x="1" y="3"/>
                    <a:pt x="2" y="2"/>
                  </a:cubicBezTo>
                  <a:cubicBezTo>
                    <a:pt x="3"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42" name="Freeform 75"/>
            <p:cNvSpPr/>
            <p:nvPr/>
          </p:nvSpPr>
          <p:spPr bwMode="auto">
            <a:xfrm>
              <a:off x="2442225" y="3774158"/>
              <a:ext cx="14735" cy="10525"/>
            </a:xfrm>
            <a:custGeom>
              <a:avLst/>
              <a:gdLst>
                <a:gd name="T0" fmla="*/ 1 w 3"/>
                <a:gd name="T1" fmla="*/ 0 h 2"/>
                <a:gd name="T2" fmla="*/ 0 w 3"/>
                <a:gd name="T3" fmla="*/ 1 h 2"/>
                <a:gd name="T4" fmla="*/ 2 w 3"/>
                <a:gd name="T5" fmla="*/ 2 h 2"/>
                <a:gd name="T6" fmla="*/ 1 w 3"/>
                <a:gd name="T7" fmla="*/ 0 h 2"/>
              </a:gdLst>
              <a:ahLst/>
              <a:cxnLst>
                <a:cxn ang="0">
                  <a:pos x="T0" y="T1"/>
                </a:cxn>
                <a:cxn ang="0">
                  <a:pos x="T2" y="T3"/>
                </a:cxn>
                <a:cxn ang="0">
                  <a:pos x="T4" y="T5"/>
                </a:cxn>
                <a:cxn ang="0">
                  <a:pos x="T6" y="T7"/>
                </a:cxn>
              </a:cxnLst>
              <a:rect l="0" t="0" r="r" b="b"/>
              <a:pathLst>
                <a:path w="3" h="2">
                  <a:moveTo>
                    <a:pt x="1" y="0"/>
                  </a:moveTo>
                  <a:cubicBezTo>
                    <a:pt x="0" y="0"/>
                    <a:pt x="0" y="0"/>
                    <a:pt x="0" y="1"/>
                  </a:cubicBezTo>
                  <a:cubicBezTo>
                    <a:pt x="0" y="2"/>
                    <a:pt x="1" y="2"/>
                    <a:pt x="2" y="2"/>
                  </a:cubicBezTo>
                  <a:cubicBezTo>
                    <a:pt x="3" y="1"/>
                    <a:pt x="3"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43" name="Freeform 76"/>
            <p:cNvSpPr/>
            <p:nvPr/>
          </p:nvSpPr>
          <p:spPr bwMode="auto">
            <a:xfrm>
              <a:off x="2442225" y="3788892"/>
              <a:ext cx="14735" cy="10525"/>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1"/>
                    <a:pt x="3" y="0"/>
                    <a:pt x="2" y="0"/>
                  </a:cubicBezTo>
                  <a:cubicBezTo>
                    <a:pt x="1" y="0"/>
                    <a:pt x="0"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44" name="Freeform 77"/>
            <p:cNvSpPr/>
            <p:nvPr/>
          </p:nvSpPr>
          <p:spPr bwMode="auto">
            <a:xfrm>
              <a:off x="2755873" y="3603651"/>
              <a:ext cx="14735" cy="14735"/>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1" y="1"/>
                    <a:pt x="0" y="3"/>
                    <a:pt x="1" y="2"/>
                  </a:cubicBezTo>
                  <a:cubicBezTo>
                    <a:pt x="2" y="2"/>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45" name="Freeform 78"/>
            <p:cNvSpPr/>
            <p:nvPr/>
          </p:nvSpPr>
          <p:spPr bwMode="auto">
            <a:xfrm>
              <a:off x="2865332" y="3170018"/>
              <a:ext cx="54731" cy="18945"/>
            </a:xfrm>
            <a:custGeom>
              <a:avLst/>
              <a:gdLst>
                <a:gd name="T0" fmla="*/ 7 w 11"/>
                <a:gd name="T1" fmla="*/ 1 h 4"/>
                <a:gd name="T2" fmla="*/ 1 w 11"/>
                <a:gd name="T3" fmla="*/ 0 h 4"/>
                <a:gd name="T4" fmla="*/ 10 w 11"/>
                <a:gd name="T5" fmla="*/ 4 h 4"/>
                <a:gd name="T6" fmla="*/ 7 w 11"/>
                <a:gd name="T7" fmla="*/ 1 h 4"/>
              </a:gdLst>
              <a:ahLst/>
              <a:cxnLst>
                <a:cxn ang="0">
                  <a:pos x="T0" y="T1"/>
                </a:cxn>
                <a:cxn ang="0">
                  <a:pos x="T2" y="T3"/>
                </a:cxn>
                <a:cxn ang="0">
                  <a:pos x="T4" y="T5"/>
                </a:cxn>
                <a:cxn ang="0">
                  <a:pos x="T6" y="T7"/>
                </a:cxn>
              </a:cxnLst>
              <a:rect l="0" t="0" r="r" b="b"/>
              <a:pathLst>
                <a:path w="11" h="4">
                  <a:moveTo>
                    <a:pt x="7" y="1"/>
                  </a:moveTo>
                  <a:cubicBezTo>
                    <a:pt x="4" y="0"/>
                    <a:pt x="0" y="0"/>
                    <a:pt x="1" y="0"/>
                  </a:cubicBezTo>
                  <a:cubicBezTo>
                    <a:pt x="3" y="1"/>
                    <a:pt x="7" y="4"/>
                    <a:pt x="10" y="4"/>
                  </a:cubicBezTo>
                  <a:cubicBezTo>
                    <a:pt x="11" y="3"/>
                    <a:pt x="9" y="2"/>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46" name="Freeform 79"/>
            <p:cNvSpPr/>
            <p:nvPr/>
          </p:nvSpPr>
          <p:spPr bwMode="auto">
            <a:xfrm>
              <a:off x="2905327" y="3245798"/>
              <a:ext cx="25260" cy="29471"/>
            </a:xfrm>
            <a:custGeom>
              <a:avLst/>
              <a:gdLst>
                <a:gd name="T0" fmla="*/ 1 w 5"/>
                <a:gd name="T1" fmla="*/ 6 h 6"/>
                <a:gd name="T2" fmla="*/ 4 w 5"/>
                <a:gd name="T3" fmla="*/ 3 h 6"/>
                <a:gd name="T4" fmla="*/ 4 w 5"/>
                <a:gd name="T5" fmla="*/ 1 h 6"/>
                <a:gd name="T6" fmla="*/ 1 w 5"/>
                <a:gd name="T7" fmla="*/ 3 h 6"/>
                <a:gd name="T8" fmla="*/ 1 w 5"/>
                <a:gd name="T9" fmla="*/ 6 h 6"/>
              </a:gdLst>
              <a:ahLst/>
              <a:cxnLst>
                <a:cxn ang="0">
                  <a:pos x="T0" y="T1"/>
                </a:cxn>
                <a:cxn ang="0">
                  <a:pos x="T2" y="T3"/>
                </a:cxn>
                <a:cxn ang="0">
                  <a:pos x="T4" y="T5"/>
                </a:cxn>
                <a:cxn ang="0">
                  <a:pos x="T6" y="T7"/>
                </a:cxn>
                <a:cxn ang="0">
                  <a:pos x="T8" y="T9"/>
                </a:cxn>
              </a:cxnLst>
              <a:rect l="0" t="0" r="r" b="b"/>
              <a:pathLst>
                <a:path w="5" h="6">
                  <a:moveTo>
                    <a:pt x="1" y="6"/>
                  </a:moveTo>
                  <a:cubicBezTo>
                    <a:pt x="1" y="6"/>
                    <a:pt x="5" y="4"/>
                    <a:pt x="4" y="3"/>
                  </a:cubicBezTo>
                  <a:cubicBezTo>
                    <a:pt x="4" y="3"/>
                    <a:pt x="4" y="2"/>
                    <a:pt x="4" y="1"/>
                  </a:cubicBezTo>
                  <a:cubicBezTo>
                    <a:pt x="4" y="0"/>
                    <a:pt x="3" y="2"/>
                    <a:pt x="1" y="3"/>
                  </a:cubicBezTo>
                  <a:cubicBezTo>
                    <a:pt x="0" y="5"/>
                    <a:pt x="0"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47" name="Freeform 80"/>
            <p:cNvSpPr/>
            <p:nvPr/>
          </p:nvSpPr>
          <p:spPr bwMode="auto">
            <a:xfrm>
              <a:off x="2955849" y="3115287"/>
              <a:ext cx="134721" cy="138931"/>
            </a:xfrm>
            <a:custGeom>
              <a:avLst/>
              <a:gdLst>
                <a:gd name="T0" fmla="*/ 16 w 27"/>
                <a:gd name="T1" fmla="*/ 11 h 28"/>
                <a:gd name="T2" fmla="*/ 16 w 27"/>
                <a:gd name="T3" fmla="*/ 9 h 28"/>
                <a:gd name="T4" fmla="*/ 12 w 27"/>
                <a:gd name="T5" fmla="*/ 11 h 28"/>
                <a:gd name="T6" fmla="*/ 14 w 27"/>
                <a:gd name="T7" fmla="*/ 7 h 28"/>
                <a:gd name="T8" fmla="*/ 17 w 27"/>
                <a:gd name="T9" fmla="*/ 4 h 28"/>
                <a:gd name="T10" fmla="*/ 17 w 27"/>
                <a:gd name="T11" fmla="*/ 2 h 28"/>
                <a:gd name="T12" fmla="*/ 19 w 27"/>
                <a:gd name="T13" fmla="*/ 0 h 28"/>
                <a:gd name="T14" fmla="*/ 14 w 27"/>
                <a:gd name="T15" fmla="*/ 2 h 28"/>
                <a:gd name="T16" fmla="*/ 10 w 27"/>
                <a:gd name="T17" fmla="*/ 6 h 28"/>
                <a:gd name="T18" fmla="*/ 7 w 27"/>
                <a:gd name="T19" fmla="*/ 12 h 28"/>
                <a:gd name="T20" fmla="*/ 7 w 27"/>
                <a:gd name="T21" fmla="*/ 14 h 28"/>
                <a:gd name="T22" fmla="*/ 5 w 27"/>
                <a:gd name="T23" fmla="*/ 15 h 28"/>
                <a:gd name="T24" fmla="*/ 2 w 27"/>
                <a:gd name="T25" fmla="*/ 18 h 28"/>
                <a:gd name="T26" fmla="*/ 3 w 27"/>
                <a:gd name="T27" fmla="*/ 18 h 28"/>
                <a:gd name="T28" fmla="*/ 1 w 27"/>
                <a:gd name="T29" fmla="*/ 21 h 28"/>
                <a:gd name="T30" fmla="*/ 4 w 27"/>
                <a:gd name="T31" fmla="*/ 23 h 28"/>
                <a:gd name="T32" fmla="*/ 12 w 27"/>
                <a:gd name="T33" fmla="*/ 22 h 28"/>
                <a:gd name="T34" fmla="*/ 12 w 27"/>
                <a:gd name="T35" fmla="*/ 24 h 28"/>
                <a:gd name="T36" fmla="*/ 12 w 27"/>
                <a:gd name="T37" fmla="*/ 26 h 28"/>
                <a:gd name="T38" fmla="*/ 15 w 27"/>
                <a:gd name="T39" fmla="*/ 27 h 28"/>
                <a:gd name="T40" fmla="*/ 17 w 27"/>
                <a:gd name="T41" fmla="*/ 24 h 28"/>
                <a:gd name="T42" fmla="*/ 19 w 27"/>
                <a:gd name="T43" fmla="*/ 23 h 28"/>
                <a:gd name="T44" fmla="*/ 21 w 27"/>
                <a:gd name="T45" fmla="*/ 21 h 28"/>
                <a:gd name="T46" fmla="*/ 21 w 27"/>
                <a:gd name="T47" fmla="*/ 23 h 28"/>
                <a:gd name="T48" fmla="*/ 20 w 27"/>
                <a:gd name="T49" fmla="*/ 26 h 28"/>
                <a:gd name="T50" fmla="*/ 23 w 27"/>
                <a:gd name="T51" fmla="*/ 25 h 28"/>
                <a:gd name="T52" fmla="*/ 24 w 27"/>
                <a:gd name="T53" fmla="*/ 28 h 28"/>
                <a:gd name="T54" fmla="*/ 26 w 27"/>
                <a:gd name="T55" fmla="*/ 23 h 28"/>
                <a:gd name="T56" fmla="*/ 25 w 27"/>
                <a:gd name="T57" fmla="*/ 23 h 28"/>
                <a:gd name="T58" fmla="*/ 26 w 27"/>
                <a:gd name="T59" fmla="*/ 20 h 28"/>
                <a:gd name="T60" fmla="*/ 23 w 27"/>
                <a:gd name="T61" fmla="*/ 21 h 28"/>
                <a:gd name="T62" fmla="*/ 25 w 27"/>
                <a:gd name="T63" fmla="*/ 18 h 28"/>
                <a:gd name="T64" fmla="*/ 24 w 27"/>
                <a:gd name="T65" fmla="*/ 18 h 28"/>
                <a:gd name="T66" fmla="*/ 24 w 27"/>
                <a:gd name="T67" fmla="*/ 16 h 28"/>
                <a:gd name="T68" fmla="*/ 25 w 27"/>
                <a:gd name="T69" fmla="*/ 13 h 28"/>
                <a:gd name="T70" fmla="*/ 21 w 27"/>
                <a:gd name="T71" fmla="*/ 13 h 28"/>
                <a:gd name="T72" fmla="*/ 18 w 27"/>
                <a:gd name="T73" fmla="*/ 13 h 28"/>
                <a:gd name="T74" fmla="*/ 16 w 27"/>
                <a:gd name="T75"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 h="28">
                  <a:moveTo>
                    <a:pt x="16" y="11"/>
                  </a:moveTo>
                  <a:cubicBezTo>
                    <a:pt x="17" y="10"/>
                    <a:pt x="16" y="9"/>
                    <a:pt x="16" y="9"/>
                  </a:cubicBezTo>
                  <a:cubicBezTo>
                    <a:pt x="15" y="9"/>
                    <a:pt x="13" y="11"/>
                    <a:pt x="12" y="11"/>
                  </a:cubicBezTo>
                  <a:cubicBezTo>
                    <a:pt x="12" y="12"/>
                    <a:pt x="14" y="8"/>
                    <a:pt x="14" y="7"/>
                  </a:cubicBezTo>
                  <a:cubicBezTo>
                    <a:pt x="14" y="7"/>
                    <a:pt x="17" y="4"/>
                    <a:pt x="17" y="4"/>
                  </a:cubicBezTo>
                  <a:cubicBezTo>
                    <a:pt x="17" y="3"/>
                    <a:pt x="17" y="2"/>
                    <a:pt x="17" y="2"/>
                  </a:cubicBezTo>
                  <a:cubicBezTo>
                    <a:pt x="17" y="2"/>
                    <a:pt x="19" y="1"/>
                    <a:pt x="19" y="0"/>
                  </a:cubicBezTo>
                  <a:cubicBezTo>
                    <a:pt x="19" y="0"/>
                    <a:pt x="15" y="1"/>
                    <a:pt x="14" y="2"/>
                  </a:cubicBezTo>
                  <a:cubicBezTo>
                    <a:pt x="14" y="3"/>
                    <a:pt x="12" y="5"/>
                    <a:pt x="10" y="6"/>
                  </a:cubicBezTo>
                  <a:cubicBezTo>
                    <a:pt x="9" y="8"/>
                    <a:pt x="7" y="11"/>
                    <a:pt x="7" y="12"/>
                  </a:cubicBezTo>
                  <a:cubicBezTo>
                    <a:pt x="6" y="13"/>
                    <a:pt x="6" y="13"/>
                    <a:pt x="7" y="14"/>
                  </a:cubicBezTo>
                  <a:cubicBezTo>
                    <a:pt x="7" y="15"/>
                    <a:pt x="5" y="15"/>
                    <a:pt x="5" y="15"/>
                  </a:cubicBezTo>
                  <a:cubicBezTo>
                    <a:pt x="5" y="15"/>
                    <a:pt x="3" y="16"/>
                    <a:pt x="2" y="18"/>
                  </a:cubicBezTo>
                  <a:cubicBezTo>
                    <a:pt x="0" y="19"/>
                    <a:pt x="2" y="18"/>
                    <a:pt x="3" y="18"/>
                  </a:cubicBezTo>
                  <a:cubicBezTo>
                    <a:pt x="4" y="18"/>
                    <a:pt x="2" y="20"/>
                    <a:pt x="1" y="21"/>
                  </a:cubicBezTo>
                  <a:cubicBezTo>
                    <a:pt x="0" y="22"/>
                    <a:pt x="2" y="23"/>
                    <a:pt x="4" y="23"/>
                  </a:cubicBezTo>
                  <a:cubicBezTo>
                    <a:pt x="5" y="23"/>
                    <a:pt x="10" y="22"/>
                    <a:pt x="12" y="22"/>
                  </a:cubicBezTo>
                  <a:cubicBezTo>
                    <a:pt x="13" y="22"/>
                    <a:pt x="13" y="23"/>
                    <a:pt x="12" y="24"/>
                  </a:cubicBezTo>
                  <a:cubicBezTo>
                    <a:pt x="11" y="24"/>
                    <a:pt x="12" y="25"/>
                    <a:pt x="12" y="26"/>
                  </a:cubicBezTo>
                  <a:cubicBezTo>
                    <a:pt x="12" y="27"/>
                    <a:pt x="14" y="27"/>
                    <a:pt x="15" y="27"/>
                  </a:cubicBezTo>
                  <a:cubicBezTo>
                    <a:pt x="15" y="27"/>
                    <a:pt x="17" y="25"/>
                    <a:pt x="17" y="24"/>
                  </a:cubicBezTo>
                  <a:cubicBezTo>
                    <a:pt x="17" y="24"/>
                    <a:pt x="18" y="23"/>
                    <a:pt x="19" y="23"/>
                  </a:cubicBezTo>
                  <a:cubicBezTo>
                    <a:pt x="19" y="23"/>
                    <a:pt x="20" y="22"/>
                    <a:pt x="21" y="21"/>
                  </a:cubicBezTo>
                  <a:cubicBezTo>
                    <a:pt x="21" y="21"/>
                    <a:pt x="21" y="22"/>
                    <a:pt x="21" y="23"/>
                  </a:cubicBezTo>
                  <a:cubicBezTo>
                    <a:pt x="22" y="24"/>
                    <a:pt x="20" y="25"/>
                    <a:pt x="20" y="26"/>
                  </a:cubicBezTo>
                  <a:cubicBezTo>
                    <a:pt x="20" y="27"/>
                    <a:pt x="22" y="25"/>
                    <a:pt x="23" y="25"/>
                  </a:cubicBezTo>
                  <a:cubicBezTo>
                    <a:pt x="23" y="25"/>
                    <a:pt x="23" y="27"/>
                    <a:pt x="24" y="28"/>
                  </a:cubicBezTo>
                  <a:cubicBezTo>
                    <a:pt x="25" y="28"/>
                    <a:pt x="26" y="23"/>
                    <a:pt x="26" y="23"/>
                  </a:cubicBezTo>
                  <a:cubicBezTo>
                    <a:pt x="27" y="22"/>
                    <a:pt x="25" y="22"/>
                    <a:pt x="25" y="23"/>
                  </a:cubicBezTo>
                  <a:cubicBezTo>
                    <a:pt x="24" y="23"/>
                    <a:pt x="25" y="21"/>
                    <a:pt x="26" y="20"/>
                  </a:cubicBezTo>
                  <a:cubicBezTo>
                    <a:pt x="26" y="20"/>
                    <a:pt x="23" y="22"/>
                    <a:pt x="23" y="21"/>
                  </a:cubicBezTo>
                  <a:cubicBezTo>
                    <a:pt x="23" y="21"/>
                    <a:pt x="24" y="19"/>
                    <a:pt x="25" y="18"/>
                  </a:cubicBezTo>
                  <a:cubicBezTo>
                    <a:pt x="26" y="18"/>
                    <a:pt x="25" y="18"/>
                    <a:pt x="24" y="18"/>
                  </a:cubicBezTo>
                  <a:cubicBezTo>
                    <a:pt x="24" y="19"/>
                    <a:pt x="24" y="17"/>
                    <a:pt x="24" y="16"/>
                  </a:cubicBezTo>
                  <a:cubicBezTo>
                    <a:pt x="23" y="15"/>
                    <a:pt x="25" y="14"/>
                    <a:pt x="25" y="13"/>
                  </a:cubicBezTo>
                  <a:cubicBezTo>
                    <a:pt x="25" y="13"/>
                    <a:pt x="21" y="12"/>
                    <a:pt x="21" y="13"/>
                  </a:cubicBezTo>
                  <a:cubicBezTo>
                    <a:pt x="20" y="13"/>
                    <a:pt x="19" y="13"/>
                    <a:pt x="18" y="13"/>
                  </a:cubicBezTo>
                  <a:cubicBezTo>
                    <a:pt x="17" y="13"/>
                    <a:pt x="16" y="11"/>
                    <a:pt x="1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48" name="Freeform 81"/>
            <p:cNvSpPr/>
            <p:nvPr/>
          </p:nvSpPr>
          <p:spPr bwMode="auto">
            <a:xfrm>
              <a:off x="2635886" y="2780590"/>
              <a:ext cx="25260" cy="29471"/>
            </a:xfrm>
            <a:custGeom>
              <a:avLst/>
              <a:gdLst>
                <a:gd name="T0" fmla="*/ 1 w 5"/>
                <a:gd name="T1" fmla="*/ 6 h 6"/>
                <a:gd name="T2" fmla="*/ 4 w 5"/>
                <a:gd name="T3" fmla="*/ 2 h 6"/>
                <a:gd name="T4" fmla="*/ 3 w 5"/>
                <a:gd name="T5" fmla="*/ 0 h 6"/>
                <a:gd name="T6" fmla="*/ 1 w 5"/>
                <a:gd name="T7" fmla="*/ 6 h 6"/>
              </a:gdLst>
              <a:ahLst/>
              <a:cxnLst>
                <a:cxn ang="0">
                  <a:pos x="T0" y="T1"/>
                </a:cxn>
                <a:cxn ang="0">
                  <a:pos x="T2" y="T3"/>
                </a:cxn>
                <a:cxn ang="0">
                  <a:pos x="T4" y="T5"/>
                </a:cxn>
                <a:cxn ang="0">
                  <a:pos x="T6" y="T7"/>
                </a:cxn>
              </a:cxnLst>
              <a:rect l="0" t="0" r="r" b="b"/>
              <a:pathLst>
                <a:path w="5" h="6">
                  <a:moveTo>
                    <a:pt x="1" y="6"/>
                  </a:moveTo>
                  <a:cubicBezTo>
                    <a:pt x="2" y="6"/>
                    <a:pt x="4" y="3"/>
                    <a:pt x="4" y="2"/>
                  </a:cubicBezTo>
                  <a:cubicBezTo>
                    <a:pt x="5" y="1"/>
                    <a:pt x="5" y="0"/>
                    <a:pt x="3" y="0"/>
                  </a:cubicBezTo>
                  <a:cubicBezTo>
                    <a:pt x="1" y="0"/>
                    <a:pt x="0"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49" name="Freeform 82"/>
            <p:cNvSpPr/>
            <p:nvPr/>
          </p:nvSpPr>
          <p:spPr bwMode="auto">
            <a:xfrm>
              <a:off x="2572733" y="2759540"/>
              <a:ext cx="54731" cy="39995"/>
            </a:xfrm>
            <a:custGeom>
              <a:avLst/>
              <a:gdLst>
                <a:gd name="T0" fmla="*/ 6 w 11"/>
                <a:gd name="T1" fmla="*/ 2 h 8"/>
                <a:gd name="T2" fmla="*/ 2 w 11"/>
                <a:gd name="T3" fmla="*/ 5 h 8"/>
                <a:gd name="T4" fmla="*/ 1 w 11"/>
                <a:gd name="T5" fmla="*/ 7 h 8"/>
                <a:gd name="T6" fmla="*/ 2 w 11"/>
                <a:gd name="T7" fmla="*/ 7 h 8"/>
                <a:gd name="T8" fmla="*/ 3 w 11"/>
                <a:gd name="T9" fmla="*/ 7 h 8"/>
                <a:gd name="T10" fmla="*/ 6 w 11"/>
                <a:gd name="T11" fmla="*/ 6 h 8"/>
                <a:gd name="T12" fmla="*/ 11 w 11"/>
                <a:gd name="T13" fmla="*/ 1 h 8"/>
                <a:gd name="T14" fmla="*/ 9 w 11"/>
                <a:gd name="T15" fmla="*/ 1 h 8"/>
                <a:gd name="T16" fmla="*/ 6 w 11"/>
                <a:gd name="T1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8">
                  <a:moveTo>
                    <a:pt x="6" y="2"/>
                  </a:moveTo>
                  <a:cubicBezTo>
                    <a:pt x="5" y="2"/>
                    <a:pt x="3" y="4"/>
                    <a:pt x="2" y="5"/>
                  </a:cubicBezTo>
                  <a:cubicBezTo>
                    <a:pt x="1" y="6"/>
                    <a:pt x="0" y="7"/>
                    <a:pt x="1" y="7"/>
                  </a:cubicBezTo>
                  <a:cubicBezTo>
                    <a:pt x="1" y="8"/>
                    <a:pt x="1" y="7"/>
                    <a:pt x="2" y="7"/>
                  </a:cubicBezTo>
                  <a:cubicBezTo>
                    <a:pt x="2" y="6"/>
                    <a:pt x="2" y="7"/>
                    <a:pt x="3" y="7"/>
                  </a:cubicBezTo>
                  <a:cubicBezTo>
                    <a:pt x="4" y="7"/>
                    <a:pt x="4" y="6"/>
                    <a:pt x="6" y="6"/>
                  </a:cubicBezTo>
                  <a:cubicBezTo>
                    <a:pt x="8" y="5"/>
                    <a:pt x="11" y="2"/>
                    <a:pt x="11" y="1"/>
                  </a:cubicBezTo>
                  <a:cubicBezTo>
                    <a:pt x="11" y="0"/>
                    <a:pt x="10" y="1"/>
                    <a:pt x="9" y="1"/>
                  </a:cubicBezTo>
                  <a:cubicBezTo>
                    <a:pt x="8" y="2"/>
                    <a:pt x="8" y="1"/>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50" name="Freeform 83"/>
            <p:cNvSpPr/>
            <p:nvPr/>
          </p:nvSpPr>
          <p:spPr bwMode="auto">
            <a:xfrm>
              <a:off x="2522214" y="2660604"/>
              <a:ext cx="128407" cy="105251"/>
            </a:xfrm>
            <a:custGeom>
              <a:avLst/>
              <a:gdLst>
                <a:gd name="T0" fmla="*/ 26 w 26"/>
                <a:gd name="T1" fmla="*/ 15 h 21"/>
                <a:gd name="T2" fmla="*/ 23 w 26"/>
                <a:gd name="T3" fmla="*/ 13 h 21"/>
                <a:gd name="T4" fmla="*/ 21 w 26"/>
                <a:gd name="T5" fmla="*/ 14 h 21"/>
                <a:gd name="T6" fmla="*/ 21 w 26"/>
                <a:gd name="T7" fmla="*/ 9 h 21"/>
                <a:gd name="T8" fmla="*/ 18 w 26"/>
                <a:gd name="T9" fmla="*/ 7 h 21"/>
                <a:gd name="T10" fmla="*/ 16 w 26"/>
                <a:gd name="T11" fmla="*/ 5 h 21"/>
                <a:gd name="T12" fmla="*/ 14 w 26"/>
                <a:gd name="T13" fmla="*/ 3 h 21"/>
                <a:gd name="T14" fmla="*/ 12 w 26"/>
                <a:gd name="T15" fmla="*/ 5 h 21"/>
                <a:gd name="T16" fmla="*/ 13 w 26"/>
                <a:gd name="T17" fmla="*/ 2 h 21"/>
                <a:gd name="T18" fmla="*/ 12 w 26"/>
                <a:gd name="T19" fmla="*/ 0 h 21"/>
                <a:gd name="T20" fmla="*/ 10 w 26"/>
                <a:gd name="T21" fmla="*/ 2 h 21"/>
                <a:gd name="T22" fmla="*/ 7 w 26"/>
                <a:gd name="T23" fmla="*/ 11 h 21"/>
                <a:gd name="T24" fmla="*/ 3 w 26"/>
                <a:gd name="T25" fmla="*/ 14 h 21"/>
                <a:gd name="T26" fmla="*/ 1 w 26"/>
                <a:gd name="T27" fmla="*/ 16 h 21"/>
                <a:gd name="T28" fmla="*/ 5 w 26"/>
                <a:gd name="T29" fmla="*/ 17 h 21"/>
                <a:gd name="T30" fmla="*/ 5 w 26"/>
                <a:gd name="T31" fmla="*/ 21 h 21"/>
                <a:gd name="T32" fmla="*/ 10 w 26"/>
                <a:gd name="T33" fmla="*/ 20 h 21"/>
                <a:gd name="T34" fmla="*/ 13 w 26"/>
                <a:gd name="T35" fmla="*/ 16 h 21"/>
                <a:gd name="T36" fmla="*/ 13 w 26"/>
                <a:gd name="T37" fmla="*/ 15 h 21"/>
                <a:gd name="T38" fmla="*/ 17 w 26"/>
                <a:gd name="T39" fmla="*/ 12 h 21"/>
                <a:gd name="T40" fmla="*/ 17 w 26"/>
                <a:gd name="T41" fmla="*/ 14 h 21"/>
                <a:gd name="T42" fmla="*/ 18 w 26"/>
                <a:gd name="T43" fmla="*/ 16 h 21"/>
                <a:gd name="T44" fmla="*/ 23 w 26"/>
                <a:gd name="T45" fmla="*/ 17 h 21"/>
                <a:gd name="T46" fmla="*/ 26 w 26"/>
                <a:gd name="T47"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21">
                  <a:moveTo>
                    <a:pt x="26" y="15"/>
                  </a:moveTo>
                  <a:cubicBezTo>
                    <a:pt x="26" y="14"/>
                    <a:pt x="25" y="13"/>
                    <a:pt x="23" y="13"/>
                  </a:cubicBezTo>
                  <a:cubicBezTo>
                    <a:pt x="22" y="13"/>
                    <a:pt x="22" y="14"/>
                    <a:pt x="21" y="14"/>
                  </a:cubicBezTo>
                  <a:cubicBezTo>
                    <a:pt x="20" y="15"/>
                    <a:pt x="22" y="9"/>
                    <a:pt x="21" y="9"/>
                  </a:cubicBezTo>
                  <a:cubicBezTo>
                    <a:pt x="20" y="8"/>
                    <a:pt x="18" y="8"/>
                    <a:pt x="18" y="7"/>
                  </a:cubicBezTo>
                  <a:cubicBezTo>
                    <a:pt x="17" y="6"/>
                    <a:pt x="17" y="5"/>
                    <a:pt x="16" y="5"/>
                  </a:cubicBezTo>
                  <a:cubicBezTo>
                    <a:pt x="15" y="4"/>
                    <a:pt x="15" y="3"/>
                    <a:pt x="14" y="3"/>
                  </a:cubicBezTo>
                  <a:cubicBezTo>
                    <a:pt x="13" y="2"/>
                    <a:pt x="14" y="4"/>
                    <a:pt x="12" y="5"/>
                  </a:cubicBezTo>
                  <a:cubicBezTo>
                    <a:pt x="11" y="5"/>
                    <a:pt x="13" y="2"/>
                    <a:pt x="13" y="2"/>
                  </a:cubicBezTo>
                  <a:cubicBezTo>
                    <a:pt x="13" y="1"/>
                    <a:pt x="13" y="0"/>
                    <a:pt x="12" y="0"/>
                  </a:cubicBezTo>
                  <a:cubicBezTo>
                    <a:pt x="11" y="0"/>
                    <a:pt x="10" y="1"/>
                    <a:pt x="10" y="2"/>
                  </a:cubicBezTo>
                  <a:cubicBezTo>
                    <a:pt x="9" y="3"/>
                    <a:pt x="7" y="10"/>
                    <a:pt x="7" y="11"/>
                  </a:cubicBezTo>
                  <a:cubicBezTo>
                    <a:pt x="7" y="13"/>
                    <a:pt x="5" y="13"/>
                    <a:pt x="3" y="14"/>
                  </a:cubicBezTo>
                  <a:cubicBezTo>
                    <a:pt x="0" y="15"/>
                    <a:pt x="0" y="15"/>
                    <a:pt x="1" y="16"/>
                  </a:cubicBezTo>
                  <a:cubicBezTo>
                    <a:pt x="1" y="17"/>
                    <a:pt x="4" y="17"/>
                    <a:pt x="5" y="17"/>
                  </a:cubicBezTo>
                  <a:cubicBezTo>
                    <a:pt x="6" y="17"/>
                    <a:pt x="3" y="21"/>
                    <a:pt x="5" y="21"/>
                  </a:cubicBezTo>
                  <a:cubicBezTo>
                    <a:pt x="6" y="21"/>
                    <a:pt x="10" y="20"/>
                    <a:pt x="10" y="20"/>
                  </a:cubicBezTo>
                  <a:cubicBezTo>
                    <a:pt x="10" y="20"/>
                    <a:pt x="12" y="17"/>
                    <a:pt x="13" y="16"/>
                  </a:cubicBezTo>
                  <a:cubicBezTo>
                    <a:pt x="14" y="16"/>
                    <a:pt x="13" y="15"/>
                    <a:pt x="13" y="15"/>
                  </a:cubicBezTo>
                  <a:cubicBezTo>
                    <a:pt x="13" y="14"/>
                    <a:pt x="16" y="12"/>
                    <a:pt x="17" y="12"/>
                  </a:cubicBezTo>
                  <a:cubicBezTo>
                    <a:pt x="18" y="12"/>
                    <a:pt x="17" y="14"/>
                    <a:pt x="17" y="14"/>
                  </a:cubicBezTo>
                  <a:cubicBezTo>
                    <a:pt x="16" y="15"/>
                    <a:pt x="17" y="15"/>
                    <a:pt x="18" y="16"/>
                  </a:cubicBezTo>
                  <a:cubicBezTo>
                    <a:pt x="20" y="16"/>
                    <a:pt x="21" y="17"/>
                    <a:pt x="23" y="17"/>
                  </a:cubicBezTo>
                  <a:cubicBezTo>
                    <a:pt x="24" y="17"/>
                    <a:pt x="26" y="15"/>
                    <a:pt x="26"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51" name="Freeform 84"/>
            <p:cNvSpPr/>
            <p:nvPr/>
          </p:nvSpPr>
          <p:spPr bwMode="auto">
            <a:xfrm>
              <a:off x="2686406" y="2744803"/>
              <a:ext cx="25260" cy="21051"/>
            </a:xfrm>
            <a:custGeom>
              <a:avLst/>
              <a:gdLst>
                <a:gd name="T0" fmla="*/ 1 w 5"/>
                <a:gd name="T1" fmla="*/ 0 h 4"/>
                <a:gd name="T2" fmla="*/ 1 w 5"/>
                <a:gd name="T3" fmla="*/ 3 h 4"/>
                <a:gd name="T4" fmla="*/ 4 w 5"/>
                <a:gd name="T5" fmla="*/ 2 h 4"/>
                <a:gd name="T6" fmla="*/ 3 w 5"/>
                <a:gd name="T7" fmla="*/ 1 h 4"/>
                <a:gd name="T8" fmla="*/ 1 w 5"/>
                <a:gd name="T9" fmla="*/ 0 h 4"/>
              </a:gdLst>
              <a:ahLst/>
              <a:cxnLst>
                <a:cxn ang="0">
                  <a:pos x="T0" y="T1"/>
                </a:cxn>
                <a:cxn ang="0">
                  <a:pos x="T2" y="T3"/>
                </a:cxn>
                <a:cxn ang="0">
                  <a:pos x="T4" y="T5"/>
                </a:cxn>
                <a:cxn ang="0">
                  <a:pos x="T6" y="T7"/>
                </a:cxn>
                <a:cxn ang="0">
                  <a:pos x="T8" y="T9"/>
                </a:cxn>
              </a:cxnLst>
              <a:rect l="0" t="0" r="r" b="b"/>
              <a:pathLst>
                <a:path w="5" h="4">
                  <a:moveTo>
                    <a:pt x="1" y="0"/>
                  </a:moveTo>
                  <a:cubicBezTo>
                    <a:pt x="0" y="1"/>
                    <a:pt x="0" y="2"/>
                    <a:pt x="1" y="3"/>
                  </a:cubicBezTo>
                  <a:cubicBezTo>
                    <a:pt x="2" y="4"/>
                    <a:pt x="3" y="3"/>
                    <a:pt x="4" y="2"/>
                  </a:cubicBezTo>
                  <a:cubicBezTo>
                    <a:pt x="5" y="2"/>
                    <a:pt x="3" y="1"/>
                    <a:pt x="3" y="1"/>
                  </a:cubicBezTo>
                  <a:cubicBezTo>
                    <a:pt x="2"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52" name="Freeform 85"/>
            <p:cNvSpPr/>
            <p:nvPr/>
          </p:nvSpPr>
          <p:spPr bwMode="auto">
            <a:xfrm>
              <a:off x="2707457" y="2740594"/>
              <a:ext cx="18945" cy="10525"/>
            </a:xfrm>
            <a:custGeom>
              <a:avLst/>
              <a:gdLst>
                <a:gd name="T0" fmla="*/ 1 w 4"/>
                <a:gd name="T1" fmla="*/ 0 h 2"/>
                <a:gd name="T2" fmla="*/ 3 w 4"/>
                <a:gd name="T3" fmla="*/ 2 h 2"/>
                <a:gd name="T4" fmla="*/ 2 w 4"/>
                <a:gd name="T5" fmla="*/ 0 h 2"/>
                <a:gd name="T6" fmla="*/ 1 w 4"/>
                <a:gd name="T7" fmla="*/ 0 h 2"/>
              </a:gdLst>
              <a:ahLst/>
              <a:cxnLst>
                <a:cxn ang="0">
                  <a:pos x="T0" y="T1"/>
                </a:cxn>
                <a:cxn ang="0">
                  <a:pos x="T2" y="T3"/>
                </a:cxn>
                <a:cxn ang="0">
                  <a:pos x="T4" y="T5"/>
                </a:cxn>
                <a:cxn ang="0">
                  <a:pos x="T6" y="T7"/>
                </a:cxn>
              </a:cxnLst>
              <a:rect l="0" t="0" r="r" b="b"/>
              <a:pathLst>
                <a:path w="4" h="2">
                  <a:moveTo>
                    <a:pt x="1" y="0"/>
                  </a:moveTo>
                  <a:cubicBezTo>
                    <a:pt x="0" y="1"/>
                    <a:pt x="1" y="2"/>
                    <a:pt x="3" y="2"/>
                  </a:cubicBezTo>
                  <a:cubicBezTo>
                    <a:pt x="4" y="2"/>
                    <a:pt x="3" y="1"/>
                    <a:pt x="2"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53" name="Freeform 86"/>
            <p:cNvSpPr/>
            <p:nvPr/>
          </p:nvSpPr>
          <p:spPr bwMode="auto">
            <a:xfrm>
              <a:off x="2776922" y="2570087"/>
              <a:ext cx="29471" cy="25260"/>
            </a:xfrm>
            <a:custGeom>
              <a:avLst/>
              <a:gdLst>
                <a:gd name="T0" fmla="*/ 2 w 6"/>
                <a:gd name="T1" fmla="*/ 5 h 5"/>
                <a:gd name="T2" fmla="*/ 5 w 6"/>
                <a:gd name="T3" fmla="*/ 3 h 5"/>
                <a:gd name="T4" fmla="*/ 4 w 6"/>
                <a:gd name="T5" fmla="*/ 0 h 5"/>
                <a:gd name="T6" fmla="*/ 0 w 6"/>
                <a:gd name="T7" fmla="*/ 2 h 5"/>
                <a:gd name="T8" fmla="*/ 2 w 6"/>
                <a:gd name="T9" fmla="*/ 5 h 5"/>
              </a:gdLst>
              <a:ahLst/>
              <a:cxnLst>
                <a:cxn ang="0">
                  <a:pos x="T0" y="T1"/>
                </a:cxn>
                <a:cxn ang="0">
                  <a:pos x="T2" y="T3"/>
                </a:cxn>
                <a:cxn ang="0">
                  <a:pos x="T4" y="T5"/>
                </a:cxn>
                <a:cxn ang="0">
                  <a:pos x="T6" y="T7"/>
                </a:cxn>
                <a:cxn ang="0">
                  <a:pos x="T8" y="T9"/>
                </a:cxn>
              </a:cxnLst>
              <a:rect l="0" t="0" r="r" b="b"/>
              <a:pathLst>
                <a:path w="6" h="5">
                  <a:moveTo>
                    <a:pt x="2" y="5"/>
                  </a:moveTo>
                  <a:cubicBezTo>
                    <a:pt x="3" y="5"/>
                    <a:pt x="4" y="4"/>
                    <a:pt x="5" y="3"/>
                  </a:cubicBezTo>
                  <a:cubicBezTo>
                    <a:pt x="5" y="3"/>
                    <a:pt x="6" y="0"/>
                    <a:pt x="4" y="0"/>
                  </a:cubicBezTo>
                  <a:cubicBezTo>
                    <a:pt x="2" y="0"/>
                    <a:pt x="0" y="1"/>
                    <a:pt x="0" y="2"/>
                  </a:cubicBezTo>
                  <a:cubicBezTo>
                    <a:pt x="0" y="3"/>
                    <a:pt x="0" y="5"/>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54" name="Freeform 87"/>
            <p:cNvSpPr/>
            <p:nvPr/>
          </p:nvSpPr>
          <p:spPr bwMode="auto">
            <a:xfrm>
              <a:off x="2696931" y="2490096"/>
              <a:ext cx="33680" cy="21051"/>
            </a:xfrm>
            <a:custGeom>
              <a:avLst/>
              <a:gdLst>
                <a:gd name="T0" fmla="*/ 7 w 7"/>
                <a:gd name="T1" fmla="*/ 4 h 4"/>
                <a:gd name="T2" fmla="*/ 7 w 7"/>
                <a:gd name="T3" fmla="*/ 1 h 4"/>
                <a:gd name="T4" fmla="*/ 2 w 7"/>
                <a:gd name="T5" fmla="*/ 1 h 4"/>
                <a:gd name="T6" fmla="*/ 3 w 7"/>
                <a:gd name="T7" fmla="*/ 3 h 4"/>
                <a:gd name="T8" fmla="*/ 7 w 7"/>
                <a:gd name="T9" fmla="*/ 4 h 4"/>
              </a:gdLst>
              <a:ahLst/>
              <a:cxnLst>
                <a:cxn ang="0">
                  <a:pos x="T0" y="T1"/>
                </a:cxn>
                <a:cxn ang="0">
                  <a:pos x="T2" y="T3"/>
                </a:cxn>
                <a:cxn ang="0">
                  <a:pos x="T4" y="T5"/>
                </a:cxn>
                <a:cxn ang="0">
                  <a:pos x="T6" y="T7"/>
                </a:cxn>
                <a:cxn ang="0">
                  <a:pos x="T8" y="T9"/>
                </a:cxn>
              </a:cxnLst>
              <a:rect l="0" t="0" r="r" b="b"/>
              <a:pathLst>
                <a:path w="7" h="4">
                  <a:moveTo>
                    <a:pt x="7" y="4"/>
                  </a:moveTo>
                  <a:cubicBezTo>
                    <a:pt x="7" y="3"/>
                    <a:pt x="7" y="2"/>
                    <a:pt x="7" y="1"/>
                  </a:cubicBezTo>
                  <a:cubicBezTo>
                    <a:pt x="7" y="0"/>
                    <a:pt x="3" y="1"/>
                    <a:pt x="2" y="1"/>
                  </a:cubicBezTo>
                  <a:cubicBezTo>
                    <a:pt x="0" y="1"/>
                    <a:pt x="2" y="2"/>
                    <a:pt x="3" y="3"/>
                  </a:cubicBezTo>
                  <a:cubicBezTo>
                    <a:pt x="4" y="4"/>
                    <a:pt x="6"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55" name="Freeform 88"/>
            <p:cNvSpPr/>
            <p:nvPr/>
          </p:nvSpPr>
          <p:spPr bwMode="auto">
            <a:xfrm>
              <a:off x="2915853" y="2799533"/>
              <a:ext cx="29471" cy="21051"/>
            </a:xfrm>
            <a:custGeom>
              <a:avLst/>
              <a:gdLst>
                <a:gd name="T0" fmla="*/ 3 w 6"/>
                <a:gd name="T1" fmla="*/ 0 h 4"/>
                <a:gd name="T2" fmla="*/ 1 w 6"/>
                <a:gd name="T3" fmla="*/ 1 h 4"/>
                <a:gd name="T4" fmla="*/ 2 w 6"/>
                <a:gd name="T5" fmla="*/ 4 h 4"/>
                <a:gd name="T6" fmla="*/ 5 w 6"/>
                <a:gd name="T7" fmla="*/ 2 h 4"/>
                <a:gd name="T8" fmla="*/ 3 w 6"/>
                <a:gd name="T9" fmla="*/ 2 h 4"/>
                <a:gd name="T10" fmla="*/ 3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3" y="0"/>
                  </a:moveTo>
                  <a:cubicBezTo>
                    <a:pt x="3" y="0"/>
                    <a:pt x="1" y="1"/>
                    <a:pt x="1" y="1"/>
                  </a:cubicBezTo>
                  <a:cubicBezTo>
                    <a:pt x="0" y="2"/>
                    <a:pt x="1" y="4"/>
                    <a:pt x="2" y="4"/>
                  </a:cubicBezTo>
                  <a:cubicBezTo>
                    <a:pt x="4" y="4"/>
                    <a:pt x="4" y="3"/>
                    <a:pt x="5" y="2"/>
                  </a:cubicBezTo>
                  <a:cubicBezTo>
                    <a:pt x="6" y="2"/>
                    <a:pt x="4" y="2"/>
                    <a:pt x="3" y="2"/>
                  </a:cubicBezTo>
                  <a:cubicBezTo>
                    <a:pt x="3" y="2"/>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56" name="Freeform 89"/>
            <p:cNvSpPr/>
            <p:nvPr/>
          </p:nvSpPr>
          <p:spPr bwMode="auto">
            <a:xfrm>
              <a:off x="2566420" y="2296435"/>
              <a:ext cx="473629" cy="513624"/>
            </a:xfrm>
            <a:custGeom>
              <a:avLst/>
              <a:gdLst>
                <a:gd name="T0" fmla="*/ 5 w 95"/>
                <a:gd name="T1" fmla="*/ 27 h 103"/>
                <a:gd name="T2" fmla="*/ 8 w 95"/>
                <a:gd name="T3" fmla="*/ 32 h 103"/>
                <a:gd name="T4" fmla="*/ 11 w 95"/>
                <a:gd name="T5" fmla="*/ 36 h 103"/>
                <a:gd name="T6" fmla="*/ 23 w 95"/>
                <a:gd name="T7" fmla="*/ 39 h 103"/>
                <a:gd name="T8" fmla="*/ 33 w 95"/>
                <a:gd name="T9" fmla="*/ 38 h 103"/>
                <a:gd name="T10" fmla="*/ 43 w 95"/>
                <a:gd name="T11" fmla="*/ 39 h 103"/>
                <a:gd name="T12" fmla="*/ 50 w 95"/>
                <a:gd name="T13" fmla="*/ 46 h 103"/>
                <a:gd name="T14" fmla="*/ 52 w 95"/>
                <a:gd name="T15" fmla="*/ 55 h 103"/>
                <a:gd name="T16" fmla="*/ 49 w 95"/>
                <a:gd name="T17" fmla="*/ 64 h 103"/>
                <a:gd name="T18" fmla="*/ 42 w 95"/>
                <a:gd name="T19" fmla="*/ 74 h 103"/>
                <a:gd name="T20" fmla="*/ 30 w 95"/>
                <a:gd name="T21" fmla="*/ 74 h 103"/>
                <a:gd name="T22" fmla="*/ 29 w 95"/>
                <a:gd name="T23" fmla="*/ 85 h 103"/>
                <a:gd name="T24" fmla="*/ 44 w 95"/>
                <a:gd name="T25" fmla="*/ 84 h 103"/>
                <a:gd name="T26" fmla="*/ 51 w 95"/>
                <a:gd name="T27" fmla="*/ 90 h 103"/>
                <a:gd name="T28" fmla="*/ 54 w 95"/>
                <a:gd name="T29" fmla="*/ 97 h 103"/>
                <a:gd name="T30" fmla="*/ 63 w 95"/>
                <a:gd name="T31" fmla="*/ 99 h 103"/>
                <a:gd name="T32" fmla="*/ 69 w 95"/>
                <a:gd name="T33" fmla="*/ 96 h 103"/>
                <a:gd name="T34" fmla="*/ 63 w 95"/>
                <a:gd name="T35" fmla="*/ 91 h 103"/>
                <a:gd name="T36" fmla="*/ 66 w 95"/>
                <a:gd name="T37" fmla="*/ 90 h 103"/>
                <a:gd name="T38" fmla="*/ 74 w 95"/>
                <a:gd name="T39" fmla="*/ 95 h 103"/>
                <a:gd name="T40" fmla="*/ 78 w 95"/>
                <a:gd name="T41" fmla="*/ 97 h 103"/>
                <a:gd name="T42" fmla="*/ 78 w 95"/>
                <a:gd name="T43" fmla="*/ 92 h 103"/>
                <a:gd name="T44" fmla="*/ 77 w 95"/>
                <a:gd name="T45" fmla="*/ 86 h 103"/>
                <a:gd name="T46" fmla="*/ 72 w 95"/>
                <a:gd name="T47" fmla="*/ 80 h 103"/>
                <a:gd name="T48" fmla="*/ 70 w 95"/>
                <a:gd name="T49" fmla="*/ 75 h 103"/>
                <a:gd name="T50" fmla="*/ 70 w 95"/>
                <a:gd name="T51" fmla="*/ 71 h 103"/>
                <a:gd name="T52" fmla="*/ 75 w 95"/>
                <a:gd name="T53" fmla="*/ 69 h 103"/>
                <a:gd name="T54" fmla="*/ 79 w 95"/>
                <a:gd name="T55" fmla="*/ 72 h 103"/>
                <a:gd name="T56" fmla="*/ 80 w 95"/>
                <a:gd name="T57" fmla="*/ 76 h 103"/>
                <a:gd name="T58" fmla="*/ 84 w 95"/>
                <a:gd name="T59" fmla="*/ 77 h 103"/>
                <a:gd name="T60" fmla="*/ 89 w 95"/>
                <a:gd name="T61" fmla="*/ 74 h 103"/>
                <a:gd name="T62" fmla="*/ 92 w 95"/>
                <a:gd name="T63" fmla="*/ 67 h 103"/>
                <a:gd name="T64" fmla="*/ 91 w 95"/>
                <a:gd name="T65" fmla="*/ 65 h 103"/>
                <a:gd name="T66" fmla="*/ 86 w 95"/>
                <a:gd name="T67" fmla="*/ 63 h 103"/>
                <a:gd name="T68" fmla="*/ 85 w 95"/>
                <a:gd name="T69" fmla="*/ 62 h 103"/>
                <a:gd name="T70" fmla="*/ 81 w 95"/>
                <a:gd name="T71" fmla="*/ 56 h 103"/>
                <a:gd name="T72" fmla="*/ 76 w 95"/>
                <a:gd name="T73" fmla="*/ 52 h 103"/>
                <a:gd name="T74" fmla="*/ 72 w 95"/>
                <a:gd name="T75" fmla="*/ 49 h 103"/>
                <a:gd name="T76" fmla="*/ 76 w 95"/>
                <a:gd name="T77" fmla="*/ 46 h 103"/>
                <a:gd name="T78" fmla="*/ 78 w 95"/>
                <a:gd name="T79" fmla="*/ 41 h 103"/>
                <a:gd name="T80" fmla="*/ 73 w 95"/>
                <a:gd name="T81" fmla="*/ 35 h 103"/>
                <a:gd name="T82" fmla="*/ 69 w 95"/>
                <a:gd name="T83" fmla="*/ 30 h 103"/>
                <a:gd name="T84" fmla="*/ 63 w 95"/>
                <a:gd name="T85" fmla="*/ 26 h 103"/>
                <a:gd name="T86" fmla="*/ 56 w 95"/>
                <a:gd name="T87" fmla="*/ 21 h 103"/>
                <a:gd name="T88" fmla="*/ 50 w 95"/>
                <a:gd name="T89" fmla="*/ 15 h 103"/>
                <a:gd name="T90" fmla="*/ 40 w 95"/>
                <a:gd name="T91" fmla="*/ 17 h 103"/>
                <a:gd name="T92" fmla="*/ 35 w 95"/>
                <a:gd name="T93" fmla="*/ 16 h 103"/>
                <a:gd name="T94" fmla="*/ 30 w 95"/>
                <a:gd name="T95" fmla="*/ 16 h 103"/>
                <a:gd name="T96" fmla="*/ 35 w 95"/>
                <a:gd name="T97" fmla="*/ 7 h 103"/>
                <a:gd name="T98" fmla="*/ 31 w 95"/>
                <a:gd name="T99" fmla="*/ 2 h 103"/>
                <a:gd name="T100" fmla="*/ 29 w 95"/>
                <a:gd name="T101" fmla="*/ 5 h 103"/>
                <a:gd name="T102" fmla="*/ 23 w 95"/>
                <a:gd name="T103" fmla="*/ 8 h 103"/>
                <a:gd name="T104" fmla="*/ 20 w 95"/>
                <a:gd name="T105" fmla="*/ 16 h 103"/>
                <a:gd name="T106" fmla="*/ 27 w 95"/>
                <a:gd name="T107" fmla="*/ 26 h 103"/>
                <a:gd name="T108" fmla="*/ 22 w 95"/>
                <a:gd name="T109" fmla="*/ 27 h 103"/>
                <a:gd name="T110" fmla="*/ 19 w 95"/>
                <a:gd name="T111" fmla="*/ 23 h 103"/>
                <a:gd name="T112" fmla="*/ 24 w 95"/>
                <a:gd name="T113" fmla="*/ 3 h 103"/>
                <a:gd name="T114" fmla="*/ 12 w 95"/>
                <a:gd name="T115" fmla="*/ 3 h 103"/>
                <a:gd name="T116" fmla="*/ 1 w 95"/>
                <a:gd name="T117" fmla="*/ 1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5" h="103">
                  <a:moveTo>
                    <a:pt x="1" y="22"/>
                  </a:moveTo>
                  <a:cubicBezTo>
                    <a:pt x="2" y="23"/>
                    <a:pt x="2" y="23"/>
                    <a:pt x="2" y="23"/>
                  </a:cubicBezTo>
                  <a:cubicBezTo>
                    <a:pt x="2" y="24"/>
                    <a:pt x="2" y="25"/>
                    <a:pt x="2" y="26"/>
                  </a:cubicBezTo>
                  <a:cubicBezTo>
                    <a:pt x="3" y="27"/>
                    <a:pt x="4" y="27"/>
                    <a:pt x="5" y="27"/>
                  </a:cubicBezTo>
                  <a:cubicBezTo>
                    <a:pt x="7" y="28"/>
                    <a:pt x="8" y="29"/>
                    <a:pt x="8" y="29"/>
                  </a:cubicBezTo>
                  <a:cubicBezTo>
                    <a:pt x="8" y="30"/>
                    <a:pt x="5" y="29"/>
                    <a:pt x="4" y="29"/>
                  </a:cubicBezTo>
                  <a:cubicBezTo>
                    <a:pt x="4" y="29"/>
                    <a:pt x="4" y="30"/>
                    <a:pt x="5" y="32"/>
                  </a:cubicBezTo>
                  <a:cubicBezTo>
                    <a:pt x="6" y="33"/>
                    <a:pt x="6" y="32"/>
                    <a:pt x="8" y="32"/>
                  </a:cubicBezTo>
                  <a:cubicBezTo>
                    <a:pt x="9" y="33"/>
                    <a:pt x="9" y="34"/>
                    <a:pt x="9" y="34"/>
                  </a:cubicBezTo>
                  <a:cubicBezTo>
                    <a:pt x="9" y="35"/>
                    <a:pt x="6" y="33"/>
                    <a:pt x="7" y="34"/>
                  </a:cubicBezTo>
                  <a:cubicBezTo>
                    <a:pt x="7" y="34"/>
                    <a:pt x="8" y="36"/>
                    <a:pt x="9" y="36"/>
                  </a:cubicBezTo>
                  <a:cubicBezTo>
                    <a:pt x="10" y="37"/>
                    <a:pt x="10" y="36"/>
                    <a:pt x="11" y="36"/>
                  </a:cubicBezTo>
                  <a:cubicBezTo>
                    <a:pt x="12" y="36"/>
                    <a:pt x="12" y="37"/>
                    <a:pt x="13" y="37"/>
                  </a:cubicBezTo>
                  <a:cubicBezTo>
                    <a:pt x="13" y="37"/>
                    <a:pt x="14" y="36"/>
                    <a:pt x="15" y="36"/>
                  </a:cubicBezTo>
                  <a:cubicBezTo>
                    <a:pt x="16" y="36"/>
                    <a:pt x="16" y="38"/>
                    <a:pt x="17" y="38"/>
                  </a:cubicBezTo>
                  <a:cubicBezTo>
                    <a:pt x="18" y="39"/>
                    <a:pt x="22" y="39"/>
                    <a:pt x="23" y="39"/>
                  </a:cubicBezTo>
                  <a:cubicBezTo>
                    <a:pt x="24" y="39"/>
                    <a:pt x="24" y="39"/>
                    <a:pt x="24" y="39"/>
                  </a:cubicBezTo>
                  <a:cubicBezTo>
                    <a:pt x="25" y="39"/>
                    <a:pt x="25" y="39"/>
                    <a:pt x="26" y="39"/>
                  </a:cubicBezTo>
                  <a:cubicBezTo>
                    <a:pt x="27" y="38"/>
                    <a:pt x="26" y="39"/>
                    <a:pt x="27" y="39"/>
                  </a:cubicBezTo>
                  <a:cubicBezTo>
                    <a:pt x="27" y="39"/>
                    <a:pt x="32" y="38"/>
                    <a:pt x="33" y="38"/>
                  </a:cubicBezTo>
                  <a:cubicBezTo>
                    <a:pt x="34" y="38"/>
                    <a:pt x="37" y="38"/>
                    <a:pt x="37" y="38"/>
                  </a:cubicBezTo>
                  <a:cubicBezTo>
                    <a:pt x="38" y="38"/>
                    <a:pt x="39" y="40"/>
                    <a:pt x="40" y="41"/>
                  </a:cubicBezTo>
                  <a:cubicBezTo>
                    <a:pt x="41" y="41"/>
                    <a:pt x="41" y="40"/>
                    <a:pt x="41" y="40"/>
                  </a:cubicBezTo>
                  <a:cubicBezTo>
                    <a:pt x="41" y="39"/>
                    <a:pt x="43" y="39"/>
                    <a:pt x="43" y="39"/>
                  </a:cubicBezTo>
                  <a:cubicBezTo>
                    <a:pt x="44" y="39"/>
                    <a:pt x="44" y="39"/>
                    <a:pt x="43" y="40"/>
                  </a:cubicBezTo>
                  <a:cubicBezTo>
                    <a:pt x="43" y="41"/>
                    <a:pt x="43" y="42"/>
                    <a:pt x="43" y="43"/>
                  </a:cubicBezTo>
                  <a:cubicBezTo>
                    <a:pt x="44" y="44"/>
                    <a:pt x="45" y="44"/>
                    <a:pt x="46" y="45"/>
                  </a:cubicBezTo>
                  <a:cubicBezTo>
                    <a:pt x="47" y="45"/>
                    <a:pt x="49" y="46"/>
                    <a:pt x="50" y="46"/>
                  </a:cubicBezTo>
                  <a:cubicBezTo>
                    <a:pt x="51" y="46"/>
                    <a:pt x="52" y="46"/>
                    <a:pt x="51" y="47"/>
                  </a:cubicBezTo>
                  <a:cubicBezTo>
                    <a:pt x="50" y="47"/>
                    <a:pt x="50" y="50"/>
                    <a:pt x="50" y="51"/>
                  </a:cubicBezTo>
                  <a:cubicBezTo>
                    <a:pt x="51" y="52"/>
                    <a:pt x="51" y="53"/>
                    <a:pt x="52" y="53"/>
                  </a:cubicBezTo>
                  <a:cubicBezTo>
                    <a:pt x="53" y="53"/>
                    <a:pt x="53" y="53"/>
                    <a:pt x="52" y="55"/>
                  </a:cubicBezTo>
                  <a:cubicBezTo>
                    <a:pt x="52" y="57"/>
                    <a:pt x="54" y="59"/>
                    <a:pt x="53" y="60"/>
                  </a:cubicBezTo>
                  <a:cubicBezTo>
                    <a:pt x="53" y="61"/>
                    <a:pt x="52" y="61"/>
                    <a:pt x="51" y="61"/>
                  </a:cubicBezTo>
                  <a:cubicBezTo>
                    <a:pt x="51" y="61"/>
                    <a:pt x="52" y="62"/>
                    <a:pt x="52" y="63"/>
                  </a:cubicBezTo>
                  <a:cubicBezTo>
                    <a:pt x="53" y="63"/>
                    <a:pt x="50" y="64"/>
                    <a:pt x="49" y="64"/>
                  </a:cubicBezTo>
                  <a:cubicBezTo>
                    <a:pt x="48" y="64"/>
                    <a:pt x="45" y="66"/>
                    <a:pt x="45" y="67"/>
                  </a:cubicBezTo>
                  <a:cubicBezTo>
                    <a:pt x="45" y="68"/>
                    <a:pt x="46" y="71"/>
                    <a:pt x="47" y="72"/>
                  </a:cubicBezTo>
                  <a:cubicBezTo>
                    <a:pt x="47" y="73"/>
                    <a:pt x="45" y="73"/>
                    <a:pt x="44" y="74"/>
                  </a:cubicBezTo>
                  <a:cubicBezTo>
                    <a:pt x="42" y="74"/>
                    <a:pt x="43" y="74"/>
                    <a:pt x="42" y="74"/>
                  </a:cubicBezTo>
                  <a:cubicBezTo>
                    <a:pt x="41" y="73"/>
                    <a:pt x="40" y="74"/>
                    <a:pt x="39" y="74"/>
                  </a:cubicBezTo>
                  <a:cubicBezTo>
                    <a:pt x="38" y="74"/>
                    <a:pt x="37" y="73"/>
                    <a:pt x="36" y="73"/>
                  </a:cubicBezTo>
                  <a:cubicBezTo>
                    <a:pt x="36" y="72"/>
                    <a:pt x="33" y="73"/>
                    <a:pt x="32" y="73"/>
                  </a:cubicBezTo>
                  <a:cubicBezTo>
                    <a:pt x="32" y="73"/>
                    <a:pt x="31" y="74"/>
                    <a:pt x="30" y="74"/>
                  </a:cubicBezTo>
                  <a:cubicBezTo>
                    <a:pt x="29" y="75"/>
                    <a:pt x="31" y="75"/>
                    <a:pt x="31" y="76"/>
                  </a:cubicBezTo>
                  <a:cubicBezTo>
                    <a:pt x="32" y="76"/>
                    <a:pt x="31" y="78"/>
                    <a:pt x="30" y="79"/>
                  </a:cubicBezTo>
                  <a:cubicBezTo>
                    <a:pt x="30" y="79"/>
                    <a:pt x="28" y="80"/>
                    <a:pt x="27" y="81"/>
                  </a:cubicBezTo>
                  <a:cubicBezTo>
                    <a:pt x="27" y="81"/>
                    <a:pt x="28" y="84"/>
                    <a:pt x="29" y="85"/>
                  </a:cubicBezTo>
                  <a:cubicBezTo>
                    <a:pt x="29" y="85"/>
                    <a:pt x="32" y="86"/>
                    <a:pt x="33" y="85"/>
                  </a:cubicBezTo>
                  <a:cubicBezTo>
                    <a:pt x="34" y="85"/>
                    <a:pt x="38" y="83"/>
                    <a:pt x="39" y="83"/>
                  </a:cubicBezTo>
                  <a:cubicBezTo>
                    <a:pt x="40" y="83"/>
                    <a:pt x="41" y="84"/>
                    <a:pt x="42" y="84"/>
                  </a:cubicBezTo>
                  <a:cubicBezTo>
                    <a:pt x="43" y="85"/>
                    <a:pt x="43" y="85"/>
                    <a:pt x="44" y="84"/>
                  </a:cubicBezTo>
                  <a:cubicBezTo>
                    <a:pt x="44" y="83"/>
                    <a:pt x="46" y="85"/>
                    <a:pt x="47" y="85"/>
                  </a:cubicBezTo>
                  <a:cubicBezTo>
                    <a:pt x="47" y="86"/>
                    <a:pt x="46" y="88"/>
                    <a:pt x="46" y="88"/>
                  </a:cubicBezTo>
                  <a:cubicBezTo>
                    <a:pt x="47" y="89"/>
                    <a:pt x="48" y="89"/>
                    <a:pt x="49" y="89"/>
                  </a:cubicBezTo>
                  <a:cubicBezTo>
                    <a:pt x="50" y="89"/>
                    <a:pt x="51" y="89"/>
                    <a:pt x="51" y="90"/>
                  </a:cubicBezTo>
                  <a:cubicBezTo>
                    <a:pt x="52" y="90"/>
                    <a:pt x="50" y="91"/>
                    <a:pt x="49" y="91"/>
                  </a:cubicBezTo>
                  <a:cubicBezTo>
                    <a:pt x="48" y="92"/>
                    <a:pt x="49" y="93"/>
                    <a:pt x="51" y="93"/>
                  </a:cubicBezTo>
                  <a:cubicBezTo>
                    <a:pt x="52" y="94"/>
                    <a:pt x="51" y="95"/>
                    <a:pt x="52" y="95"/>
                  </a:cubicBezTo>
                  <a:cubicBezTo>
                    <a:pt x="52" y="96"/>
                    <a:pt x="53" y="97"/>
                    <a:pt x="54" y="97"/>
                  </a:cubicBezTo>
                  <a:cubicBezTo>
                    <a:pt x="55" y="97"/>
                    <a:pt x="54" y="96"/>
                    <a:pt x="54" y="95"/>
                  </a:cubicBezTo>
                  <a:cubicBezTo>
                    <a:pt x="54" y="95"/>
                    <a:pt x="56" y="96"/>
                    <a:pt x="57" y="97"/>
                  </a:cubicBezTo>
                  <a:cubicBezTo>
                    <a:pt x="59" y="97"/>
                    <a:pt x="58" y="97"/>
                    <a:pt x="58" y="98"/>
                  </a:cubicBezTo>
                  <a:cubicBezTo>
                    <a:pt x="59" y="98"/>
                    <a:pt x="62" y="99"/>
                    <a:pt x="63" y="99"/>
                  </a:cubicBezTo>
                  <a:cubicBezTo>
                    <a:pt x="64" y="99"/>
                    <a:pt x="66" y="102"/>
                    <a:pt x="68" y="103"/>
                  </a:cubicBezTo>
                  <a:cubicBezTo>
                    <a:pt x="69" y="103"/>
                    <a:pt x="70" y="101"/>
                    <a:pt x="70" y="101"/>
                  </a:cubicBezTo>
                  <a:cubicBezTo>
                    <a:pt x="71" y="100"/>
                    <a:pt x="70" y="99"/>
                    <a:pt x="70" y="99"/>
                  </a:cubicBezTo>
                  <a:cubicBezTo>
                    <a:pt x="71" y="98"/>
                    <a:pt x="70" y="96"/>
                    <a:pt x="69" y="96"/>
                  </a:cubicBezTo>
                  <a:cubicBezTo>
                    <a:pt x="68" y="96"/>
                    <a:pt x="67" y="95"/>
                    <a:pt x="66" y="94"/>
                  </a:cubicBezTo>
                  <a:cubicBezTo>
                    <a:pt x="64" y="92"/>
                    <a:pt x="65" y="92"/>
                    <a:pt x="66" y="92"/>
                  </a:cubicBezTo>
                  <a:cubicBezTo>
                    <a:pt x="66" y="91"/>
                    <a:pt x="65" y="91"/>
                    <a:pt x="64" y="92"/>
                  </a:cubicBezTo>
                  <a:cubicBezTo>
                    <a:pt x="64" y="92"/>
                    <a:pt x="63" y="92"/>
                    <a:pt x="63" y="91"/>
                  </a:cubicBezTo>
                  <a:cubicBezTo>
                    <a:pt x="62" y="90"/>
                    <a:pt x="62" y="88"/>
                    <a:pt x="62" y="88"/>
                  </a:cubicBezTo>
                  <a:cubicBezTo>
                    <a:pt x="62" y="88"/>
                    <a:pt x="62" y="88"/>
                    <a:pt x="63" y="88"/>
                  </a:cubicBezTo>
                  <a:cubicBezTo>
                    <a:pt x="63" y="89"/>
                    <a:pt x="63" y="88"/>
                    <a:pt x="64" y="88"/>
                  </a:cubicBezTo>
                  <a:cubicBezTo>
                    <a:pt x="64" y="88"/>
                    <a:pt x="65" y="90"/>
                    <a:pt x="66" y="90"/>
                  </a:cubicBezTo>
                  <a:cubicBezTo>
                    <a:pt x="66" y="91"/>
                    <a:pt x="67" y="90"/>
                    <a:pt x="67" y="90"/>
                  </a:cubicBezTo>
                  <a:cubicBezTo>
                    <a:pt x="67" y="89"/>
                    <a:pt x="68" y="91"/>
                    <a:pt x="68" y="92"/>
                  </a:cubicBezTo>
                  <a:cubicBezTo>
                    <a:pt x="69" y="93"/>
                    <a:pt x="71" y="93"/>
                    <a:pt x="71" y="94"/>
                  </a:cubicBezTo>
                  <a:cubicBezTo>
                    <a:pt x="71" y="95"/>
                    <a:pt x="73" y="95"/>
                    <a:pt x="74" y="95"/>
                  </a:cubicBezTo>
                  <a:cubicBezTo>
                    <a:pt x="74" y="96"/>
                    <a:pt x="73" y="97"/>
                    <a:pt x="73" y="98"/>
                  </a:cubicBezTo>
                  <a:cubicBezTo>
                    <a:pt x="73" y="98"/>
                    <a:pt x="74" y="98"/>
                    <a:pt x="74" y="98"/>
                  </a:cubicBezTo>
                  <a:cubicBezTo>
                    <a:pt x="75" y="98"/>
                    <a:pt x="75" y="98"/>
                    <a:pt x="76" y="99"/>
                  </a:cubicBezTo>
                  <a:cubicBezTo>
                    <a:pt x="76" y="99"/>
                    <a:pt x="77" y="98"/>
                    <a:pt x="78" y="97"/>
                  </a:cubicBezTo>
                  <a:cubicBezTo>
                    <a:pt x="78" y="97"/>
                    <a:pt x="76" y="97"/>
                    <a:pt x="76" y="96"/>
                  </a:cubicBezTo>
                  <a:cubicBezTo>
                    <a:pt x="76" y="96"/>
                    <a:pt x="76" y="95"/>
                    <a:pt x="77" y="94"/>
                  </a:cubicBezTo>
                  <a:cubicBezTo>
                    <a:pt x="77" y="93"/>
                    <a:pt x="77" y="92"/>
                    <a:pt x="77" y="92"/>
                  </a:cubicBezTo>
                  <a:cubicBezTo>
                    <a:pt x="77" y="91"/>
                    <a:pt x="77" y="92"/>
                    <a:pt x="78" y="92"/>
                  </a:cubicBezTo>
                  <a:cubicBezTo>
                    <a:pt x="78" y="93"/>
                    <a:pt x="79" y="92"/>
                    <a:pt x="79" y="92"/>
                  </a:cubicBezTo>
                  <a:cubicBezTo>
                    <a:pt x="80" y="92"/>
                    <a:pt x="79" y="91"/>
                    <a:pt x="79" y="90"/>
                  </a:cubicBezTo>
                  <a:cubicBezTo>
                    <a:pt x="80" y="90"/>
                    <a:pt x="79" y="89"/>
                    <a:pt x="78" y="89"/>
                  </a:cubicBezTo>
                  <a:cubicBezTo>
                    <a:pt x="78" y="88"/>
                    <a:pt x="78" y="87"/>
                    <a:pt x="77" y="86"/>
                  </a:cubicBezTo>
                  <a:cubicBezTo>
                    <a:pt x="77" y="86"/>
                    <a:pt x="77" y="84"/>
                    <a:pt x="76" y="83"/>
                  </a:cubicBezTo>
                  <a:cubicBezTo>
                    <a:pt x="75" y="82"/>
                    <a:pt x="75" y="81"/>
                    <a:pt x="75" y="80"/>
                  </a:cubicBezTo>
                  <a:cubicBezTo>
                    <a:pt x="74" y="80"/>
                    <a:pt x="74" y="81"/>
                    <a:pt x="74" y="81"/>
                  </a:cubicBezTo>
                  <a:cubicBezTo>
                    <a:pt x="73" y="81"/>
                    <a:pt x="73" y="80"/>
                    <a:pt x="72" y="80"/>
                  </a:cubicBezTo>
                  <a:cubicBezTo>
                    <a:pt x="72" y="80"/>
                    <a:pt x="71" y="80"/>
                    <a:pt x="71" y="80"/>
                  </a:cubicBezTo>
                  <a:cubicBezTo>
                    <a:pt x="70" y="80"/>
                    <a:pt x="70" y="78"/>
                    <a:pt x="71" y="78"/>
                  </a:cubicBezTo>
                  <a:cubicBezTo>
                    <a:pt x="72" y="78"/>
                    <a:pt x="72" y="77"/>
                    <a:pt x="71" y="77"/>
                  </a:cubicBezTo>
                  <a:cubicBezTo>
                    <a:pt x="71" y="76"/>
                    <a:pt x="71" y="76"/>
                    <a:pt x="70" y="75"/>
                  </a:cubicBezTo>
                  <a:cubicBezTo>
                    <a:pt x="70" y="75"/>
                    <a:pt x="70" y="75"/>
                    <a:pt x="70" y="74"/>
                  </a:cubicBezTo>
                  <a:cubicBezTo>
                    <a:pt x="71" y="74"/>
                    <a:pt x="69" y="74"/>
                    <a:pt x="69" y="74"/>
                  </a:cubicBezTo>
                  <a:cubicBezTo>
                    <a:pt x="69" y="73"/>
                    <a:pt x="69" y="72"/>
                    <a:pt x="70" y="72"/>
                  </a:cubicBezTo>
                  <a:cubicBezTo>
                    <a:pt x="71" y="72"/>
                    <a:pt x="70" y="71"/>
                    <a:pt x="70" y="71"/>
                  </a:cubicBezTo>
                  <a:cubicBezTo>
                    <a:pt x="69" y="71"/>
                    <a:pt x="70" y="70"/>
                    <a:pt x="70" y="70"/>
                  </a:cubicBezTo>
                  <a:cubicBezTo>
                    <a:pt x="71" y="70"/>
                    <a:pt x="71" y="69"/>
                    <a:pt x="72" y="68"/>
                  </a:cubicBezTo>
                  <a:cubicBezTo>
                    <a:pt x="73" y="68"/>
                    <a:pt x="73" y="68"/>
                    <a:pt x="74" y="68"/>
                  </a:cubicBezTo>
                  <a:cubicBezTo>
                    <a:pt x="74" y="68"/>
                    <a:pt x="74" y="69"/>
                    <a:pt x="75" y="69"/>
                  </a:cubicBezTo>
                  <a:cubicBezTo>
                    <a:pt x="75" y="70"/>
                    <a:pt x="75" y="71"/>
                    <a:pt x="76" y="71"/>
                  </a:cubicBezTo>
                  <a:cubicBezTo>
                    <a:pt x="76" y="72"/>
                    <a:pt x="77" y="71"/>
                    <a:pt x="77" y="71"/>
                  </a:cubicBezTo>
                  <a:cubicBezTo>
                    <a:pt x="78" y="70"/>
                    <a:pt x="77" y="71"/>
                    <a:pt x="77" y="72"/>
                  </a:cubicBezTo>
                  <a:cubicBezTo>
                    <a:pt x="77" y="73"/>
                    <a:pt x="78" y="72"/>
                    <a:pt x="79" y="72"/>
                  </a:cubicBezTo>
                  <a:cubicBezTo>
                    <a:pt x="80" y="72"/>
                    <a:pt x="78" y="73"/>
                    <a:pt x="78" y="73"/>
                  </a:cubicBezTo>
                  <a:cubicBezTo>
                    <a:pt x="77" y="74"/>
                    <a:pt x="78" y="74"/>
                    <a:pt x="79" y="75"/>
                  </a:cubicBezTo>
                  <a:cubicBezTo>
                    <a:pt x="80" y="75"/>
                    <a:pt x="80" y="75"/>
                    <a:pt x="79" y="75"/>
                  </a:cubicBezTo>
                  <a:cubicBezTo>
                    <a:pt x="78" y="76"/>
                    <a:pt x="79" y="76"/>
                    <a:pt x="80" y="76"/>
                  </a:cubicBezTo>
                  <a:cubicBezTo>
                    <a:pt x="81" y="76"/>
                    <a:pt x="79" y="78"/>
                    <a:pt x="79" y="78"/>
                  </a:cubicBezTo>
                  <a:cubicBezTo>
                    <a:pt x="79" y="78"/>
                    <a:pt x="81" y="78"/>
                    <a:pt x="82" y="77"/>
                  </a:cubicBezTo>
                  <a:cubicBezTo>
                    <a:pt x="83" y="77"/>
                    <a:pt x="84" y="79"/>
                    <a:pt x="85" y="79"/>
                  </a:cubicBezTo>
                  <a:cubicBezTo>
                    <a:pt x="86" y="79"/>
                    <a:pt x="83" y="77"/>
                    <a:pt x="84" y="77"/>
                  </a:cubicBezTo>
                  <a:cubicBezTo>
                    <a:pt x="84" y="77"/>
                    <a:pt x="84" y="75"/>
                    <a:pt x="85" y="75"/>
                  </a:cubicBezTo>
                  <a:cubicBezTo>
                    <a:pt x="85" y="75"/>
                    <a:pt x="85" y="74"/>
                    <a:pt x="86" y="73"/>
                  </a:cubicBezTo>
                  <a:cubicBezTo>
                    <a:pt x="86" y="73"/>
                    <a:pt x="87" y="74"/>
                    <a:pt x="87" y="75"/>
                  </a:cubicBezTo>
                  <a:cubicBezTo>
                    <a:pt x="88" y="76"/>
                    <a:pt x="88" y="74"/>
                    <a:pt x="89" y="74"/>
                  </a:cubicBezTo>
                  <a:cubicBezTo>
                    <a:pt x="90" y="73"/>
                    <a:pt x="91" y="74"/>
                    <a:pt x="92" y="74"/>
                  </a:cubicBezTo>
                  <a:cubicBezTo>
                    <a:pt x="93" y="74"/>
                    <a:pt x="93" y="72"/>
                    <a:pt x="92" y="72"/>
                  </a:cubicBezTo>
                  <a:cubicBezTo>
                    <a:pt x="91" y="71"/>
                    <a:pt x="90" y="69"/>
                    <a:pt x="90" y="68"/>
                  </a:cubicBezTo>
                  <a:cubicBezTo>
                    <a:pt x="90" y="67"/>
                    <a:pt x="91" y="67"/>
                    <a:pt x="92" y="67"/>
                  </a:cubicBezTo>
                  <a:cubicBezTo>
                    <a:pt x="93" y="67"/>
                    <a:pt x="94" y="67"/>
                    <a:pt x="94" y="66"/>
                  </a:cubicBezTo>
                  <a:cubicBezTo>
                    <a:pt x="95" y="66"/>
                    <a:pt x="94" y="65"/>
                    <a:pt x="94" y="65"/>
                  </a:cubicBezTo>
                  <a:cubicBezTo>
                    <a:pt x="93" y="65"/>
                    <a:pt x="93" y="63"/>
                    <a:pt x="92" y="63"/>
                  </a:cubicBezTo>
                  <a:cubicBezTo>
                    <a:pt x="92" y="63"/>
                    <a:pt x="92" y="64"/>
                    <a:pt x="91" y="65"/>
                  </a:cubicBezTo>
                  <a:cubicBezTo>
                    <a:pt x="91" y="65"/>
                    <a:pt x="89" y="65"/>
                    <a:pt x="89" y="65"/>
                  </a:cubicBezTo>
                  <a:cubicBezTo>
                    <a:pt x="88" y="64"/>
                    <a:pt x="89" y="63"/>
                    <a:pt x="89" y="62"/>
                  </a:cubicBezTo>
                  <a:cubicBezTo>
                    <a:pt x="89" y="62"/>
                    <a:pt x="88" y="63"/>
                    <a:pt x="87" y="64"/>
                  </a:cubicBezTo>
                  <a:cubicBezTo>
                    <a:pt x="87" y="64"/>
                    <a:pt x="87" y="63"/>
                    <a:pt x="86" y="63"/>
                  </a:cubicBezTo>
                  <a:cubicBezTo>
                    <a:pt x="86" y="63"/>
                    <a:pt x="84" y="64"/>
                    <a:pt x="83" y="65"/>
                  </a:cubicBezTo>
                  <a:cubicBezTo>
                    <a:pt x="81" y="65"/>
                    <a:pt x="83" y="63"/>
                    <a:pt x="83" y="63"/>
                  </a:cubicBezTo>
                  <a:cubicBezTo>
                    <a:pt x="84" y="63"/>
                    <a:pt x="83" y="62"/>
                    <a:pt x="83" y="62"/>
                  </a:cubicBezTo>
                  <a:cubicBezTo>
                    <a:pt x="83" y="61"/>
                    <a:pt x="85" y="62"/>
                    <a:pt x="85" y="62"/>
                  </a:cubicBezTo>
                  <a:cubicBezTo>
                    <a:pt x="85" y="61"/>
                    <a:pt x="85" y="59"/>
                    <a:pt x="84" y="58"/>
                  </a:cubicBezTo>
                  <a:cubicBezTo>
                    <a:pt x="84" y="57"/>
                    <a:pt x="83" y="58"/>
                    <a:pt x="82" y="58"/>
                  </a:cubicBezTo>
                  <a:cubicBezTo>
                    <a:pt x="81" y="57"/>
                    <a:pt x="83" y="56"/>
                    <a:pt x="83" y="55"/>
                  </a:cubicBezTo>
                  <a:cubicBezTo>
                    <a:pt x="83" y="55"/>
                    <a:pt x="82" y="55"/>
                    <a:pt x="81" y="56"/>
                  </a:cubicBezTo>
                  <a:cubicBezTo>
                    <a:pt x="80" y="57"/>
                    <a:pt x="81" y="56"/>
                    <a:pt x="79" y="56"/>
                  </a:cubicBezTo>
                  <a:cubicBezTo>
                    <a:pt x="78" y="56"/>
                    <a:pt x="78" y="55"/>
                    <a:pt x="77" y="54"/>
                  </a:cubicBezTo>
                  <a:cubicBezTo>
                    <a:pt x="76" y="54"/>
                    <a:pt x="77" y="54"/>
                    <a:pt x="78" y="53"/>
                  </a:cubicBezTo>
                  <a:cubicBezTo>
                    <a:pt x="79" y="53"/>
                    <a:pt x="77" y="52"/>
                    <a:pt x="76" y="52"/>
                  </a:cubicBezTo>
                  <a:cubicBezTo>
                    <a:pt x="75" y="52"/>
                    <a:pt x="74" y="52"/>
                    <a:pt x="73" y="51"/>
                  </a:cubicBezTo>
                  <a:cubicBezTo>
                    <a:pt x="72" y="51"/>
                    <a:pt x="71" y="51"/>
                    <a:pt x="71" y="51"/>
                  </a:cubicBezTo>
                  <a:cubicBezTo>
                    <a:pt x="71" y="50"/>
                    <a:pt x="73" y="50"/>
                    <a:pt x="74" y="51"/>
                  </a:cubicBezTo>
                  <a:cubicBezTo>
                    <a:pt x="75" y="51"/>
                    <a:pt x="73" y="49"/>
                    <a:pt x="72" y="49"/>
                  </a:cubicBezTo>
                  <a:cubicBezTo>
                    <a:pt x="72" y="49"/>
                    <a:pt x="73" y="49"/>
                    <a:pt x="74" y="48"/>
                  </a:cubicBezTo>
                  <a:cubicBezTo>
                    <a:pt x="75" y="48"/>
                    <a:pt x="73" y="48"/>
                    <a:pt x="74" y="47"/>
                  </a:cubicBezTo>
                  <a:cubicBezTo>
                    <a:pt x="74" y="47"/>
                    <a:pt x="73" y="46"/>
                    <a:pt x="72" y="46"/>
                  </a:cubicBezTo>
                  <a:cubicBezTo>
                    <a:pt x="71" y="46"/>
                    <a:pt x="75" y="46"/>
                    <a:pt x="76" y="46"/>
                  </a:cubicBezTo>
                  <a:cubicBezTo>
                    <a:pt x="77" y="46"/>
                    <a:pt x="78" y="46"/>
                    <a:pt x="78" y="45"/>
                  </a:cubicBezTo>
                  <a:cubicBezTo>
                    <a:pt x="78" y="44"/>
                    <a:pt x="75" y="44"/>
                    <a:pt x="74" y="44"/>
                  </a:cubicBezTo>
                  <a:cubicBezTo>
                    <a:pt x="72" y="43"/>
                    <a:pt x="75" y="42"/>
                    <a:pt x="76" y="42"/>
                  </a:cubicBezTo>
                  <a:cubicBezTo>
                    <a:pt x="76" y="41"/>
                    <a:pt x="77" y="41"/>
                    <a:pt x="78" y="41"/>
                  </a:cubicBezTo>
                  <a:cubicBezTo>
                    <a:pt x="78" y="41"/>
                    <a:pt x="78" y="37"/>
                    <a:pt x="78" y="36"/>
                  </a:cubicBezTo>
                  <a:cubicBezTo>
                    <a:pt x="78" y="35"/>
                    <a:pt x="77" y="36"/>
                    <a:pt x="76" y="36"/>
                  </a:cubicBezTo>
                  <a:cubicBezTo>
                    <a:pt x="74" y="37"/>
                    <a:pt x="73" y="37"/>
                    <a:pt x="71" y="37"/>
                  </a:cubicBezTo>
                  <a:cubicBezTo>
                    <a:pt x="70" y="37"/>
                    <a:pt x="71" y="36"/>
                    <a:pt x="73" y="35"/>
                  </a:cubicBezTo>
                  <a:cubicBezTo>
                    <a:pt x="74" y="35"/>
                    <a:pt x="76" y="34"/>
                    <a:pt x="76" y="33"/>
                  </a:cubicBezTo>
                  <a:cubicBezTo>
                    <a:pt x="77" y="33"/>
                    <a:pt x="76" y="32"/>
                    <a:pt x="75" y="32"/>
                  </a:cubicBezTo>
                  <a:cubicBezTo>
                    <a:pt x="74" y="32"/>
                    <a:pt x="73" y="31"/>
                    <a:pt x="72" y="31"/>
                  </a:cubicBezTo>
                  <a:cubicBezTo>
                    <a:pt x="71" y="30"/>
                    <a:pt x="70" y="30"/>
                    <a:pt x="69" y="30"/>
                  </a:cubicBezTo>
                  <a:cubicBezTo>
                    <a:pt x="68" y="29"/>
                    <a:pt x="69" y="29"/>
                    <a:pt x="68" y="29"/>
                  </a:cubicBezTo>
                  <a:cubicBezTo>
                    <a:pt x="67" y="29"/>
                    <a:pt x="67" y="28"/>
                    <a:pt x="67" y="27"/>
                  </a:cubicBezTo>
                  <a:cubicBezTo>
                    <a:pt x="67" y="27"/>
                    <a:pt x="68" y="26"/>
                    <a:pt x="67" y="26"/>
                  </a:cubicBezTo>
                  <a:cubicBezTo>
                    <a:pt x="66" y="25"/>
                    <a:pt x="65" y="25"/>
                    <a:pt x="63" y="26"/>
                  </a:cubicBezTo>
                  <a:cubicBezTo>
                    <a:pt x="62" y="26"/>
                    <a:pt x="60" y="24"/>
                    <a:pt x="59" y="24"/>
                  </a:cubicBezTo>
                  <a:cubicBezTo>
                    <a:pt x="58" y="24"/>
                    <a:pt x="58" y="24"/>
                    <a:pt x="58" y="23"/>
                  </a:cubicBezTo>
                  <a:cubicBezTo>
                    <a:pt x="57" y="23"/>
                    <a:pt x="57" y="23"/>
                    <a:pt x="56" y="23"/>
                  </a:cubicBezTo>
                  <a:cubicBezTo>
                    <a:pt x="56" y="23"/>
                    <a:pt x="56" y="22"/>
                    <a:pt x="56" y="21"/>
                  </a:cubicBezTo>
                  <a:cubicBezTo>
                    <a:pt x="56" y="21"/>
                    <a:pt x="55" y="21"/>
                    <a:pt x="54" y="20"/>
                  </a:cubicBezTo>
                  <a:cubicBezTo>
                    <a:pt x="54" y="20"/>
                    <a:pt x="55" y="19"/>
                    <a:pt x="54" y="18"/>
                  </a:cubicBezTo>
                  <a:cubicBezTo>
                    <a:pt x="54" y="18"/>
                    <a:pt x="53" y="16"/>
                    <a:pt x="52" y="16"/>
                  </a:cubicBezTo>
                  <a:cubicBezTo>
                    <a:pt x="51" y="16"/>
                    <a:pt x="51" y="15"/>
                    <a:pt x="50" y="15"/>
                  </a:cubicBezTo>
                  <a:cubicBezTo>
                    <a:pt x="49" y="15"/>
                    <a:pt x="44" y="14"/>
                    <a:pt x="43" y="15"/>
                  </a:cubicBezTo>
                  <a:cubicBezTo>
                    <a:pt x="43" y="15"/>
                    <a:pt x="42" y="15"/>
                    <a:pt x="42" y="16"/>
                  </a:cubicBezTo>
                  <a:cubicBezTo>
                    <a:pt x="41" y="16"/>
                    <a:pt x="43" y="17"/>
                    <a:pt x="43" y="17"/>
                  </a:cubicBezTo>
                  <a:cubicBezTo>
                    <a:pt x="43" y="18"/>
                    <a:pt x="41" y="17"/>
                    <a:pt x="40" y="17"/>
                  </a:cubicBezTo>
                  <a:cubicBezTo>
                    <a:pt x="40" y="17"/>
                    <a:pt x="39" y="19"/>
                    <a:pt x="38" y="20"/>
                  </a:cubicBezTo>
                  <a:cubicBezTo>
                    <a:pt x="37" y="20"/>
                    <a:pt x="38" y="16"/>
                    <a:pt x="39" y="16"/>
                  </a:cubicBezTo>
                  <a:cubicBezTo>
                    <a:pt x="39" y="15"/>
                    <a:pt x="38" y="14"/>
                    <a:pt x="37" y="14"/>
                  </a:cubicBezTo>
                  <a:cubicBezTo>
                    <a:pt x="37" y="14"/>
                    <a:pt x="35" y="15"/>
                    <a:pt x="35" y="16"/>
                  </a:cubicBezTo>
                  <a:cubicBezTo>
                    <a:pt x="35" y="16"/>
                    <a:pt x="34" y="16"/>
                    <a:pt x="33" y="16"/>
                  </a:cubicBezTo>
                  <a:cubicBezTo>
                    <a:pt x="33" y="16"/>
                    <a:pt x="32" y="17"/>
                    <a:pt x="31" y="19"/>
                  </a:cubicBezTo>
                  <a:cubicBezTo>
                    <a:pt x="30" y="20"/>
                    <a:pt x="29" y="20"/>
                    <a:pt x="28" y="20"/>
                  </a:cubicBezTo>
                  <a:cubicBezTo>
                    <a:pt x="27" y="20"/>
                    <a:pt x="30" y="17"/>
                    <a:pt x="30" y="16"/>
                  </a:cubicBezTo>
                  <a:cubicBezTo>
                    <a:pt x="31" y="14"/>
                    <a:pt x="32" y="14"/>
                    <a:pt x="33" y="13"/>
                  </a:cubicBezTo>
                  <a:cubicBezTo>
                    <a:pt x="34" y="13"/>
                    <a:pt x="34" y="10"/>
                    <a:pt x="33" y="9"/>
                  </a:cubicBezTo>
                  <a:cubicBezTo>
                    <a:pt x="33" y="9"/>
                    <a:pt x="34" y="8"/>
                    <a:pt x="35" y="8"/>
                  </a:cubicBezTo>
                  <a:cubicBezTo>
                    <a:pt x="35" y="7"/>
                    <a:pt x="35" y="7"/>
                    <a:pt x="35" y="7"/>
                  </a:cubicBezTo>
                  <a:cubicBezTo>
                    <a:pt x="34" y="6"/>
                    <a:pt x="36" y="6"/>
                    <a:pt x="36" y="5"/>
                  </a:cubicBezTo>
                  <a:cubicBezTo>
                    <a:pt x="36" y="3"/>
                    <a:pt x="36" y="2"/>
                    <a:pt x="37" y="2"/>
                  </a:cubicBezTo>
                  <a:cubicBezTo>
                    <a:pt x="37" y="1"/>
                    <a:pt x="34" y="1"/>
                    <a:pt x="33" y="1"/>
                  </a:cubicBezTo>
                  <a:cubicBezTo>
                    <a:pt x="33" y="2"/>
                    <a:pt x="31" y="2"/>
                    <a:pt x="31" y="2"/>
                  </a:cubicBezTo>
                  <a:cubicBezTo>
                    <a:pt x="30" y="3"/>
                    <a:pt x="31" y="4"/>
                    <a:pt x="31" y="4"/>
                  </a:cubicBezTo>
                  <a:cubicBezTo>
                    <a:pt x="31" y="4"/>
                    <a:pt x="30" y="4"/>
                    <a:pt x="29" y="3"/>
                  </a:cubicBezTo>
                  <a:cubicBezTo>
                    <a:pt x="28" y="3"/>
                    <a:pt x="27" y="4"/>
                    <a:pt x="27" y="4"/>
                  </a:cubicBezTo>
                  <a:cubicBezTo>
                    <a:pt x="27" y="4"/>
                    <a:pt x="29" y="5"/>
                    <a:pt x="29" y="5"/>
                  </a:cubicBezTo>
                  <a:cubicBezTo>
                    <a:pt x="29" y="6"/>
                    <a:pt x="30" y="6"/>
                    <a:pt x="30" y="7"/>
                  </a:cubicBezTo>
                  <a:cubicBezTo>
                    <a:pt x="31" y="7"/>
                    <a:pt x="28" y="9"/>
                    <a:pt x="27" y="9"/>
                  </a:cubicBezTo>
                  <a:cubicBezTo>
                    <a:pt x="26" y="9"/>
                    <a:pt x="26" y="8"/>
                    <a:pt x="25" y="8"/>
                  </a:cubicBezTo>
                  <a:cubicBezTo>
                    <a:pt x="23" y="9"/>
                    <a:pt x="24" y="8"/>
                    <a:pt x="23" y="8"/>
                  </a:cubicBezTo>
                  <a:cubicBezTo>
                    <a:pt x="22" y="8"/>
                    <a:pt x="22" y="11"/>
                    <a:pt x="21" y="13"/>
                  </a:cubicBezTo>
                  <a:cubicBezTo>
                    <a:pt x="21" y="14"/>
                    <a:pt x="22" y="14"/>
                    <a:pt x="23" y="15"/>
                  </a:cubicBezTo>
                  <a:cubicBezTo>
                    <a:pt x="23" y="16"/>
                    <a:pt x="23" y="16"/>
                    <a:pt x="22" y="17"/>
                  </a:cubicBezTo>
                  <a:cubicBezTo>
                    <a:pt x="22" y="17"/>
                    <a:pt x="20" y="16"/>
                    <a:pt x="20" y="16"/>
                  </a:cubicBezTo>
                  <a:cubicBezTo>
                    <a:pt x="20" y="16"/>
                    <a:pt x="20" y="18"/>
                    <a:pt x="20" y="19"/>
                  </a:cubicBezTo>
                  <a:cubicBezTo>
                    <a:pt x="20" y="20"/>
                    <a:pt x="21" y="21"/>
                    <a:pt x="22" y="22"/>
                  </a:cubicBezTo>
                  <a:cubicBezTo>
                    <a:pt x="23" y="22"/>
                    <a:pt x="23" y="22"/>
                    <a:pt x="23" y="23"/>
                  </a:cubicBezTo>
                  <a:cubicBezTo>
                    <a:pt x="23" y="24"/>
                    <a:pt x="26" y="25"/>
                    <a:pt x="27" y="26"/>
                  </a:cubicBezTo>
                  <a:cubicBezTo>
                    <a:pt x="27" y="27"/>
                    <a:pt x="26" y="27"/>
                    <a:pt x="25" y="27"/>
                  </a:cubicBezTo>
                  <a:cubicBezTo>
                    <a:pt x="24" y="28"/>
                    <a:pt x="24" y="27"/>
                    <a:pt x="24" y="27"/>
                  </a:cubicBezTo>
                  <a:cubicBezTo>
                    <a:pt x="23" y="27"/>
                    <a:pt x="23" y="28"/>
                    <a:pt x="22" y="29"/>
                  </a:cubicBezTo>
                  <a:cubicBezTo>
                    <a:pt x="21" y="29"/>
                    <a:pt x="22" y="27"/>
                    <a:pt x="22" y="27"/>
                  </a:cubicBezTo>
                  <a:cubicBezTo>
                    <a:pt x="22" y="26"/>
                    <a:pt x="19" y="28"/>
                    <a:pt x="18" y="28"/>
                  </a:cubicBezTo>
                  <a:cubicBezTo>
                    <a:pt x="17" y="29"/>
                    <a:pt x="19" y="26"/>
                    <a:pt x="20" y="26"/>
                  </a:cubicBezTo>
                  <a:cubicBezTo>
                    <a:pt x="20" y="25"/>
                    <a:pt x="20" y="25"/>
                    <a:pt x="20" y="25"/>
                  </a:cubicBezTo>
                  <a:cubicBezTo>
                    <a:pt x="19" y="25"/>
                    <a:pt x="20" y="24"/>
                    <a:pt x="19" y="23"/>
                  </a:cubicBezTo>
                  <a:cubicBezTo>
                    <a:pt x="18" y="22"/>
                    <a:pt x="16" y="21"/>
                    <a:pt x="16" y="19"/>
                  </a:cubicBezTo>
                  <a:cubicBezTo>
                    <a:pt x="15" y="17"/>
                    <a:pt x="18" y="15"/>
                    <a:pt x="18" y="14"/>
                  </a:cubicBezTo>
                  <a:cubicBezTo>
                    <a:pt x="19" y="13"/>
                    <a:pt x="18" y="11"/>
                    <a:pt x="19" y="9"/>
                  </a:cubicBezTo>
                  <a:cubicBezTo>
                    <a:pt x="19" y="7"/>
                    <a:pt x="23" y="4"/>
                    <a:pt x="24" y="3"/>
                  </a:cubicBezTo>
                  <a:cubicBezTo>
                    <a:pt x="25" y="3"/>
                    <a:pt x="27" y="1"/>
                    <a:pt x="27" y="1"/>
                  </a:cubicBezTo>
                  <a:cubicBezTo>
                    <a:pt x="27" y="0"/>
                    <a:pt x="27" y="0"/>
                    <a:pt x="26" y="1"/>
                  </a:cubicBezTo>
                  <a:cubicBezTo>
                    <a:pt x="25" y="1"/>
                    <a:pt x="19" y="1"/>
                    <a:pt x="18" y="1"/>
                  </a:cubicBezTo>
                  <a:cubicBezTo>
                    <a:pt x="17" y="1"/>
                    <a:pt x="13" y="3"/>
                    <a:pt x="12" y="3"/>
                  </a:cubicBezTo>
                  <a:cubicBezTo>
                    <a:pt x="12" y="3"/>
                    <a:pt x="10" y="4"/>
                    <a:pt x="9" y="5"/>
                  </a:cubicBezTo>
                  <a:cubicBezTo>
                    <a:pt x="9" y="6"/>
                    <a:pt x="7" y="7"/>
                    <a:pt x="6" y="7"/>
                  </a:cubicBezTo>
                  <a:cubicBezTo>
                    <a:pt x="5" y="7"/>
                    <a:pt x="5" y="10"/>
                    <a:pt x="5" y="11"/>
                  </a:cubicBezTo>
                  <a:cubicBezTo>
                    <a:pt x="5" y="13"/>
                    <a:pt x="2" y="16"/>
                    <a:pt x="1" y="17"/>
                  </a:cubicBezTo>
                  <a:cubicBezTo>
                    <a:pt x="0" y="18"/>
                    <a:pt x="0" y="21"/>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57" name="Freeform 90"/>
            <p:cNvSpPr/>
            <p:nvPr/>
          </p:nvSpPr>
          <p:spPr bwMode="auto">
            <a:xfrm>
              <a:off x="2745345" y="2296435"/>
              <a:ext cx="86307" cy="65256"/>
            </a:xfrm>
            <a:custGeom>
              <a:avLst/>
              <a:gdLst>
                <a:gd name="T0" fmla="*/ 0 w 17"/>
                <a:gd name="T1" fmla="*/ 13 h 13"/>
                <a:gd name="T2" fmla="*/ 9 w 17"/>
                <a:gd name="T3" fmla="*/ 12 h 13"/>
                <a:gd name="T4" fmla="*/ 13 w 17"/>
                <a:gd name="T5" fmla="*/ 13 h 13"/>
                <a:gd name="T6" fmla="*/ 16 w 17"/>
                <a:gd name="T7" fmla="*/ 9 h 13"/>
                <a:gd name="T8" fmla="*/ 15 w 17"/>
                <a:gd name="T9" fmla="*/ 6 h 13"/>
                <a:gd name="T10" fmla="*/ 16 w 17"/>
                <a:gd name="T11" fmla="*/ 4 h 13"/>
                <a:gd name="T12" fmla="*/ 14 w 17"/>
                <a:gd name="T13" fmla="*/ 3 h 13"/>
                <a:gd name="T14" fmla="*/ 9 w 17"/>
                <a:gd name="T15" fmla="*/ 3 h 13"/>
                <a:gd name="T16" fmla="*/ 7 w 17"/>
                <a:gd name="T17" fmla="*/ 1 h 13"/>
                <a:gd name="T18" fmla="*/ 3 w 17"/>
                <a:gd name="T19" fmla="*/ 2 h 13"/>
                <a:gd name="T20" fmla="*/ 2 w 17"/>
                <a:gd name="T21" fmla="*/ 3 h 13"/>
                <a:gd name="T22" fmla="*/ 1 w 17"/>
                <a:gd name="T23" fmla="*/ 9 h 13"/>
                <a:gd name="T24" fmla="*/ 0 w 17"/>
                <a:gd name="T2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3">
                  <a:moveTo>
                    <a:pt x="0" y="13"/>
                  </a:moveTo>
                  <a:cubicBezTo>
                    <a:pt x="1" y="13"/>
                    <a:pt x="8" y="12"/>
                    <a:pt x="9" y="12"/>
                  </a:cubicBezTo>
                  <a:cubicBezTo>
                    <a:pt x="11" y="12"/>
                    <a:pt x="11" y="13"/>
                    <a:pt x="13" y="13"/>
                  </a:cubicBezTo>
                  <a:cubicBezTo>
                    <a:pt x="17" y="13"/>
                    <a:pt x="16" y="11"/>
                    <a:pt x="16" y="9"/>
                  </a:cubicBezTo>
                  <a:cubicBezTo>
                    <a:pt x="15" y="8"/>
                    <a:pt x="16" y="7"/>
                    <a:pt x="15" y="6"/>
                  </a:cubicBezTo>
                  <a:cubicBezTo>
                    <a:pt x="15" y="5"/>
                    <a:pt x="15" y="4"/>
                    <a:pt x="16" y="4"/>
                  </a:cubicBezTo>
                  <a:cubicBezTo>
                    <a:pt x="16" y="3"/>
                    <a:pt x="15" y="3"/>
                    <a:pt x="14" y="3"/>
                  </a:cubicBezTo>
                  <a:cubicBezTo>
                    <a:pt x="13" y="2"/>
                    <a:pt x="10" y="3"/>
                    <a:pt x="9" y="3"/>
                  </a:cubicBezTo>
                  <a:cubicBezTo>
                    <a:pt x="9" y="3"/>
                    <a:pt x="7" y="2"/>
                    <a:pt x="7" y="1"/>
                  </a:cubicBezTo>
                  <a:cubicBezTo>
                    <a:pt x="6" y="0"/>
                    <a:pt x="5" y="1"/>
                    <a:pt x="3" y="2"/>
                  </a:cubicBezTo>
                  <a:cubicBezTo>
                    <a:pt x="2" y="2"/>
                    <a:pt x="2" y="3"/>
                    <a:pt x="2" y="3"/>
                  </a:cubicBezTo>
                  <a:cubicBezTo>
                    <a:pt x="1" y="4"/>
                    <a:pt x="1" y="7"/>
                    <a:pt x="1" y="9"/>
                  </a:cubicBezTo>
                  <a:cubicBezTo>
                    <a:pt x="1" y="10"/>
                    <a:pt x="0" y="12"/>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58" name="Freeform 91"/>
            <p:cNvSpPr/>
            <p:nvPr/>
          </p:nvSpPr>
          <p:spPr bwMode="auto">
            <a:xfrm>
              <a:off x="2347499" y="2490096"/>
              <a:ext cx="79991" cy="65256"/>
            </a:xfrm>
            <a:custGeom>
              <a:avLst/>
              <a:gdLst>
                <a:gd name="T0" fmla="*/ 14 w 16"/>
                <a:gd name="T1" fmla="*/ 6 h 13"/>
                <a:gd name="T2" fmla="*/ 13 w 16"/>
                <a:gd name="T3" fmla="*/ 3 h 13"/>
                <a:gd name="T4" fmla="*/ 12 w 16"/>
                <a:gd name="T5" fmla="*/ 3 h 13"/>
                <a:gd name="T6" fmla="*/ 11 w 16"/>
                <a:gd name="T7" fmla="*/ 2 h 13"/>
                <a:gd name="T8" fmla="*/ 9 w 16"/>
                <a:gd name="T9" fmla="*/ 0 h 13"/>
                <a:gd name="T10" fmla="*/ 7 w 16"/>
                <a:gd name="T11" fmla="*/ 1 h 13"/>
                <a:gd name="T12" fmla="*/ 6 w 16"/>
                <a:gd name="T13" fmla="*/ 3 h 13"/>
                <a:gd name="T14" fmla="*/ 6 w 16"/>
                <a:gd name="T15" fmla="*/ 4 h 13"/>
                <a:gd name="T16" fmla="*/ 4 w 16"/>
                <a:gd name="T17" fmla="*/ 7 h 13"/>
                <a:gd name="T18" fmla="*/ 1 w 16"/>
                <a:gd name="T19" fmla="*/ 7 h 13"/>
                <a:gd name="T20" fmla="*/ 1 w 16"/>
                <a:gd name="T21" fmla="*/ 9 h 13"/>
                <a:gd name="T22" fmla="*/ 3 w 16"/>
                <a:gd name="T23" fmla="*/ 10 h 13"/>
                <a:gd name="T24" fmla="*/ 7 w 16"/>
                <a:gd name="T25" fmla="*/ 11 h 13"/>
                <a:gd name="T26" fmla="*/ 11 w 16"/>
                <a:gd name="T27" fmla="*/ 12 h 13"/>
                <a:gd name="T28" fmla="*/ 16 w 16"/>
                <a:gd name="T29" fmla="*/ 10 h 13"/>
                <a:gd name="T30" fmla="*/ 15 w 16"/>
                <a:gd name="T31" fmla="*/ 9 h 13"/>
                <a:gd name="T32" fmla="*/ 14 w 16"/>
                <a:gd name="T33" fmla="*/ 7 h 13"/>
                <a:gd name="T34" fmla="*/ 14 w 16"/>
                <a:gd name="T3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3">
                  <a:moveTo>
                    <a:pt x="14" y="6"/>
                  </a:moveTo>
                  <a:cubicBezTo>
                    <a:pt x="15" y="6"/>
                    <a:pt x="14" y="4"/>
                    <a:pt x="13" y="3"/>
                  </a:cubicBezTo>
                  <a:cubicBezTo>
                    <a:pt x="13" y="3"/>
                    <a:pt x="12" y="3"/>
                    <a:pt x="12" y="3"/>
                  </a:cubicBezTo>
                  <a:cubicBezTo>
                    <a:pt x="11" y="3"/>
                    <a:pt x="11" y="2"/>
                    <a:pt x="11" y="2"/>
                  </a:cubicBezTo>
                  <a:cubicBezTo>
                    <a:pt x="11" y="1"/>
                    <a:pt x="9" y="0"/>
                    <a:pt x="9" y="0"/>
                  </a:cubicBezTo>
                  <a:cubicBezTo>
                    <a:pt x="9" y="0"/>
                    <a:pt x="8" y="1"/>
                    <a:pt x="7" y="1"/>
                  </a:cubicBezTo>
                  <a:cubicBezTo>
                    <a:pt x="7" y="2"/>
                    <a:pt x="7" y="3"/>
                    <a:pt x="6" y="3"/>
                  </a:cubicBezTo>
                  <a:cubicBezTo>
                    <a:pt x="6" y="4"/>
                    <a:pt x="5" y="4"/>
                    <a:pt x="6" y="4"/>
                  </a:cubicBezTo>
                  <a:cubicBezTo>
                    <a:pt x="6" y="5"/>
                    <a:pt x="5" y="7"/>
                    <a:pt x="4" y="7"/>
                  </a:cubicBezTo>
                  <a:cubicBezTo>
                    <a:pt x="3" y="7"/>
                    <a:pt x="1" y="7"/>
                    <a:pt x="1" y="7"/>
                  </a:cubicBezTo>
                  <a:cubicBezTo>
                    <a:pt x="0" y="7"/>
                    <a:pt x="0" y="9"/>
                    <a:pt x="1" y="9"/>
                  </a:cubicBezTo>
                  <a:cubicBezTo>
                    <a:pt x="1" y="10"/>
                    <a:pt x="3" y="10"/>
                    <a:pt x="3" y="10"/>
                  </a:cubicBezTo>
                  <a:cubicBezTo>
                    <a:pt x="4" y="11"/>
                    <a:pt x="6" y="11"/>
                    <a:pt x="7" y="11"/>
                  </a:cubicBezTo>
                  <a:cubicBezTo>
                    <a:pt x="8" y="12"/>
                    <a:pt x="10" y="12"/>
                    <a:pt x="11" y="12"/>
                  </a:cubicBezTo>
                  <a:cubicBezTo>
                    <a:pt x="12" y="13"/>
                    <a:pt x="15" y="11"/>
                    <a:pt x="16" y="10"/>
                  </a:cubicBezTo>
                  <a:cubicBezTo>
                    <a:pt x="16" y="10"/>
                    <a:pt x="16" y="10"/>
                    <a:pt x="15" y="9"/>
                  </a:cubicBezTo>
                  <a:cubicBezTo>
                    <a:pt x="14" y="9"/>
                    <a:pt x="15" y="7"/>
                    <a:pt x="14" y="7"/>
                  </a:cubicBezTo>
                  <a:cubicBezTo>
                    <a:pt x="13" y="7"/>
                    <a:pt x="14" y="6"/>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59" name="Freeform 92"/>
            <p:cNvSpPr/>
            <p:nvPr/>
          </p:nvSpPr>
          <p:spPr bwMode="auto">
            <a:xfrm>
              <a:off x="1928599" y="2266965"/>
              <a:ext cx="210503" cy="174716"/>
            </a:xfrm>
            <a:custGeom>
              <a:avLst/>
              <a:gdLst>
                <a:gd name="T0" fmla="*/ 3 w 42"/>
                <a:gd name="T1" fmla="*/ 28 h 35"/>
                <a:gd name="T2" fmla="*/ 4 w 42"/>
                <a:gd name="T3" fmla="*/ 34 h 35"/>
                <a:gd name="T4" fmla="*/ 7 w 42"/>
                <a:gd name="T5" fmla="*/ 34 h 35"/>
                <a:gd name="T6" fmla="*/ 9 w 42"/>
                <a:gd name="T7" fmla="*/ 34 h 35"/>
                <a:gd name="T8" fmla="*/ 10 w 42"/>
                <a:gd name="T9" fmla="*/ 32 h 35"/>
                <a:gd name="T10" fmla="*/ 13 w 42"/>
                <a:gd name="T11" fmla="*/ 32 h 35"/>
                <a:gd name="T12" fmla="*/ 19 w 42"/>
                <a:gd name="T13" fmla="*/ 29 h 35"/>
                <a:gd name="T14" fmla="*/ 24 w 42"/>
                <a:gd name="T15" fmla="*/ 20 h 35"/>
                <a:gd name="T16" fmla="*/ 28 w 42"/>
                <a:gd name="T17" fmla="*/ 17 h 35"/>
                <a:gd name="T18" fmla="*/ 31 w 42"/>
                <a:gd name="T19" fmla="*/ 16 h 35"/>
                <a:gd name="T20" fmla="*/ 36 w 42"/>
                <a:gd name="T21" fmla="*/ 15 h 35"/>
                <a:gd name="T22" fmla="*/ 42 w 42"/>
                <a:gd name="T23" fmla="*/ 10 h 35"/>
                <a:gd name="T24" fmla="*/ 40 w 42"/>
                <a:gd name="T25" fmla="*/ 9 h 35"/>
                <a:gd name="T26" fmla="*/ 39 w 42"/>
                <a:gd name="T27" fmla="*/ 8 h 35"/>
                <a:gd name="T28" fmla="*/ 36 w 42"/>
                <a:gd name="T29" fmla="*/ 5 h 35"/>
                <a:gd name="T30" fmla="*/ 33 w 42"/>
                <a:gd name="T31" fmla="*/ 4 h 35"/>
                <a:gd name="T32" fmla="*/ 32 w 42"/>
                <a:gd name="T33" fmla="*/ 6 h 35"/>
                <a:gd name="T34" fmla="*/ 31 w 42"/>
                <a:gd name="T35" fmla="*/ 5 h 35"/>
                <a:gd name="T36" fmla="*/ 30 w 42"/>
                <a:gd name="T37" fmla="*/ 4 h 35"/>
                <a:gd name="T38" fmla="*/ 27 w 42"/>
                <a:gd name="T39" fmla="*/ 3 h 35"/>
                <a:gd name="T40" fmla="*/ 24 w 42"/>
                <a:gd name="T41" fmla="*/ 3 h 35"/>
                <a:gd name="T42" fmla="*/ 25 w 42"/>
                <a:gd name="T43" fmla="*/ 1 h 35"/>
                <a:gd name="T44" fmla="*/ 25 w 42"/>
                <a:gd name="T45" fmla="*/ 1 h 35"/>
                <a:gd name="T46" fmla="*/ 19 w 42"/>
                <a:gd name="T47" fmla="*/ 1 h 35"/>
                <a:gd name="T48" fmla="*/ 15 w 42"/>
                <a:gd name="T49" fmla="*/ 2 h 35"/>
                <a:gd name="T50" fmla="*/ 11 w 42"/>
                <a:gd name="T51" fmla="*/ 5 h 35"/>
                <a:gd name="T52" fmla="*/ 12 w 42"/>
                <a:gd name="T53" fmla="*/ 6 h 35"/>
                <a:gd name="T54" fmla="*/ 11 w 42"/>
                <a:gd name="T55" fmla="*/ 7 h 35"/>
                <a:gd name="T56" fmla="*/ 12 w 42"/>
                <a:gd name="T57" fmla="*/ 8 h 35"/>
                <a:gd name="T58" fmla="*/ 11 w 42"/>
                <a:gd name="T59" fmla="*/ 10 h 35"/>
                <a:gd name="T60" fmla="*/ 9 w 42"/>
                <a:gd name="T61" fmla="*/ 11 h 35"/>
                <a:gd name="T62" fmla="*/ 6 w 42"/>
                <a:gd name="T63" fmla="*/ 17 h 35"/>
                <a:gd name="T64" fmla="*/ 4 w 42"/>
                <a:gd name="T65" fmla="*/ 18 h 35"/>
                <a:gd name="T66" fmla="*/ 4 w 42"/>
                <a:gd name="T67" fmla="*/ 20 h 35"/>
                <a:gd name="T68" fmla="*/ 1 w 42"/>
                <a:gd name="T69" fmla="*/ 24 h 35"/>
                <a:gd name="T70" fmla="*/ 0 w 42"/>
                <a:gd name="T71" fmla="*/ 26 h 35"/>
                <a:gd name="T72" fmla="*/ 3 w 42"/>
                <a:gd name="T73" fmla="*/ 2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 h="35">
                  <a:moveTo>
                    <a:pt x="3" y="28"/>
                  </a:moveTo>
                  <a:cubicBezTo>
                    <a:pt x="4" y="29"/>
                    <a:pt x="4" y="33"/>
                    <a:pt x="4" y="34"/>
                  </a:cubicBezTo>
                  <a:cubicBezTo>
                    <a:pt x="4" y="35"/>
                    <a:pt x="6" y="34"/>
                    <a:pt x="7" y="34"/>
                  </a:cubicBezTo>
                  <a:cubicBezTo>
                    <a:pt x="7" y="34"/>
                    <a:pt x="8" y="34"/>
                    <a:pt x="9" y="34"/>
                  </a:cubicBezTo>
                  <a:cubicBezTo>
                    <a:pt x="9" y="34"/>
                    <a:pt x="10" y="33"/>
                    <a:pt x="10" y="32"/>
                  </a:cubicBezTo>
                  <a:cubicBezTo>
                    <a:pt x="11" y="31"/>
                    <a:pt x="11" y="32"/>
                    <a:pt x="13" y="32"/>
                  </a:cubicBezTo>
                  <a:cubicBezTo>
                    <a:pt x="16" y="31"/>
                    <a:pt x="18" y="30"/>
                    <a:pt x="19" y="29"/>
                  </a:cubicBezTo>
                  <a:cubicBezTo>
                    <a:pt x="21" y="27"/>
                    <a:pt x="24" y="20"/>
                    <a:pt x="24" y="20"/>
                  </a:cubicBezTo>
                  <a:cubicBezTo>
                    <a:pt x="25" y="19"/>
                    <a:pt x="27" y="17"/>
                    <a:pt x="28" y="17"/>
                  </a:cubicBezTo>
                  <a:cubicBezTo>
                    <a:pt x="29" y="17"/>
                    <a:pt x="30" y="17"/>
                    <a:pt x="31" y="16"/>
                  </a:cubicBezTo>
                  <a:cubicBezTo>
                    <a:pt x="33" y="15"/>
                    <a:pt x="35" y="15"/>
                    <a:pt x="36" y="15"/>
                  </a:cubicBezTo>
                  <a:cubicBezTo>
                    <a:pt x="38" y="14"/>
                    <a:pt x="41" y="11"/>
                    <a:pt x="42" y="10"/>
                  </a:cubicBezTo>
                  <a:cubicBezTo>
                    <a:pt x="42" y="10"/>
                    <a:pt x="41" y="9"/>
                    <a:pt x="40" y="9"/>
                  </a:cubicBezTo>
                  <a:cubicBezTo>
                    <a:pt x="39" y="9"/>
                    <a:pt x="39" y="8"/>
                    <a:pt x="39" y="8"/>
                  </a:cubicBezTo>
                  <a:cubicBezTo>
                    <a:pt x="39" y="8"/>
                    <a:pt x="37" y="6"/>
                    <a:pt x="36" y="5"/>
                  </a:cubicBezTo>
                  <a:cubicBezTo>
                    <a:pt x="36" y="4"/>
                    <a:pt x="34" y="4"/>
                    <a:pt x="33" y="4"/>
                  </a:cubicBezTo>
                  <a:cubicBezTo>
                    <a:pt x="32" y="5"/>
                    <a:pt x="33" y="5"/>
                    <a:pt x="32" y="6"/>
                  </a:cubicBezTo>
                  <a:cubicBezTo>
                    <a:pt x="31" y="6"/>
                    <a:pt x="31" y="5"/>
                    <a:pt x="31" y="5"/>
                  </a:cubicBezTo>
                  <a:cubicBezTo>
                    <a:pt x="31" y="4"/>
                    <a:pt x="31" y="4"/>
                    <a:pt x="30" y="4"/>
                  </a:cubicBezTo>
                  <a:cubicBezTo>
                    <a:pt x="29" y="4"/>
                    <a:pt x="28" y="3"/>
                    <a:pt x="27" y="3"/>
                  </a:cubicBezTo>
                  <a:cubicBezTo>
                    <a:pt x="26" y="2"/>
                    <a:pt x="25" y="3"/>
                    <a:pt x="24" y="3"/>
                  </a:cubicBezTo>
                  <a:cubicBezTo>
                    <a:pt x="22" y="3"/>
                    <a:pt x="25" y="2"/>
                    <a:pt x="25" y="1"/>
                  </a:cubicBezTo>
                  <a:cubicBezTo>
                    <a:pt x="26" y="1"/>
                    <a:pt x="26" y="0"/>
                    <a:pt x="25" y="1"/>
                  </a:cubicBezTo>
                  <a:cubicBezTo>
                    <a:pt x="23" y="1"/>
                    <a:pt x="21" y="1"/>
                    <a:pt x="19" y="1"/>
                  </a:cubicBezTo>
                  <a:cubicBezTo>
                    <a:pt x="18" y="1"/>
                    <a:pt x="17" y="2"/>
                    <a:pt x="15" y="2"/>
                  </a:cubicBezTo>
                  <a:cubicBezTo>
                    <a:pt x="13" y="3"/>
                    <a:pt x="12" y="4"/>
                    <a:pt x="11" y="5"/>
                  </a:cubicBezTo>
                  <a:cubicBezTo>
                    <a:pt x="10" y="6"/>
                    <a:pt x="12" y="6"/>
                    <a:pt x="12" y="6"/>
                  </a:cubicBezTo>
                  <a:cubicBezTo>
                    <a:pt x="12" y="6"/>
                    <a:pt x="12" y="7"/>
                    <a:pt x="11" y="7"/>
                  </a:cubicBezTo>
                  <a:cubicBezTo>
                    <a:pt x="11" y="8"/>
                    <a:pt x="12" y="8"/>
                    <a:pt x="12" y="8"/>
                  </a:cubicBezTo>
                  <a:cubicBezTo>
                    <a:pt x="12" y="8"/>
                    <a:pt x="12" y="10"/>
                    <a:pt x="11" y="10"/>
                  </a:cubicBezTo>
                  <a:cubicBezTo>
                    <a:pt x="10" y="10"/>
                    <a:pt x="10" y="10"/>
                    <a:pt x="9" y="11"/>
                  </a:cubicBezTo>
                  <a:cubicBezTo>
                    <a:pt x="8" y="13"/>
                    <a:pt x="6" y="16"/>
                    <a:pt x="6" y="17"/>
                  </a:cubicBezTo>
                  <a:cubicBezTo>
                    <a:pt x="6" y="17"/>
                    <a:pt x="5" y="18"/>
                    <a:pt x="4" y="18"/>
                  </a:cubicBezTo>
                  <a:cubicBezTo>
                    <a:pt x="3" y="19"/>
                    <a:pt x="4" y="19"/>
                    <a:pt x="4" y="20"/>
                  </a:cubicBezTo>
                  <a:cubicBezTo>
                    <a:pt x="4" y="20"/>
                    <a:pt x="2" y="24"/>
                    <a:pt x="1" y="24"/>
                  </a:cubicBezTo>
                  <a:cubicBezTo>
                    <a:pt x="0" y="25"/>
                    <a:pt x="0" y="25"/>
                    <a:pt x="0" y="26"/>
                  </a:cubicBezTo>
                  <a:cubicBezTo>
                    <a:pt x="0" y="27"/>
                    <a:pt x="2" y="27"/>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60" name="Freeform 93"/>
            <p:cNvSpPr/>
            <p:nvPr/>
          </p:nvSpPr>
          <p:spPr bwMode="auto">
            <a:xfrm>
              <a:off x="2033850" y="2325906"/>
              <a:ext cx="309439" cy="225237"/>
            </a:xfrm>
            <a:custGeom>
              <a:avLst/>
              <a:gdLst>
                <a:gd name="T0" fmla="*/ 10 w 62"/>
                <a:gd name="T1" fmla="*/ 6 h 45"/>
                <a:gd name="T2" fmla="*/ 5 w 62"/>
                <a:gd name="T3" fmla="*/ 9 h 45"/>
                <a:gd name="T4" fmla="*/ 6 w 62"/>
                <a:gd name="T5" fmla="*/ 11 h 45"/>
                <a:gd name="T6" fmla="*/ 1 w 62"/>
                <a:gd name="T7" fmla="*/ 16 h 45"/>
                <a:gd name="T8" fmla="*/ 2 w 62"/>
                <a:gd name="T9" fmla="*/ 18 h 45"/>
                <a:gd name="T10" fmla="*/ 4 w 62"/>
                <a:gd name="T11" fmla="*/ 20 h 45"/>
                <a:gd name="T12" fmla="*/ 11 w 62"/>
                <a:gd name="T13" fmla="*/ 19 h 45"/>
                <a:gd name="T14" fmla="*/ 9 w 62"/>
                <a:gd name="T15" fmla="*/ 20 h 45"/>
                <a:gd name="T16" fmla="*/ 2 w 62"/>
                <a:gd name="T17" fmla="*/ 22 h 45"/>
                <a:gd name="T18" fmla="*/ 4 w 62"/>
                <a:gd name="T19" fmla="*/ 27 h 45"/>
                <a:gd name="T20" fmla="*/ 8 w 62"/>
                <a:gd name="T21" fmla="*/ 27 h 45"/>
                <a:gd name="T22" fmla="*/ 17 w 62"/>
                <a:gd name="T23" fmla="*/ 26 h 45"/>
                <a:gd name="T24" fmla="*/ 25 w 62"/>
                <a:gd name="T25" fmla="*/ 28 h 45"/>
                <a:gd name="T26" fmla="*/ 22 w 62"/>
                <a:gd name="T27" fmla="*/ 30 h 45"/>
                <a:gd name="T28" fmla="*/ 17 w 62"/>
                <a:gd name="T29" fmla="*/ 31 h 45"/>
                <a:gd name="T30" fmla="*/ 7 w 62"/>
                <a:gd name="T31" fmla="*/ 31 h 45"/>
                <a:gd name="T32" fmla="*/ 2 w 62"/>
                <a:gd name="T33" fmla="*/ 35 h 45"/>
                <a:gd name="T34" fmla="*/ 5 w 62"/>
                <a:gd name="T35" fmla="*/ 39 h 45"/>
                <a:gd name="T36" fmla="*/ 12 w 62"/>
                <a:gd name="T37" fmla="*/ 41 h 45"/>
                <a:gd name="T38" fmla="*/ 14 w 62"/>
                <a:gd name="T39" fmla="*/ 45 h 45"/>
                <a:gd name="T40" fmla="*/ 24 w 62"/>
                <a:gd name="T41" fmla="*/ 44 h 45"/>
                <a:gd name="T42" fmla="*/ 35 w 62"/>
                <a:gd name="T43" fmla="*/ 41 h 45"/>
                <a:gd name="T44" fmla="*/ 40 w 62"/>
                <a:gd name="T45" fmla="*/ 41 h 45"/>
                <a:gd name="T46" fmla="*/ 43 w 62"/>
                <a:gd name="T47" fmla="*/ 42 h 45"/>
                <a:gd name="T48" fmla="*/ 51 w 62"/>
                <a:gd name="T49" fmla="*/ 43 h 45"/>
                <a:gd name="T50" fmla="*/ 57 w 62"/>
                <a:gd name="T51" fmla="*/ 39 h 45"/>
                <a:gd name="T52" fmla="*/ 55 w 62"/>
                <a:gd name="T53" fmla="*/ 37 h 45"/>
                <a:gd name="T54" fmla="*/ 51 w 62"/>
                <a:gd name="T55" fmla="*/ 38 h 45"/>
                <a:gd name="T56" fmla="*/ 51 w 62"/>
                <a:gd name="T57" fmla="*/ 36 h 45"/>
                <a:gd name="T58" fmla="*/ 51 w 62"/>
                <a:gd name="T59" fmla="*/ 34 h 45"/>
                <a:gd name="T60" fmla="*/ 54 w 62"/>
                <a:gd name="T61" fmla="*/ 36 h 45"/>
                <a:gd name="T62" fmla="*/ 56 w 62"/>
                <a:gd name="T63" fmla="*/ 34 h 45"/>
                <a:gd name="T64" fmla="*/ 60 w 62"/>
                <a:gd name="T65" fmla="*/ 35 h 45"/>
                <a:gd name="T66" fmla="*/ 60 w 62"/>
                <a:gd name="T67" fmla="*/ 33 h 45"/>
                <a:gd name="T68" fmla="*/ 60 w 62"/>
                <a:gd name="T69" fmla="*/ 31 h 45"/>
                <a:gd name="T70" fmla="*/ 56 w 62"/>
                <a:gd name="T71" fmla="*/ 30 h 45"/>
                <a:gd name="T72" fmla="*/ 51 w 62"/>
                <a:gd name="T73" fmla="*/ 24 h 45"/>
                <a:gd name="T74" fmla="*/ 54 w 62"/>
                <a:gd name="T75" fmla="*/ 8 h 45"/>
                <a:gd name="T76" fmla="*/ 52 w 62"/>
                <a:gd name="T77" fmla="*/ 3 h 45"/>
                <a:gd name="T78" fmla="*/ 48 w 62"/>
                <a:gd name="T79" fmla="*/ 2 h 45"/>
                <a:gd name="T80" fmla="*/ 46 w 62"/>
                <a:gd name="T81" fmla="*/ 3 h 45"/>
                <a:gd name="T82" fmla="*/ 45 w 62"/>
                <a:gd name="T83" fmla="*/ 7 h 45"/>
                <a:gd name="T84" fmla="*/ 43 w 62"/>
                <a:gd name="T85" fmla="*/ 17 h 45"/>
                <a:gd name="T86" fmla="*/ 40 w 62"/>
                <a:gd name="T87" fmla="*/ 17 h 45"/>
                <a:gd name="T88" fmla="*/ 39 w 62"/>
                <a:gd name="T89" fmla="*/ 4 h 45"/>
                <a:gd name="T90" fmla="*/ 35 w 62"/>
                <a:gd name="T91" fmla="*/ 4 h 45"/>
                <a:gd name="T92" fmla="*/ 37 w 62"/>
                <a:gd name="T93" fmla="*/ 8 h 45"/>
                <a:gd name="T94" fmla="*/ 29 w 62"/>
                <a:gd name="T95" fmla="*/ 9 h 45"/>
                <a:gd name="T96" fmla="*/ 31 w 62"/>
                <a:gd name="T97" fmla="*/ 4 h 45"/>
                <a:gd name="T98" fmla="*/ 28 w 62"/>
                <a:gd name="T99" fmla="*/ 4 h 45"/>
                <a:gd name="T100" fmla="*/ 23 w 62"/>
                <a:gd name="T101" fmla="*/ 7 h 45"/>
                <a:gd name="T102" fmla="*/ 23 w 62"/>
                <a:gd name="T103" fmla="*/ 5 h 45"/>
                <a:gd name="T104" fmla="*/ 24 w 62"/>
                <a:gd name="T105" fmla="*/ 1 h 45"/>
                <a:gd name="T106" fmla="*/ 18 w 62"/>
                <a:gd name="T10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45">
                  <a:moveTo>
                    <a:pt x="13" y="5"/>
                  </a:moveTo>
                  <a:cubicBezTo>
                    <a:pt x="12" y="5"/>
                    <a:pt x="11" y="6"/>
                    <a:pt x="10" y="6"/>
                  </a:cubicBezTo>
                  <a:cubicBezTo>
                    <a:pt x="10" y="7"/>
                    <a:pt x="9" y="7"/>
                    <a:pt x="8" y="7"/>
                  </a:cubicBezTo>
                  <a:cubicBezTo>
                    <a:pt x="7" y="7"/>
                    <a:pt x="5" y="8"/>
                    <a:pt x="5" y="9"/>
                  </a:cubicBezTo>
                  <a:cubicBezTo>
                    <a:pt x="5" y="9"/>
                    <a:pt x="5" y="10"/>
                    <a:pt x="5" y="10"/>
                  </a:cubicBezTo>
                  <a:cubicBezTo>
                    <a:pt x="5" y="11"/>
                    <a:pt x="6" y="11"/>
                    <a:pt x="6" y="11"/>
                  </a:cubicBezTo>
                  <a:cubicBezTo>
                    <a:pt x="5" y="12"/>
                    <a:pt x="3" y="13"/>
                    <a:pt x="2" y="13"/>
                  </a:cubicBezTo>
                  <a:cubicBezTo>
                    <a:pt x="2" y="14"/>
                    <a:pt x="1" y="15"/>
                    <a:pt x="1" y="16"/>
                  </a:cubicBezTo>
                  <a:cubicBezTo>
                    <a:pt x="0" y="17"/>
                    <a:pt x="0" y="17"/>
                    <a:pt x="1" y="17"/>
                  </a:cubicBezTo>
                  <a:cubicBezTo>
                    <a:pt x="2" y="17"/>
                    <a:pt x="0" y="18"/>
                    <a:pt x="2" y="18"/>
                  </a:cubicBezTo>
                  <a:cubicBezTo>
                    <a:pt x="3" y="18"/>
                    <a:pt x="4" y="18"/>
                    <a:pt x="4" y="18"/>
                  </a:cubicBezTo>
                  <a:cubicBezTo>
                    <a:pt x="4" y="19"/>
                    <a:pt x="3" y="20"/>
                    <a:pt x="4" y="20"/>
                  </a:cubicBezTo>
                  <a:cubicBezTo>
                    <a:pt x="5" y="19"/>
                    <a:pt x="7" y="20"/>
                    <a:pt x="8" y="20"/>
                  </a:cubicBezTo>
                  <a:cubicBezTo>
                    <a:pt x="9" y="19"/>
                    <a:pt x="9" y="19"/>
                    <a:pt x="11" y="19"/>
                  </a:cubicBezTo>
                  <a:cubicBezTo>
                    <a:pt x="12" y="19"/>
                    <a:pt x="14" y="20"/>
                    <a:pt x="13" y="20"/>
                  </a:cubicBezTo>
                  <a:cubicBezTo>
                    <a:pt x="13" y="20"/>
                    <a:pt x="10" y="20"/>
                    <a:pt x="9" y="20"/>
                  </a:cubicBezTo>
                  <a:cubicBezTo>
                    <a:pt x="9" y="20"/>
                    <a:pt x="8" y="21"/>
                    <a:pt x="6" y="21"/>
                  </a:cubicBezTo>
                  <a:cubicBezTo>
                    <a:pt x="5" y="21"/>
                    <a:pt x="2" y="22"/>
                    <a:pt x="2" y="22"/>
                  </a:cubicBezTo>
                  <a:cubicBezTo>
                    <a:pt x="2" y="22"/>
                    <a:pt x="1" y="25"/>
                    <a:pt x="2" y="26"/>
                  </a:cubicBezTo>
                  <a:cubicBezTo>
                    <a:pt x="2" y="26"/>
                    <a:pt x="3" y="27"/>
                    <a:pt x="4" y="27"/>
                  </a:cubicBezTo>
                  <a:cubicBezTo>
                    <a:pt x="6" y="27"/>
                    <a:pt x="6" y="28"/>
                    <a:pt x="7" y="27"/>
                  </a:cubicBezTo>
                  <a:cubicBezTo>
                    <a:pt x="7" y="27"/>
                    <a:pt x="7" y="27"/>
                    <a:pt x="8" y="27"/>
                  </a:cubicBezTo>
                  <a:cubicBezTo>
                    <a:pt x="10" y="27"/>
                    <a:pt x="10" y="27"/>
                    <a:pt x="12" y="27"/>
                  </a:cubicBezTo>
                  <a:cubicBezTo>
                    <a:pt x="13" y="26"/>
                    <a:pt x="17" y="25"/>
                    <a:pt x="17" y="26"/>
                  </a:cubicBezTo>
                  <a:cubicBezTo>
                    <a:pt x="18" y="26"/>
                    <a:pt x="19" y="27"/>
                    <a:pt x="20" y="27"/>
                  </a:cubicBezTo>
                  <a:cubicBezTo>
                    <a:pt x="22" y="27"/>
                    <a:pt x="26" y="27"/>
                    <a:pt x="25" y="28"/>
                  </a:cubicBezTo>
                  <a:cubicBezTo>
                    <a:pt x="24" y="28"/>
                    <a:pt x="21" y="29"/>
                    <a:pt x="21" y="29"/>
                  </a:cubicBezTo>
                  <a:cubicBezTo>
                    <a:pt x="22" y="29"/>
                    <a:pt x="23" y="30"/>
                    <a:pt x="22" y="30"/>
                  </a:cubicBezTo>
                  <a:cubicBezTo>
                    <a:pt x="22" y="30"/>
                    <a:pt x="21" y="31"/>
                    <a:pt x="21" y="31"/>
                  </a:cubicBezTo>
                  <a:cubicBezTo>
                    <a:pt x="20" y="31"/>
                    <a:pt x="18" y="31"/>
                    <a:pt x="17" y="31"/>
                  </a:cubicBezTo>
                  <a:cubicBezTo>
                    <a:pt x="16" y="31"/>
                    <a:pt x="12" y="32"/>
                    <a:pt x="11" y="32"/>
                  </a:cubicBezTo>
                  <a:cubicBezTo>
                    <a:pt x="10" y="32"/>
                    <a:pt x="9" y="31"/>
                    <a:pt x="7" y="31"/>
                  </a:cubicBezTo>
                  <a:cubicBezTo>
                    <a:pt x="5" y="31"/>
                    <a:pt x="2" y="32"/>
                    <a:pt x="3" y="32"/>
                  </a:cubicBezTo>
                  <a:cubicBezTo>
                    <a:pt x="3" y="33"/>
                    <a:pt x="2" y="35"/>
                    <a:pt x="2" y="35"/>
                  </a:cubicBezTo>
                  <a:cubicBezTo>
                    <a:pt x="3" y="35"/>
                    <a:pt x="4" y="36"/>
                    <a:pt x="4" y="37"/>
                  </a:cubicBezTo>
                  <a:cubicBezTo>
                    <a:pt x="3" y="38"/>
                    <a:pt x="4" y="39"/>
                    <a:pt x="5" y="39"/>
                  </a:cubicBezTo>
                  <a:cubicBezTo>
                    <a:pt x="7" y="40"/>
                    <a:pt x="10" y="39"/>
                    <a:pt x="11" y="40"/>
                  </a:cubicBezTo>
                  <a:cubicBezTo>
                    <a:pt x="11" y="40"/>
                    <a:pt x="13" y="40"/>
                    <a:pt x="12" y="41"/>
                  </a:cubicBezTo>
                  <a:cubicBezTo>
                    <a:pt x="12" y="42"/>
                    <a:pt x="11" y="42"/>
                    <a:pt x="12" y="43"/>
                  </a:cubicBezTo>
                  <a:cubicBezTo>
                    <a:pt x="12" y="44"/>
                    <a:pt x="13" y="45"/>
                    <a:pt x="14" y="45"/>
                  </a:cubicBezTo>
                  <a:cubicBezTo>
                    <a:pt x="16" y="45"/>
                    <a:pt x="20" y="43"/>
                    <a:pt x="21" y="44"/>
                  </a:cubicBezTo>
                  <a:cubicBezTo>
                    <a:pt x="22" y="44"/>
                    <a:pt x="23" y="44"/>
                    <a:pt x="24" y="44"/>
                  </a:cubicBezTo>
                  <a:cubicBezTo>
                    <a:pt x="26" y="44"/>
                    <a:pt x="28" y="42"/>
                    <a:pt x="29" y="42"/>
                  </a:cubicBezTo>
                  <a:cubicBezTo>
                    <a:pt x="30" y="42"/>
                    <a:pt x="35" y="41"/>
                    <a:pt x="35" y="41"/>
                  </a:cubicBezTo>
                  <a:cubicBezTo>
                    <a:pt x="36" y="41"/>
                    <a:pt x="37" y="40"/>
                    <a:pt x="38" y="40"/>
                  </a:cubicBezTo>
                  <a:cubicBezTo>
                    <a:pt x="39" y="40"/>
                    <a:pt x="39" y="41"/>
                    <a:pt x="40" y="41"/>
                  </a:cubicBezTo>
                  <a:cubicBezTo>
                    <a:pt x="42" y="41"/>
                    <a:pt x="45" y="41"/>
                    <a:pt x="44" y="41"/>
                  </a:cubicBezTo>
                  <a:cubicBezTo>
                    <a:pt x="44" y="41"/>
                    <a:pt x="42" y="42"/>
                    <a:pt x="43" y="42"/>
                  </a:cubicBezTo>
                  <a:cubicBezTo>
                    <a:pt x="44" y="42"/>
                    <a:pt x="46" y="42"/>
                    <a:pt x="47" y="42"/>
                  </a:cubicBezTo>
                  <a:cubicBezTo>
                    <a:pt x="49" y="43"/>
                    <a:pt x="50" y="43"/>
                    <a:pt x="51" y="43"/>
                  </a:cubicBezTo>
                  <a:cubicBezTo>
                    <a:pt x="52" y="43"/>
                    <a:pt x="56" y="41"/>
                    <a:pt x="56" y="41"/>
                  </a:cubicBezTo>
                  <a:cubicBezTo>
                    <a:pt x="56" y="40"/>
                    <a:pt x="57" y="39"/>
                    <a:pt x="57" y="39"/>
                  </a:cubicBezTo>
                  <a:cubicBezTo>
                    <a:pt x="57" y="39"/>
                    <a:pt x="56" y="40"/>
                    <a:pt x="56" y="39"/>
                  </a:cubicBezTo>
                  <a:cubicBezTo>
                    <a:pt x="56" y="38"/>
                    <a:pt x="56" y="37"/>
                    <a:pt x="55" y="37"/>
                  </a:cubicBezTo>
                  <a:cubicBezTo>
                    <a:pt x="55" y="37"/>
                    <a:pt x="53" y="38"/>
                    <a:pt x="52" y="38"/>
                  </a:cubicBezTo>
                  <a:cubicBezTo>
                    <a:pt x="52" y="38"/>
                    <a:pt x="52" y="38"/>
                    <a:pt x="51" y="38"/>
                  </a:cubicBezTo>
                  <a:cubicBezTo>
                    <a:pt x="50" y="38"/>
                    <a:pt x="49" y="39"/>
                    <a:pt x="49" y="38"/>
                  </a:cubicBezTo>
                  <a:cubicBezTo>
                    <a:pt x="50" y="37"/>
                    <a:pt x="51" y="37"/>
                    <a:pt x="51" y="36"/>
                  </a:cubicBezTo>
                  <a:cubicBezTo>
                    <a:pt x="50" y="36"/>
                    <a:pt x="49" y="37"/>
                    <a:pt x="49" y="36"/>
                  </a:cubicBezTo>
                  <a:cubicBezTo>
                    <a:pt x="50" y="35"/>
                    <a:pt x="51" y="34"/>
                    <a:pt x="51" y="34"/>
                  </a:cubicBezTo>
                  <a:cubicBezTo>
                    <a:pt x="51" y="35"/>
                    <a:pt x="51" y="36"/>
                    <a:pt x="52" y="36"/>
                  </a:cubicBezTo>
                  <a:cubicBezTo>
                    <a:pt x="53" y="36"/>
                    <a:pt x="55" y="36"/>
                    <a:pt x="54" y="36"/>
                  </a:cubicBezTo>
                  <a:cubicBezTo>
                    <a:pt x="53" y="35"/>
                    <a:pt x="52" y="35"/>
                    <a:pt x="54" y="35"/>
                  </a:cubicBezTo>
                  <a:cubicBezTo>
                    <a:pt x="55" y="35"/>
                    <a:pt x="55" y="34"/>
                    <a:pt x="56" y="34"/>
                  </a:cubicBezTo>
                  <a:cubicBezTo>
                    <a:pt x="57" y="35"/>
                    <a:pt x="58" y="34"/>
                    <a:pt x="59" y="35"/>
                  </a:cubicBezTo>
                  <a:cubicBezTo>
                    <a:pt x="59" y="35"/>
                    <a:pt x="60" y="36"/>
                    <a:pt x="60" y="35"/>
                  </a:cubicBezTo>
                  <a:cubicBezTo>
                    <a:pt x="61" y="35"/>
                    <a:pt x="62" y="34"/>
                    <a:pt x="61" y="34"/>
                  </a:cubicBezTo>
                  <a:cubicBezTo>
                    <a:pt x="61" y="33"/>
                    <a:pt x="60" y="33"/>
                    <a:pt x="60" y="33"/>
                  </a:cubicBezTo>
                  <a:cubicBezTo>
                    <a:pt x="61" y="32"/>
                    <a:pt x="62" y="32"/>
                    <a:pt x="62" y="32"/>
                  </a:cubicBezTo>
                  <a:cubicBezTo>
                    <a:pt x="61" y="31"/>
                    <a:pt x="60" y="31"/>
                    <a:pt x="60" y="31"/>
                  </a:cubicBezTo>
                  <a:cubicBezTo>
                    <a:pt x="59" y="31"/>
                    <a:pt x="58" y="32"/>
                    <a:pt x="57" y="32"/>
                  </a:cubicBezTo>
                  <a:cubicBezTo>
                    <a:pt x="57" y="31"/>
                    <a:pt x="57" y="31"/>
                    <a:pt x="56" y="30"/>
                  </a:cubicBezTo>
                  <a:cubicBezTo>
                    <a:pt x="55" y="28"/>
                    <a:pt x="55" y="28"/>
                    <a:pt x="54" y="27"/>
                  </a:cubicBezTo>
                  <a:cubicBezTo>
                    <a:pt x="53" y="27"/>
                    <a:pt x="51" y="25"/>
                    <a:pt x="51" y="24"/>
                  </a:cubicBezTo>
                  <a:cubicBezTo>
                    <a:pt x="50" y="23"/>
                    <a:pt x="53" y="14"/>
                    <a:pt x="53" y="13"/>
                  </a:cubicBezTo>
                  <a:cubicBezTo>
                    <a:pt x="54" y="12"/>
                    <a:pt x="54" y="9"/>
                    <a:pt x="54" y="8"/>
                  </a:cubicBezTo>
                  <a:cubicBezTo>
                    <a:pt x="55" y="8"/>
                    <a:pt x="54" y="7"/>
                    <a:pt x="54" y="6"/>
                  </a:cubicBezTo>
                  <a:cubicBezTo>
                    <a:pt x="53" y="5"/>
                    <a:pt x="52" y="4"/>
                    <a:pt x="52" y="3"/>
                  </a:cubicBezTo>
                  <a:cubicBezTo>
                    <a:pt x="51" y="2"/>
                    <a:pt x="50" y="1"/>
                    <a:pt x="50" y="1"/>
                  </a:cubicBezTo>
                  <a:cubicBezTo>
                    <a:pt x="49" y="1"/>
                    <a:pt x="49" y="3"/>
                    <a:pt x="48" y="2"/>
                  </a:cubicBezTo>
                  <a:cubicBezTo>
                    <a:pt x="47" y="2"/>
                    <a:pt x="46" y="1"/>
                    <a:pt x="46" y="1"/>
                  </a:cubicBezTo>
                  <a:cubicBezTo>
                    <a:pt x="45" y="2"/>
                    <a:pt x="46" y="3"/>
                    <a:pt x="46" y="3"/>
                  </a:cubicBezTo>
                  <a:cubicBezTo>
                    <a:pt x="45" y="3"/>
                    <a:pt x="45" y="3"/>
                    <a:pt x="44" y="4"/>
                  </a:cubicBezTo>
                  <a:cubicBezTo>
                    <a:pt x="44" y="5"/>
                    <a:pt x="45" y="7"/>
                    <a:pt x="45" y="7"/>
                  </a:cubicBezTo>
                  <a:cubicBezTo>
                    <a:pt x="45" y="8"/>
                    <a:pt x="44" y="12"/>
                    <a:pt x="44" y="13"/>
                  </a:cubicBezTo>
                  <a:cubicBezTo>
                    <a:pt x="43" y="14"/>
                    <a:pt x="43" y="17"/>
                    <a:pt x="43" y="17"/>
                  </a:cubicBezTo>
                  <a:cubicBezTo>
                    <a:pt x="43" y="18"/>
                    <a:pt x="42" y="18"/>
                    <a:pt x="41" y="18"/>
                  </a:cubicBezTo>
                  <a:cubicBezTo>
                    <a:pt x="41" y="18"/>
                    <a:pt x="40" y="17"/>
                    <a:pt x="40" y="17"/>
                  </a:cubicBezTo>
                  <a:cubicBezTo>
                    <a:pt x="40" y="17"/>
                    <a:pt x="41" y="9"/>
                    <a:pt x="41" y="8"/>
                  </a:cubicBezTo>
                  <a:cubicBezTo>
                    <a:pt x="41" y="8"/>
                    <a:pt x="38" y="5"/>
                    <a:pt x="39" y="4"/>
                  </a:cubicBezTo>
                  <a:cubicBezTo>
                    <a:pt x="39" y="3"/>
                    <a:pt x="35" y="2"/>
                    <a:pt x="35" y="2"/>
                  </a:cubicBezTo>
                  <a:cubicBezTo>
                    <a:pt x="35" y="2"/>
                    <a:pt x="35" y="4"/>
                    <a:pt x="35" y="4"/>
                  </a:cubicBezTo>
                  <a:cubicBezTo>
                    <a:pt x="36" y="5"/>
                    <a:pt x="37" y="5"/>
                    <a:pt x="37" y="6"/>
                  </a:cubicBezTo>
                  <a:cubicBezTo>
                    <a:pt x="37" y="7"/>
                    <a:pt x="38" y="8"/>
                    <a:pt x="37" y="8"/>
                  </a:cubicBezTo>
                  <a:cubicBezTo>
                    <a:pt x="35" y="8"/>
                    <a:pt x="35" y="8"/>
                    <a:pt x="34" y="8"/>
                  </a:cubicBezTo>
                  <a:cubicBezTo>
                    <a:pt x="32" y="8"/>
                    <a:pt x="29" y="10"/>
                    <a:pt x="29" y="9"/>
                  </a:cubicBezTo>
                  <a:cubicBezTo>
                    <a:pt x="28" y="9"/>
                    <a:pt x="33" y="7"/>
                    <a:pt x="33" y="6"/>
                  </a:cubicBezTo>
                  <a:cubicBezTo>
                    <a:pt x="33" y="4"/>
                    <a:pt x="31" y="4"/>
                    <a:pt x="31" y="4"/>
                  </a:cubicBezTo>
                  <a:cubicBezTo>
                    <a:pt x="31" y="3"/>
                    <a:pt x="29" y="2"/>
                    <a:pt x="28" y="2"/>
                  </a:cubicBezTo>
                  <a:cubicBezTo>
                    <a:pt x="28" y="3"/>
                    <a:pt x="28" y="4"/>
                    <a:pt x="28" y="4"/>
                  </a:cubicBezTo>
                  <a:cubicBezTo>
                    <a:pt x="27" y="5"/>
                    <a:pt x="26" y="8"/>
                    <a:pt x="25" y="8"/>
                  </a:cubicBezTo>
                  <a:cubicBezTo>
                    <a:pt x="24" y="8"/>
                    <a:pt x="24" y="7"/>
                    <a:pt x="23" y="7"/>
                  </a:cubicBezTo>
                  <a:cubicBezTo>
                    <a:pt x="23" y="7"/>
                    <a:pt x="21" y="8"/>
                    <a:pt x="21" y="8"/>
                  </a:cubicBezTo>
                  <a:cubicBezTo>
                    <a:pt x="20" y="7"/>
                    <a:pt x="22" y="5"/>
                    <a:pt x="23" y="5"/>
                  </a:cubicBezTo>
                  <a:cubicBezTo>
                    <a:pt x="24" y="4"/>
                    <a:pt x="24" y="4"/>
                    <a:pt x="25" y="3"/>
                  </a:cubicBezTo>
                  <a:cubicBezTo>
                    <a:pt x="25" y="2"/>
                    <a:pt x="25" y="1"/>
                    <a:pt x="24" y="1"/>
                  </a:cubicBezTo>
                  <a:cubicBezTo>
                    <a:pt x="24" y="0"/>
                    <a:pt x="22" y="0"/>
                    <a:pt x="22" y="0"/>
                  </a:cubicBezTo>
                  <a:cubicBezTo>
                    <a:pt x="21" y="1"/>
                    <a:pt x="19" y="2"/>
                    <a:pt x="18" y="3"/>
                  </a:cubicBezTo>
                  <a:cubicBezTo>
                    <a:pt x="17" y="3"/>
                    <a:pt x="13" y="5"/>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61" name="Freeform 94"/>
            <p:cNvSpPr/>
            <p:nvPr/>
          </p:nvSpPr>
          <p:spPr bwMode="auto">
            <a:xfrm>
              <a:off x="2282242" y="2300645"/>
              <a:ext cx="61047" cy="50520"/>
            </a:xfrm>
            <a:custGeom>
              <a:avLst/>
              <a:gdLst>
                <a:gd name="T0" fmla="*/ 3 w 12"/>
                <a:gd name="T1" fmla="*/ 6 h 10"/>
                <a:gd name="T2" fmla="*/ 5 w 12"/>
                <a:gd name="T3" fmla="*/ 9 h 10"/>
                <a:gd name="T4" fmla="*/ 6 w 12"/>
                <a:gd name="T5" fmla="*/ 8 h 10"/>
                <a:gd name="T6" fmla="*/ 8 w 12"/>
                <a:gd name="T7" fmla="*/ 7 h 10"/>
                <a:gd name="T8" fmla="*/ 10 w 12"/>
                <a:gd name="T9" fmla="*/ 3 h 10"/>
                <a:gd name="T10" fmla="*/ 11 w 12"/>
                <a:gd name="T11" fmla="*/ 1 h 10"/>
                <a:gd name="T12" fmla="*/ 3 w 12"/>
                <a:gd name="T13" fmla="*/ 0 h 10"/>
                <a:gd name="T14" fmla="*/ 1 w 12"/>
                <a:gd name="T15" fmla="*/ 3 h 10"/>
                <a:gd name="T16" fmla="*/ 3 w 12"/>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3" y="6"/>
                  </a:moveTo>
                  <a:cubicBezTo>
                    <a:pt x="4" y="6"/>
                    <a:pt x="4" y="7"/>
                    <a:pt x="5" y="9"/>
                  </a:cubicBezTo>
                  <a:cubicBezTo>
                    <a:pt x="5" y="10"/>
                    <a:pt x="6" y="8"/>
                    <a:pt x="6" y="8"/>
                  </a:cubicBezTo>
                  <a:cubicBezTo>
                    <a:pt x="7" y="7"/>
                    <a:pt x="7" y="7"/>
                    <a:pt x="8" y="7"/>
                  </a:cubicBezTo>
                  <a:cubicBezTo>
                    <a:pt x="8" y="6"/>
                    <a:pt x="9" y="5"/>
                    <a:pt x="10" y="3"/>
                  </a:cubicBezTo>
                  <a:cubicBezTo>
                    <a:pt x="11" y="2"/>
                    <a:pt x="12" y="1"/>
                    <a:pt x="11" y="1"/>
                  </a:cubicBezTo>
                  <a:cubicBezTo>
                    <a:pt x="10" y="0"/>
                    <a:pt x="3" y="0"/>
                    <a:pt x="3" y="0"/>
                  </a:cubicBezTo>
                  <a:cubicBezTo>
                    <a:pt x="2" y="1"/>
                    <a:pt x="1" y="2"/>
                    <a:pt x="1" y="3"/>
                  </a:cubicBezTo>
                  <a:cubicBezTo>
                    <a:pt x="0" y="4"/>
                    <a:pt x="2"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62" name="Freeform 95"/>
            <p:cNvSpPr/>
            <p:nvPr/>
          </p:nvSpPr>
          <p:spPr bwMode="auto">
            <a:xfrm>
              <a:off x="1720203" y="2504831"/>
              <a:ext cx="14735" cy="16840"/>
            </a:xfrm>
            <a:custGeom>
              <a:avLst/>
              <a:gdLst>
                <a:gd name="T0" fmla="*/ 2 w 3"/>
                <a:gd name="T1" fmla="*/ 3 h 3"/>
                <a:gd name="T2" fmla="*/ 2 w 3"/>
                <a:gd name="T3" fmla="*/ 0 h 3"/>
                <a:gd name="T4" fmla="*/ 0 w 3"/>
                <a:gd name="T5" fmla="*/ 2 h 3"/>
                <a:gd name="T6" fmla="*/ 2 w 3"/>
                <a:gd name="T7" fmla="*/ 3 h 3"/>
              </a:gdLst>
              <a:ahLst/>
              <a:cxnLst>
                <a:cxn ang="0">
                  <a:pos x="T0" y="T1"/>
                </a:cxn>
                <a:cxn ang="0">
                  <a:pos x="T2" y="T3"/>
                </a:cxn>
                <a:cxn ang="0">
                  <a:pos x="T4" y="T5"/>
                </a:cxn>
                <a:cxn ang="0">
                  <a:pos x="T6" y="T7"/>
                </a:cxn>
              </a:cxnLst>
              <a:rect l="0" t="0" r="r" b="b"/>
              <a:pathLst>
                <a:path w="3" h="3">
                  <a:moveTo>
                    <a:pt x="2" y="3"/>
                  </a:moveTo>
                  <a:cubicBezTo>
                    <a:pt x="3" y="3"/>
                    <a:pt x="2" y="0"/>
                    <a:pt x="2" y="0"/>
                  </a:cubicBezTo>
                  <a:cubicBezTo>
                    <a:pt x="1" y="0"/>
                    <a:pt x="0" y="2"/>
                    <a:pt x="0" y="2"/>
                  </a:cubicBezTo>
                  <a:cubicBezTo>
                    <a:pt x="0" y="3"/>
                    <a:pt x="1"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63" name="Freeform 96"/>
            <p:cNvSpPr/>
            <p:nvPr/>
          </p:nvSpPr>
          <p:spPr bwMode="auto">
            <a:xfrm>
              <a:off x="2467484" y="2285911"/>
              <a:ext cx="119987" cy="115776"/>
            </a:xfrm>
            <a:custGeom>
              <a:avLst/>
              <a:gdLst>
                <a:gd name="T0" fmla="*/ 1 w 24"/>
                <a:gd name="T1" fmla="*/ 16 h 23"/>
                <a:gd name="T2" fmla="*/ 3 w 24"/>
                <a:gd name="T3" fmla="*/ 18 h 23"/>
                <a:gd name="T4" fmla="*/ 2 w 24"/>
                <a:gd name="T5" fmla="*/ 20 h 23"/>
                <a:gd name="T6" fmla="*/ 3 w 24"/>
                <a:gd name="T7" fmla="*/ 22 h 23"/>
                <a:gd name="T8" fmla="*/ 2 w 24"/>
                <a:gd name="T9" fmla="*/ 22 h 23"/>
                <a:gd name="T10" fmla="*/ 5 w 24"/>
                <a:gd name="T11" fmla="*/ 23 h 23"/>
                <a:gd name="T12" fmla="*/ 7 w 24"/>
                <a:gd name="T13" fmla="*/ 20 h 23"/>
                <a:gd name="T14" fmla="*/ 6 w 24"/>
                <a:gd name="T15" fmla="*/ 18 h 23"/>
                <a:gd name="T16" fmla="*/ 6 w 24"/>
                <a:gd name="T17" fmla="*/ 16 h 23"/>
                <a:gd name="T18" fmla="*/ 10 w 24"/>
                <a:gd name="T19" fmla="*/ 15 h 23"/>
                <a:gd name="T20" fmla="*/ 11 w 24"/>
                <a:gd name="T21" fmla="*/ 15 h 23"/>
                <a:gd name="T22" fmla="*/ 14 w 24"/>
                <a:gd name="T23" fmla="*/ 14 h 23"/>
                <a:gd name="T24" fmla="*/ 17 w 24"/>
                <a:gd name="T25" fmla="*/ 12 h 23"/>
                <a:gd name="T26" fmla="*/ 18 w 24"/>
                <a:gd name="T27" fmla="*/ 9 h 23"/>
                <a:gd name="T28" fmla="*/ 21 w 24"/>
                <a:gd name="T29" fmla="*/ 6 h 23"/>
                <a:gd name="T30" fmla="*/ 24 w 24"/>
                <a:gd name="T31" fmla="*/ 3 h 23"/>
                <a:gd name="T32" fmla="*/ 23 w 24"/>
                <a:gd name="T33" fmla="*/ 2 h 23"/>
                <a:gd name="T34" fmla="*/ 21 w 24"/>
                <a:gd name="T35" fmla="*/ 1 h 23"/>
                <a:gd name="T36" fmla="*/ 19 w 24"/>
                <a:gd name="T37" fmla="*/ 2 h 23"/>
                <a:gd name="T38" fmla="*/ 17 w 24"/>
                <a:gd name="T39" fmla="*/ 2 h 23"/>
                <a:gd name="T40" fmla="*/ 16 w 24"/>
                <a:gd name="T41" fmla="*/ 1 h 23"/>
                <a:gd name="T42" fmla="*/ 12 w 24"/>
                <a:gd name="T43" fmla="*/ 0 h 23"/>
                <a:gd name="T44" fmla="*/ 11 w 24"/>
                <a:gd name="T45" fmla="*/ 1 h 23"/>
                <a:gd name="T46" fmla="*/ 7 w 24"/>
                <a:gd name="T47" fmla="*/ 1 h 23"/>
                <a:gd name="T48" fmla="*/ 7 w 24"/>
                <a:gd name="T49" fmla="*/ 3 h 23"/>
                <a:gd name="T50" fmla="*/ 5 w 24"/>
                <a:gd name="T51" fmla="*/ 5 h 23"/>
                <a:gd name="T52" fmla="*/ 4 w 24"/>
                <a:gd name="T53" fmla="*/ 4 h 23"/>
                <a:gd name="T54" fmla="*/ 3 w 24"/>
                <a:gd name="T55" fmla="*/ 7 h 23"/>
                <a:gd name="T56" fmla="*/ 3 w 24"/>
                <a:gd name="T57" fmla="*/ 10 h 23"/>
                <a:gd name="T58" fmla="*/ 1 w 24"/>
                <a:gd name="T59" fmla="*/ 11 h 23"/>
                <a:gd name="T60" fmla="*/ 2 w 24"/>
                <a:gd name="T61" fmla="*/ 15 h 23"/>
                <a:gd name="T62" fmla="*/ 0 w 24"/>
                <a:gd name="T63" fmla="*/ 15 h 23"/>
                <a:gd name="T64" fmla="*/ 1 w 24"/>
                <a:gd name="T65"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 h="23">
                  <a:moveTo>
                    <a:pt x="1" y="16"/>
                  </a:moveTo>
                  <a:cubicBezTo>
                    <a:pt x="2" y="17"/>
                    <a:pt x="2" y="17"/>
                    <a:pt x="3" y="18"/>
                  </a:cubicBezTo>
                  <a:cubicBezTo>
                    <a:pt x="3" y="19"/>
                    <a:pt x="2" y="20"/>
                    <a:pt x="2" y="20"/>
                  </a:cubicBezTo>
                  <a:cubicBezTo>
                    <a:pt x="2" y="21"/>
                    <a:pt x="2" y="21"/>
                    <a:pt x="3" y="22"/>
                  </a:cubicBezTo>
                  <a:cubicBezTo>
                    <a:pt x="4" y="22"/>
                    <a:pt x="3" y="22"/>
                    <a:pt x="2" y="22"/>
                  </a:cubicBezTo>
                  <a:cubicBezTo>
                    <a:pt x="2" y="23"/>
                    <a:pt x="5" y="23"/>
                    <a:pt x="5" y="23"/>
                  </a:cubicBezTo>
                  <a:cubicBezTo>
                    <a:pt x="7" y="22"/>
                    <a:pt x="7" y="21"/>
                    <a:pt x="7" y="20"/>
                  </a:cubicBezTo>
                  <a:cubicBezTo>
                    <a:pt x="7" y="20"/>
                    <a:pt x="7" y="19"/>
                    <a:pt x="6" y="18"/>
                  </a:cubicBezTo>
                  <a:cubicBezTo>
                    <a:pt x="6" y="17"/>
                    <a:pt x="6" y="16"/>
                    <a:pt x="6" y="16"/>
                  </a:cubicBezTo>
                  <a:cubicBezTo>
                    <a:pt x="7" y="16"/>
                    <a:pt x="9" y="15"/>
                    <a:pt x="10" y="15"/>
                  </a:cubicBezTo>
                  <a:cubicBezTo>
                    <a:pt x="10" y="14"/>
                    <a:pt x="10" y="15"/>
                    <a:pt x="11" y="15"/>
                  </a:cubicBezTo>
                  <a:cubicBezTo>
                    <a:pt x="11" y="15"/>
                    <a:pt x="13" y="14"/>
                    <a:pt x="14" y="14"/>
                  </a:cubicBezTo>
                  <a:cubicBezTo>
                    <a:pt x="15" y="14"/>
                    <a:pt x="17" y="12"/>
                    <a:pt x="17" y="12"/>
                  </a:cubicBezTo>
                  <a:cubicBezTo>
                    <a:pt x="18" y="11"/>
                    <a:pt x="18" y="10"/>
                    <a:pt x="18" y="9"/>
                  </a:cubicBezTo>
                  <a:cubicBezTo>
                    <a:pt x="19" y="9"/>
                    <a:pt x="20" y="7"/>
                    <a:pt x="21" y="6"/>
                  </a:cubicBezTo>
                  <a:cubicBezTo>
                    <a:pt x="22" y="5"/>
                    <a:pt x="23" y="4"/>
                    <a:pt x="24" y="3"/>
                  </a:cubicBezTo>
                  <a:cubicBezTo>
                    <a:pt x="24" y="3"/>
                    <a:pt x="24" y="2"/>
                    <a:pt x="23" y="2"/>
                  </a:cubicBezTo>
                  <a:cubicBezTo>
                    <a:pt x="22" y="1"/>
                    <a:pt x="21" y="1"/>
                    <a:pt x="21" y="1"/>
                  </a:cubicBezTo>
                  <a:cubicBezTo>
                    <a:pt x="20" y="1"/>
                    <a:pt x="21" y="2"/>
                    <a:pt x="19" y="2"/>
                  </a:cubicBezTo>
                  <a:cubicBezTo>
                    <a:pt x="17" y="1"/>
                    <a:pt x="18" y="2"/>
                    <a:pt x="17" y="2"/>
                  </a:cubicBezTo>
                  <a:cubicBezTo>
                    <a:pt x="17" y="2"/>
                    <a:pt x="17" y="1"/>
                    <a:pt x="16" y="1"/>
                  </a:cubicBezTo>
                  <a:cubicBezTo>
                    <a:pt x="16" y="0"/>
                    <a:pt x="13" y="1"/>
                    <a:pt x="12" y="0"/>
                  </a:cubicBezTo>
                  <a:cubicBezTo>
                    <a:pt x="11" y="0"/>
                    <a:pt x="11" y="1"/>
                    <a:pt x="11" y="1"/>
                  </a:cubicBezTo>
                  <a:cubicBezTo>
                    <a:pt x="11" y="2"/>
                    <a:pt x="8" y="1"/>
                    <a:pt x="7" y="1"/>
                  </a:cubicBezTo>
                  <a:cubicBezTo>
                    <a:pt x="6" y="1"/>
                    <a:pt x="6" y="3"/>
                    <a:pt x="7" y="3"/>
                  </a:cubicBezTo>
                  <a:cubicBezTo>
                    <a:pt x="7" y="4"/>
                    <a:pt x="6" y="5"/>
                    <a:pt x="5" y="5"/>
                  </a:cubicBezTo>
                  <a:cubicBezTo>
                    <a:pt x="4" y="5"/>
                    <a:pt x="5" y="5"/>
                    <a:pt x="4" y="4"/>
                  </a:cubicBezTo>
                  <a:cubicBezTo>
                    <a:pt x="4" y="4"/>
                    <a:pt x="4" y="6"/>
                    <a:pt x="3" y="7"/>
                  </a:cubicBezTo>
                  <a:cubicBezTo>
                    <a:pt x="3" y="8"/>
                    <a:pt x="3" y="9"/>
                    <a:pt x="3" y="10"/>
                  </a:cubicBezTo>
                  <a:cubicBezTo>
                    <a:pt x="2" y="11"/>
                    <a:pt x="2" y="11"/>
                    <a:pt x="1" y="11"/>
                  </a:cubicBezTo>
                  <a:cubicBezTo>
                    <a:pt x="1" y="12"/>
                    <a:pt x="2" y="14"/>
                    <a:pt x="2" y="15"/>
                  </a:cubicBezTo>
                  <a:cubicBezTo>
                    <a:pt x="1" y="15"/>
                    <a:pt x="1" y="15"/>
                    <a:pt x="0" y="15"/>
                  </a:cubicBezTo>
                  <a:cubicBezTo>
                    <a:pt x="0" y="16"/>
                    <a:pt x="0" y="16"/>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64" name="Freeform 97"/>
            <p:cNvSpPr/>
            <p:nvPr/>
          </p:nvSpPr>
          <p:spPr bwMode="auto">
            <a:xfrm>
              <a:off x="2347499" y="2290121"/>
              <a:ext cx="115776" cy="141036"/>
            </a:xfrm>
            <a:custGeom>
              <a:avLst/>
              <a:gdLst>
                <a:gd name="T0" fmla="*/ 1 w 23"/>
                <a:gd name="T1" fmla="*/ 10 h 28"/>
                <a:gd name="T2" fmla="*/ 0 w 23"/>
                <a:gd name="T3" fmla="*/ 12 h 28"/>
                <a:gd name="T4" fmla="*/ 0 w 23"/>
                <a:gd name="T5" fmla="*/ 15 h 28"/>
                <a:gd name="T6" fmla="*/ 0 w 23"/>
                <a:gd name="T7" fmla="*/ 17 h 28"/>
                <a:gd name="T8" fmla="*/ 2 w 23"/>
                <a:gd name="T9" fmla="*/ 20 h 28"/>
                <a:gd name="T10" fmla="*/ 4 w 23"/>
                <a:gd name="T11" fmla="*/ 20 h 28"/>
                <a:gd name="T12" fmla="*/ 4 w 23"/>
                <a:gd name="T13" fmla="*/ 22 h 28"/>
                <a:gd name="T14" fmla="*/ 6 w 23"/>
                <a:gd name="T15" fmla="*/ 22 h 28"/>
                <a:gd name="T16" fmla="*/ 7 w 23"/>
                <a:gd name="T17" fmla="*/ 25 h 28"/>
                <a:gd name="T18" fmla="*/ 8 w 23"/>
                <a:gd name="T19" fmla="*/ 28 h 28"/>
                <a:gd name="T20" fmla="*/ 10 w 23"/>
                <a:gd name="T21" fmla="*/ 27 h 28"/>
                <a:gd name="T22" fmla="*/ 12 w 23"/>
                <a:gd name="T23" fmla="*/ 26 h 28"/>
                <a:gd name="T24" fmla="*/ 15 w 23"/>
                <a:gd name="T25" fmla="*/ 25 h 28"/>
                <a:gd name="T26" fmla="*/ 17 w 23"/>
                <a:gd name="T27" fmla="*/ 24 h 28"/>
                <a:gd name="T28" fmla="*/ 19 w 23"/>
                <a:gd name="T29" fmla="*/ 23 h 28"/>
                <a:gd name="T30" fmla="*/ 20 w 23"/>
                <a:gd name="T31" fmla="*/ 22 h 28"/>
                <a:gd name="T32" fmla="*/ 20 w 23"/>
                <a:gd name="T33" fmla="*/ 19 h 28"/>
                <a:gd name="T34" fmla="*/ 22 w 23"/>
                <a:gd name="T35" fmla="*/ 18 h 28"/>
                <a:gd name="T36" fmla="*/ 22 w 23"/>
                <a:gd name="T37" fmla="*/ 14 h 28"/>
                <a:gd name="T38" fmla="*/ 20 w 23"/>
                <a:gd name="T39" fmla="*/ 13 h 28"/>
                <a:gd name="T40" fmla="*/ 19 w 23"/>
                <a:gd name="T41" fmla="*/ 11 h 28"/>
                <a:gd name="T42" fmla="*/ 18 w 23"/>
                <a:gd name="T43" fmla="*/ 13 h 28"/>
                <a:gd name="T44" fmla="*/ 16 w 23"/>
                <a:gd name="T45" fmla="*/ 11 h 28"/>
                <a:gd name="T46" fmla="*/ 17 w 23"/>
                <a:gd name="T47" fmla="*/ 10 h 28"/>
                <a:gd name="T48" fmla="*/ 19 w 23"/>
                <a:gd name="T49" fmla="*/ 7 h 28"/>
                <a:gd name="T50" fmla="*/ 20 w 23"/>
                <a:gd name="T51" fmla="*/ 7 h 28"/>
                <a:gd name="T52" fmla="*/ 21 w 23"/>
                <a:gd name="T53" fmla="*/ 6 h 28"/>
                <a:gd name="T54" fmla="*/ 20 w 23"/>
                <a:gd name="T55" fmla="*/ 4 h 28"/>
                <a:gd name="T56" fmla="*/ 22 w 23"/>
                <a:gd name="T57" fmla="*/ 4 h 28"/>
                <a:gd name="T58" fmla="*/ 21 w 23"/>
                <a:gd name="T59" fmla="*/ 1 h 28"/>
                <a:gd name="T60" fmla="*/ 19 w 23"/>
                <a:gd name="T61" fmla="*/ 2 h 28"/>
                <a:gd name="T62" fmla="*/ 16 w 23"/>
                <a:gd name="T63" fmla="*/ 3 h 28"/>
                <a:gd name="T64" fmla="*/ 13 w 23"/>
                <a:gd name="T65" fmla="*/ 2 h 28"/>
                <a:gd name="T66" fmla="*/ 14 w 23"/>
                <a:gd name="T67" fmla="*/ 1 h 28"/>
                <a:gd name="T68" fmla="*/ 11 w 23"/>
                <a:gd name="T69" fmla="*/ 1 h 28"/>
                <a:gd name="T70" fmla="*/ 9 w 23"/>
                <a:gd name="T71" fmla="*/ 1 h 28"/>
                <a:gd name="T72" fmla="*/ 6 w 23"/>
                <a:gd name="T73" fmla="*/ 5 h 28"/>
                <a:gd name="T74" fmla="*/ 7 w 23"/>
                <a:gd name="T75" fmla="*/ 7 h 28"/>
                <a:gd name="T76" fmla="*/ 9 w 23"/>
                <a:gd name="T77" fmla="*/ 8 h 28"/>
                <a:gd name="T78" fmla="*/ 8 w 23"/>
                <a:gd name="T79" fmla="*/ 11 h 28"/>
                <a:gd name="T80" fmla="*/ 9 w 23"/>
                <a:gd name="T81" fmla="*/ 12 h 28"/>
                <a:gd name="T82" fmla="*/ 7 w 23"/>
                <a:gd name="T83" fmla="*/ 14 h 28"/>
                <a:gd name="T84" fmla="*/ 5 w 23"/>
                <a:gd name="T85" fmla="*/ 13 h 28"/>
                <a:gd name="T86" fmla="*/ 4 w 23"/>
                <a:gd name="T87" fmla="*/ 12 h 28"/>
                <a:gd name="T88" fmla="*/ 5 w 23"/>
                <a:gd name="T89" fmla="*/ 10 h 28"/>
                <a:gd name="T90" fmla="*/ 3 w 23"/>
                <a:gd name="T91" fmla="*/ 9 h 28"/>
                <a:gd name="T92" fmla="*/ 1 w 23"/>
                <a:gd name="T9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 h="28">
                  <a:moveTo>
                    <a:pt x="1" y="10"/>
                  </a:moveTo>
                  <a:cubicBezTo>
                    <a:pt x="1" y="11"/>
                    <a:pt x="0" y="11"/>
                    <a:pt x="0" y="12"/>
                  </a:cubicBezTo>
                  <a:cubicBezTo>
                    <a:pt x="0" y="13"/>
                    <a:pt x="0" y="15"/>
                    <a:pt x="0" y="15"/>
                  </a:cubicBezTo>
                  <a:cubicBezTo>
                    <a:pt x="1" y="16"/>
                    <a:pt x="0" y="16"/>
                    <a:pt x="0" y="17"/>
                  </a:cubicBezTo>
                  <a:cubicBezTo>
                    <a:pt x="0" y="18"/>
                    <a:pt x="1" y="20"/>
                    <a:pt x="2" y="20"/>
                  </a:cubicBezTo>
                  <a:cubicBezTo>
                    <a:pt x="2" y="21"/>
                    <a:pt x="3" y="20"/>
                    <a:pt x="4" y="20"/>
                  </a:cubicBezTo>
                  <a:cubicBezTo>
                    <a:pt x="4" y="20"/>
                    <a:pt x="4" y="22"/>
                    <a:pt x="4" y="22"/>
                  </a:cubicBezTo>
                  <a:cubicBezTo>
                    <a:pt x="5" y="23"/>
                    <a:pt x="5" y="22"/>
                    <a:pt x="6" y="22"/>
                  </a:cubicBezTo>
                  <a:cubicBezTo>
                    <a:pt x="6" y="22"/>
                    <a:pt x="7" y="24"/>
                    <a:pt x="7" y="25"/>
                  </a:cubicBezTo>
                  <a:cubicBezTo>
                    <a:pt x="8" y="26"/>
                    <a:pt x="7" y="27"/>
                    <a:pt x="8" y="28"/>
                  </a:cubicBezTo>
                  <a:cubicBezTo>
                    <a:pt x="8" y="28"/>
                    <a:pt x="9" y="28"/>
                    <a:pt x="10" y="27"/>
                  </a:cubicBezTo>
                  <a:cubicBezTo>
                    <a:pt x="11" y="27"/>
                    <a:pt x="11" y="27"/>
                    <a:pt x="12" y="26"/>
                  </a:cubicBezTo>
                  <a:cubicBezTo>
                    <a:pt x="13" y="25"/>
                    <a:pt x="14" y="26"/>
                    <a:pt x="15" y="25"/>
                  </a:cubicBezTo>
                  <a:cubicBezTo>
                    <a:pt x="16" y="24"/>
                    <a:pt x="16" y="24"/>
                    <a:pt x="17" y="24"/>
                  </a:cubicBezTo>
                  <a:cubicBezTo>
                    <a:pt x="17" y="23"/>
                    <a:pt x="18" y="23"/>
                    <a:pt x="19" y="23"/>
                  </a:cubicBezTo>
                  <a:cubicBezTo>
                    <a:pt x="19" y="23"/>
                    <a:pt x="20" y="22"/>
                    <a:pt x="20" y="22"/>
                  </a:cubicBezTo>
                  <a:cubicBezTo>
                    <a:pt x="21" y="21"/>
                    <a:pt x="20" y="20"/>
                    <a:pt x="20" y="19"/>
                  </a:cubicBezTo>
                  <a:cubicBezTo>
                    <a:pt x="20" y="18"/>
                    <a:pt x="22" y="18"/>
                    <a:pt x="22" y="18"/>
                  </a:cubicBezTo>
                  <a:cubicBezTo>
                    <a:pt x="23" y="17"/>
                    <a:pt x="23" y="15"/>
                    <a:pt x="22" y="14"/>
                  </a:cubicBezTo>
                  <a:cubicBezTo>
                    <a:pt x="21" y="13"/>
                    <a:pt x="21" y="13"/>
                    <a:pt x="20" y="13"/>
                  </a:cubicBezTo>
                  <a:cubicBezTo>
                    <a:pt x="19" y="13"/>
                    <a:pt x="20" y="11"/>
                    <a:pt x="19" y="11"/>
                  </a:cubicBezTo>
                  <a:cubicBezTo>
                    <a:pt x="18" y="10"/>
                    <a:pt x="19" y="12"/>
                    <a:pt x="18" y="13"/>
                  </a:cubicBezTo>
                  <a:cubicBezTo>
                    <a:pt x="18" y="14"/>
                    <a:pt x="17" y="11"/>
                    <a:pt x="16" y="11"/>
                  </a:cubicBezTo>
                  <a:cubicBezTo>
                    <a:pt x="16" y="10"/>
                    <a:pt x="16" y="10"/>
                    <a:pt x="17" y="10"/>
                  </a:cubicBezTo>
                  <a:cubicBezTo>
                    <a:pt x="18" y="10"/>
                    <a:pt x="18" y="8"/>
                    <a:pt x="19" y="7"/>
                  </a:cubicBezTo>
                  <a:cubicBezTo>
                    <a:pt x="19" y="7"/>
                    <a:pt x="19" y="7"/>
                    <a:pt x="20" y="7"/>
                  </a:cubicBezTo>
                  <a:cubicBezTo>
                    <a:pt x="21" y="7"/>
                    <a:pt x="21" y="7"/>
                    <a:pt x="21" y="6"/>
                  </a:cubicBezTo>
                  <a:cubicBezTo>
                    <a:pt x="21" y="6"/>
                    <a:pt x="20" y="5"/>
                    <a:pt x="20" y="4"/>
                  </a:cubicBezTo>
                  <a:cubicBezTo>
                    <a:pt x="21" y="4"/>
                    <a:pt x="22" y="4"/>
                    <a:pt x="22" y="4"/>
                  </a:cubicBezTo>
                  <a:cubicBezTo>
                    <a:pt x="23" y="4"/>
                    <a:pt x="21" y="2"/>
                    <a:pt x="21" y="1"/>
                  </a:cubicBezTo>
                  <a:cubicBezTo>
                    <a:pt x="20" y="1"/>
                    <a:pt x="20" y="2"/>
                    <a:pt x="19" y="2"/>
                  </a:cubicBezTo>
                  <a:cubicBezTo>
                    <a:pt x="19" y="3"/>
                    <a:pt x="17" y="3"/>
                    <a:pt x="16" y="3"/>
                  </a:cubicBezTo>
                  <a:cubicBezTo>
                    <a:pt x="15" y="3"/>
                    <a:pt x="14" y="3"/>
                    <a:pt x="13" y="2"/>
                  </a:cubicBezTo>
                  <a:cubicBezTo>
                    <a:pt x="12" y="1"/>
                    <a:pt x="13" y="1"/>
                    <a:pt x="14" y="1"/>
                  </a:cubicBezTo>
                  <a:cubicBezTo>
                    <a:pt x="14" y="0"/>
                    <a:pt x="12" y="1"/>
                    <a:pt x="11" y="1"/>
                  </a:cubicBezTo>
                  <a:cubicBezTo>
                    <a:pt x="10" y="1"/>
                    <a:pt x="10" y="1"/>
                    <a:pt x="9" y="1"/>
                  </a:cubicBezTo>
                  <a:cubicBezTo>
                    <a:pt x="7" y="1"/>
                    <a:pt x="6" y="5"/>
                    <a:pt x="6" y="5"/>
                  </a:cubicBezTo>
                  <a:cubicBezTo>
                    <a:pt x="6" y="6"/>
                    <a:pt x="7" y="6"/>
                    <a:pt x="7" y="7"/>
                  </a:cubicBezTo>
                  <a:cubicBezTo>
                    <a:pt x="6" y="8"/>
                    <a:pt x="8" y="8"/>
                    <a:pt x="9" y="8"/>
                  </a:cubicBezTo>
                  <a:cubicBezTo>
                    <a:pt x="10" y="8"/>
                    <a:pt x="9" y="10"/>
                    <a:pt x="8" y="11"/>
                  </a:cubicBezTo>
                  <a:cubicBezTo>
                    <a:pt x="8" y="11"/>
                    <a:pt x="9" y="12"/>
                    <a:pt x="9" y="12"/>
                  </a:cubicBezTo>
                  <a:cubicBezTo>
                    <a:pt x="9" y="12"/>
                    <a:pt x="8" y="13"/>
                    <a:pt x="7" y="14"/>
                  </a:cubicBezTo>
                  <a:cubicBezTo>
                    <a:pt x="7" y="14"/>
                    <a:pt x="6" y="13"/>
                    <a:pt x="5" y="13"/>
                  </a:cubicBezTo>
                  <a:cubicBezTo>
                    <a:pt x="5" y="13"/>
                    <a:pt x="4" y="12"/>
                    <a:pt x="4" y="12"/>
                  </a:cubicBezTo>
                  <a:cubicBezTo>
                    <a:pt x="4" y="11"/>
                    <a:pt x="4" y="11"/>
                    <a:pt x="5" y="10"/>
                  </a:cubicBezTo>
                  <a:cubicBezTo>
                    <a:pt x="5" y="10"/>
                    <a:pt x="4" y="9"/>
                    <a:pt x="3" y="9"/>
                  </a:cubicBezTo>
                  <a:cubicBezTo>
                    <a:pt x="3" y="8"/>
                    <a:pt x="1" y="10"/>
                    <a:pt x="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65" name="Freeform 98"/>
            <p:cNvSpPr/>
            <p:nvPr/>
          </p:nvSpPr>
          <p:spPr bwMode="auto">
            <a:xfrm>
              <a:off x="2347497" y="2216445"/>
              <a:ext cx="21051" cy="18945"/>
            </a:xfrm>
            <a:custGeom>
              <a:avLst/>
              <a:gdLst>
                <a:gd name="T0" fmla="*/ 1 w 4"/>
                <a:gd name="T1" fmla="*/ 2 h 4"/>
                <a:gd name="T2" fmla="*/ 1 w 4"/>
                <a:gd name="T3" fmla="*/ 4 h 4"/>
                <a:gd name="T4" fmla="*/ 3 w 4"/>
                <a:gd name="T5" fmla="*/ 2 h 4"/>
                <a:gd name="T6" fmla="*/ 3 w 4"/>
                <a:gd name="T7" fmla="*/ 0 h 4"/>
                <a:gd name="T8" fmla="*/ 2 w 4"/>
                <a:gd name="T9" fmla="*/ 0 h 4"/>
                <a:gd name="T10" fmla="*/ 0 w 4"/>
                <a:gd name="T11" fmla="*/ 3 h 4"/>
                <a:gd name="T12" fmla="*/ 1 w 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1" y="2"/>
                  </a:moveTo>
                  <a:cubicBezTo>
                    <a:pt x="1" y="2"/>
                    <a:pt x="0" y="4"/>
                    <a:pt x="1" y="4"/>
                  </a:cubicBezTo>
                  <a:cubicBezTo>
                    <a:pt x="2" y="4"/>
                    <a:pt x="3" y="3"/>
                    <a:pt x="3" y="2"/>
                  </a:cubicBezTo>
                  <a:cubicBezTo>
                    <a:pt x="4" y="2"/>
                    <a:pt x="3" y="0"/>
                    <a:pt x="3" y="0"/>
                  </a:cubicBezTo>
                  <a:cubicBezTo>
                    <a:pt x="3" y="0"/>
                    <a:pt x="2" y="0"/>
                    <a:pt x="2" y="0"/>
                  </a:cubicBezTo>
                  <a:cubicBezTo>
                    <a:pt x="1" y="0"/>
                    <a:pt x="0" y="2"/>
                    <a:pt x="0" y="3"/>
                  </a:cubicBezTo>
                  <a:cubicBezTo>
                    <a:pt x="0" y="3"/>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66" name="Freeform 99"/>
            <p:cNvSpPr/>
            <p:nvPr/>
          </p:nvSpPr>
          <p:spPr bwMode="auto">
            <a:xfrm>
              <a:off x="5890243" y="2165926"/>
              <a:ext cx="33680" cy="14735"/>
            </a:xfrm>
            <a:custGeom>
              <a:avLst/>
              <a:gdLst>
                <a:gd name="T0" fmla="*/ 1 w 7"/>
                <a:gd name="T1" fmla="*/ 2 h 3"/>
                <a:gd name="T2" fmla="*/ 6 w 7"/>
                <a:gd name="T3" fmla="*/ 2 h 3"/>
                <a:gd name="T4" fmla="*/ 6 w 7"/>
                <a:gd name="T5" fmla="*/ 0 h 3"/>
                <a:gd name="T6" fmla="*/ 2 w 7"/>
                <a:gd name="T7" fmla="*/ 1 h 3"/>
                <a:gd name="T8" fmla="*/ 1 w 7"/>
                <a:gd name="T9" fmla="*/ 2 h 3"/>
              </a:gdLst>
              <a:ahLst/>
              <a:cxnLst>
                <a:cxn ang="0">
                  <a:pos x="T0" y="T1"/>
                </a:cxn>
                <a:cxn ang="0">
                  <a:pos x="T2" y="T3"/>
                </a:cxn>
                <a:cxn ang="0">
                  <a:pos x="T4" y="T5"/>
                </a:cxn>
                <a:cxn ang="0">
                  <a:pos x="T6" y="T7"/>
                </a:cxn>
                <a:cxn ang="0">
                  <a:pos x="T8" y="T9"/>
                </a:cxn>
              </a:cxnLst>
              <a:rect l="0" t="0" r="r" b="b"/>
              <a:pathLst>
                <a:path w="7" h="3">
                  <a:moveTo>
                    <a:pt x="1" y="2"/>
                  </a:moveTo>
                  <a:cubicBezTo>
                    <a:pt x="0" y="3"/>
                    <a:pt x="4" y="2"/>
                    <a:pt x="6" y="2"/>
                  </a:cubicBezTo>
                  <a:cubicBezTo>
                    <a:pt x="7" y="2"/>
                    <a:pt x="7" y="0"/>
                    <a:pt x="6" y="0"/>
                  </a:cubicBezTo>
                  <a:cubicBezTo>
                    <a:pt x="5" y="0"/>
                    <a:pt x="3" y="1"/>
                    <a:pt x="2" y="1"/>
                  </a:cubicBezTo>
                  <a:cubicBezTo>
                    <a:pt x="1" y="1"/>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67" name="Freeform 100"/>
            <p:cNvSpPr/>
            <p:nvPr/>
          </p:nvSpPr>
          <p:spPr bwMode="auto">
            <a:xfrm>
              <a:off x="5879718" y="2125930"/>
              <a:ext cx="29471" cy="14735"/>
            </a:xfrm>
            <a:custGeom>
              <a:avLst/>
              <a:gdLst>
                <a:gd name="T0" fmla="*/ 5 w 6"/>
                <a:gd name="T1" fmla="*/ 2 h 3"/>
                <a:gd name="T2" fmla="*/ 6 w 6"/>
                <a:gd name="T3" fmla="*/ 0 h 3"/>
                <a:gd name="T4" fmla="*/ 4 w 6"/>
                <a:gd name="T5" fmla="*/ 1 h 3"/>
                <a:gd name="T6" fmla="*/ 1 w 6"/>
                <a:gd name="T7" fmla="*/ 2 h 3"/>
                <a:gd name="T8" fmla="*/ 5 w 6"/>
                <a:gd name="T9" fmla="*/ 2 h 3"/>
              </a:gdLst>
              <a:ahLst/>
              <a:cxnLst>
                <a:cxn ang="0">
                  <a:pos x="T0" y="T1"/>
                </a:cxn>
                <a:cxn ang="0">
                  <a:pos x="T2" y="T3"/>
                </a:cxn>
                <a:cxn ang="0">
                  <a:pos x="T4" y="T5"/>
                </a:cxn>
                <a:cxn ang="0">
                  <a:pos x="T6" y="T7"/>
                </a:cxn>
                <a:cxn ang="0">
                  <a:pos x="T8" y="T9"/>
                </a:cxn>
              </a:cxnLst>
              <a:rect l="0" t="0" r="r" b="b"/>
              <a:pathLst>
                <a:path w="6" h="3">
                  <a:moveTo>
                    <a:pt x="5" y="2"/>
                  </a:moveTo>
                  <a:cubicBezTo>
                    <a:pt x="6" y="2"/>
                    <a:pt x="6" y="1"/>
                    <a:pt x="6" y="0"/>
                  </a:cubicBezTo>
                  <a:cubicBezTo>
                    <a:pt x="5" y="0"/>
                    <a:pt x="5" y="1"/>
                    <a:pt x="4" y="1"/>
                  </a:cubicBezTo>
                  <a:cubicBezTo>
                    <a:pt x="3" y="2"/>
                    <a:pt x="2" y="2"/>
                    <a:pt x="1" y="2"/>
                  </a:cubicBezTo>
                  <a:cubicBezTo>
                    <a:pt x="0" y="3"/>
                    <a:pt x="4"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68" name="Freeform 101"/>
            <p:cNvSpPr/>
            <p:nvPr/>
          </p:nvSpPr>
          <p:spPr bwMode="auto">
            <a:xfrm>
              <a:off x="5081917" y="2511146"/>
              <a:ext cx="35785" cy="29471"/>
            </a:xfrm>
            <a:custGeom>
              <a:avLst/>
              <a:gdLst>
                <a:gd name="T0" fmla="*/ 3 w 7"/>
                <a:gd name="T1" fmla="*/ 6 h 6"/>
                <a:gd name="T2" fmla="*/ 7 w 7"/>
                <a:gd name="T3" fmla="*/ 2 h 6"/>
                <a:gd name="T4" fmla="*/ 4 w 7"/>
                <a:gd name="T5" fmla="*/ 0 h 6"/>
                <a:gd name="T6" fmla="*/ 1 w 7"/>
                <a:gd name="T7" fmla="*/ 1 h 6"/>
                <a:gd name="T8" fmla="*/ 3 w 7"/>
                <a:gd name="T9" fmla="*/ 6 h 6"/>
              </a:gdLst>
              <a:ahLst/>
              <a:cxnLst>
                <a:cxn ang="0">
                  <a:pos x="T0" y="T1"/>
                </a:cxn>
                <a:cxn ang="0">
                  <a:pos x="T2" y="T3"/>
                </a:cxn>
                <a:cxn ang="0">
                  <a:pos x="T4" y="T5"/>
                </a:cxn>
                <a:cxn ang="0">
                  <a:pos x="T6" y="T7"/>
                </a:cxn>
                <a:cxn ang="0">
                  <a:pos x="T8" y="T9"/>
                </a:cxn>
              </a:cxnLst>
              <a:rect l="0" t="0" r="r" b="b"/>
              <a:pathLst>
                <a:path w="7" h="6">
                  <a:moveTo>
                    <a:pt x="3" y="6"/>
                  </a:moveTo>
                  <a:cubicBezTo>
                    <a:pt x="4" y="6"/>
                    <a:pt x="7" y="3"/>
                    <a:pt x="7" y="2"/>
                  </a:cubicBezTo>
                  <a:cubicBezTo>
                    <a:pt x="7" y="2"/>
                    <a:pt x="5" y="0"/>
                    <a:pt x="4" y="0"/>
                  </a:cubicBezTo>
                  <a:cubicBezTo>
                    <a:pt x="3" y="0"/>
                    <a:pt x="1" y="0"/>
                    <a:pt x="1" y="1"/>
                  </a:cubicBezTo>
                  <a:cubicBezTo>
                    <a:pt x="1" y="2"/>
                    <a:pt x="0" y="6"/>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69" name="Freeform 102"/>
            <p:cNvSpPr/>
            <p:nvPr/>
          </p:nvSpPr>
          <p:spPr bwMode="auto">
            <a:xfrm>
              <a:off x="5267157" y="2460627"/>
              <a:ext cx="33680" cy="39995"/>
            </a:xfrm>
            <a:custGeom>
              <a:avLst/>
              <a:gdLst>
                <a:gd name="T0" fmla="*/ 5 w 7"/>
                <a:gd name="T1" fmla="*/ 4 h 8"/>
                <a:gd name="T2" fmla="*/ 2 w 7"/>
                <a:gd name="T3" fmla="*/ 1 h 8"/>
                <a:gd name="T4" fmla="*/ 0 w 7"/>
                <a:gd name="T5" fmla="*/ 3 h 8"/>
                <a:gd name="T6" fmla="*/ 3 w 7"/>
                <a:gd name="T7" fmla="*/ 6 h 8"/>
                <a:gd name="T8" fmla="*/ 5 w 7"/>
                <a:gd name="T9" fmla="*/ 8 h 8"/>
                <a:gd name="T10" fmla="*/ 7 w 7"/>
                <a:gd name="T11" fmla="*/ 6 h 8"/>
                <a:gd name="T12" fmla="*/ 5 w 7"/>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7" h="8">
                  <a:moveTo>
                    <a:pt x="5" y="4"/>
                  </a:moveTo>
                  <a:cubicBezTo>
                    <a:pt x="4" y="3"/>
                    <a:pt x="3" y="2"/>
                    <a:pt x="2" y="1"/>
                  </a:cubicBezTo>
                  <a:cubicBezTo>
                    <a:pt x="2" y="0"/>
                    <a:pt x="1" y="2"/>
                    <a:pt x="0" y="3"/>
                  </a:cubicBezTo>
                  <a:cubicBezTo>
                    <a:pt x="0" y="4"/>
                    <a:pt x="2" y="6"/>
                    <a:pt x="3" y="6"/>
                  </a:cubicBezTo>
                  <a:cubicBezTo>
                    <a:pt x="4" y="7"/>
                    <a:pt x="4" y="8"/>
                    <a:pt x="5" y="8"/>
                  </a:cubicBezTo>
                  <a:cubicBezTo>
                    <a:pt x="7" y="8"/>
                    <a:pt x="7" y="7"/>
                    <a:pt x="7" y="6"/>
                  </a:cubicBezTo>
                  <a:cubicBezTo>
                    <a:pt x="7" y="5"/>
                    <a:pt x="6" y="4"/>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70" name="Freeform 103"/>
            <p:cNvSpPr/>
            <p:nvPr/>
          </p:nvSpPr>
          <p:spPr bwMode="auto">
            <a:xfrm>
              <a:off x="5471345" y="2321695"/>
              <a:ext cx="29471" cy="29471"/>
            </a:xfrm>
            <a:custGeom>
              <a:avLst/>
              <a:gdLst>
                <a:gd name="T0" fmla="*/ 1 w 6"/>
                <a:gd name="T1" fmla="*/ 5 h 6"/>
                <a:gd name="T2" fmla="*/ 3 w 6"/>
                <a:gd name="T3" fmla="*/ 5 h 6"/>
                <a:gd name="T4" fmla="*/ 5 w 6"/>
                <a:gd name="T5" fmla="*/ 2 h 6"/>
                <a:gd name="T6" fmla="*/ 4 w 6"/>
                <a:gd name="T7" fmla="*/ 0 h 6"/>
                <a:gd name="T8" fmla="*/ 1 w 6"/>
                <a:gd name="T9" fmla="*/ 1 h 6"/>
                <a:gd name="T10" fmla="*/ 0 w 6"/>
                <a:gd name="T11" fmla="*/ 6 h 6"/>
                <a:gd name="T12" fmla="*/ 1 w 6"/>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1" y="5"/>
                  </a:moveTo>
                  <a:cubicBezTo>
                    <a:pt x="2" y="4"/>
                    <a:pt x="2" y="5"/>
                    <a:pt x="3" y="5"/>
                  </a:cubicBezTo>
                  <a:cubicBezTo>
                    <a:pt x="6" y="5"/>
                    <a:pt x="6" y="3"/>
                    <a:pt x="5" y="2"/>
                  </a:cubicBezTo>
                  <a:cubicBezTo>
                    <a:pt x="5" y="1"/>
                    <a:pt x="4" y="1"/>
                    <a:pt x="4" y="0"/>
                  </a:cubicBezTo>
                  <a:cubicBezTo>
                    <a:pt x="3" y="0"/>
                    <a:pt x="1" y="1"/>
                    <a:pt x="1" y="1"/>
                  </a:cubicBezTo>
                  <a:cubicBezTo>
                    <a:pt x="0" y="2"/>
                    <a:pt x="0" y="5"/>
                    <a:pt x="0" y="6"/>
                  </a:cubicBezTo>
                  <a:cubicBezTo>
                    <a:pt x="1" y="6"/>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71" name="Freeform 104"/>
            <p:cNvSpPr/>
            <p:nvPr/>
          </p:nvSpPr>
          <p:spPr bwMode="auto">
            <a:xfrm>
              <a:off x="5540810" y="2330115"/>
              <a:ext cx="14735" cy="21051"/>
            </a:xfrm>
            <a:custGeom>
              <a:avLst/>
              <a:gdLst>
                <a:gd name="T0" fmla="*/ 2 w 3"/>
                <a:gd name="T1" fmla="*/ 3 h 4"/>
                <a:gd name="T2" fmla="*/ 3 w 3"/>
                <a:gd name="T3" fmla="*/ 1 h 4"/>
                <a:gd name="T4" fmla="*/ 1 w 3"/>
                <a:gd name="T5" fmla="*/ 1 h 4"/>
                <a:gd name="T6" fmla="*/ 2 w 3"/>
                <a:gd name="T7" fmla="*/ 3 h 4"/>
              </a:gdLst>
              <a:ahLst/>
              <a:cxnLst>
                <a:cxn ang="0">
                  <a:pos x="T0" y="T1"/>
                </a:cxn>
                <a:cxn ang="0">
                  <a:pos x="T2" y="T3"/>
                </a:cxn>
                <a:cxn ang="0">
                  <a:pos x="T4" y="T5"/>
                </a:cxn>
                <a:cxn ang="0">
                  <a:pos x="T6" y="T7"/>
                </a:cxn>
              </a:cxnLst>
              <a:rect l="0" t="0" r="r" b="b"/>
              <a:pathLst>
                <a:path w="3" h="4">
                  <a:moveTo>
                    <a:pt x="2" y="3"/>
                  </a:moveTo>
                  <a:cubicBezTo>
                    <a:pt x="3" y="3"/>
                    <a:pt x="3" y="2"/>
                    <a:pt x="3" y="1"/>
                  </a:cubicBezTo>
                  <a:cubicBezTo>
                    <a:pt x="3" y="0"/>
                    <a:pt x="2" y="0"/>
                    <a:pt x="1" y="1"/>
                  </a:cubicBezTo>
                  <a:cubicBezTo>
                    <a:pt x="0" y="2"/>
                    <a:pt x="1" y="4"/>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72" name="Freeform 105"/>
            <p:cNvSpPr/>
            <p:nvPr/>
          </p:nvSpPr>
          <p:spPr bwMode="auto">
            <a:xfrm>
              <a:off x="5599749" y="2346955"/>
              <a:ext cx="21051" cy="8420"/>
            </a:xfrm>
            <a:custGeom>
              <a:avLst/>
              <a:gdLst>
                <a:gd name="T0" fmla="*/ 3 w 4"/>
                <a:gd name="T1" fmla="*/ 2 h 2"/>
                <a:gd name="T2" fmla="*/ 2 w 4"/>
                <a:gd name="T3" fmla="*/ 0 h 2"/>
                <a:gd name="T4" fmla="*/ 0 w 4"/>
                <a:gd name="T5" fmla="*/ 1 h 2"/>
                <a:gd name="T6" fmla="*/ 3 w 4"/>
                <a:gd name="T7" fmla="*/ 2 h 2"/>
              </a:gdLst>
              <a:ahLst/>
              <a:cxnLst>
                <a:cxn ang="0">
                  <a:pos x="T0" y="T1"/>
                </a:cxn>
                <a:cxn ang="0">
                  <a:pos x="T2" y="T3"/>
                </a:cxn>
                <a:cxn ang="0">
                  <a:pos x="T4" y="T5"/>
                </a:cxn>
                <a:cxn ang="0">
                  <a:pos x="T6" y="T7"/>
                </a:cxn>
              </a:cxnLst>
              <a:rect l="0" t="0" r="r" b="b"/>
              <a:pathLst>
                <a:path w="4" h="2">
                  <a:moveTo>
                    <a:pt x="3" y="2"/>
                  </a:moveTo>
                  <a:cubicBezTo>
                    <a:pt x="4" y="2"/>
                    <a:pt x="2" y="0"/>
                    <a:pt x="2" y="0"/>
                  </a:cubicBezTo>
                  <a:cubicBezTo>
                    <a:pt x="1" y="0"/>
                    <a:pt x="0" y="1"/>
                    <a:pt x="0" y="1"/>
                  </a:cubicBezTo>
                  <a:cubicBezTo>
                    <a:pt x="0" y="2"/>
                    <a:pt x="2"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73" name="Freeform 106"/>
            <p:cNvSpPr/>
            <p:nvPr/>
          </p:nvSpPr>
          <p:spPr bwMode="auto">
            <a:xfrm>
              <a:off x="5620801" y="2325906"/>
              <a:ext cx="18945" cy="14735"/>
            </a:xfrm>
            <a:custGeom>
              <a:avLst/>
              <a:gdLst>
                <a:gd name="T0" fmla="*/ 3 w 4"/>
                <a:gd name="T1" fmla="*/ 0 h 3"/>
                <a:gd name="T2" fmla="*/ 1 w 4"/>
                <a:gd name="T3" fmla="*/ 2 h 3"/>
                <a:gd name="T4" fmla="*/ 2 w 4"/>
                <a:gd name="T5" fmla="*/ 3 h 3"/>
                <a:gd name="T6" fmla="*/ 3 w 4"/>
                <a:gd name="T7" fmla="*/ 0 h 3"/>
              </a:gdLst>
              <a:ahLst/>
              <a:cxnLst>
                <a:cxn ang="0">
                  <a:pos x="T0" y="T1"/>
                </a:cxn>
                <a:cxn ang="0">
                  <a:pos x="T2" y="T3"/>
                </a:cxn>
                <a:cxn ang="0">
                  <a:pos x="T4" y="T5"/>
                </a:cxn>
                <a:cxn ang="0">
                  <a:pos x="T6" y="T7"/>
                </a:cxn>
              </a:cxnLst>
              <a:rect l="0" t="0" r="r" b="b"/>
              <a:pathLst>
                <a:path w="4" h="3">
                  <a:moveTo>
                    <a:pt x="3" y="0"/>
                  </a:moveTo>
                  <a:cubicBezTo>
                    <a:pt x="3" y="0"/>
                    <a:pt x="1" y="1"/>
                    <a:pt x="1" y="2"/>
                  </a:cubicBezTo>
                  <a:cubicBezTo>
                    <a:pt x="0" y="3"/>
                    <a:pt x="2" y="3"/>
                    <a:pt x="2" y="3"/>
                  </a:cubicBezTo>
                  <a:cubicBezTo>
                    <a:pt x="4" y="3"/>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74" name="Freeform 107"/>
            <p:cNvSpPr/>
            <p:nvPr/>
          </p:nvSpPr>
          <p:spPr bwMode="auto">
            <a:xfrm>
              <a:off x="6197575" y="2266965"/>
              <a:ext cx="29471" cy="18945"/>
            </a:xfrm>
            <a:custGeom>
              <a:avLst/>
              <a:gdLst>
                <a:gd name="T0" fmla="*/ 1 w 6"/>
                <a:gd name="T1" fmla="*/ 1 h 4"/>
                <a:gd name="T2" fmla="*/ 0 w 6"/>
                <a:gd name="T3" fmla="*/ 3 h 4"/>
                <a:gd name="T4" fmla="*/ 5 w 6"/>
                <a:gd name="T5" fmla="*/ 3 h 4"/>
                <a:gd name="T6" fmla="*/ 4 w 6"/>
                <a:gd name="T7" fmla="*/ 1 h 4"/>
                <a:gd name="T8" fmla="*/ 1 w 6"/>
                <a:gd name="T9" fmla="*/ 1 h 4"/>
              </a:gdLst>
              <a:ahLst/>
              <a:cxnLst>
                <a:cxn ang="0">
                  <a:pos x="T0" y="T1"/>
                </a:cxn>
                <a:cxn ang="0">
                  <a:pos x="T2" y="T3"/>
                </a:cxn>
                <a:cxn ang="0">
                  <a:pos x="T4" y="T5"/>
                </a:cxn>
                <a:cxn ang="0">
                  <a:pos x="T6" y="T7"/>
                </a:cxn>
                <a:cxn ang="0">
                  <a:pos x="T8" y="T9"/>
                </a:cxn>
              </a:cxnLst>
              <a:rect l="0" t="0" r="r" b="b"/>
              <a:pathLst>
                <a:path w="6" h="4">
                  <a:moveTo>
                    <a:pt x="1" y="1"/>
                  </a:moveTo>
                  <a:cubicBezTo>
                    <a:pt x="0" y="1"/>
                    <a:pt x="0" y="2"/>
                    <a:pt x="0" y="3"/>
                  </a:cubicBezTo>
                  <a:cubicBezTo>
                    <a:pt x="0" y="4"/>
                    <a:pt x="4" y="3"/>
                    <a:pt x="5" y="3"/>
                  </a:cubicBezTo>
                  <a:cubicBezTo>
                    <a:pt x="6" y="3"/>
                    <a:pt x="5" y="2"/>
                    <a:pt x="4" y="1"/>
                  </a:cubicBezTo>
                  <a:cubicBezTo>
                    <a:pt x="4"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75" name="Freeform 108"/>
            <p:cNvSpPr/>
            <p:nvPr/>
          </p:nvSpPr>
          <p:spPr bwMode="auto">
            <a:xfrm>
              <a:off x="6704885" y="2311172"/>
              <a:ext cx="71571" cy="35785"/>
            </a:xfrm>
            <a:custGeom>
              <a:avLst/>
              <a:gdLst>
                <a:gd name="T0" fmla="*/ 3 w 14"/>
                <a:gd name="T1" fmla="*/ 5 h 7"/>
                <a:gd name="T2" fmla="*/ 13 w 14"/>
                <a:gd name="T3" fmla="*/ 7 h 7"/>
                <a:gd name="T4" fmla="*/ 10 w 14"/>
                <a:gd name="T5" fmla="*/ 1 h 7"/>
                <a:gd name="T6" fmla="*/ 6 w 14"/>
                <a:gd name="T7" fmla="*/ 0 h 7"/>
                <a:gd name="T8" fmla="*/ 3 w 14"/>
                <a:gd name="T9" fmla="*/ 0 h 7"/>
                <a:gd name="T10" fmla="*/ 3 w 14"/>
                <a:gd name="T11" fmla="*/ 3 h 7"/>
                <a:gd name="T12" fmla="*/ 1 w 14"/>
                <a:gd name="T13" fmla="*/ 5 h 7"/>
                <a:gd name="T14" fmla="*/ 3 w 14"/>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3" y="5"/>
                  </a:moveTo>
                  <a:cubicBezTo>
                    <a:pt x="4" y="5"/>
                    <a:pt x="11" y="6"/>
                    <a:pt x="13" y="7"/>
                  </a:cubicBezTo>
                  <a:cubicBezTo>
                    <a:pt x="14" y="7"/>
                    <a:pt x="12" y="2"/>
                    <a:pt x="10" y="1"/>
                  </a:cubicBezTo>
                  <a:cubicBezTo>
                    <a:pt x="9" y="0"/>
                    <a:pt x="7" y="0"/>
                    <a:pt x="6" y="0"/>
                  </a:cubicBezTo>
                  <a:cubicBezTo>
                    <a:pt x="5" y="0"/>
                    <a:pt x="4" y="0"/>
                    <a:pt x="3" y="0"/>
                  </a:cubicBezTo>
                  <a:cubicBezTo>
                    <a:pt x="3" y="0"/>
                    <a:pt x="3" y="2"/>
                    <a:pt x="3" y="3"/>
                  </a:cubicBezTo>
                  <a:cubicBezTo>
                    <a:pt x="3" y="3"/>
                    <a:pt x="1" y="4"/>
                    <a:pt x="1" y="5"/>
                  </a:cubicBezTo>
                  <a:cubicBezTo>
                    <a:pt x="0" y="6"/>
                    <a:pt x="2"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76" name="Freeform 109"/>
            <p:cNvSpPr/>
            <p:nvPr/>
          </p:nvSpPr>
          <p:spPr bwMode="auto">
            <a:xfrm>
              <a:off x="6696465" y="2290121"/>
              <a:ext cx="18945" cy="25260"/>
            </a:xfrm>
            <a:custGeom>
              <a:avLst/>
              <a:gdLst>
                <a:gd name="T0" fmla="*/ 4 w 4"/>
                <a:gd name="T1" fmla="*/ 1 h 5"/>
                <a:gd name="T2" fmla="*/ 2 w 4"/>
                <a:gd name="T3" fmla="*/ 0 h 5"/>
                <a:gd name="T4" fmla="*/ 2 w 4"/>
                <a:gd name="T5" fmla="*/ 4 h 5"/>
                <a:gd name="T6" fmla="*/ 4 w 4"/>
                <a:gd name="T7" fmla="*/ 1 h 5"/>
              </a:gdLst>
              <a:ahLst/>
              <a:cxnLst>
                <a:cxn ang="0">
                  <a:pos x="T0" y="T1"/>
                </a:cxn>
                <a:cxn ang="0">
                  <a:pos x="T2" y="T3"/>
                </a:cxn>
                <a:cxn ang="0">
                  <a:pos x="T4" y="T5"/>
                </a:cxn>
                <a:cxn ang="0">
                  <a:pos x="T6" y="T7"/>
                </a:cxn>
              </a:cxnLst>
              <a:rect l="0" t="0" r="r" b="b"/>
              <a:pathLst>
                <a:path w="4" h="5">
                  <a:moveTo>
                    <a:pt x="4" y="1"/>
                  </a:moveTo>
                  <a:cubicBezTo>
                    <a:pt x="4" y="1"/>
                    <a:pt x="3" y="0"/>
                    <a:pt x="2" y="0"/>
                  </a:cubicBezTo>
                  <a:cubicBezTo>
                    <a:pt x="2" y="0"/>
                    <a:pt x="0" y="3"/>
                    <a:pt x="2" y="4"/>
                  </a:cubicBezTo>
                  <a:cubicBezTo>
                    <a:pt x="4" y="5"/>
                    <a:pt x="4" y="2"/>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77" name="Freeform 110"/>
            <p:cNvSpPr/>
            <p:nvPr/>
          </p:nvSpPr>
          <p:spPr bwMode="auto">
            <a:xfrm>
              <a:off x="6620684" y="2186976"/>
              <a:ext cx="159981" cy="84201"/>
            </a:xfrm>
            <a:custGeom>
              <a:avLst/>
              <a:gdLst>
                <a:gd name="T0" fmla="*/ 4 w 32"/>
                <a:gd name="T1" fmla="*/ 12 h 17"/>
                <a:gd name="T2" fmla="*/ 7 w 32"/>
                <a:gd name="T3" fmla="*/ 15 h 17"/>
                <a:gd name="T4" fmla="*/ 11 w 32"/>
                <a:gd name="T5" fmla="*/ 17 h 17"/>
                <a:gd name="T6" fmla="*/ 12 w 32"/>
                <a:gd name="T7" fmla="*/ 15 h 17"/>
                <a:gd name="T8" fmla="*/ 12 w 32"/>
                <a:gd name="T9" fmla="*/ 13 h 17"/>
                <a:gd name="T10" fmla="*/ 14 w 32"/>
                <a:gd name="T11" fmla="*/ 14 h 17"/>
                <a:gd name="T12" fmla="*/ 20 w 32"/>
                <a:gd name="T13" fmla="*/ 14 h 17"/>
                <a:gd name="T14" fmla="*/ 21 w 32"/>
                <a:gd name="T15" fmla="*/ 14 h 17"/>
                <a:gd name="T16" fmla="*/ 22 w 32"/>
                <a:gd name="T17" fmla="*/ 15 h 17"/>
                <a:gd name="T18" fmla="*/ 26 w 32"/>
                <a:gd name="T19" fmla="*/ 14 h 17"/>
                <a:gd name="T20" fmla="*/ 24 w 32"/>
                <a:gd name="T21" fmla="*/ 13 h 17"/>
                <a:gd name="T22" fmla="*/ 20 w 32"/>
                <a:gd name="T23" fmla="*/ 9 h 17"/>
                <a:gd name="T24" fmla="*/ 20 w 32"/>
                <a:gd name="T25" fmla="*/ 6 h 17"/>
                <a:gd name="T26" fmla="*/ 22 w 32"/>
                <a:gd name="T27" fmla="*/ 6 h 17"/>
                <a:gd name="T28" fmla="*/ 21 w 32"/>
                <a:gd name="T29" fmla="*/ 8 h 17"/>
                <a:gd name="T30" fmla="*/ 24 w 32"/>
                <a:gd name="T31" fmla="*/ 12 h 17"/>
                <a:gd name="T32" fmla="*/ 28 w 32"/>
                <a:gd name="T33" fmla="*/ 13 h 17"/>
                <a:gd name="T34" fmla="*/ 30 w 32"/>
                <a:gd name="T35" fmla="*/ 11 h 17"/>
                <a:gd name="T36" fmla="*/ 29 w 32"/>
                <a:gd name="T37" fmla="*/ 9 h 17"/>
                <a:gd name="T38" fmla="*/ 31 w 32"/>
                <a:gd name="T39" fmla="*/ 8 h 17"/>
                <a:gd name="T40" fmla="*/ 26 w 32"/>
                <a:gd name="T41" fmla="*/ 5 h 17"/>
                <a:gd name="T42" fmla="*/ 22 w 32"/>
                <a:gd name="T43" fmla="*/ 4 h 17"/>
                <a:gd name="T44" fmla="*/ 18 w 32"/>
                <a:gd name="T45" fmla="*/ 3 h 17"/>
                <a:gd name="T46" fmla="*/ 16 w 32"/>
                <a:gd name="T47" fmla="*/ 1 h 17"/>
                <a:gd name="T48" fmla="*/ 15 w 32"/>
                <a:gd name="T49" fmla="*/ 2 h 17"/>
                <a:gd name="T50" fmla="*/ 15 w 32"/>
                <a:gd name="T51" fmla="*/ 5 h 17"/>
                <a:gd name="T52" fmla="*/ 15 w 32"/>
                <a:gd name="T53" fmla="*/ 6 h 17"/>
                <a:gd name="T54" fmla="*/ 13 w 32"/>
                <a:gd name="T55" fmla="*/ 5 h 17"/>
                <a:gd name="T56" fmla="*/ 12 w 32"/>
                <a:gd name="T57" fmla="*/ 5 h 17"/>
                <a:gd name="T58" fmla="*/ 10 w 32"/>
                <a:gd name="T59" fmla="*/ 3 h 17"/>
                <a:gd name="T60" fmla="*/ 7 w 32"/>
                <a:gd name="T61" fmla="*/ 1 h 17"/>
                <a:gd name="T62" fmla="*/ 5 w 32"/>
                <a:gd name="T63" fmla="*/ 1 h 17"/>
                <a:gd name="T64" fmla="*/ 2 w 32"/>
                <a:gd name="T65" fmla="*/ 3 h 17"/>
                <a:gd name="T66" fmla="*/ 2 w 32"/>
                <a:gd name="T67" fmla="*/ 5 h 17"/>
                <a:gd name="T68" fmla="*/ 2 w 32"/>
                <a:gd name="T69" fmla="*/ 6 h 17"/>
                <a:gd name="T70" fmla="*/ 3 w 32"/>
                <a:gd name="T71" fmla="*/ 9 h 17"/>
                <a:gd name="T72" fmla="*/ 1 w 32"/>
                <a:gd name="T73" fmla="*/ 9 h 17"/>
                <a:gd name="T74" fmla="*/ 4 w 32"/>
                <a:gd name="T75"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17">
                  <a:moveTo>
                    <a:pt x="4" y="12"/>
                  </a:moveTo>
                  <a:cubicBezTo>
                    <a:pt x="5" y="14"/>
                    <a:pt x="6" y="14"/>
                    <a:pt x="7" y="15"/>
                  </a:cubicBezTo>
                  <a:cubicBezTo>
                    <a:pt x="8" y="16"/>
                    <a:pt x="9" y="17"/>
                    <a:pt x="11" y="17"/>
                  </a:cubicBezTo>
                  <a:cubicBezTo>
                    <a:pt x="12" y="17"/>
                    <a:pt x="12" y="16"/>
                    <a:pt x="12" y="15"/>
                  </a:cubicBezTo>
                  <a:cubicBezTo>
                    <a:pt x="12" y="14"/>
                    <a:pt x="11" y="14"/>
                    <a:pt x="12" y="13"/>
                  </a:cubicBezTo>
                  <a:cubicBezTo>
                    <a:pt x="13" y="13"/>
                    <a:pt x="13" y="14"/>
                    <a:pt x="14" y="14"/>
                  </a:cubicBezTo>
                  <a:cubicBezTo>
                    <a:pt x="15" y="15"/>
                    <a:pt x="18" y="14"/>
                    <a:pt x="20" y="14"/>
                  </a:cubicBezTo>
                  <a:cubicBezTo>
                    <a:pt x="21" y="13"/>
                    <a:pt x="21" y="13"/>
                    <a:pt x="21" y="14"/>
                  </a:cubicBezTo>
                  <a:cubicBezTo>
                    <a:pt x="21" y="14"/>
                    <a:pt x="21" y="15"/>
                    <a:pt x="22" y="15"/>
                  </a:cubicBezTo>
                  <a:cubicBezTo>
                    <a:pt x="23" y="15"/>
                    <a:pt x="26" y="15"/>
                    <a:pt x="26" y="14"/>
                  </a:cubicBezTo>
                  <a:cubicBezTo>
                    <a:pt x="27" y="14"/>
                    <a:pt x="27" y="14"/>
                    <a:pt x="24" y="13"/>
                  </a:cubicBezTo>
                  <a:cubicBezTo>
                    <a:pt x="22" y="13"/>
                    <a:pt x="20" y="9"/>
                    <a:pt x="20" y="9"/>
                  </a:cubicBezTo>
                  <a:cubicBezTo>
                    <a:pt x="19" y="8"/>
                    <a:pt x="19" y="7"/>
                    <a:pt x="20" y="6"/>
                  </a:cubicBezTo>
                  <a:cubicBezTo>
                    <a:pt x="20" y="6"/>
                    <a:pt x="22" y="6"/>
                    <a:pt x="22" y="6"/>
                  </a:cubicBezTo>
                  <a:cubicBezTo>
                    <a:pt x="23" y="6"/>
                    <a:pt x="22" y="8"/>
                    <a:pt x="21" y="8"/>
                  </a:cubicBezTo>
                  <a:cubicBezTo>
                    <a:pt x="21" y="9"/>
                    <a:pt x="23" y="11"/>
                    <a:pt x="24" y="12"/>
                  </a:cubicBezTo>
                  <a:cubicBezTo>
                    <a:pt x="25" y="13"/>
                    <a:pt x="27" y="13"/>
                    <a:pt x="28" y="13"/>
                  </a:cubicBezTo>
                  <a:cubicBezTo>
                    <a:pt x="29" y="13"/>
                    <a:pt x="29" y="12"/>
                    <a:pt x="30" y="11"/>
                  </a:cubicBezTo>
                  <a:cubicBezTo>
                    <a:pt x="31" y="11"/>
                    <a:pt x="30" y="9"/>
                    <a:pt x="29" y="9"/>
                  </a:cubicBezTo>
                  <a:cubicBezTo>
                    <a:pt x="29" y="8"/>
                    <a:pt x="31" y="8"/>
                    <a:pt x="31" y="8"/>
                  </a:cubicBezTo>
                  <a:cubicBezTo>
                    <a:pt x="32" y="7"/>
                    <a:pt x="28" y="6"/>
                    <a:pt x="26" y="5"/>
                  </a:cubicBezTo>
                  <a:cubicBezTo>
                    <a:pt x="25" y="4"/>
                    <a:pt x="23" y="4"/>
                    <a:pt x="22" y="4"/>
                  </a:cubicBezTo>
                  <a:cubicBezTo>
                    <a:pt x="21" y="4"/>
                    <a:pt x="20" y="3"/>
                    <a:pt x="18" y="3"/>
                  </a:cubicBezTo>
                  <a:cubicBezTo>
                    <a:pt x="17" y="2"/>
                    <a:pt x="17" y="1"/>
                    <a:pt x="16" y="1"/>
                  </a:cubicBezTo>
                  <a:cubicBezTo>
                    <a:pt x="15" y="1"/>
                    <a:pt x="16" y="2"/>
                    <a:pt x="15" y="2"/>
                  </a:cubicBezTo>
                  <a:cubicBezTo>
                    <a:pt x="15" y="2"/>
                    <a:pt x="15" y="4"/>
                    <a:pt x="15" y="5"/>
                  </a:cubicBezTo>
                  <a:cubicBezTo>
                    <a:pt x="15" y="6"/>
                    <a:pt x="16" y="6"/>
                    <a:pt x="15" y="6"/>
                  </a:cubicBezTo>
                  <a:cubicBezTo>
                    <a:pt x="14" y="7"/>
                    <a:pt x="14" y="5"/>
                    <a:pt x="13" y="5"/>
                  </a:cubicBezTo>
                  <a:cubicBezTo>
                    <a:pt x="13" y="4"/>
                    <a:pt x="13" y="4"/>
                    <a:pt x="12" y="5"/>
                  </a:cubicBezTo>
                  <a:cubicBezTo>
                    <a:pt x="11" y="5"/>
                    <a:pt x="10" y="4"/>
                    <a:pt x="10" y="3"/>
                  </a:cubicBezTo>
                  <a:cubicBezTo>
                    <a:pt x="10" y="3"/>
                    <a:pt x="9" y="2"/>
                    <a:pt x="7" y="1"/>
                  </a:cubicBezTo>
                  <a:cubicBezTo>
                    <a:pt x="6" y="0"/>
                    <a:pt x="6" y="1"/>
                    <a:pt x="5" y="1"/>
                  </a:cubicBezTo>
                  <a:cubicBezTo>
                    <a:pt x="4" y="2"/>
                    <a:pt x="2" y="3"/>
                    <a:pt x="2" y="3"/>
                  </a:cubicBezTo>
                  <a:cubicBezTo>
                    <a:pt x="1" y="3"/>
                    <a:pt x="2" y="4"/>
                    <a:pt x="2" y="5"/>
                  </a:cubicBezTo>
                  <a:cubicBezTo>
                    <a:pt x="3" y="6"/>
                    <a:pt x="2" y="5"/>
                    <a:pt x="2" y="6"/>
                  </a:cubicBezTo>
                  <a:cubicBezTo>
                    <a:pt x="1" y="6"/>
                    <a:pt x="3" y="9"/>
                    <a:pt x="3" y="9"/>
                  </a:cubicBezTo>
                  <a:cubicBezTo>
                    <a:pt x="3" y="10"/>
                    <a:pt x="2" y="9"/>
                    <a:pt x="1" y="9"/>
                  </a:cubicBezTo>
                  <a:cubicBezTo>
                    <a:pt x="0" y="10"/>
                    <a:pt x="2" y="11"/>
                    <a:pt x="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78" name="Freeform 111"/>
            <p:cNvSpPr/>
            <p:nvPr/>
          </p:nvSpPr>
          <p:spPr bwMode="auto">
            <a:xfrm>
              <a:off x="6791191" y="2226970"/>
              <a:ext cx="88411" cy="44205"/>
            </a:xfrm>
            <a:custGeom>
              <a:avLst/>
              <a:gdLst>
                <a:gd name="T0" fmla="*/ 3 w 18"/>
                <a:gd name="T1" fmla="*/ 3 h 9"/>
                <a:gd name="T2" fmla="*/ 6 w 18"/>
                <a:gd name="T3" fmla="*/ 5 h 9"/>
                <a:gd name="T4" fmla="*/ 10 w 18"/>
                <a:gd name="T5" fmla="*/ 7 h 9"/>
                <a:gd name="T6" fmla="*/ 13 w 18"/>
                <a:gd name="T7" fmla="*/ 9 h 9"/>
                <a:gd name="T8" fmla="*/ 13 w 18"/>
                <a:gd name="T9" fmla="*/ 8 h 9"/>
                <a:gd name="T10" fmla="*/ 15 w 18"/>
                <a:gd name="T11" fmla="*/ 8 h 9"/>
                <a:gd name="T12" fmla="*/ 18 w 18"/>
                <a:gd name="T13" fmla="*/ 6 h 9"/>
                <a:gd name="T14" fmla="*/ 16 w 18"/>
                <a:gd name="T15" fmla="*/ 4 h 9"/>
                <a:gd name="T16" fmla="*/ 12 w 18"/>
                <a:gd name="T17" fmla="*/ 3 h 9"/>
                <a:gd name="T18" fmla="*/ 9 w 18"/>
                <a:gd name="T19" fmla="*/ 3 h 9"/>
                <a:gd name="T20" fmla="*/ 9 w 18"/>
                <a:gd name="T21" fmla="*/ 2 h 9"/>
                <a:gd name="T22" fmla="*/ 7 w 18"/>
                <a:gd name="T23" fmla="*/ 1 h 9"/>
                <a:gd name="T24" fmla="*/ 4 w 18"/>
                <a:gd name="T25" fmla="*/ 2 h 9"/>
                <a:gd name="T26" fmla="*/ 1 w 18"/>
                <a:gd name="T27" fmla="*/ 0 h 9"/>
                <a:gd name="T28" fmla="*/ 3 w 18"/>
                <a:gd name="T29"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9">
                  <a:moveTo>
                    <a:pt x="3" y="3"/>
                  </a:moveTo>
                  <a:cubicBezTo>
                    <a:pt x="4" y="3"/>
                    <a:pt x="5" y="5"/>
                    <a:pt x="6" y="5"/>
                  </a:cubicBezTo>
                  <a:cubicBezTo>
                    <a:pt x="6" y="5"/>
                    <a:pt x="9" y="7"/>
                    <a:pt x="10" y="7"/>
                  </a:cubicBezTo>
                  <a:cubicBezTo>
                    <a:pt x="12" y="8"/>
                    <a:pt x="12" y="9"/>
                    <a:pt x="13" y="9"/>
                  </a:cubicBezTo>
                  <a:cubicBezTo>
                    <a:pt x="14" y="9"/>
                    <a:pt x="13" y="8"/>
                    <a:pt x="13" y="8"/>
                  </a:cubicBezTo>
                  <a:cubicBezTo>
                    <a:pt x="14" y="8"/>
                    <a:pt x="14" y="8"/>
                    <a:pt x="15" y="8"/>
                  </a:cubicBezTo>
                  <a:cubicBezTo>
                    <a:pt x="16" y="8"/>
                    <a:pt x="17" y="6"/>
                    <a:pt x="18" y="6"/>
                  </a:cubicBezTo>
                  <a:cubicBezTo>
                    <a:pt x="18" y="5"/>
                    <a:pt x="17" y="4"/>
                    <a:pt x="16" y="4"/>
                  </a:cubicBezTo>
                  <a:cubicBezTo>
                    <a:pt x="16" y="4"/>
                    <a:pt x="14" y="4"/>
                    <a:pt x="12" y="3"/>
                  </a:cubicBezTo>
                  <a:cubicBezTo>
                    <a:pt x="10" y="2"/>
                    <a:pt x="11" y="3"/>
                    <a:pt x="9" y="3"/>
                  </a:cubicBezTo>
                  <a:cubicBezTo>
                    <a:pt x="8" y="3"/>
                    <a:pt x="9" y="3"/>
                    <a:pt x="9" y="2"/>
                  </a:cubicBezTo>
                  <a:cubicBezTo>
                    <a:pt x="10" y="1"/>
                    <a:pt x="9" y="1"/>
                    <a:pt x="7" y="1"/>
                  </a:cubicBezTo>
                  <a:cubicBezTo>
                    <a:pt x="5" y="1"/>
                    <a:pt x="5" y="2"/>
                    <a:pt x="4" y="2"/>
                  </a:cubicBezTo>
                  <a:cubicBezTo>
                    <a:pt x="2" y="2"/>
                    <a:pt x="1" y="0"/>
                    <a:pt x="1" y="0"/>
                  </a:cubicBezTo>
                  <a:cubicBezTo>
                    <a:pt x="0" y="0"/>
                    <a:pt x="2" y="2"/>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79" name="Freeform 112"/>
            <p:cNvSpPr/>
            <p:nvPr/>
          </p:nvSpPr>
          <p:spPr bwMode="auto">
            <a:xfrm>
              <a:off x="6616474" y="2296437"/>
              <a:ext cx="25260" cy="18945"/>
            </a:xfrm>
            <a:custGeom>
              <a:avLst/>
              <a:gdLst>
                <a:gd name="T0" fmla="*/ 4 w 5"/>
                <a:gd name="T1" fmla="*/ 3 h 4"/>
                <a:gd name="T2" fmla="*/ 1 w 5"/>
                <a:gd name="T3" fmla="*/ 0 h 4"/>
                <a:gd name="T4" fmla="*/ 4 w 5"/>
                <a:gd name="T5" fmla="*/ 3 h 4"/>
              </a:gdLst>
              <a:ahLst/>
              <a:cxnLst>
                <a:cxn ang="0">
                  <a:pos x="T0" y="T1"/>
                </a:cxn>
                <a:cxn ang="0">
                  <a:pos x="T2" y="T3"/>
                </a:cxn>
                <a:cxn ang="0">
                  <a:pos x="T4" y="T5"/>
                </a:cxn>
              </a:cxnLst>
              <a:rect l="0" t="0" r="r" b="b"/>
              <a:pathLst>
                <a:path w="5" h="4">
                  <a:moveTo>
                    <a:pt x="4" y="3"/>
                  </a:moveTo>
                  <a:cubicBezTo>
                    <a:pt x="5" y="3"/>
                    <a:pt x="2" y="0"/>
                    <a:pt x="1" y="0"/>
                  </a:cubicBezTo>
                  <a:cubicBezTo>
                    <a:pt x="0" y="0"/>
                    <a:pt x="2" y="4"/>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80" name="Freeform 113"/>
            <p:cNvSpPr/>
            <p:nvPr/>
          </p:nvSpPr>
          <p:spPr bwMode="auto">
            <a:xfrm>
              <a:off x="7264821" y="2490096"/>
              <a:ext cx="18945" cy="21051"/>
            </a:xfrm>
            <a:custGeom>
              <a:avLst/>
              <a:gdLst>
                <a:gd name="T0" fmla="*/ 0 w 4"/>
                <a:gd name="T1" fmla="*/ 1 h 4"/>
                <a:gd name="T2" fmla="*/ 3 w 4"/>
                <a:gd name="T3" fmla="*/ 4 h 4"/>
                <a:gd name="T4" fmla="*/ 4 w 4"/>
                <a:gd name="T5" fmla="*/ 0 h 4"/>
                <a:gd name="T6" fmla="*/ 1 w 4"/>
                <a:gd name="T7" fmla="*/ 0 h 4"/>
                <a:gd name="T8" fmla="*/ 0 w 4"/>
                <a:gd name="T9" fmla="*/ 1 h 4"/>
              </a:gdLst>
              <a:ahLst/>
              <a:cxnLst>
                <a:cxn ang="0">
                  <a:pos x="T0" y="T1"/>
                </a:cxn>
                <a:cxn ang="0">
                  <a:pos x="T2" y="T3"/>
                </a:cxn>
                <a:cxn ang="0">
                  <a:pos x="T4" y="T5"/>
                </a:cxn>
                <a:cxn ang="0">
                  <a:pos x="T6" y="T7"/>
                </a:cxn>
                <a:cxn ang="0">
                  <a:pos x="T8" y="T9"/>
                </a:cxn>
              </a:cxnLst>
              <a:rect l="0" t="0" r="r" b="b"/>
              <a:pathLst>
                <a:path w="4" h="4">
                  <a:moveTo>
                    <a:pt x="0" y="1"/>
                  </a:moveTo>
                  <a:cubicBezTo>
                    <a:pt x="1" y="1"/>
                    <a:pt x="2" y="3"/>
                    <a:pt x="3" y="4"/>
                  </a:cubicBezTo>
                  <a:cubicBezTo>
                    <a:pt x="4" y="4"/>
                    <a:pt x="4" y="1"/>
                    <a:pt x="4" y="0"/>
                  </a:cubicBezTo>
                  <a:cubicBezTo>
                    <a:pt x="4" y="0"/>
                    <a:pt x="3"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81" name="Freeform 114"/>
            <p:cNvSpPr/>
            <p:nvPr/>
          </p:nvSpPr>
          <p:spPr bwMode="auto">
            <a:xfrm>
              <a:off x="7443746" y="2431158"/>
              <a:ext cx="58940" cy="14735"/>
            </a:xfrm>
            <a:custGeom>
              <a:avLst/>
              <a:gdLst>
                <a:gd name="T0" fmla="*/ 3 w 12"/>
                <a:gd name="T1" fmla="*/ 3 h 3"/>
                <a:gd name="T2" fmla="*/ 11 w 12"/>
                <a:gd name="T3" fmla="*/ 3 h 3"/>
                <a:gd name="T4" fmla="*/ 12 w 12"/>
                <a:gd name="T5" fmla="*/ 1 h 3"/>
                <a:gd name="T6" fmla="*/ 7 w 12"/>
                <a:gd name="T7" fmla="*/ 0 h 3"/>
                <a:gd name="T8" fmla="*/ 2 w 12"/>
                <a:gd name="T9" fmla="*/ 1 h 3"/>
                <a:gd name="T10" fmla="*/ 3 w 12"/>
                <a:gd name="T11" fmla="*/ 3 h 3"/>
              </a:gdLst>
              <a:ahLst/>
              <a:cxnLst>
                <a:cxn ang="0">
                  <a:pos x="T0" y="T1"/>
                </a:cxn>
                <a:cxn ang="0">
                  <a:pos x="T2" y="T3"/>
                </a:cxn>
                <a:cxn ang="0">
                  <a:pos x="T4" y="T5"/>
                </a:cxn>
                <a:cxn ang="0">
                  <a:pos x="T6" y="T7"/>
                </a:cxn>
                <a:cxn ang="0">
                  <a:pos x="T8" y="T9"/>
                </a:cxn>
                <a:cxn ang="0">
                  <a:pos x="T10" y="T11"/>
                </a:cxn>
              </a:cxnLst>
              <a:rect l="0" t="0" r="r" b="b"/>
              <a:pathLst>
                <a:path w="12" h="3">
                  <a:moveTo>
                    <a:pt x="3" y="3"/>
                  </a:moveTo>
                  <a:cubicBezTo>
                    <a:pt x="5" y="3"/>
                    <a:pt x="10" y="3"/>
                    <a:pt x="11" y="3"/>
                  </a:cubicBezTo>
                  <a:cubicBezTo>
                    <a:pt x="12" y="3"/>
                    <a:pt x="12" y="2"/>
                    <a:pt x="12" y="1"/>
                  </a:cubicBezTo>
                  <a:cubicBezTo>
                    <a:pt x="12" y="1"/>
                    <a:pt x="10" y="1"/>
                    <a:pt x="7" y="0"/>
                  </a:cubicBezTo>
                  <a:cubicBezTo>
                    <a:pt x="5" y="0"/>
                    <a:pt x="4" y="0"/>
                    <a:pt x="2" y="1"/>
                  </a:cubicBezTo>
                  <a:cubicBezTo>
                    <a:pt x="0" y="1"/>
                    <a:pt x="1" y="2"/>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82" name="Freeform 115"/>
            <p:cNvSpPr/>
            <p:nvPr/>
          </p:nvSpPr>
          <p:spPr bwMode="auto">
            <a:xfrm>
              <a:off x="5136647" y="2321696"/>
              <a:ext cx="115776" cy="138931"/>
            </a:xfrm>
            <a:custGeom>
              <a:avLst/>
              <a:gdLst>
                <a:gd name="T0" fmla="*/ 2 w 23"/>
                <a:gd name="T1" fmla="*/ 19 h 28"/>
                <a:gd name="T2" fmla="*/ 5 w 23"/>
                <a:gd name="T3" fmla="*/ 20 h 28"/>
                <a:gd name="T4" fmla="*/ 6 w 23"/>
                <a:gd name="T5" fmla="*/ 21 h 28"/>
                <a:gd name="T6" fmla="*/ 7 w 23"/>
                <a:gd name="T7" fmla="*/ 20 h 28"/>
                <a:gd name="T8" fmla="*/ 8 w 23"/>
                <a:gd name="T9" fmla="*/ 21 h 28"/>
                <a:gd name="T10" fmla="*/ 8 w 23"/>
                <a:gd name="T11" fmla="*/ 23 h 28"/>
                <a:gd name="T12" fmla="*/ 8 w 23"/>
                <a:gd name="T13" fmla="*/ 25 h 28"/>
                <a:gd name="T14" fmla="*/ 13 w 23"/>
                <a:gd name="T15" fmla="*/ 26 h 28"/>
                <a:gd name="T16" fmla="*/ 15 w 23"/>
                <a:gd name="T17" fmla="*/ 27 h 28"/>
                <a:gd name="T18" fmla="*/ 16 w 23"/>
                <a:gd name="T19" fmla="*/ 26 h 28"/>
                <a:gd name="T20" fmla="*/ 17 w 23"/>
                <a:gd name="T21" fmla="*/ 28 h 28"/>
                <a:gd name="T22" fmla="*/ 19 w 23"/>
                <a:gd name="T23" fmla="*/ 27 h 28"/>
                <a:gd name="T24" fmla="*/ 21 w 23"/>
                <a:gd name="T25" fmla="*/ 27 h 28"/>
                <a:gd name="T26" fmla="*/ 22 w 23"/>
                <a:gd name="T27" fmla="*/ 27 h 28"/>
                <a:gd name="T28" fmla="*/ 22 w 23"/>
                <a:gd name="T29" fmla="*/ 26 h 28"/>
                <a:gd name="T30" fmla="*/ 21 w 23"/>
                <a:gd name="T31" fmla="*/ 25 h 28"/>
                <a:gd name="T32" fmla="*/ 20 w 23"/>
                <a:gd name="T33" fmla="*/ 24 h 28"/>
                <a:gd name="T34" fmla="*/ 17 w 23"/>
                <a:gd name="T35" fmla="*/ 22 h 28"/>
                <a:gd name="T36" fmla="*/ 17 w 23"/>
                <a:gd name="T37" fmla="*/ 20 h 28"/>
                <a:gd name="T38" fmla="*/ 15 w 23"/>
                <a:gd name="T39" fmla="*/ 18 h 28"/>
                <a:gd name="T40" fmla="*/ 14 w 23"/>
                <a:gd name="T41" fmla="*/ 16 h 28"/>
                <a:gd name="T42" fmla="*/ 15 w 23"/>
                <a:gd name="T43" fmla="*/ 13 h 28"/>
                <a:gd name="T44" fmla="*/ 14 w 23"/>
                <a:gd name="T45" fmla="*/ 12 h 28"/>
                <a:gd name="T46" fmla="*/ 14 w 23"/>
                <a:gd name="T47" fmla="*/ 10 h 28"/>
                <a:gd name="T48" fmla="*/ 14 w 23"/>
                <a:gd name="T49" fmla="*/ 9 h 28"/>
                <a:gd name="T50" fmla="*/ 15 w 23"/>
                <a:gd name="T51" fmla="*/ 7 h 28"/>
                <a:gd name="T52" fmla="*/ 15 w 23"/>
                <a:gd name="T53" fmla="*/ 6 h 28"/>
                <a:gd name="T54" fmla="*/ 16 w 23"/>
                <a:gd name="T55" fmla="*/ 6 h 28"/>
                <a:gd name="T56" fmla="*/ 16 w 23"/>
                <a:gd name="T57" fmla="*/ 5 h 28"/>
                <a:gd name="T58" fmla="*/ 17 w 23"/>
                <a:gd name="T59" fmla="*/ 4 h 28"/>
                <a:gd name="T60" fmla="*/ 17 w 23"/>
                <a:gd name="T61" fmla="*/ 2 h 28"/>
                <a:gd name="T62" fmla="*/ 15 w 23"/>
                <a:gd name="T63" fmla="*/ 1 h 28"/>
                <a:gd name="T64" fmla="*/ 13 w 23"/>
                <a:gd name="T65" fmla="*/ 1 h 28"/>
                <a:gd name="T66" fmla="*/ 11 w 23"/>
                <a:gd name="T67" fmla="*/ 0 h 28"/>
                <a:gd name="T68" fmla="*/ 11 w 23"/>
                <a:gd name="T69" fmla="*/ 1 h 28"/>
                <a:gd name="T70" fmla="*/ 9 w 23"/>
                <a:gd name="T71" fmla="*/ 1 h 28"/>
                <a:gd name="T72" fmla="*/ 7 w 23"/>
                <a:gd name="T73" fmla="*/ 4 h 28"/>
                <a:gd name="T74" fmla="*/ 5 w 23"/>
                <a:gd name="T75" fmla="*/ 4 h 28"/>
                <a:gd name="T76" fmla="*/ 5 w 23"/>
                <a:gd name="T77" fmla="*/ 6 h 28"/>
                <a:gd name="T78" fmla="*/ 4 w 23"/>
                <a:gd name="T79" fmla="*/ 6 h 28"/>
                <a:gd name="T80" fmla="*/ 3 w 23"/>
                <a:gd name="T81" fmla="*/ 7 h 28"/>
                <a:gd name="T82" fmla="*/ 5 w 23"/>
                <a:gd name="T83" fmla="*/ 8 h 28"/>
                <a:gd name="T84" fmla="*/ 5 w 23"/>
                <a:gd name="T85" fmla="*/ 9 h 28"/>
                <a:gd name="T86" fmla="*/ 4 w 23"/>
                <a:gd name="T87" fmla="*/ 12 h 28"/>
                <a:gd name="T88" fmla="*/ 4 w 23"/>
                <a:gd name="T89" fmla="*/ 13 h 28"/>
                <a:gd name="T90" fmla="*/ 3 w 23"/>
                <a:gd name="T91" fmla="*/ 13 h 28"/>
                <a:gd name="T92" fmla="*/ 2 w 23"/>
                <a:gd name="T93" fmla="*/ 14 h 28"/>
                <a:gd name="T94" fmla="*/ 1 w 23"/>
                <a:gd name="T95" fmla="*/ 14 h 28"/>
                <a:gd name="T96" fmla="*/ 0 w 23"/>
                <a:gd name="T97" fmla="*/ 17 h 28"/>
                <a:gd name="T98" fmla="*/ 2 w 23"/>
                <a:gd name="T99"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 h="28">
                  <a:moveTo>
                    <a:pt x="2" y="19"/>
                  </a:moveTo>
                  <a:cubicBezTo>
                    <a:pt x="2" y="19"/>
                    <a:pt x="4" y="20"/>
                    <a:pt x="5" y="20"/>
                  </a:cubicBezTo>
                  <a:cubicBezTo>
                    <a:pt x="5" y="20"/>
                    <a:pt x="5" y="20"/>
                    <a:pt x="6" y="21"/>
                  </a:cubicBezTo>
                  <a:cubicBezTo>
                    <a:pt x="6" y="21"/>
                    <a:pt x="7" y="21"/>
                    <a:pt x="7" y="20"/>
                  </a:cubicBezTo>
                  <a:cubicBezTo>
                    <a:pt x="8" y="20"/>
                    <a:pt x="8" y="21"/>
                    <a:pt x="8" y="21"/>
                  </a:cubicBezTo>
                  <a:cubicBezTo>
                    <a:pt x="9" y="22"/>
                    <a:pt x="8" y="22"/>
                    <a:pt x="8" y="23"/>
                  </a:cubicBezTo>
                  <a:cubicBezTo>
                    <a:pt x="9" y="24"/>
                    <a:pt x="8" y="25"/>
                    <a:pt x="8" y="25"/>
                  </a:cubicBezTo>
                  <a:cubicBezTo>
                    <a:pt x="8" y="26"/>
                    <a:pt x="12" y="26"/>
                    <a:pt x="13" y="26"/>
                  </a:cubicBezTo>
                  <a:cubicBezTo>
                    <a:pt x="13" y="26"/>
                    <a:pt x="14" y="27"/>
                    <a:pt x="15" y="27"/>
                  </a:cubicBezTo>
                  <a:cubicBezTo>
                    <a:pt x="16" y="27"/>
                    <a:pt x="15" y="26"/>
                    <a:pt x="16" y="26"/>
                  </a:cubicBezTo>
                  <a:cubicBezTo>
                    <a:pt x="16" y="26"/>
                    <a:pt x="17" y="27"/>
                    <a:pt x="17" y="28"/>
                  </a:cubicBezTo>
                  <a:cubicBezTo>
                    <a:pt x="18" y="28"/>
                    <a:pt x="19" y="27"/>
                    <a:pt x="19" y="27"/>
                  </a:cubicBezTo>
                  <a:cubicBezTo>
                    <a:pt x="19" y="27"/>
                    <a:pt x="20" y="27"/>
                    <a:pt x="21" y="27"/>
                  </a:cubicBezTo>
                  <a:cubicBezTo>
                    <a:pt x="21" y="27"/>
                    <a:pt x="21" y="27"/>
                    <a:pt x="22" y="27"/>
                  </a:cubicBezTo>
                  <a:cubicBezTo>
                    <a:pt x="23" y="26"/>
                    <a:pt x="22" y="25"/>
                    <a:pt x="22" y="26"/>
                  </a:cubicBezTo>
                  <a:cubicBezTo>
                    <a:pt x="21" y="26"/>
                    <a:pt x="21" y="25"/>
                    <a:pt x="21" y="25"/>
                  </a:cubicBezTo>
                  <a:cubicBezTo>
                    <a:pt x="21" y="24"/>
                    <a:pt x="20" y="25"/>
                    <a:pt x="20" y="24"/>
                  </a:cubicBezTo>
                  <a:cubicBezTo>
                    <a:pt x="19" y="23"/>
                    <a:pt x="17" y="22"/>
                    <a:pt x="17" y="22"/>
                  </a:cubicBezTo>
                  <a:cubicBezTo>
                    <a:pt x="17" y="22"/>
                    <a:pt x="17" y="21"/>
                    <a:pt x="17" y="20"/>
                  </a:cubicBezTo>
                  <a:cubicBezTo>
                    <a:pt x="17" y="20"/>
                    <a:pt x="15" y="18"/>
                    <a:pt x="15" y="18"/>
                  </a:cubicBezTo>
                  <a:cubicBezTo>
                    <a:pt x="15" y="17"/>
                    <a:pt x="14" y="16"/>
                    <a:pt x="14" y="16"/>
                  </a:cubicBezTo>
                  <a:cubicBezTo>
                    <a:pt x="14" y="15"/>
                    <a:pt x="14" y="14"/>
                    <a:pt x="15" y="13"/>
                  </a:cubicBezTo>
                  <a:cubicBezTo>
                    <a:pt x="15" y="13"/>
                    <a:pt x="15" y="13"/>
                    <a:pt x="14" y="12"/>
                  </a:cubicBezTo>
                  <a:cubicBezTo>
                    <a:pt x="13" y="12"/>
                    <a:pt x="14" y="11"/>
                    <a:pt x="14" y="10"/>
                  </a:cubicBezTo>
                  <a:cubicBezTo>
                    <a:pt x="14" y="10"/>
                    <a:pt x="14" y="10"/>
                    <a:pt x="14" y="9"/>
                  </a:cubicBezTo>
                  <a:cubicBezTo>
                    <a:pt x="14" y="9"/>
                    <a:pt x="15" y="8"/>
                    <a:pt x="15" y="7"/>
                  </a:cubicBezTo>
                  <a:cubicBezTo>
                    <a:pt x="15" y="7"/>
                    <a:pt x="14" y="6"/>
                    <a:pt x="15" y="6"/>
                  </a:cubicBezTo>
                  <a:cubicBezTo>
                    <a:pt x="15" y="5"/>
                    <a:pt x="16" y="6"/>
                    <a:pt x="16" y="6"/>
                  </a:cubicBezTo>
                  <a:cubicBezTo>
                    <a:pt x="17" y="6"/>
                    <a:pt x="16" y="5"/>
                    <a:pt x="16" y="5"/>
                  </a:cubicBezTo>
                  <a:cubicBezTo>
                    <a:pt x="16" y="5"/>
                    <a:pt x="17" y="4"/>
                    <a:pt x="17" y="4"/>
                  </a:cubicBezTo>
                  <a:cubicBezTo>
                    <a:pt x="18" y="4"/>
                    <a:pt x="18" y="2"/>
                    <a:pt x="17" y="2"/>
                  </a:cubicBezTo>
                  <a:cubicBezTo>
                    <a:pt x="17" y="2"/>
                    <a:pt x="16" y="2"/>
                    <a:pt x="15" y="1"/>
                  </a:cubicBezTo>
                  <a:cubicBezTo>
                    <a:pt x="15" y="1"/>
                    <a:pt x="14" y="1"/>
                    <a:pt x="13" y="1"/>
                  </a:cubicBezTo>
                  <a:cubicBezTo>
                    <a:pt x="13" y="1"/>
                    <a:pt x="12" y="0"/>
                    <a:pt x="11" y="0"/>
                  </a:cubicBezTo>
                  <a:cubicBezTo>
                    <a:pt x="10" y="0"/>
                    <a:pt x="11" y="1"/>
                    <a:pt x="11" y="1"/>
                  </a:cubicBezTo>
                  <a:cubicBezTo>
                    <a:pt x="11" y="1"/>
                    <a:pt x="9" y="1"/>
                    <a:pt x="9" y="1"/>
                  </a:cubicBezTo>
                  <a:cubicBezTo>
                    <a:pt x="8" y="1"/>
                    <a:pt x="8" y="4"/>
                    <a:pt x="7" y="4"/>
                  </a:cubicBezTo>
                  <a:cubicBezTo>
                    <a:pt x="7" y="5"/>
                    <a:pt x="6" y="4"/>
                    <a:pt x="5" y="4"/>
                  </a:cubicBezTo>
                  <a:cubicBezTo>
                    <a:pt x="5" y="4"/>
                    <a:pt x="5" y="5"/>
                    <a:pt x="5" y="6"/>
                  </a:cubicBezTo>
                  <a:cubicBezTo>
                    <a:pt x="5" y="6"/>
                    <a:pt x="5" y="6"/>
                    <a:pt x="4" y="6"/>
                  </a:cubicBezTo>
                  <a:cubicBezTo>
                    <a:pt x="3" y="6"/>
                    <a:pt x="3" y="7"/>
                    <a:pt x="3" y="7"/>
                  </a:cubicBezTo>
                  <a:cubicBezTo>
                    <a:pt x="4" y="8"/>
                    <a:pt x="5" y="8"/>
                    <a:pt x="5" y="8"/>
                  </a:cubicBezTo>
                  <a:cubicBezTo>
                    <a:pt x="6" y="8"/>
                    <a:pt x="5" y="8"/>
                    <a:pt x="5" y="9"/>
                  </a:cubicBezTo>
                  <a:cubicBezTo>
                    <a:pt x="4" y="9"/>
                    <a:pt x="4" y="11"/>
                    <a:pt x="4" y="12"/>
                  </a:cubicBezTo>
                  <a:cubicBezTo>
                    <a:pt x="4" y="13"/>
                    <a:pt x="4" y="13"/>
                    <a:pt x="4" y="13"/>
                  </a:cubicBezTo>
                  <a:cubicBezTo>
                    <a:pt x="4" y="14"/>
                    <a:pt x="4" y="13"/>
                    <a:pt x="3" y="13"/>
                  </a:cubicBezTo>
                  <a:cubicBezTo>
                    <a:pt x="2" y="13"/>
                    <a:pt x="2" y="13"/>
                    <a:pt x="2" y="14"/>
                  </a:cubicBezTo>
                  <a:cubicBezTo>
                    <a:pt x="2" y="14"/>
                    <a:pt x="2" y="14"/>
                    <a:pt x="1" y="14"/>
                  </a:cubicBezTo>
                  <a:cubicBezTo>
                    <a:pt x="1" y="14"/>
                    <a:pt x="0" y="16"/>
                    <a:pt x="0" y="17"/>
                  </a:cubicBezTo>
                  <a:cubicBezTo>
                    <a:pt x="0" y="18"/>
                    <a:pt x="1" y="19"/>
                    <a:pt x="2"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83" name="Freeform 116"/>
            <p:cNvSpPr/>
            <p:nvPr/>
          </p:nvSpPr>
          <p:spPr bwMode="auto">
            <a:xfrm>
              <a:off x="5151381" y="2426947"/>
              <a:ext cx="21051" cy="14735"/>
            </a:xfrm>
            <a:custGeom>
              <a:avLst/>
              <a:gdLst>
                <a:gd name="T0" fmla="*/ 1 w 4"/>
                <a:gd name="T1" fmla="*/ 0 h 3"/>
                <a:gd name="T2" fmla="*/ 1 w 4"/>
                <a:gd name="T3" fmla="*/ 1 h 3"/>
                <a:gd name="T4" fmla="*/ 3 w 4"/>
                <a:gd name="T5" fmla="*/ 3 h 3"/>
                <a:gd name="T6" fmla="*/ 3 w 4"/>
                <a:gd name="T7" fmla="*/ 1 h 3"/>
                <a:gd name="T8" fmla="*/ 1 w 4"/>
                <a:gd name="T9" fmla="*/ 0 h 3"/>
              </a:gdLst>
              <a:ahLst/>
              <a:cxnLst>
                <a:cxn ang="0">
                  <a:pos x="T0" y="T1"/>
                </a:cxn>
                <a:cxn ang="0">
                  <a:pos x="T2" y="T3"/>
                </a:cxn>
                <a:cxn ang="0">
                  <a:pos x="T4" y="T5"/>
                </a:cxn>
                <a:cxn ang="0">
                  <a:pos x="T6" y="T7"/>
                </a:cxn>
                <a:cxn ang="0">
                  <a:pos x="T8" y="T9"/>
                </a:cxn>
              </a:cxnLst>
              <a:rect l="0" t="0" r="r" b="b"/>
              <a:pathLst>
                <a:path w="4" h="3">
                  <a:moveTo>
                    <a:pt x="1" y="0"/>
                  </a:moveTo>
                  <a:cubicBezTo>
                    <a:pt x="0" y="0"/>
                    <a:pt x="0" y="1"/>
                    <a:pt x="1" y="1"/>
                  </a:cubicBezTo>
                  <a:cubicBezTo>
                    <a:pt x="2" y="2"/>
                    <a:pt x="2" y="3"/>
                    <a:pt x="3" y="3"/>
                  </a:cubicBezTo>
                  <a:cubicBezTo>
                    <a:pt x="4" y="3"/>
                    <a:pt x="3" y="2"/>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84" name="Freeform 117"/>
            <p:cNvSpPr/>
            <p:nvPr/>
          </p:nvSpPr>
          <p:spPr bwMode="auto">
            <a:xfrm>
              <a:off x="5161905" y="2125929"/>
              <a:ext cx="269443" cy="199977"/>
            </a:xfrm>
            <a:custGeom>
              <a:avLst/>
              <a:gdLst>
                <a:gd name="T0" fmla="*/ 4 w 54"/>
                <a:gd name="T1" fmla="*/ 37 h 40"/>
                <a:gd name="T2" fmla="*/ 9 w 54"/>
                <a:gd name="T3" fmla="*/ 39 h 40"/>
                <a:gd name="T4" fmla="*/ 14 w 54"/>
                <a:gd name="T5" fmla="*/ 40 h 40"/>
                <a:gd name="T6" fmla="*/ 15 w 54"/>
                <a:gd name="T7" fmla="*/ 37 h 40"/>
                <a:gd name="T8" fmla="*/ 17 w 54"/>
                <a:gd name="T9" fmla="*/ 36 h 40"/>
                <a:gd name="T10" fmla="*/ 17 w 54"/>
                <a:gd name="T11" fmla="*/ 34 h 40"/>
                <a:gd name="T12" fmla="*/ 18 w 54"/>
                <a:gd name="T13" fmla="*/ 32 h 40"/>
                <a:gd name="T14" fmla="*/ 19 w 54"/>
                <a:gd name="T15" fmla="*/ 31 h 40"/>
                <a:gd name="T16" fmla="*/ 20 w 54"/>
                <a:gd name="T17" fmla="*/ 28 h 40"/>
                <a:gd name="T18" fmla="*/ 20 w 54"/>
                <a:gd name="T19" fmla="*/ 27 h 40"/>
                <a:gd name="T20" fmla="*/ 23 w 54"/>
                <a:gd name="T21" fmla="*/ 26 h 40"/>
                <a:gd name="T22" fmla="*/ 23 w 54"/>
                <a:gd name="T23" fmla="*/ 24 h 40"/>
                <a:gd name="T24" fmla="*/ 27 w 54"/>
                <a:gd name="T25" fmla="*/ 24 h 40"/>
                <a:gd name="T26" fmla="*/ 29 w 54"/>
                <a:gd name="T27" fmla="*/ 21 h 40"/>
                <a:gd name="T28" fmla="*/ 31 w 54"/>
                <a:gd name="T29" fmla="*/ 21 h 40"/>
                <a:gd name="T30" fmla="*/ 35 w 54"/>
                <a:gd name="T31" fmla="*/ 18 h 40"/>
                <a:gd name="T32" fmla="*/ 41 w 54"/>
                <a:gd name="T33" fmla="*/ 15 h 40"/>
                <a:gd name="T34" fmla="*/ 48 w 54"/>
                <a:gd name="T35" fmla="*/ 15 h 40"/>
                <a:gd name="T36" fmla="*/ 52 w 54"/>
                <a:gd name="T37" fmla="*/ 12 h 40"/>
                <a:gd name="T38" fmla="*/ 53 w 54"/>
                <a:gd name="T39" fmla="*/ 10 h 40"/>
                <a:gd name="T40" fmla="*/ 54 w 54"/>
                <a:gd name="T41" fmla="*/ 8 h 40"/>
                <a:gd name="T42" fmla="*/ 54 w 54"/>
                <a:gd name="T43" fmla="*/ 4 h 40"/>
                <a:gd name="T44" fmla="*/ 52 w 54"/>
                <a:gd name="T45" fmla="*/ 1 h 40"/>
                <a:gd name="T46" fmla="*/ 49 w 54"/>
                <a:gd name="T47" fmla="*/ 1 h 40"/>
                <a:gd name="T48" fmla="*/ 46 w 54"/>
                <a:gd name="T49" fmla="*/ 1 h 40"/>
                <a:gd name="T50" fmla="*/ 44 w 54"/>
                <a:gd name="T51" fmla="*/ 5 h 40"/>
                <a:gd name="T52" fmla="*/ 40 w 54"/>
                <a:gd name="T53" fmla="*/ 9 h 40"/>
                <a:gd name="T54" fmla="*/ 34 w 54"/>
                <a:gd name="T55" fmla="*/ 10 h 40"/>
                <a:gd name="T56" fmla="*/ 31 w 54"/>
                <a:gd name="T57" fmla="*/ 9 h 40"/>
                <a:gd name="T58" fmla="*/ 28 w 54"/>
                <a:gd name="T59" fmla="*/ 9 h 40"/>
                <a:gd name="T60" fmla="*/ 25 w 54"/>
                <a:gd name="T61" fmla="*/ 9 h 40"/>
                <a:gd name="T62" fmla="*/ 24 w 54"/>
                <a:gd name="T63" fmla="*/ 11 h 40"/>
                <a:gd name="T64" fmla="*/ 20 w 54"/>
                <a:gd name="T65" fmla="*/ 15 h 40"/>
                <a:gd name="T66" fmla="*/ 18 w 54"/>
                <a:gd name="T67" fmla="*/ 15 h 40"/>
                <a:gd name="T68" fmla="*/ 15 w 54"/>
                <a:gd name="T69" fmla="*/ 18 h 40"/>
                <a:gd name="T70" fmla="*/ 14 w 54"/>
                <a:gd name="T71" fmla="*/ 19 h 40"/>
                <a:gd name="T72" fmla="*/ 11 w 54"/>
                <a:gd name="T73" fmla="*/ 23 h 40"/>
                <a:gd name="T74" fmla="*/ 8 w 54"/>
                <a:gd name="T75" fmla="*/ 24 h 40"/>
                <a:gd name="T76" fmla="*/ 9 w 54"/>
                <a:gd name="T77" fmla="*/ 25 h 40"/>
                <a:gd name="T78" fmla="*/ 8 w 54"/>
                <a:gd name="T79" fmla="*/ 27 h 40"/>
                <a:gd name="T80" fmla="*/ 7 w 54"/>
                <a:gd name="T81" fmla="*/ 29 h 40"/>
                <a:gd name="T82" fmla="*/ 8 w 54"/>
                <a:gd name="T83" fmla="*/ 32 h 40"/>
                <a:gd name="T84" fmla="*/ 4 w 54"/>
                <a:gd name="T85" fmla="*/ 33 h 40"/>
                <a:gd name="T86" fmla="*/ 1 w 54"/>
                <a:gd name="T87"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4" h="40">
                  <a:moveTo>
                    <a:pt x="4" y="35"/>
                  </a:moveTo>
                  <a:cubicBezTo>
                    <a:pt x="4" y="35"/>
                    <a:pt x="4" y="37"/>
                    <a:pt x="4" y="37"/>
                  </a:cubicBezTo>
                  <a:cubicBezTo>
                    <a:pt x="4" y="37"/>
                    <a:pt x="6" y="37"/>
                    <a:pt x="7" y="38"/>
                  </a:cubicBezTo>
                  <a:cubicBezTo>
                    <a:pt x="7" y="38"/>
                    <a:pt x="8" y="38"/>
                    <a:pt x="9" y="39"/>
                  </a:cubicBezTo>
                  <a:cubicBezTo>
                    <a:pt x="9" y="39"/>
                    <a:pt x="11" y="39"/>
                    <a:pt x="11" y="39"/>
                  </a:cubicBezTo>
                  <a:cubicBezTo>
                    <a:pt x="11" y="40"/>
                    <a:pt x="13" y="40"/>
                    <a:pt x="14" y="40"/>
                  </a:cubicBezTo>
                  <a:cubicBezTo>
                    <a:pt x="14" y="40"/>
                    <a:pt x="15" y="39"/>
                    <a:pt x="15" y="39"/>
                  </a:cubicBezTo>
                  <a:cubicBezTo>
                    <a:pt x="15" y="38"/>
                    <a:pt x="16" y="37"/>
                    <a:pt x="15" y="37"/>
                  </a:cubicBezTo>
                  <a:cubicBezTo>
                    <a:pt x="14" y="36"/>
                    <a:pt x="14" y="36"/>
                    <a:pt x="14" y="36"/>
                  </a:cubicBezTo>
                  <a:cubicBezTo>
                    <a:pt x="14" y="36"/>
                    <a:pt x="16" y="36"/>
                    <a:pt x="17" y="36"/>
                  </a:cubicBezTo>
                  <a:cubicBezTo>
                    <a:pt x="17" y="35"/>
                    <a:pt x="16" y="35"/>
                    <a:pt x="16" y="34"/>
                  </a:cubicBezTo>
                  <a:cubicBezTo>
                    <a:pt x="16" y="34"/>
                    <a:pt x="17" y="35"/>
                    <a:pt x="17" y="34"/>
                  </a:cubicBezTo>
                  <a:cubicBezTo>
                    <a:pt x="17" y="34"/>
                    <a:pt x="17" y="33"/>
                    <a:pt x="16" y="33"/>
                  </a:cubicBezTo>
                  <a:cubicBezTo>
                    <a:pt x="16" y="32"/>
                    <a:pt x="17" y="32"/>
                    <a:pt x="18" y="32"/>
                  </a:cubicBezTo>
                  <a:cubicBezTo>
                    <a:pt x="19" y="32"/>
                    <a:pt x="18" y="32"/>
                    <a:pt x="18" y="31"/>
                  </a:cubicBezTo>
                  <a:cubicBezTo>
                    <a:pt x="17" y="31"/>
                    <a:pt x="18" y="31"/>
                    <a:pt x="19" y="31"/>
                  </a:cubicBezTo>
                  <a:cubicBezTo>
                    <a:pt x="19" y="31"/>
                    <a:pt x="20" y="31"/>
                    <a:pt x="20" y="30"/>
                  </a:cubicBezTo>
                  <a:cubicBezTo>
                    <a:pt x="20" y="29"/>
                    <a:pt x="20" y="28"/>
                    <a:pt x="20" y="28"/>
                  </a:cubicBezTo>
                  <a:cubicBezTo>
                    <a:pt x="21" y="28"/>
                    <a:pt x="22" y="28"/>
                    <a:pt x="22" y="28"/>
                  </a:cubicBezTo>
                  <a:cubicBezTo>
                    <a:pt x="22" y="28"/>
                    <a:pt x="20" y="28"/>
                    <a:pt x="20" y="27"/>
                  </a:cubicBezTo>
                  <a:cubicBezTo>
                    <a:pt x="20" y="27"/>
                    <a:pt x="21" y="27"/>
                    <a:pt x="21" y="27"/>
                  </a:cubicBezTo>
                  <a:cubicBezTo>
                    <a:pt x="22" y="27"/>
                    <a:pt x="22" y="27"/>
                    <a:pt x="23" y="26"/>
                  </a:cubicBezTo>
                  <a:cubicBezTo>
                    <a:pt x="23" y="26"/>
                    <a:pt x="23" y="26"/>
                    <a:pt x="24" y="26"/>
                  </a:cubicBezTo>
                  <a:cubicBezTo>
                    <a:pt x="24" y="25"/>
                    <a:pt x="24" y="25"/>
                    <a:pt x="23" y="24"/>
                  </a:cubicBezTo>
                  <a:cubicBezTo>
                    <a:pt x="23" y="24"/>
                    <a:pt x="25" y="25"/>
                    <a:pt x="26" y="25"/>
                  </a:cubicBezTo>
                  <a:cubicBezTo>
                    <a:pt x="27" y="25"/>
                    <a:pt x="27" y="24"/>
                    <a:pt x="27" y="24"/>
                  </a:cubicBezTo>
                  <a:cubicBezTo>
                    <a:pt x="27" y="24"/>
                    <a:pt x="28" y="24"/>
                    <a:pt x="28" y="24"/>
                  </a:cubicBezTo>
                  <a:cubicBezTo>
                    <a:pt x="29" y="24"/>
                    <a:pt x="29" y="22"/>
                    <a:pt x="29" y="21"/>
                  </a:cubicBezTo>
                  <a:cubicBezTo>
                    <a:pt x="29" y="21"/>
                    <a:pt x="29" y="21"/>
                    <a:pt x="30" y="22"/>
                  </a:cubicBezTo>
                  <a:cubicBezTo>
                    <a:pt x="30" y="22"/>
                    <a:pt x="31" y="22"/>
                    <a:pt x="31" y="21"/>
                  </a:cubicBezTo>
                  <a:cubicBezTo>
                    <a:pt x="32" y="21"/>
                    <a:pt x="32" y="21"/>
                    <a:pt x="32" y="20"/>
                  </a:cubicBezTo>
                  <a:cubicBezTo>
                    <a:pt x="33" y="20"/>
                    <a:pt x="35" y="19"/>
                    <a:pt x="35" y="18"/>
                  </a:cubicBezTo>
                  <a:cubicBezTo>
                    <a:pt x="36" y="18"/>
                    <a:pt x="38" y="17"/>
                    <a:pt x="38" y="16"/>
                  </a:cubicBezTo>
                  <a:cubicBezTo>
                    <a:pt x="39" y="15"/>
                    <a:pt x="41" y="15"/>
                    <a:pt x="41" y="15"/>
                  </a:cubicBezTo>
                  <a:cubicBezTo>
                    <a:pt x="42" y="15"/>
                    <a:pt x="43" y="15"/>
                    <a:pt x="45" y="16"/>
                  </a:cubicBezTo>
                  <a:cubicBezTo>
                    <a:pt x="46" y="16"/>
                    <a:pt x="47" y="16"/>
                    <a:pt x="48" y="15"/>
                  </a:cubicBezTo>
                  <a:cubicBezTo>
                    <a:pt x="49" y="15"/>
                    <a:pt x="49" y="14"/>
                    <a:pt x="49" y="14"/>
                  </a:cubicBezTo>
                  <a:cubicBezTo>
                    <a:pt x="50" y="13"/>
                    <a:pt x="52" y="13"/>
                    <a:pt x="52" y="12"/>
                  </a:cubicBezTo>
                  <a:cubicBezTo>
                    <a:pt x="53" y="12"/>
                    <a:pt x="54" y="11"/>
                    <a:pt x="54" y="11"/>
                  </a:cubicBezTo>
                  <a:cubicBezTo>
                    <a:pt x="53" y="11"/>
                    <a:pt x="53" y="11"/>
                    <a:pt x="53" y="10"/>
                  </a:cubicBezTo>
                  <a:cubicBezTo>
                    <a:pt x="53" y="10"/>
                    <a:pt x="53" y="9"/>
                    <a:pt x="54" y="8"/>
                  </a:cubicBezTo>
                  <a:cubicBezTo>
                    <a:pt x="54" y="8"/>
                    <a:pt x="54" y="8"/>
                    <a:pt x="54" y="8"/>
                  </a:cubicBezTo>
                  <a:cubicBezTo>
                    <a:pt x="53" y="7"/>
                    <a:pt x="53" y="6"/>
                    <a:pt x="53" y="5"/>
                  </a:cubicBezTo>
                  <a:cubicBezTo>
                    <a:pt x="53" y="5"/>
                    <a:pt x="54" y="5"/>
                    <a:pt x="54" y="4"/>
                  </a:cubicBezTo>
                  <a:cubicBezTo>
                    <a:pt x="54" y="4"/>
                    <a:pt x="53" y="3"/>
                    <a:pt x="53" y="3"/>
                  </a:cubicBezTo>
                  <a:cubicBezTo>
                    <a:pt x="52" y="2"/>
                    <a:pt x="52" y="2"/>
                    <a:pt x="52" y="1"/>
                  </a:cubicBezTo>
                  <a:cubicBezTo>
                    <a:pt x="52" y="1"/>
                    <a:pt x="51" y="1"/>
                    <a:pt x="50" y="0"/>
                  </a:cubicBezTo>
                  <a:cubicBezTo>
                    <a:pt x="49" y="0"/>
                    <a:pt x="49" y="0"/>
                    <a:pt x="49" y="1"/>
                  </a:cubicBezTo>
                  <a:cubicBezTo>
                    <a:pt x="49" y="1"/>
                    <a:pt x="48" y="1"/>
                    <a:pt x="48" y="0"/>
                  </a:cubicBezTo>
                  <a:cubicBezTo>
                    <a:pt x="48" y="0"/>
                    <a:pt x="46" y="1"/>
                    <a:pt x="46" y="1"/>
                  </a:cubicBezTo>
                  <a:cubicBezTo>
                    <a:pt x="45" y="1"/>
                    <a:pt x="46" y="2"/>
                    <a:pt x="46" y="2"/>
                  </a:cubicBezTo>
                  <a:cubicBezTo>
                    <a:pt x="46" y="3"/>
                    <a:pt x="45" y="4"/>
                    <a:pt x="44" y="5"/>
                  </a:cubicBezTo>
                  <a:cubicBezTo>
                    <a:pt x="44" y="6"/>
                    <a:pt x="43" y="7"/>
                    <a:pt x="42" y="7"/>
                  </a:cubicBezTo>
                  <a:cubicBezTo>
                    <a:pt x="41" y="7"/>
                    <a:pt x="41" y="8"/>
                    <a:pt x="40" y="9"/>
                  </a:cubicBezTo>
                  <a:cubicBezTo>
                    <a:pt x="39" y="9"/>
                    <a:pt x="37" y="10"/>
                    <a:pt x="36" y="10"/>
                  </a:cubicBezTo>
                  <a:cubicBezTo>
                    <a:pt x="34" y="10"/>
                    <a:pt x="35" y="10"/>
                    <a:pt x="34" y="10"/>
                  </a:cubicBezTo>
                  <a:cubicBezTo>
                    <a:pt x="33" y="11"/>
                    <a:pt x="33" y="9"/>
                    <a:pt x="32" y="9"/>
                  </a:cubicBezTo>
                  <a:cubicBezTo>
                    <a:pt x="32" y="8"/>
                    <a:pt x="32" y="9"/>
                    <a:pt x="31" y="9"/>
                  </a:cubicBezTo>
                  <a:cubicBezTo>
                    <a:pt x="31" y="10"/>
                    <a:pt x="31" y="10"/>
                    <a:pt x="30" y="10"/>
                  </a:cubicBezTo>
                  <a:cubicBezTo>
                    <a:pt x="30" y="10"/>
                    <a:pt x="28" y="9"/>
                    <a:pt x="28" y="9"/>
                  </a:cubicBezTo>
                  <a:cubicBezTo>
                    <a:pt x="28" y="8"/>
                    <a:pt x="27" y="9"/>
                    <a:pt x="26" y="9"/>
                  </a:cubicBezTo>
                  <a:cubicBezTo>
                    <a:pt x="26" y="10"/>
                    <a:pt x="26" y="9"/>
                    <a:pt x="25" y="9"/>
                  </a:cubicBezTo>
                  <a:cubicBezTo>
                    <a:pt x="24" y="9"/>
                    <a:pt x="25" y="10"/>
                    <a:pt x="25" y="10"/>
                  </a:cubicBezTo>
                  <a:cubicBezTo>
                    <a:pt x="26" y="10"/>
                    <a:pt x="25" y="11"/>
                    <a:pt x="24" y="11"/>
                  </a:cubicBezTo>
                  <a:cubicBezTo>
                    <a:pt x="24" y="12"/>
                    <a:pt x="22" y="14"/>
                    <a:pt x="21" y="14"/>
                  </a:cubicBezTo>
                  <a:cubicBezTo>
                    <a:pt x="20" y="14"/>
                    <a:pt x="20" y="15"/>
                    <a:pt x="20" y="15"/>
                  </a:cubicBezTo>
                  <a:cubicBezTo>
                    <a:pt x="19" y="15"/>
                    <a:pt x="19" y="14"/>
                    <a:pt x="19" y="14"/>
                  </a:cubicBezTo>
                  <a:cubicBezTo>
                    <a:pt x="18" y="14"/>
                    <a:pt x="18" y="15"/>
                    <a:pt x="18" y="15"/>
                  </a:cubicBezTo>
                  <a:cubicBezTo>
                    <a:pt x="19" y="16"/>
                    <a:pt x="18" y="16"/>
                    <a:pt x="17" y="16"/>
                  </a:cubicBezTo>
                  <a:cubicBezTo>
                    <a:pt x="16" y="17"/>
                    <a:pt x="16" y="17"/>
                    <a:pt x="15" y="18"/>
                  </a:cubicBezTo>
                  <a:cubicBezTo>
                    <a:pt x="14" y="18"/>
                    <a:pt x="15" y="19"/>
                    <a:pt x="15" y="19"/>
                  </a:cubicBezTo>
                  <a:cubicBezTo>
                    <a:pt x="15" y="20"/>
                    <a:pt x="14" y="19"/>
                    <a:pt x="14" y="19"/>
                  </a:cubicBezTo>
                  <a:cubicBezTo>
                    <a:pt x="13" y="19"/>
                    <a:pt x="12" y="20"/>
                    <a:pt x="13" y="20"/>
                  </a:cubicBezTo>
                  <a:cubicBezTo>
                    <a:pt x="13" y="20"/>
                    <a:pt x="11" y="22"/>
                    <a:pt x="11" y="23"/>
                  </a:cubicBezTo>
                  <a:cubicBezTo>
                    <a:pt x="10" y="23"/>
                    <a:pt x="10" y="23"/>
                    <a:pt x="10" y="23"/>
                  </a:cubicBezTo>
                  <a:cubicBezTo>
                    <a:pt x="9" y="23"/>
                    <a:pt x="8" y="23"/>
                    <a:pt x="8" y="24"/>
                  </a:cubicBezTo>
                  <a:cubicBezTo>
                    <a:pt x="8" y="24"/>
                    <a:pt x="9" y="24"/>
                    <a:pt x="9" y="24"/>
                  </a:cubicBezTo>
                  <a:cubicBezTo>
                    <a:pt x="10" y="24"/>
                    <a:pt x="9" y="25"/>
                    <a:pt x="9" y="25"/>
                  </a:cubicBezTo>
                  <a:cubicBezTo>
                    <a:pt x="8" y="26"/>
                    <a:pt x="10" y="26"/>
                    <a:pt x="10" y="27"/>
                  </a:cubicBezTo>
                  <a:cubicBezTo>
                    <a:pt x="10" y="27"/>
                    <a:pt x="9" y="27"/>
                    <a:pt x="8" y="27"/>
                  </a:cubicBezTo>
                  <a:cubicBezTo>
                    <a:pt x="7" y="27"/>
                    <a:pt x="8" y="28"/>
                    <a:pt x="9" y="29"/>
                  </a:cubicBezTo>
                  <a:cubicBezTo>
                    <a:pt x="10" y="29"/>
                    <a:pt x="8" y="29"/>
                    <a:pt x="7" y="29"/>
                  </a:cubicBezTo>
                  <a:cubicBezTo>
                    <a:pt x="6" y="29"/>
                    <a:pt x="8" y="30"/>
                    <a:pt x="7" y="31"/>
                  </a:cubicBezTo>
                  <a:cubicBezTo>
                    <a:pt x="7" y="31"/>
                    <a:pt x="8" y="32"/>
                    <a:pt x="8" y="32"/>
                  </a:cubicBezTo>
                  <a:cubicBezTo>
                    <a:pt x="8" y="33"/>
                    <a:pt x="7" y="32"/>
                    <a:pt x="6" y="32"/>
                  </a:cubicBezTo>
                  <a:cubicBezTo>
                    <a:pt x="5" y="32"/>
                    <a:pt x="5" y="32"/>
                    <a:pt x="4" y="33"/>
                  </a:cubicBezTo>
                  <a:cubicBezTo>
                    <a:pt x="4" y="33"/>
                    <a:pt x="5" y="34"/>
                    <a:pt x="4" y="34"/>
                  </a:cubicBezTo>
                  <a:cubicBezTo>
                    <a:pt x="2" y="34"/>
                    <a:pt x="2" y="34"/>
                    <a:pt x="1" y="36"/>
                  </a:cubicBezTo>
                  <a:cubicBezTo>
                    <a:pt x="0" y="37"/>
                    <a:pt x="3" y="35"/>
                    <a:pt x="4"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85" name="Freeform 118"/>
            <p:cNvSpPr/>
            <p:nvPr/>
          </p:nvSpPr>
          <p:spPr bwMode="auto">
            <a:xfrm>
              <a:off x="4593551" y="2441681"/>
              <a:ext cx="29471" cy="23155"/>
            </a:xfrm>
            <a:custGeom>
              <a:avLst/>
              <a:gdLst>
                <a:gd name="T0" fmla="*/ 1 w 6"/>
                <a:gd name="T1" fmla="*/ 5 h 5"/>
                <a:gd name="T2" fmla="*/ 6 w 6"/>
                <a:gd name="T3" fmla="*/ 2 h 5"/>
                <a:gd name="T4" fmla="*/ 5 w 6"/>
                <a:gd name="T5" fmla="*/ 1 h 5"/>
                <a:gd name="T6" fmla="*/ 1 w 6"/>
                <a:gd name="T7" fmla="*/ 3 h 5"/>
                <a:gd name="T8" fmla="*/ 1 w 6"/>
                <a:gd name="T9" fmla="*/ 5 h 5"/>
              </a:gdLst>
              <a:ahLst/>
              <a:cxnLst>
                <a:cxn ang="0">
                  <a:pos x="T0" y="T1"/>
                </a:cxn>
                <a:cxn ang="0">
                  <a:pos x="T2" y="T3"/>
                </a:cxn>
                <a:cxn ang="0">
                  <a:pos x="T4" y="T5"/>
                </a:cxn>
                <a:cxn ang="0">
                  <a:pos x="T6" y="T7"/>
                </a:cxn>
                <a:cxn ang="0">
                  <a:pos x="T8" y="T9"/>
                </a:cxn>
              </a:cxnLst>
              <a:rect l="0" t="0" r="r" b="b"/>
              <a:pathLst>
                <a:path w="6" h="5">
                  <a:moveTo>
                    <a:pt x="1" y="5"/>
                  </a:moveTo>
                  <a:cubicBezTo>
                    <a:pt x="2" y="4"/>
                    <a:pt x="6" y="3"/>
                    <a:pt x="6" y="2"/>
                  </a:cubicBezTo>
                  <a:cubicBezTo>
                    <a:pt x="6" y="1"/>
                    <a:pt x="6" y="0"/>
                    <a:pt x="5" y="1"/>
                  </a:cubicBezTo>
                  <a:cubicBezTo>
                    <a:pt x="4" y="1"/>
                    <a:pt x="1" y="2"/>
                    <a:pt x="1" y="3"/>
                  </a:cubicBezTo>
                  <a:cubicBezTo>
                    <a:pt x="1" y="3"/>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86" name="Freeform 119"/>
            <p:cNvSpPr/>
            <p:nvPr/>
          </p:nvSpPr>
          <p:spPr bwMode="auto">
            <a:xfrm>
              <a:off x="4498827" y="2504833"/>
              <a:ext cx="25260" cy="31575"/>
            </a:xfrm>
            <a:custGeom>
              <a:avLst/>
              <a:gdLst>
                <a:gd name="T0" fmla="*/ 1 w 5"/>
                <a:gd name="T1" fmla="*/ 5 h 6"/>
                <a:gd name="T2" fmla="*/ 5 w 5"/>
                <a:gd name="T3" fmla="*/ 2 h 6"/>
                <a:gd name="T4" fmla="*/ 3 w 5"/>
                <a:gd name="T5" fmla="*/ 1 h 6"/>
                <a:gd name="T6" fmla="*/ 2 w 5"/>
                <a:gd name="T7" fmla="*/ 3 h 6"/>
                <a:gd name="T8" fmla="*/ 1 w 5"/>
                <a:gd name="T9" fmla="*/ 5 h 6"/>
              </a:gdLst>
              <a:ahLst/>
              <a:cxnLst>
                <a:cxn ang="0">
                  <a:pos x="T0" y="T1"/>
                </a:cxn>
                <a:cxn ang="0">
                  <a:pos x="T2" y="T3"/>
                </a:cxn>
                <a:cxn ang="0">
                  <a:pos x="T4" y="T5"/>
                </a:cxn>
                <a:cxn ang="0">
                  <a:pos x="T6" y="T7"/>
                </a:cxn>
                <a:cxn ang="0">
                  <a:pos x="T8" y="T9"/>
                </a:cxn>
              </a:cxnLst>
              <a:rect l="0" t="0" r="r" b="b"/>
              <a:pathLst>
                <a:path w="5" h="6">
                  <a:moveTo>
                    <a:pt x="1" y="5"/>
                  </a:moveTo>
                  <a:cubicBezTo>
                    <a:pt x="2" y="4"/>
                    <a:pt x="5" y="3"/>
                    <a:pt x="5" y="2"/>
                  </a:cubicBezTo>
                  <a:cubicBezTo>
                    <a:pt x="4" y="2"/>
                    <a:pt x="4" y="0"/>
                    <a:pt x="3" y="1"/>
                  </a:cubicBezTo>
                  <a:cubicBezTo>
                    <a:pt x="2" y="1"/>
                    <a:pt x="3" y="3"/>
                    <a:pt x="2" y="3"/>
                  </a:cubicBezTo>
                  <a:cubicBezTo>
                    <a:pt x="2" y="4"/>
                    <a:pt x="0"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87" name="Freeform 120"/>
            <p:cNvSpPr/>
            <p:nvPr/>
          </p:nvSpPr>
          <p:spPr bwMode="auto">
            <a:xfrm>
              <a:off x="4804054" y="3529975"/>
              <a:ext cx="44205" cy="25260"/>
            </a:xfrm>
            <a:custGeom>
              <a:avLst/>
              <a:gdLst>
                <a:gd name="T0" fmla="*/ 7 w 9"/>
                <a:gd name="T1" fmla="*/ 4 h 5"/>
                <a:gd name="T2" fmla="*/ 8 w 9"/>
                <a:gd name="T3" fmla="*/ 0 h 5"/>
                <a:gd name="T4" fmla="*/ 3 w 9"/>
                <a:gd name="T5" fmla="*/ 2 h 5"/>
                <a:gd name="T6" fmla="*/ 0 w 9"/>
                <a:gd name="T7" fmla="*/ 4 h 5"/>
                <a:gd name="T8" fmla="*/ 7 w 9"/>
                <a:gd name="T9" fmla="*/ 4 h 5"/>
              </a:gdLst>
              <a:ahLst/>
              <a:cxnLst>
                <a:cxn ang="0">
                  <a:pos x="T0" y="T1"/>
                </a:cxn>
                <a:cxn ang="0">
                  <a:pos x="T2" y="T3"/>
                </a:cxn>
                <a:cxn ang="0">
                  <a:pos x="T4" y="T5"/>
                </a:cxn>
                <a:cxn ang="0">
                  <a:pos x="T6" y="T7"/>
                </a:cxn>
                <a:cxn ang="0">
                  <a:pos x="T8" y="T9"/>
                </a:cxn>
              </a:cxnLst>
              <a:rect l="0" t="0" r="r" b="b"/>
              <a:pathLst>
                <a:path w="9" h="5">
                  <a:moveTo>
                    <a:pt x="7" y="4"/>
                  </a:moveTo>
                  <a:cubicBezTo>
                    <a:pt x="8" y="4"/>
                    <a:pt x="8" y="0"/>
                    <a:pt x="8" y="0"/>
                  </a:cubicBezTo>
                  <a:cubicBezTo>
                    <a:pt x="9" y="0"/>
                    <a:pt x="5" y="2"/>
                    <a:pt x="3" y="2"/>
                  </a:cubicBezTo>
                  <a:cubicBezTo>
                    <a:pt x="0" y="2"/>
                    <a:pt x="0" y="3"/>
                    <a:pt x="0" y="4"/>
                  </a:cubicBezTo>
                  <a:cubicBezTo>
                    <a:pt x="0" y="5"/>
                    <a:pt x="6"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88" name="Freeform 121"/>
            <p:cNvSpPr/>
            <p:nvPr/>
          </p:nvSpPr>
          <p:spPr bwMode="auto">
            <a:xfrm>
              <a:off x="1600217" y="3140547"/>
              <a:ext cx="90516" cy="65256"/>
            </a:xfrm>
            <a:custGeom>
              <a:avLst/>
              <a:gdLst>
                <a:gd name="T0" fmla="*/ 9 w 18"/>
                <a:gd name="T1" fmla="*/ 9 h 13"/>
                <a:gd name="T2" fmla="*/ 11 w 18"/>
                <a:gd name="T3" fmla="*/ 11 h 13"/>
                <a:gd name="T4" fmla="*/ 16 w 18"/>
                <a:gd name="T5" fmla="*/ 13 h 13"/>
                <a:gd name="T6" fmla="*/ 15 w 18"/>
                <a:gd name="T7" fmla="*/ 8 h 13"/>
                <a:gd name="T8" fmla="*/ 12 w 18"/>
                <a:gd name="T9" fmla="*/ 6 h 13"/>
                <a:gd name="T10" fmla="*/ 8 w 18"/>
                <a:gd name="T11" fmla="*/ 2 h 13"/>
                <a:gd name="T12" fmla="*/ 2 w 18"/>
                <a:gd name="T13" fmla="*/ 0 h 13"/>
                <a:gd name="T14" fmla="*/ 1 w 18"/>
                <a:gd name="T15" fmla="*/ 2 h 13"/>
                <a:gd name="T16" fmla="*/ 7 w 18"/>
                <a:gd name="T17" fmla="*/ 8 h 13"/>
                <a:gd name="T18" fmla="*/ 9 w 18"/>
                <a:gd name="T19"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3">
                  <a:moveTo>
                    <a:pt x="9" y="9"/>
                  </a:moveTo>
                  <a:cubicBezTo>
                    <a:pt x="10" y="9"/>
                    <a:pt x="11" y="9"/>
                    <a:pt x="11" y="11"/>
                  </a:cubicBezTo>
                  <a:cubicBezTo>
                    <a:pt x="11" y="12"/>
                    <a:pt x="14" y="13"/>
                    <a:pt x="16" y="13"/>
                  </a:cubicBezTo>
                  <a:cubicBezTo>
                    <a:pt x="18" y="12"/>
                    <a:pt x="16" y="10"/>
                    <a:pt x="15" y="8"/>
                  </a:cubicBezTo>
                  <a:cubicBezTo>
                    <a:pt x="14" y="7"/>
                    <a:pt x="12" y="6"/>
                    <a:pt x="12" y="6"/>
                  </a:cubicBezTo>
                  <a:cubicBezTo>
                    <a:pt x="12" y="5"/>
                    <a:pt x="10" y="3"/>
                    <a:pt x="8" y="2"/>
                  </a:cubicBezTo>
                  <a:cubicBezTo>
                    <a:pt x="7" y="2"/>
                    <a:pt x="3" y="0"/>
                    <a:pt x="2" y="0"/>
                  </a:cubicBezTo>
                  <a:cubicBezTo>
                    <a:pt x="1" y="0"/>
                    <a:pt x="0" y="1"/>
                    <a:pt x="1" y="2"/>
                  </a:cubicBezTo>
                  <a:cubicBezTo>
                    <a:pt x="2" y="3"/>
                    <a:pt x="6" y="6"/>
                    <a:pt x="7" y="8"/>
                  </a:cubicBezTo>
                  <a:cubicBezTo>
                    <a:pt x="9" y="9"/>
                    <a:pt x="9" y="9"/>
                    <a:pt x="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89" name="Freeform 122"/>
            <p:cNvSpPr/>
            <p:nvPr/>
          </p:nvSpPr>
          <p:spPr bwMode="auto">
            <a:xfrm>
              <a:off x="1560221" y="2980565"/>
              <a:ext cx="39995" cy="39995"/>
            </a:xfrm>
            <a:custGeom>
              <a:avLst/>
              <a:gdLst>
                <a:gd name="T0" fmla="*/ 8 w 8"/>
                <a:gd name="T1" fmla="*/ 6 h 8"/>
                <a:gd name="T2" fmla="*/ 6 w 8"/>
                <a:gd name="T3" fmla="*/ 5 h 8"/>
                <a:gd name="T4" fmla="*/ 4 w 8"/>
                <a:gd name="T5" fmla="*/ 4 h 8"/>
                <a:gd name="T6" fmla="*/ 2 w 8"/>
                <a:gd name="T7" fmla="*/ 0 h 8"/>
                <a:gd name="T8" fmla="*/ 1 w 8"/>
                <a:gd name="T9" fmla="*/ 4 h 8"/>
                <a:gd name="T10" fmla="*/ 0 w 8"/>
                <a:gd name="T11" fmla="*/ 7 h 8"/>
                <a:gd name="T12" fmla="*/ 4 w 8"/>
                <a:gd name="T13" fmla="*/ 8 h 8"/>
                <a:gd name="T14" fmla="*/ 8 w 8"/>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8" y="6"/>
                  </a:moveTo>
                  <a:cubicBezTo>
                    <a:pt x="8" y="5"/>
                    <a:pt x="7" y="4"/>
                    <a:pt x="6" y="5"/>
                  </a:cubicBezTo>
                  <a:cubicBezTo>
                    <a:pt x="5" y="5"/>
                    <a:pt x="5" y="5"/>
                    <a:pt x="4" y="4"/>
                  </a:cubicBezTo>
                  <a:cubicBezTo>
                    <a:pt x="3" y="2"/>
                    <a:pt x="3" y="0"/>
                    <a:pt x="2" y="0"/>
                  </a:cubicBezTo>
                  <a:cubicBezTo>
                    <a:pt x="1" y="0"/>
                    <a:pt x="0" y="2"/>
                    <a:pt x="1" y="4"/>
                  </a:cubicBezTo>
                  <a:cubicBezTo>
                    <a:pt x="1" y="6"/>
                    <a:pt x="1" y="6"/>
                    <a:pt x="0" y="7"/>
                  </a:cubicBezTo>
                  <a:cubicBezTo>
                    <a:pt x="0" y="8"/>
                    <a:pt x="2" y="8"/>
                    <a:pt x="4" y="8"/>
                  </a:cubicBezTo>
                  <a:cubicBezTo>
                    <a:pt x="5" y="8"/>
                    <a:pt x="8" y="7"/>
                    <a:pt x="8"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90" name="Freeform 123"/>
            <p:cNvSpPr/>
            <p:nvPr/>
          </p:nvSpPr>
          <p:spPr bwMode="auto">
            <a:xfrm>
              <a:off x="1551802" y="3035296"/>
              <a:ext cx="29471" cy="54731"/>
            </a:xfrm>
            <a:custGeom>
              <a:avLst/>
              <a:gdLst>
                <a:gd name="T0" fmla="*/ 3 w 6"/>
                <a:gd name="T1" fmla="*/ 1 h 11"/>
                <a:gd name="T2" fmla="*/ 2 w 6"/>
                <a:gd name="T3" fmla="*/ 1 h 11"/>
                <a:gd name="T4" fmla="*/ 0 w 6"/>
                <a:gd name="T5" fmla="*/ 6 h 11"/>
                <a:gd name="T6" fmla="*/ 1 w 6"/>
                <a:gd name="T7" fmla="*/ 10 h 11"/>
                <a:gd name="T8" fmla="*/ 3 w 6"/>
                <a:gd name="T9" fmla="*/ 6 h 11"/>
                <a:gd name="T10" fmla="*/ 5 w 6"/>
                <a:gd name="T11" fmla="*/ 2 h 11"/>
                <a:gd name="T12" fmla="*/ 3 w 6"/>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6" h="11">
                  <a:moveTo>
                    <a:pt x="3" y="1"/>
                  </a:moveTo>
                  <a:cubicBezTo>
                    <a:pt x="2" y="1"/>
                    <a:pt x="2" y="0"/>
                    <a:pt x="2" y="1"/>
                  </a:cubicBezTo>
                  <a:cubicBezTo>
                    <a:pt x="1" y="1"/>
                    <a:pt x="0" y="4"/>
                    <a:pt x="0" y="6"/>
                  </a:cubicBezTo>
                  <a:cubicBezTo>
                    <a:pt x="1" y="8"/>
                    <a:pt x="0" y="11"/>
                    <a:pt x="1" y="10"/>
                  </a:cubicBezTo>
                  <a:cubicBezTo>
                    <a:pt x="2" y="10"/>
                    <a:pt x="3" y="7"/>
                    <a:pt x="3" y="6"/>
                  </a:cubicBezTo>
                  <a:cubicBezTo>
                    <a:pt x="3" y="5"/>
                    <a:pt x="6" y="2"/>
                    <a:pt x="5" y="2"/>
                  </a:cubicBezTo>
                  <a:cubicBezTo>
                    <a:pt x="5" y="2"/>
                    <a:pt x="3"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91" name="Freeform 124"/>
            <p:cNvSpPr/>
            <p:nvPr/>
          </p:nvSpPr>
          <p:spPr bwMode="auto">
            <a:xfrm>
              <a:off x="1526542" y="2925835"/>
              <a:ext cx="25260" cy="58940"/>
            </a:xfrm>
            <a:custGeom>
              <a:avLst/>
              <a:gdLst>
                <a:gd name="T0" fmla="*/ 3 w 5"/>
                <a:gd name="T1" fmla="*/ 2 h 12"/>
                <a:gd name="T2" fmla="*/ 1 w 5"/>
                <a:gd name="T3" fmla="*/ 0 h 12"/>
                <a:gd name="T4" fmla="*/ 3 w 5"/>
                <a:gd name="T5" fmla="*/ 4 h 12"/>
                <a:gd name="T6" fmla="*/ 3 w 5"/>
                <a:gd name="T7" fmla="*/ 11 h 12"/>
                <a:gd name="T8" fmla="*/ 5 w 5"/>
                <a:gd name="T9" fmla="*/ 6 h 12"/>
                <a:gd name="T10" fmla="*/ 4 w 5"/>
                <a:gd name="T11" fmla="*/ 4 h 12"/>
                <a:gd name="T12" fmla="*/ 3 w 5"/>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5" h="12">
                  <a:moveTo>
                    <a:pt x="3" y="2"/>
                  </a:moveTo>
                  <a:cubicBezTo>
                    <a:pt x="2" y="1"/>
                    <a:pt x="2" y="0"/>
                    <a:pt x="1" y="0"/>
                  </a:cubicBezTo>
                  <a:cubicBezTo>
                    <a:pt x="0" y="1"/>
                    <a:pt x="2" y="3"/>
                    <a:pt x="3" y="4"/>
                  </a:cubicBezTo>
                  <a:cubicBezTo>
                    <a:pt x="3" y="5"/>
                    <a:pt x="3" y="9"/>
                    <a:pt x="3" y="11"/>
                  </a:cubicBezTo>
                  <a:cubicBezTo>
                    <a:pt x="4" y="12"/>
                    <a:pt x="5" y="7"/>
                    <a:pt x="5" y="6"/>
                  </a:cubicBezTo>
                  <a:cubicBezTo>
                    <a:pt x="5" y="6"/>
                    <a:pt x="4" y="4"/>
                    <a:pt x="4" y="4"/>
                  </a:cubicBezTo>
                  <a:cubicBezTo>
                    <a:pt x="4" y="3"/>
                    <a:pt x="4"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92" name="Freeform 125"/>
            <p:cNvSpPr/>
            <p:nvPr/>
          </p:nvSpPr>
          <p:spPr bwMode="auto">
            <a:xfrm>
              <a:off x="1556013" y="2930046"/>
              <a:ext cx="18945" cy="29471"/>
            </a:xfrm>
            <a:custGeom>
              <a:avLst/>
              <a:gdLst>
                <a:gd name="T0" fmla="*/ 0 w 4"/>
                <a:gd name="T1" fmla="*/ 0 h 6"/>
                <a:gd name="T2" fmla="*/ 1 w 4"/>
                <a:gd name="T3" fmla="*/ 3 h 6"/>
                <a:gd name="T4" fmla="*/ 1 w 4"/>
                <a:gd name="T5" fmla="*/ 5 h 6"/>
                <a:gd name="T6" fmla="*/ 4 w 4"/>
                <a:gd name="T7" fmla="*/ 2 h 6"/>
                <a:gd name="T8" fmla="*/ 0 w 4"/>
                <a:gd name="T9" fmla="*/ 0 h 6"/>
              </a:gdLst>
              <a:ahLst/>
              <a:cxnLst>
                <a:cxn ang="0">
                  <a:pos x="T0" y="T1"/>
                </a:cxn>
                <a:cxn ang="0">
                  <a:pos x="T2" y="T3"/>
                </a:cxn>
                <a:cxn ang="0">
                  <a:pos x="T4" y="T5"/>
                </a:cxn>
                <a:cxn ang="0">
                  <a:pos x="T6" y="T7"/>
                </a:cxn>
                <a:cxn ang="0">
                  <a:pos x="T8" y="T9"/>
                </a:cxn>
              </a:cxnLst>
              <a:rect l="0" t="0" r="r" b="b"/>
              <a:pathLst>
                <a:path w="4" h="6">
                  <a:moveTo>
                    <a:pt x="0" y="0"/>
                  </a:moveTo>
                  <a:cubicBezTo>
                    <a:pt x="0" y="0"/>
                    <a:pt x="1" y="1"/>
                    <a:pt x="1" y="3"/>
                  </a:cubicBezTo>
                  <a:cubicBezTo>
                    <a:pt x="2" y="4"/>
                    <a:pt x="1" y="4"/>
                    <a:pt x="1" y="5"/>
                  </a:cubicBezTo>
                  <a:cubicBezTo>
                    <a:pt x="1" y="6"/>
                    <a:pt x="4" y="3"/>
                    <a:pt x="4" y="2"/>
                  </a:cubicBezTo>
                  <a:cubicBezTo>
                    <a:pt x="4"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93" name="Freeform 126"/>
            <p:cNvSpPr/>
            <p:nvPr/>
          </p:nvSpPr>
          <p:spPr bwMode="auto">
            <a:xfrm>
              <a:off x="1566538" y="2951096"/>
              <a:ext cx="14735" cy="23155"/>
            </a:xfrm>
            <a:custGeom>
              <a:avLst/>
              <a:gdLst>
                <a:gd name="T0" fmla="*/ 2 w 3"/>
                <a:gd name="T1" fmla="*/ 4 h 5"/>
                <a:gd name="T2" fmla="*/ 1 w 3"/>
                <a:gd name="T3" fmla="*/ 2 h 5"/>
                <a:gd name="T4" fmla="*/ 0 w 3"/>
                <a:gd name="T5" fmla="*/ 4 h 5"/>
                <a:gd name="T6" fmla="*/ 2 w 3"/>
                <a:gd name="T7" fmla="*/ 4 h 5"/>
              </a:gdLst>
              <a:ahLst/>
              <a:cxnLst>
                <a:cxn ang="0">
                  <a:pos x="T0" y="T1"/>
                </a:cxn>
                <a:cxn ang="0">
                  <a:pos x="T2" y="T3"/>
                </a:cxn>
                <a:cxn ang="0">
                  <a:pos x="T4" y="T5"/>
                </a:cxn>
                <a:cxn ang="0">
                  <a:pos x="T6" y="T7"/>
                </a:cxn>
              </a:cxnLst>
              <a:rect l="0" t="0" r="r" b="b"/>
              <a:pathLst>
                <a:path w="3" h="5">
                  <a:moveTo>
                    <a:pt x="2" y="4"/>
                  </a:moveTo>
                  <a:cubicBezTo>
                    <a:pt x="2" y="4"/>
                    <a:pt x="3" y="0"/>
                    <a:pt x="1" y="2"/>
                  </a:cubicBezTo>
                  <a:cubicBezTo>
                    <a:pt x="0" y="2"/>
                    <a:pt x="1" y="4"/>
                    <a:pt x="0" y="4"/>
                  </a:cubicBezTo>
                  <a:cubicBezTo>
                    <a:pt x="0" y="4"/>
                    <a:pt x="1" y="5"/>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94" name="Freeform 127"/>
            <p:cNvSpPr/>
            <p:nvPr/>
          </p:nvSpPr>
          <p:spPr bwMode="auto">
            <a:xfrm>
              <a:off x="1158163" y="2930045"/>
              <a:ext cx="54731" cy="50520"/>
            </a:xfrm>
            <a:custGeom>
              <a:avLst/>
              <a:gdLst>
                <a:gd name="T0" fmla="*/ 10 w 11"/>
                <a:gd name="T1" fmla="*/ 2 h 10"/>
                <a:gd name="T2" fmla="*/ 9 w 11"/>
                <a:gd name="T3" fmla="*/ 0 h 10"/>
                <a:gd name="T4" fmla="*/ 9 w 11"/>
                <a:gd name="T5" fmla="*/ 2 h 10"/>
                <a:gd name="T6" fmla="*/ 6 w 11"/>
                <a:gd name="T7" fmla="*/ 2 h 10"/>
                <a:gd name="T8" fmla="*/ 5 w 11"/>
                <a:gd name="T9" fmla="*/ 3 h 10"/>
                <a:gd name="T10" fmla="*/ 3 w 11"/>
                <a:gd name="T11" fmla="*/ 3 h 10"/>
                <a:gd name="T12" fmla="*/ 0 w 11"/>
                <a:gd name="T13" fmla="*/ 6 h 10"/>
                <a:gd name="T14" fmla="*/ 2 w 11"/>
                <a:gd name="T15" fmla="*/ 7 h 10"/>
                <a:gd name="T16" fmla="*/ 2 w 11"/>
                <a:gd name="T17" fmla="*/ 9 h 10"/>
                <a:gd name="T18" fmla="*/ 5 w 11"/>
                <a:gd name="T19" fmla="*/ 6 h 10"/>
                <a:gd name="T20" fmla="*/ 6 w 11"/>
                <a:gd name="T21" fmla="*/ 7 h 10"/>
                <a:gd name="T22" fmla="*/ 10 w 11"/>
                <a:gd name="T23" fmla="*/ 4 h 10"/>
                <a:gd name="T24" fmla="*/ 10 w 11"/>
                <a:gd name="T2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0">
                  <a:moveTo>
                    <a:pt x="10" y="2"/>
                  </a:moveTo>
                  <a:cubicBezTo>
                    <a:pt x="9" y="2"/>
                    <a:pt x="10" y="1"/>
                    <a:pt x="9" y="0"/>
                  </a:cubicBezTo>
                  <a:cubicBezTo>
                    <a:pt x="8" y="0"/>
                    <a:pt x="9" y="1"/>
                    <a:pt x="9" y="2"/>
                  </a:cubicBezTo>
                  <a:cubicBezTo>
                    <a:pt x="8" y="2"/>
                    <a:pt x="7" y="2"/>
                    <a:pt x="6" y="2"/>
                  </a:cubicBezTo>
                  <a:cubicBezTo>
                    <a:pt x="5" y="2"/>
                    <a:pt x="5" y="3"/>
                    <a:pt x="5" y="3"/>
                  </a:cubicBezTo>
                  <a:cubicBezTo>
                    <a:pt x="5" y="4"/>
                    <a:pt x="4" y="3"/>
                    <a:pt x="3" y="3"/>
                  </a:cubicBezTo>
                  <a:cubicBezTo>
                    <a:pt x="2" y="3"/>
                    <a:pt x="1" y="5"/>
                    <a:pt x="0" y="6"/>
                  </a:cubicBezTo>
                  <a:cubicBezTo>
                    <a:pt x="0" y="7"/>
                    <a:pt x="1" y="7"/>
                    <a:pt x="2" y="7"/>
                  </a:cubicBezTo>
                  <a:cubicBezTo>
                    <a:pt x="3" y="7"/>
                    <a:pt x="2" y="8"/>
                    <a:pt x="2" y="9"/>
                  </a:cubicBezTo>
                  <a:cubicBezTo>
                    <a:pt x="2" y="10"/>
                    <a:pt x="5" y="7"/>
                    <a:pt x="5" y="6"/>
                  </a:cubicBezTo>
                  <a:cubicBezTo>
                    <a:pt x="6" y="6"/>
                    <a:pt x="6" y="7"/>
                    <a:pt x="6" y="7"/>
                  </a:cubicBezTo>
                  <a:cubicBezTo>
                    <a:pt x="7" y="7"/>
                    <a:pt x="9" y="5"/>
                    <a:pt x="10" y="4"/>
                  </a:cubicBezTo>
                  <a:cubicBezTo>
                    <a:pt x="11" y="4"/>
                    <a:pt x="11"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95" name="Freeform 128"/>
            <p:cNvSpPr/>
            <p:nvPr/>
          </p:nvSpPr>
          <p:spPr bwMode="auto">
            <a:xfrm>
              <a:off x="1206579" y="2919520"/>
              <a:ext cx="25260" cy="10525"/>
            </a:xfrm>
            <a:custGeom>
              <a:avLst/>
              <a:gdLst>
                <a:gd name="T0" fmla="*/ 1 w 5"/>
                <a:gd name="T1" fmla="*/ 0 h 2"/>
                <a:gd name="T2" fmla="*/ 2 w 5"/>
                <a:gd name="T3" fmla="*/ 2 h 2"/>
                <a:gd name="T4" fmla="*/ 5 w 5"/>
                <a:gd name="T5" fmla="*/ 2 h 2"/>
                <a:gd name="T6" fmla="*/ 1 w 5"/>
                <a:gd name="T7" fmla="*/ 0 h 2"/>
              </a:gdLst>
              <a:ahLst/>
              <a:cxnLst>
                <a:cxn ang="0">
                  <a:pos x="T0" y="T1"/>
                </a:cxn>
                <a:cxn ang="0">
                  <a:pos x="T2" y="T3"/>
                </a:cxn>
                <a:cxn ang="0">
                  <a:pos x="T4" y="T5"/>
                </a:cxn>
                <a:cxn ang="0">
                  <a:pos x="T6" y="T7"/>
                </a:cxn>
              </a:cxnLst>
              <a:rect l="0" t="0" r="r" b="b"/>
              <a:pathLst>
                <a:path w="5" h="2">
                  <a:moveTo>
                    <a:pt x="1" y="0"/>
                  </a:moveTo>
                  <a:cubicBezTo>
                    <a:pt x="0" y="1"/>
                    <a:pt x="1" y="2"/>
                    <a:pt x="2" y="2"/>
                  </a:cubicBezTo>
                  <a:cubicBezTo>
                    <a:pt x="3" y="2"/>
                    <a:pt x="5" y="2"/>
                    <a:pt x="5" y="2"/>
                  </a:cubicBezTo>
                  <a:cubicBezTo>
                    <a:pt x="4" y="2"/>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96" name="Freeform 129"/>
            <p:cNvSpPr/>
            <p:nvPr/>
          </p:nvSpPr>
          <p:spPr bwMode="auto">
            <a:xfrm>
              <a:off x="932926" y="3020562"/>
              <a:ext cx="29471" cy="14735"/>
            </a:xfrm>
            <a:custGeom>
              <a:avLst/>
              <a:gdLst>
                <a:gd name="T0" fmla="*/ 3 w 6"/>
                <a:gd name="T1" fmla="*/ 1 h 3"/>
                <a:gd name="T2" fmla="*/ 0 w 6"/>
                <a:gd name="T3" fmla="*/ 3 h 3"/>
                <a:gd name="T4" fmla="*/ 5 w 6"/>
                <a:gd name="T5" fmla="*/ 2 h 3"/>
                <a:gd name="T6" fmla="*/ 6 w 6"/>
                <a:gd name="T7" fmla="*/ 0 h 3"/>
                <a:gd name="T8" fmla="*/ 3 w 6"/>
                <a:gd name="T9" fmla="*/ 1 h 3"/>
              </a:gdLst>
              <a:ahLst/>
              <a:cxnLst>
                <a:cxn ang="0">
                  <a:pos x="T0" y="T1"/>
                </a:cxn>
                <a:cxn ang="0">
                  <a:pos x="T2" y="T3"/>
                </a:cxn>
                <a:cxn ang="0">
                  <a:pos x="T4" y="T5"/>
                </a:cxn>
                <a:cxn ang="0">
                  <a:pos x="T6" y="T7"/>
                </a:cxn>
                <a:cxn ang="0">
                  <a:pos x="T8" y="T9"/>
                </a:cxn>
              </a:cxnLst>
              <a:rect l="0" t="0" r="r" b="b"/>
              <a:pathLst>
                <a:path w="6" h="3">
                  <a:moveTo>
                    <a:pt x="3" y="1"/>
                  </a:moveTo>
                  <a:cubicBezTo>
                    <a:pt x="2" y="1"/>
                    <a:pt x="0" y="2"/>
                    <a:pt x="0" y="3"/>
                  </a:cubicBezTo>
                  <a:cubicBezTo>
                    <a:pt x="0" y="3"/>
                    <a:pt x="4" y="2"/>
                    <a:pt x="5" y="2"/>
                  </a:cubicBezTo>
                  <a:cubicBezTo>
                    <a:pt x="6" y="2"/>
                    <a:pt x="6" y="1"/>
                    <a:pt x="6" y="0"/>
                  </a:cubicBezTo>
                  <a:cubicBezTo>
                    <a:pt x="5" y="0"/>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97" name="Freeform 130"/>
            <p:cNvSpPr/>
            <p:nvPr/>
          </p:nvSpPr>
          <p:spPr bwMode="auto">
            <a:xfrm>
              <a:off x="873986" y="3050031"/>
              <a:ext cx="18945" cy="21051"/>
            </a:xfrm>
            <a:custGeom>
              <a:avLst/>
              <a:gdLst>
                <a:gd name="T0" fmla="*/ 3 w 4"/>
                <a:gd name="T1" fmla="*/ 1 h 4"/>
                <a:gd name="T2" fmla="*/ 0 w 4"/>
                <a:gd name="T3" fmla="*/ 3 h 4"/>
                <a:gd name="T4" fmla="*/ 3 w 4"/>
                <a:gd name="T5" fmla="*/ 2 h 4"/>
                <a:gd name="T6" fmla="*/ 3 w 4"/>
                <a:gd name="T7" fmla="*/ 1 h 4"/>
              </a:gdLst>
              <a:ahLst/>
              <a:cxnLst>
                <a:cxn ang="0">
                  <a:pos x="T0" y="T1"/>
                </a:cxn>
                <a:cxn ang="0">
                  <a:pos x="T2" y="T3"/>
                </a:cxn>
                <a:cxn ang="0">
                  <a:pos x="T4" y="T5"/>
                </a:cxn>
                <a:cxn ang="0">
                  <a:pos x="T6" y="T7"/>
                </a:cxn>
              </a:cxnLst>
              <a:rect l="0" t="0" r="r" b="b"/>
              <a:pathLst>
                <a:path w="4" h="4">
                  <a:moveTo>
                    <a:pt x="3" y="1"/>
                  </a:moveTo>
                  <a:cubicBezTo>
                    <a:pt x="2" y="0"/>
                    <a:pt x="0" y="3"/>
                    <a:pt x="0" y="3"/>
                  </a:cubicBezTo>
                  <a:cubicBezTo>
                    <a:pt x="0" y="4"/>
                    <a:pt x="3" y="2"/>
                    <a:pt x="3" y="2"/>
                  </a:cubicBezTo>
                  <a:cubicBezTo>
                    <a:pt x="4" y="1"/>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98" name="Freeform 131"/>
            <p:cNvSpPr/>
            <p:nvPr/>
          </p:nvSpPr>
          <p:spPr bwMode="auto">
            <a:xfrm>
              <a:off x="833990" y="3064765"/>
              <a:ext cx="29471" cy="21051"/>
            </a:xfrm>
            <a:custGeom>
              <a:avLst/>
              <a:gdLst>
                <a:gd name="T0" fmla="*/ 1 w 6"/>
                <a:gd name="T1" fmla="*/ 3 h 4"/>
                <a:gd name="T2" fmla="*/ 5 w 6"/>
                <a:gd name="T3" fmla="*/ 0 h 4"/>
                <a:gd name="T4" fmla="*/ 1 w 6"/>
                <a:gd name="T5" fmla="*/ 3 h 4"/>
              </a:gdLst>
              <a:ahLst/>
              <a:cxnLst>
                <a:cxn ang="0">
                  <a:pos x="T0" y="T1"/>
                </a:cxn>
                <a:cxn ang="0">
                  <a:pos x="T2" y="T3"/>
                </a:cxn>
                <a:cxn ang="0">
                  <a:pos x="T4" y="T5"/>
                </a:cxn>
              </a:cxnLst>
              <a:rect l="0" t="0" r="r" b="b"/>
              <a:pathLst>
                <a:path w="6" h="4">
                  <a:moveTo>
                    <a:pt x="1" y="3"/>
                  </a:moveTo>
                  <a:cubicBezTo>
                    <a:pt x="1" y="4"/>
                    <a:pt x="6" y="0"/>
                    <a:pt x="5" y="0"/>
                  </a:cubicBezTo>
                  <a:cubicBezTo>
                    <a:pt x="4" y="0"/>
                    <a:pt x="0"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299" name="Freeform 132"/>
            <p:cNvSpPr/>
            <p:nvPr/>
          </p:nvSpPr>
          <p:spPr bwMode="auto">
            <a:xfrm>
              <a:off x="953976" y="2850055"/>
              <a:ext cx="33680" cy="25260"/>
            </a:xfrm>
            <a:custGeom>
              <a:avLst/>
              <a:gdLst>
                <a:gd name="T0" fmla="*/ 6 w 7"/>
                <a:gd name="T1" fmla="*/ 1 h 5"/>
                <a:gd name="T2" fmla="*/ 1 w 7"/>
                <a:gd name="T3" fmla="*/ 2 h 5"/>
                <a:gd name="T4" fmla="*/ 3 w 7"/>
                <a:gd name="T5" fmla="*/ 4 h 5"/>
                <a:gd name="T6" fmla="*/ 6 w 7"/>
                <a:gd name="T7" fmla="*/ 4 h 5"/>
                <a:gd name="T8" fmla="*/ 6 w 7"/>
                <a:gd name="T9" fmla="*/ 1 h 5"/>
              </a:gdLst>
              <a:ahLst/>
              <a:cxnLst>
                <a:cxn ang="0">
                  <a:pos x="T0" y="T1"/>
                </a:cxn>
                <a:cxn ang="0">
                  <a:pos x="T2" y="T3"/>
                </a:cxn>
                <a:cxn ang="0">
                  <a:pos x="T4" y="T5"/>
                </a:cxn>
                <a:cxn ang="0">
                  <a:pos x="T6" y="T7"/>
                </a:cxn>
                <a:cxn ang="0">
                  <a:pos x="T8" y="T9"/>
                </a:cxn>
              </a:cxnLst>
              <a:rect l="0" t="0" r="r" b="b"/>
              <a:pathLst>
                <a:path w="7" h="5">
                  <a:moveTo>
                    <a:pt x="6" y="1"/>
                  </a:moveTo>
                  <a:cubicBezTo>
                    <a:pt x="6" y="0"/>
                    <a:pt x="2" y="2"/>
                    <a:pt x="1" y="2"/>
                  </a:cubicBezTo>
                  <a:cubicBezTo>
                    <a:pt x="0" y="3"/>
                    <a:pt x="2" y="4"/>
                    <a:pt x="3" y="4"/>
                  </a:cubicBezTo>
                  <a:cubicBezTo>
                    <a:pt x="3" y="5"/>
                    <a:pt x="5" y="4"/>
                    <a:pt x="6" y="4"/>
                  </a:cubicBezTo>
                  <a:cubicBezTo>
                    <a:pt x="7" y="4"/>
                    <a:pt x="6" y="2"/>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300" name="Freeform 133"/>
            <p:cNvSpPr/>
            <p:nvPr/>
          </p:nvSpPr>
          <p:spPr bwMode="auto">
            <a:xfrm>
              <a:off x="2526425" y="3071082"/>
              <a:ext cx="39995" cy="18945"/>
            </a:xfrm>
            <a:custGeom>
              <a:avLst/>
              <a:gdLst>
                <a:gd name="T0" fmla="*/ 1 w 8"/>
                <a:gd name="T1" fmla="*/ 0 h 4"/>
                <a:gd name="T2" fmla="*/ 1 w 8"/>
                <a:gd name="T3" fmla="*/ 2 h 4"/>
                <a:gd name="T4" fmla="*/ 6 w 8"/>
                <a:gd name="T5" fmla="*/ 3 h 4"/>
                <a:gd name="T6" fmla="*/ 5 w 8"/>
                <a:gd name="T7" fmla="*/ 1 h 4"/>
                <a:gd name="T8" fmla="*/ 1 w 8"/>
                <a:gd name="T9" fmla="*/ 0 h 4"/>
              </a:gdLst>
              <a:ahLst/>
              <a:cxnLst>
                <a:cxn ang="0">
                  <a:pos x="T0" y="T1"/>
                </a:cxn>
                <a:cxn ang="0">
                  <a:pos x="T2" y="T3"/>
                </a:cxn>
                <a:cxn ang="0">
                  <a:pos x="T4" y="T5"/>
                </a:cxn>
                <a:cxn ang="0">
                  <a:pos x="T6" y="T7"/>
                </a:cxn>
                <a:cxn ang="0">
                  <a:pos x="T8" y="T9"/>
                </a:cxn>
              </a:cxnLst>
              <a:rect l="0" t="0" r="r" b="b"/>
              <a:pathLst>
                <a:path w="8" h="4">
                  <a:moveTo>
                    <a:pt x="1" y="0"/>
                  </a:moveTo>
                  <a:cubicBezTo>
                    <a:pt x="1" y="0"/>
                    <a:pt x="0" y="1"/>
                    <a:pt x="1" y="2"/>
                  </a:cubicBezTo>
                  <a:cubicBezTo>
                    <a:pt x="2" y="3"/>
                    <a:pt x="5" y="4"/>
                    <a:pt x="6" y="3"/>
                  </a:cubicBezTo>
                  <a:cubicBezTo>
                    <a:pt x="8" y="3"/>
                    <a:pt x="7" y="2"/>
                    <a:pt x="5"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301" name="Freeform 134"/>
            <p:cNvSpPr/>
            <p:nvPr/>
          </p:nvSpPr>
          <p:spPr bwMode="auto">
            <a:xfrm>
              <a:off x="4370420" y="2995301"/>
              <a:ext cx="39995" cy="29471"/>
            </a:xfrm>
            <a:custGeom>
              <a:avLst/>
              <a:gdLst>
                <a:gd name="T0" fmla="*/ 4 w 8"/>
                <a:gd name="T1" fmla="*/ 1 h 6"/>
                <a:gd name="T2" fmla="*/ 1 w 8"/>
                <a:gd name="T3" fmla="*/ 2 h 6"/>
                <a:gd name="T4" fmla="*/ 2 w 8"/>
                <a:gd name="T5" fmla="*/ 4 h 6"/>
                <a:gd name="T6" fmla="*/ 4 w 8"/>
                <a:gd name="T7" fmla="*/ 6 h 6"/>
                <a:gd name="T8" fmla="*/ 7 w 8"/>
                <a:gd name="T9" fmla="*/ 6 h 6"/>
                <a:gd name="T10" fmla="*/ 6 w 8"/>
                <a:gd name="T11" fmla="*/ 3 h 6"/>
                <a:gd name="T12" fmla="*/ 7 w 8"/>
                <a:gd name="T13" fmla="*/ 0 h 6"/>
                <a:gd name="T14" fmla="*/ 4 w 8"/>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6">
                  <a:moveTo>
                    <a:pt x="4" y="1"/>
                  </a:moveTo>
                  <a:cubicBezTo>
                    <a:pt x="3" y="2"/>
                    <a:pt x="1" y="2"/>
                    <a:pt x="1" y="2"/>
                  </a:cubicBezTo>
                  <a:cubicBezTo>
                    <a:pt x="0" y="2"/>
                    <a:pt x="1" y="3"/>
                    <a:pt x="2" y="4"/>
                  </a:cubicBezTo>
                  <a:cubicBezTo>
                    <a:pt x="4" y="5"/>
                    <a:pt x="3" y="6"/>
                    <a:pt x="4" y="6"/>
                  </a:cubicBezTo>
                  <a:cubicBezTo>
                    <a:pt x="6" y="6"/>
                    <a:pt x="6" y="6"/>
                    <a:pt x="7" y="6"/>
                  </a:cubicBezTo>
                  <a:cubicBezTo>
                    <a:pt x="8" y="6"/>
                    <a:pt x="6" y="4"/>
                    <a:pt x="6" y="3"/>
                  </a:cubicBezTo>
                  <a:cubicBezTo>
                    <a:pt x="6" y="2"/>
                    <a:pt x="7" y="1"/>
                    <a:pt x="7" y="0"/>
                  </a:cubicBezTo>
                  <a:cubicBezTo>
                    <a:pt x="8" y="0"/>
                    <a:pt x="5"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302" name="Freeform 135"/>
            <p:cNvSpPr/>
            <p:nvPr/>
          </p:nvSpPr>
          <p:spPr bwMode="auto">
            <a:xfrm>
              <a:off x="4519877" y="2934257"/>
              <a:ext cx="25260" cy="35785"/>
            </a:xfrm>
            <a:custGeom>
              <a:avLst/>
              <a:gdLst>
                <a:gd name="T0" fmla="*/ 3 w 5"/>
                <a:gd name="T1" fmla="*/ 4 h 7"/>
                <a:gd name="T2" fmla="*/ 5 w 5"/>
                <a:gd name="T3" fmla="*/ 1 h 7"/>
                <a:gd name="T4" fmla="*/ 1 w 5"/>
                <a:gd name="T5" fmla="*/ 3 h 7"/>
                <a:gd name="T6" fmla="*/ 1 w 5"/>
                <a:gd name="T7" fmla="*/ 7 h 7"/>
                <a:gd name="T8" fmla="*/ 3 w 5"/>
                <a:gd name="T9" fmla="*/ 4 h 7"/>
              </a:gdLst>
              <a:ahLst/>
              <a:cxnLst>
                <a:cxn ang="0">
                  <a:pos x="T0" y="T1"/>
                </a:cxn>
                <a:cxn ang="0">
                  <a:pos x="T2" y="T3"/>
                </a:cxn>
                <a:cxn ang="0">
                  <a:pos x="T4" y="T5"/>
                </a:cxn>
                <a:cxn ang="0">
                  <a:pos x="T6" y="T7"/>
                </a:cxn>
                <a:cxn ang="0">
                  <a:pos x="T8" y="T9"/>
                </a:cxn>
              </a:cxnLst>
              <a:rect l="0" t="0" r="r" b="b"/>
              <a:pathLst>
                <a:path w="5" h="7">
                  <a:moveTo>
                    <a:pt x="3" y="4"/>
                  </a:moveTo>
                  <a:cubicBezTo>
                    <a:pt x="4" y="4"/>
                    <a:pt x="4" y="2"/>
                    <a:pt x="5" y="1"/>
                  </a:cubicBezTo>
                  <a:cubicBezTo>
                    <a:pt x="5" y="0"/>
                    <a:pt x="3" y="2"/>
                    <a:pt x="1" y="3"/>
                  </a:cubicBezTo>
                  <a:cubicBezTo>
                    <a:pt x="0" y="4"/>
                    <a:pt x="0" y="6"/>
                    <a:pt x="1" y="7"/>
                  </a:cubicBezTo>
                  <a:cubicBezTo>
                    <a:pt x="1" y="7"/>
                    <a:pt x="3" y="5"/>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303" name="Freeform 136"/>
            <p:cNvSpPr/>
            <p:nvPr/>
          </p:nvSpPr>
          <p:spPr bwMode="auto">
            <a:xfrm>
              <a:off x="4589342" y="2915312"/>
              <a:ext cx="25260" cy="18945"/>
            </a:xfrm>
            <a:custGeom>
              <a:avLst/>
              <a:gdLst>
                <a:gd name="T0" fmla="*/ 2 w 5"/>
                <a:gd name="T1" fmla="*/ 4 h 4"/>
                <a:gd name="T2" fmla="*/ 5 w 5"/>
                <a:gd name="T3" fmla="*/ 1 h 4"/>
                <a:gd name="T4" fmla="*/ 4 w 5"/>
                <a:gd name="T5" fmla="*/ 0 h 4"/>
                <a:gd name="T6" fmla="*/ 1 w 5"/>
                <a:gd name="T7" fmla="*/ 1 h 4"/>
                <a:gd name="T8" fmla="*/ 2 w 5"/>
                <a:gd name="T9" fmla="*/ 4 h 4"/>
              </a:gdLst>
              <a:ahLst/>
              <a:cxnLst>
                <a:cxn ang="0">
                  <a:pos x="T0" y="T1"/>
                </a:cxn>
                <a:cxn ang="0">
                  <a:pos x="T2" y="T3"/>
                </a:cxn>
                <a:cxn ang="0">
                  <a:pos x="T4" y="T5"/>
                </a:cxn>
                <a:cxn ang="0">
                  <a:pos x="T6" y="T7"/>
                </a:cxn>
                <a:cxn ang="0">
                  <a:pos x="T8" y="T9"/>
                </a:cxn>
              </a:cxnLst>
              <a:rect l="0" t="0" r="r" b="b"/>
              <a:pathLst>
                <a:path w="5" h="4">
                  <a:moveTo>
                    <a:pt x="2" y="4"/>
                  </a:moveTo>
                  <a:cubicBezTo>
                    <a:pt x="3" y="3"/>
                    <a:pt x="5" y="2"/>
                    <a:pt x="5" y="1"/>
                  </a:cubicBezTo>
                  <a:cubicBezTo>
                    <a:pt x="5" y="1"/>
                    <a:pt x="5" y="0"/>
                    <a:pt x="4" y="0"/>
                  </a:cubicBezTo>
                  <a:cubicBezTo>
                    <a:pt x="2" y="1"/>
                    <a:pt x="1" y="1"/>
                    <a:pt x="1" y="1"/>
                  </a:cubicBezTo>
                  <a:cubicBezTo>
                    <a:pt x="0" y="1"/>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304" name="Freeform 137"/>
            <p:cNvSpPr/>
            <p:nvPr/>
          </p:nvSpPr>
          <p:spPr bwMode="auto">
            <a:xfrm>
              <a:off x="4593553" y="2900576"/>
              <a:ext cx="14735" cy="10525"/>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1" y="1"/>
                    <a:pt x="0" y="2"/>
                    <a:pt x="1" y="2"/>
                  </a:cubicBezTo>
                  <a:cubicBezTo>
                    <a:pt x="3" y="2"/>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305" name="Freeform 138"/>
            <p:cNvSpPr/>
            <p:nvPr/>
          </p:nvSpPr>
          <p:spPr bwMode="auto">
            <a:xfrm>
              <a:off x="5361885" y="4822457"/>
              <a:ext cx="18945" cy="25260"/>
            </a:xfrm>
            <a:custGeom>
              <a:avLst/>
              <a:gdLst>
                <a:gd name="T0" fmla="*/ 1 w 4"/>
                <a:gd name="T1" fmla="*/ 1 h 5"/>
                <a:gd name="T2" fmla="*/ 3 w 4"/>
                <a:gd name="T3" fmla="*/ 4 h 5"/>
                <a:gd name="T4" fmla="*/ 1 w 4"/>
                <a:gd name="T5" fmla="*/ 1 h 5"/>
              </a:gdLst>
              <a:ahLst/>
              <a:cxnLst>
                <a:cxn ang="0">
                  <a:pos x="T0" y="T1"/>
                </a:cxn>
                <a:cxn ang="0">
                  <a:pos x="T2" y="T3"/>
                </a:cxn>
                <a:cxn ang="0">
                  <a:pos x="T4" y="T5"/>
                </a:cxn>
              </a:cxnLst>
              <a:rect l="0" t="0" r="r" b="b"/>
              <a:pathLst>
                <a:path w="4" h="5">
                  <a:moveTo>
                    <a:pt x="1" y="1"/>
                  </a:moveTo>
                  <a:cubicBezTo>
                    <a:pt x="0" y="2"/>
                    <a:pt x="2" y="5"/>
                    <a:pt x="3" y="4"/>
                  </a:cubicBezTo>
                  <a:cubicBezTo>
                    <a:pt x="4" y="3"/>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306" name="Freeform 139"/>
            <p:cNvSpPr/>
            <p:nvPr/>
          </p:nvSpPr>
          <p:spPr bwMode="auto">
            <a:xfrm>
              <a:off x="7736344" y="4538279"/>
              <a:ext cx="35785" cy="14735"/>
            </a:xfrm>
            <a:custGeom>
              <a:avLst/>
              <a:gdLst>
                <a:gd name="T0" fmla="*/ 0 w 7"/>
                <a:gd name="T1" fmla="*/ 0 h 3"/>
                <a:gd name="T2" fmla="*/ 3 w 7"/>
                <a:gd name="T3" fmla="*/ 2 h 3"/>
                <a:gd name="T4" fmla="*/ 6 w 7"/>
                <a:gd name="T5" fmla="*/ 2 h 3"/>
                <a:gd name="T6" fmla="*/ 0 w 7"/>
                <a:gd name="T7" fmla="*/ 0 h 3"/>
              </a:gdLst>
              <a:ahLst/>
              <a:cxnLst>
                <a:cxn ang="0">
                  <a:pos x="T0" y="T1"/>
                </a:cxn>
                <a:cxn ang="0">
                  <a:pos x="T2" y="T3"/>
                </a:cxn>
                <a:cxn ang="0">
                  <a:pos x="T4" y="T5"/>
                </a:cxn>
                <a:cxn ang="0">
                  <a:pos x="T6" y="T7"/>
                </a:cxn>
              </a:cxnLst>
              <a:rect l="0" t="0" r="r" b="b"/>
              <a:pathLst>
                <a:path w="7" h="3">
                  <a:moveTo>
                    <a:pt x="0" y="0"/>
                  </a:moveTo>
                  <a:cubicBezTo>
                    <a:pt x="0" y="0"/>
                    <a:pt x="1" y="1"/>
                    <a:pt x="3" y="2"/>
                  </a:cubicBezTo>
                  <a:cubicBezTo>
                    <a:pt x="4" y="3"/>
                    <a:pt x="6" y="3"/>
                    <a:pt x="6" y="2"/>
                  </a:cubicBezTo>
                  <a:cubicBezTo>
                    <a:pt x="7"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307" name="Freeform 140"/>
            <p:cNvSpPr/>
            <p:nvPr/>
          </p:nvSpPr>
          <p:spPr bwMode="auto">
            <a:xfrm>
              <a:off x="7801597" y="4563539"/>
              <a:ext cx="21051" cy="8420"/>
            </a:xfrm>
            <a:custGeom>
              <a:avLst/>
              <a:gdLst>
                <a:gd name="T0" fmla="*/ 0 w 4"/>
                <a:gd name="T1" fmla="*/ 1 h 2"/>
                <a:gd name="T2" fmla="*/ 4 w 4"/>
                <a:gd name="T3" fmla="*/ 2 h 2"/>
                <a:gd name="T4" fmla="*/ 0 w 4"/>
                <a:gd name="T5" fmla="*/ 1 h 2"/>
              </a:gdLst>
              <a:ahLst/>
              <a:cxnLst>
                <a:cxn ang="0">
                  <a:pos x="T0" y="T1"/>
                </a:cxn>
                <a:cxn ang="0">
                  <a:pos x="T2" y="T3"/>
                </a:cxn>
                <a:cxn ang="0">
                  <a:pos x="T4" y="T5"/>
                </a:cxn>
              </a:cxnLst>
              <a:rect l="0" t="0" r="r" b="b"/>
              <a:pathLst>
                <a:path w="4" h="2">
                  <a:moveTo>
                    <a:pt x="0" y="1"/>
                  </a:moveTo>
                  <a:cubicBezTo>
                    <a:pt x="0" y="2"/>
                    <a:pt x="4" y="2"/>
                    <a:pt x="4" y="2"/>
                  </a:cubicBezTo>
                  <a:cubicBezTo>
                    <a:pt x="4"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308" name="Freeform 141"/>
            <p:cNvSpPr/>
            <p:nvPr/>
          </p:nvSpPr>
          <p:spPr bwMode="auto">
            <a:xfrm>
              <a:off x="7687929" y="4494074"/>
              <a:ext cx="48415" cy="29471"/>
            </a:xfrm>
            <a:custGeom>
              <a:avLst/>
              <a:gdLst>
                <a:gd name="T0" fmla="*/ 9 w 10"/>
                <a:gd name="T1" fmla="*/ 4 h 6"/>
                <a:gd name="T2" fmla="*/ 3 w 10"/>
                <a:gd name="T3" fmla="*/ 0 h 6"/>
                <a:gd name="T4" fmla="*/ 9 w 10"/>
                <a:gd name="T5" fmla="*/ 4 h 6"/>
              </a:gdLst>
              <a:ahLst/>
              <a:cxnLst>
                <a:cxn ang="0">
                  <a:pos x="T0" y="T1"/>
                </a:cxn>
                <a:cxn ang="0">
                  <a:pos x="T2" y="T3"/>
                </a:cxn>
                <a:cxn ang="0">
                  <a:pos x="T4" y="T5"/>
                </a:cxn>
              </a:cxnLst>
              <a:rect l="0" t="0" r="r" b="b"/>
              <a:pathLst>
                <a:path w="10" h="6">
                  <a:moveTo>
                    <a:pt x="9" y="4"/>
                  </a:moveTo>
                  <a:cubicBezTo>
                    <a:pt x="10" y="2"/>
                    <a:pt x="5" y="0"/>
                    <a:pt x="3" y="0"/>
                  </a:cubicBezTo>
                  <a:cubicBezTo>
                    <a:pt x="0" y="0"/>
                    <a:pt x="8" y="6"/>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309" name="Freeform 142"/>
            <p:cNvSpPr/>
            <p:nvPr/>
          </p:nvSpPr>
          <p:spPr bwMode="auto">
            <a:xfrm>
              <a:off x="4429360" y="3523660"/>
              <a:ext cx="10525" cy="10525"/>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0" y="2"/>
                    <a:pt x="2" y="1"/>
                    <a:pt x="2"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310" name="Freeform 143"/>
            <p:cNvSpPr/>
            <p:nvPr/>
          </p:nvSpPr>
          <p:spPr bwMode="auto">
            <a:xfrm>
              <a:off x="3583145" y="3999395"/>
              <a:ext cx="18945" cy="8420"/>
            </a:xfrm>
            <a:custGeom>
              <a:avLst/>
              <a:gdLst>
                <a:gd name="T0" fmla="*/ 2 w 4"/>
                <a:gd name="T1" fmla="*/ 0 h 2"/>
                <a:gd name="T2" fmla="*/ 3 w 4"/>
                <a:gd name="T3" fmla="*/ 1 h 2"/>
                <a:gd name="T4" fmla="*/ 2 w 4"/>
                <a:gd name="T5" fmla="*/ 0 h 2"/>
              </a:gdLst>
              <a:ahLst/>
              <a:cxnLst>
                <a:cxn ang="0">
                  <a:pos x="T0" y="T1"/>
                </a:cxn>
                <a:cxn ang="0">
                  <a:pos x="T2" y="T3"/>
                </a:cxn>
                <a:cxn ang="0">
                  <a:pos x="T4" y="T5"/>
                </a:cxn>
              </a:cxnLst>
              <a:rect l="0" t="0" r="r" b="b"/>
              <a:pathLst>
                <a:path w="4" h="2">
                  <a:moveTo>
                    <a:pt x="2" y="0"/>
                  </a:moveTo>
                  <a:cubicBezTo>
                    <a:pt x="0" y="1"/>
                    <a:pt x="2" y="2"/>
                    <a:pt x="3" y="1"/>
                  </a:cubicBezTo>
                  <a:cubicBezTo>
                    <a:pt x="4"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311" name="Freeform 144"/>
            <p:cNvSpPr/>
            <p:nvPr/>
          </p:nvSpPr>
          <p:spPr bwMode="auto">
            <a:xfrm>
              <a:off x="4269379" y="4254102"/>
              <a:ext cx="21051" cy="8420"/>
            </a:xfrm>
            <a:custGeom>
              <a:avLst/>
              <a:gdLst>
                <a:gd name="T0" fmla="*/ 3 w 4"/>
                <a:gd name="T1" fmla="*/ 1 h 2"/>
                <a:gd name="T2" fmla="*/ 2 w 4"/>
                <a:gd name="T3" fmla="*/ 0 h 2"/>
                <a:gd name="T4" fmla="*/ 3 w 4"/>
                <a:gd name="T5" fmla="*/ 1 h 2"/>
              </a:gdLst>
              <a:ahLst/>
              <a:cxnLst>
                <a:cxn ang="0">
                  <a:pos x="T0" y="T1"/>
                </a:cxn>
                <a:cxn ang="0">
                  <a:pos x="T2" y="T3"/>
                </a:cxn>
                <a:cxn ang="0">
                  <a:pos x="T4" y="T5"/>
                </a:cxn>
              </a:cxnLst>
              <a:rect l="0" t="0" r="r" b="b"/>
              <a:pathLst>
                <a:path w="4" h="2">
                  <a:moveTo>
                    <a:pt x="3" y="1"/>
                  </a:moveTo>
                  <a:cubicBezTo>
                    <a:pt x="3" y="1"/>
                    <a:pt x="4" y="0"/>
                    <a:pt x="2" y="0"/>
                  </a:cubicBezTo>
                  <a:cubicBezTo>
                    <a:pt x="0" y="1"/>
                    <a:pt x="2"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312" name="Freeform 145"/>
            <p:cNvSpPr/>
            <p:nvPr/>
          </p:nvSpPr>
          <p:spPr bwMode="auto">
            <a:xfrm>
              <a:off x="4235699" y="4313041"/>
              <a:ext cx="10525" cy="4211"/>
            </a:xfrm>
            <a:custGeom>
              <a:avLst/>
              <a:gdLst>
                <a:gd name="T0" fmla="*/ 0 w 2"/>
                <a:gd name="T1" fmla="*/ 0 h 1"/>
                <a:gd name="T2" fmla="*/ 1 w 2"/>
                <a:gd name="T3" fmla="*/ 1 h 1"/>
                <a:gd name="T4" fmla="*/ 0 w 2"/>
                <a:gd name="T5" fmla="*/ 0 h 1"/>
              </a:gdLst>
              <a:ahLst/>
              <a:cxnLst>
                <a:cxn ang="0">
                  <a:pos x="T0" y="T1"/>
                </a:cxn>
                <a:cxn ang="0">
                  <a:pos x="T2" y="T3"/>
                </a:cxn>
                <a:cxn ang="0">
                  <a:pos x="T4" y="T5"/>
                </a:cxn>
              </a:cxnLst>
              <a:rect l="0" t="0" r="r" b="b"/>
              <a:pathLst>
                <a:path w="2" h="1">
                  <a:moveTo>
                    <a:pt x="0" y="0"/>
                  </a:moveTo>
                  <a:cubicBezTo>
                    <a:pt x="0" y="1"/>
                    <a:pt x="0" y="1"/>
                    <a:pt x="1"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313" name="Freeform 146"/>
            <p:cNvSpPr/>
            <p:nvPr/>
          </p:nvSpPr>
          <p:spPr bwMode="auto">
            <a:xfrm>
              <a:off x="5336623" y="4414083"/>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2"/>
                    <a:pt x="2" y="3"/>
                    <a:pt x="2" y="2"/>
                  </a:cubicBezTo>
                  <a:cubicBezTo>
                    <a:pt x="3" y="1"/>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314" name="Freeform 147"/>
            <p:cNvSpPr/>
            <p:nvPr/>
          </p:nvSpPr>
          <p:spPr bwMode="auto">
            <a:xfrm>
              <a:off x="5191376" y="3738372"/>
              <a:ext cx="10525" cy="10525"/>
            </a:xfrm>
            <a:custGeom>
              <a:avLst/>
              <a:gdLst>
                <a:gd name="T0" fmla="*/ 0 w 2"/>
                <a:gd name="T1" fmla="*/ 0 h 2"/>
                <a:gd name="T2" fmla="*/ 1 w 2"/>
                <a:gd name="T3" fmla="*/ 1 h 2"/>
                <a:gd name="T4" fmla="*/ 0 w 2"/>
                <a:gd name="T5" fmla="*/ 0 h 2"/>
              </a:gdLst>
              <a:ahLst/>
              <a:cxnLst>
                <a:cxn ang="0">
                  <a:pos x="T0" y="T1"/>
                </a:cxn>
                <a:cxn ang="0">
                  <a:pos x="T2" y="T3"/>
                </a:cxn>
                <a:cxn ang="0">
                  <a:pos x="T4" y="T5"/>
                </a:cxn>
              </a:cxnLst>
              <a:rect l="0" t="0" r="r" b="b"/>
              <a:pathLst>
                <a:path w="2" h="2">
                  <a:moveTo>
                    <a:pt x="0" y="0"/>
                  </a:moveTo>
                  <a:cubicBezTo>
                    <a:pt x="0" y="1"/>
                    <a:pt x="1" y="2"/>
                    <a:pt x="1"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315" name="Freeform 148"/>
            <p:cNvSpPr/>
            <p:nvPr/>
          </p:nvSpPr>
          <p:spPr bwMode="auto">
            <a:xfrm>
              <a:off x="5062971" y="4597221"/>
              <a:ext cx="25260" cy="14735"/>
            </a:xfrm>
            <a:custGeom>
              <a:avLst/>
              <a:gdLst>
                <a:gd name="T0" fmla="*/ 2 w 5"/>
                <a:gd name="T1" fmla="*/ 0 h 3"/>
                <a:gd name="T2" fmla="*/ 3 w 5"/>
                <a:gd name="T3" fmla="*/ 3 h 3"/>
                <a:gd name="T4" fmla="*/ 2 w 5"/>
                <a:gd name="T5" fmla="*/ 0 h 3"/>
              </a:gdLst>
              <a:ahLst/>
              <a:cxnLst>
                <a:cxn ang="0">
                  <a:pos x="T0" y="T1"/>
                </a:cxn>
                <a:cxn ang="0">
                  <a:pos x="T2" y="T3"/>
                </a:cxn>
                <a:cxn ang="0">
                  <a:pos x="T4" y="T5"/>
                </a:cxn>
              </a:cxnLst>
              <a:rect l="0" t="0" r="r" b="b"/>
              <a:pathLst>
                <a:path w="5" h="3">
                  <a:moveTo>
                    <a:pt x="2" y="0"/>
                  </a:moveTo>
                  <a:cubicBezTo>
                    <a:pt x="0" y="0"/>
                    <a:pt x="1" y="3"/>
                    <a:pt x="3" y="3"/>
                  </a:cubicBezTo>
                  <a:cubicBezTo>
                    <a:pt x="5" y="3"/>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316" name="Freeform 149"/>
            <p:cNvSpPr/>
            <p:nvPr/>
          </p:nvSpPr>
          <p:spPr bwMode="auto">
            <a:xfrm>
              <a:off x="2755871" y="4083595"/>
              <a:ext cx="21051" cy="25260"/>
            </a:xfrm>
            <a:custGeom>
              <a:avLst/>
              <a:gdLst>
                <a:gd name="T0" fmla="*/ 3 w 4"/>
                <a:gd name="T1" fmla="*/ 3 h 5"/>
                <a:gd name="T2" fmla="*/ 0 w 4"/>
                <a:gd name="T3" fmla="*/ 2 h 5"/>
                <a:gd name="T4" fmla="*/ 3 w 4"/>
                <a:gd name="T5" fmla="*/ 3 h 5"/>
              </a:gdLst>
              <a:ahLst/>
              <a:cxnLst>
                <a:cxn ang="0">
                  <a:pos x="T0" y="T1"/>
                </a:cxn>
                <a:cxn ang="0">
                  <a:pos x="T2" y="T3"/>
                </a:cxn>
                <a:cxn ang="0">
                  <a:pos x="T4" y="T5"/>
                </a:cxn>
              </a:cxnLst>
              <a:rect l="0" t="0" r="r" b="b"/>
              <a:pathLst>
                <a:path w="4" h="5">
                  <a:moveTo>
                    <a:pt x="3" y="3"/>
                  </a:moveTo>
                  <a:cubicBezTo>
                    <a:pt x="4" y="1"/>
                    <a:pt x="1" y="0"/>
                    <a:pt x="0" y="2"/>
                  </a:cubicBezTo>
                  <a:cubicBezTo>
                    <a:pt x="0" y="5"/>
                    <a:pt x="2" y="4"/>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317" name="Freeform 150"/>
            <p:cNvSpPr/>
            <p:nvPr/>
          </p:nvSpPr>
          <p:spPr bwMode="auto">
            <a:xfrm>
              <a:off x="7090104" y="3315265"/>
              <a:ext cx="18945" cy="18945"/>
            </a:xfrm>
            <a:custGeom>
              <a:avLst/>
              <a:gdLst>
                <a:gd name="T0" fmla="*/ 4 w 4"/>
                <a:gd name="T1" fmla="*/ 1 h 4"/>
                <a:gd name="T2" fmla="*/ 1 w 4"/>
                <a:gd name="T3" fmla="*/ 4 h 4"/>
                <a:gd name="T4" fmla="*/ 4 w 4"/>
                <a:gd name="T5" fmla="*/ 1 h 4"/>
              </a:gdLst>
              <a:ahLst/>
              <a:cxnLst>
                <a:cxn ang="0">
                  <a:pos x="T0" y="T1"/>
                </a:cxn>
                <a:cxn ang="0">
                  <a:pos x="T2" y="T3"/>
                </a:cxn>
                <a:cxn ang="0">
                  <a:pos x="T4" y="T5"/>
                </a:cxn>
              </a:cxnLst>
              <a:rect l="0" t="0" r="r" b="b"/>
              <a:pathLst>
                <a:path w="4" h="4">
                  <a:moveTo>
                    <a:pt x="4" y="1"/>
                  </a:moveTo>
                  <a:cubicBezTo>
                    <a:pt x="3" y="0"/>
                    <a:pt x="0" y="3"/>
                    <a:pt x="1" y="4"/>
                  </a:cubicBezTo>
                  <a:cubicBezTo>
                    <a:pt x="1" y="4"/>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318" name="Freeform 151"/>
            <p:cNvSpPr/>
            <p:nvPr/>
          </p:nvSpPr>
          <p:spPr bwMode="auto">
            <a:xfrm>
              <a:off x="7109048" y="3290003"/>
              <a:ext cx="39995" cy="29471"/>
            </a:xfrm>
            <a:custGeom>
              <a:avLst/>
              <a:gdLst>
                <a:gd name="T0" fmla="*/ 7 w 8"/>
                <a:gd name="T1" fmla="*/ 0 h 6"/>
                <a:gd name="T2" fmla="*/ 5 w 8"/>
                <a:gd name="T3" fmla="*/ 2 h 6"/>
                <a:gd name="T4" fmla="*/ 2 w 8"/>
                <a:gd name="T5" fmla="*/ 5 h 6"/>
                <a:gd name="T6" fmla="*/ 7 w 8"/>
                <a:gd name="T7" fmla="*/ 0 h 6"/>
              </a:gdLst>
              <a:ahLst/>
              <a:cxnLst>
                <a:cxn ang="0">
                  <a:pos x="T0" y="T1"/>
                </a:cxn>
                <a:cxn ang="0">
                  <a:pos x="T2" y="T3"/>
                </a:cxn>
                <a:cxn ang="0">
                  <a:pos x="T4" y="T5"/>
                </a:cxn>
                <a:cxn ang="0">
                  <a:pos x="T6" y="T7"/>
                </a:cxn>
              </a:cxnLst>
              <a:rect l="0" t="0" r="r" b="b"/>
              <a:pathLst>
                <a:path w="8" h="6">
                  <a:moveTo>
                    <a:pt x="7" y="0"/>
                  </a:moveTo>
                  <a:cubicBezTo>
                    <a:pt x="7" y="0"/>
                    <a:pt x="5" y="2"/>
                    <a:pt x="5" y="2"/>
                  </a:cubicBezTo>
                  <a:cubicBezTo>
                    <a:pt x="4" y="2"/>
                    <a:pt x="0" y="4"/>
                    <a:pt x="2" y="5"/>
                  </a:cubicBezTo>
                  <a:cubicBezTo>
                    <a:pt x="3" y="6"/>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319" name="Freeform 152"/>
            <p:cNvSpPr/>
            <p:nvPr/>
          </p:nvSpPr>
          <p:spPr bwMode="auto">
            <a:xfrm>
              <a:off x="7153253" y="3264745"/>
              <a:ext cx="21051" cy="18945"/>
            </a:xfrm>
            <a:custGeom>
              <a:avLst/>
              <a:gdLst>
                <a:gd name="T0" fmla="*/ 3 w 4"/>
                <a:gd name="T1" fmla="*/ 1 h 4"/>
                <a:gd name="T2" fmla="*/ 1 w 4"/>
                <a:gd name="T3" fmla="*/ 4 h 4"/>
                <a:gd name="T4" fmla="*/ 3 w 4"/>
                <a:gd name="T5" fmla="*/ 1 h 4"/>
              </a:gdLst>
              <a:ahLst/>
              <a:cxnLst>
                <a:cxn ang="0">
                  <a:pos x="T0" y="T1"/>
                </a:cxn>
                <a:cxn ang="0">
                  <a:pos x="T2" y="T3"/>
                </a:cxn>
                <a:cxn ang="0">
                  <a:pos x="T4" y="T5"/>
                </a:cxn>
              </a:cxnLst>
              <a:rect l="0" t="0" r="r" b="b"/>
              <a:pathLst>
                <a:path w="4" h="4">
                  <a:moveTo>
                    <a:pt x="3" y="1"/>
                  </a:moveTo>
                  <a:cubicBezTo>
                    <a:pt x="2" y="0"/>
                    <a:pt x="0" y="4"/>
                    <a:pt x="1" y="4"/>
                  </a:cubicBezTo>
                  <a:cubicBezTo>
                    <a:pt x="2" y="4"/>
                    <a:pt x="4"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320" name="Freeform 153"/>
            <p:cNvSpPr/>
            <p:nvPr/>
          </p:nvSpPr>
          <p:spPr bwMode="auto">
            <a:xfrm>
              <a:off x="7184830" y="3245799"/>
              <a:ext cx="14735" cy="14735"/>
            </a:xfrm>
            <a:custGeom>
              <a:avLst/>
              <a:gdLst>
                <a:gd name="T0" fmla="*/ 3 w 3"/>
                <a:gd name="T1" fmla="*/ 0 h 3"/>
                <a:gd name="T2" fmla="*/ 1 w 3"/>
                <a:gd name="T3" fmla="*/ 2 h 3"/>
                <a:gd name="T4" fmla="*/ 3 w 3"/>
                <a:gd name="T5" fmla="*/ 0 h 3"/>
              </a:gdLst>
              <a:ahLst/>
              <a:cxnLst>
                <a:cxn ang="0">
                  <a:pos x="T0" y="T1"/>
                </a:cxn>
                <a:cxn ang="0">
                  <a:pos x="T2" y="T3"/>
                </a:cxn>
                <a:cxn ang="0">
                  <a:pos x="T4" y="T5"/>
                </a:cxn>
              </a:cxnLst>
              <a:rect l="0" t="0" r="r" b="b"/>
              <a:pathLst>
                <a:path w="3" h="3">
                  <a:moveTo>
                    <a:pt x="3" y="0"/>
                  </a:moveTo>
                  <a:cubicBezTo>
                    <a:pt x="2" y="0"/>
                    <a:pt x="0" y="1"/>
                    <a:pt x="1" y="2"/>
                  </a:cubicBezTo>
                  <a:cubicBezTo>
                    <a:pt x="2" y="3"/>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321" name="Freeform 154"/>
            <p:cNvSpPr/>
            <p:nvPr/>
          </p:nvSpPr>
          <p:spPr bwMode="auto">
            <a:xfrm>
              <a:off x="7233243" y="3148967"/>
              <a:ext cx="21051" cy="21051"/>
            </a:xfrm>
            <a:custGeom>
              <a:avLst/>
              <a:gdLst>
                <a:gd name="T0" fmla="*/ 3 w 4"/>
                <a:gd name="T1" fmla="*/ 0 h 4"/>
                <a:gd name="T2" fmla="*/ 1 w 4"/>
                <a:gd name="T3" fmla="*/ 2 h 4"/>
                <a:gd name="T4" fmla="*/ 1 w 4"/>
                <a:gd name="T5" fmla="*/ 4 h 4"/>
                <a:gd name="T6" fmla="*/ 3 w 4"/>
                <a:gd name="T7" fmla="*/ 0 h 4"/>
              </a:gdLst>
              <a:ahLst/>
              <a:cxnLst>
                <a:cxn ang="0">
                  <a:pos x="T0" y="T1"/>
                </a:cxn>
                <a:cxn ang="0">
                  <a:pos x="T2" y="T3"/>
                </a:cxn>
                <a:cxn ang="0">
                  <a:pos x="T4" y="T5"/>
                </a:cxn>
                <a:cxn ang="0">
                  <a:pos x="T6" y="T7"/>
                </a:cxn>
              </a:cxnLst>
              <a:rect l="0" t="0" r="r" b="b"/>
              <a:pathLst>
                <a:path w="4" h="4">
                  <a:moveTo>
                    <a:pt x="3" y="0"/>
                  </a:moveTo>
                  <a:cubicBezTo>
                    <a:pt x="2" y="0"/>
                    <a:pt x="2" y="1"/>
                    <a:pt x="1" y="2"/>
                  </a:cubicBezTo>
                  <a:cubicBezTo>
                    <a:pt x="0" y="2"/>
                    <a:pt x="0" y="4"/>
                    <a:pt x="1" y="4"/>
                  </a:cubicBezTo>
                  <a:cubicBezTo>
                    <a:pt x="2" y="4"/>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322" name="Freeform 155"/>
            <p:cNvSpPr/>
            <p:nvPr/>
          </p:nvSpPr>
          <p:spPr bwMode="auto">
            <a:xfrm>
              <a:off x="7224823" y="3199488"/>
              <a:ext cx="4211" cy="6315"/>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0"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323" name="Freeform 156"/>
            <p:cNvSpPr/>
            <p:nvPr/>
          </p:nvSpPr>
          <p:spPr bwMode="auto">
            <a:xfrm>
              <a:off x="6736459" y="3788892"/>
              <a:ext cx="8420" cy="4211"/>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2"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sp>
          <p:nvSpPr>
            <p:cNvPr id="324" name="Freeform 157"/>
            <p:cNvSpPr/>
            <p:nvPr/>
          </p:nvSpPr>
          <p:spPr bwMode="auto">
            <a:xfrm>
              <a:off x="4444095" y="5350815"/>
              <a:ext cx="46311" cy="61047"/>
            </a:xfrm>
            <a:custGeom>
              <a:avLst/>
              <a:gdLst>
                <a:gd name="T0" fmla="*/ 2 w 9"/>
                <a:gd name="T1" fmla="*/ 11 h 12"/>
                <a:gd name="T2" fmla="*/ 8 w 9"/>
                <a:gd name="T3" fmla="*/ 3 h 12"/>
                <a:gd name="T4" fmla="*/ 9 w 9"/>
                <a:gd name="T5" fmla="*/ 0 h 12"/>
                <a:gd name="T6" fmla="*/ 2 w 9"/>
                <a:gd name="T7" fmla="*/ 0 h 12"/>
                <a:gd name="T8" fmla="*/ 2 w 9"/>
                <a:gd name="T9" fmla="*/ 11 h 12"/>
              </a:gdLst>
              <a:ahLst/>
              <a:cxnLst>
                <a:cxn ang="0">
                  <a:pos x="T0" y="T1"/>
                </a:cxn>
                <a:cxn ang="0">
                  <a:pos x="T2" y="T3"/>
                </a:cxn>
                <a:cxn ang="0">
                  <a:pos x="T4" y="T5"/>
                </a:cxn>
                <a:cxn ang="0">
                  <a:pos x="T6" y="T7"/>
                </a:cxn>
                <a:cxn ang="0">
                  <a:pos x="T8" y="T9"/>
                </a:cxn>
              </a:cxnLst>
              <a:rect l="0" t="0" r="r" b="b"/>
              <a:pathLst>
                <a:path w="9" h="12">
                  <a:moveTo>
                    <a:pt x="2" y="11"/>
                  </a:moveTo>
                  <a:cubicBezTo>
                    <a:pt x="3" y="12"/>
                    <a:pt x="7" y="5"/>
                    <a:pt x="8" y="3"/>
                  </a:cubicBezTo>
                  <a:cubicBezTo>
                    <a:pt x="8" y="3"/>
                    <a:pt x="8" y="2"/>
                    <a:pt x="9" y="0"/>
                  </a:cubicBezTo>
                  <a:cubicBezTo>
                    <a:pt x="2" y="0"/>
                    <a:pt x="2" y="0"/>
                    <a:pt x="2" y="0"/>
                  </a:cubicBezTo>
                  <a:cubicBezTo>
                    <a:pt x="0" y="3"/>
                    <a:pt x="0" y="8"/>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sz="2000">
                <a:solidFill>
                  <a:prstClr val="black"/>
                </a:solidFill>
              </a:endParaRPr>
            </a:p>
          </p:txBody>
        </p:sp>
      </p:grpSp>
      <p:sp>
        <p:nvSpPr>
          <p:cNvPr id="325" name="等腰三角形 324"/>
          <p:cNvSpPr/>
          <p:nvPr/>
        </p:nvSpPr>
        <p:spPr>
          <a:xfrm flipV="1">
            <a:off x="2250018" y="2231597"/>
            <a:ext cx="262138" cy="267326"/>
          </a:xfrm>
          <a:prstGeom prst="triangle">
            <a:avLst/>
          </a:prstGeom>
          <a:solidFill>
            <a:srgbClr val="568D11"/>
          </a:solidFill>
          <a:ln>
            <a:noFill/>
          </a:ln>
        </p:spPr>
        <p:style>
          <a:lnRef idx="2">
            <a:schemeClr val="accent1">
              <a:shade val="50000"/>
            </a:schemeClr>
          </a:lnRef>
          <a:fillRef idx="1">
            <a:schemeClr val="accent1"/>
          </a:fillRef>
          <a:effectRef idx="0">
            <a:schemeClr val="accent1"/>
          </a:effectRef>
          <a:fontRef idx="minor">
            <a:schemeClr val="lt1"/>
          </a:fontRef>
        </p:style>
        <p:txBody>
          <a:bodyPr lIns="77038" tIns="38519" rIns="77038" bIns="38519" rtlCol="0" anchor="ctr"/>
          <a:lstStyle/>
          <a:p>
            <a:pPr algn="ctr"/>
            <a:endParaRPr lang="zh-CN" altLang="en-US"/>
          </a:p>
        </p:txBody>
      </p:sp>
      <p:grpSp>
        <p:nvGrpSpPr>
          <p:cNvPr id="326" name="组合 325"/>
          <p:cNvGrpSpPr/>
          <p:nvPr/>
        </p:nvGrpSpPr>
        <p:grpSpPr>
          <a:xfrm>
            <a:off x="1182322" y="1003484"/>
            <a:ext cx="2388511" cy="972950"/>
            <a:chOff x="1792403" y="1331480"/>
            <a:chExt cx="2834910" cy="1154709"/>
          </a:xfrm>
        </p:grpSpPr>
        <p:sp>
          <p:nvSpPr>
            <p:cNvPr id="327" name="矩形标注 326"/>
            <p:cNvSpPr/>
            <p:nvPr/>
          </p:nvSpPr>
          <p:spPr>
            <a:xfrm>
              <a:off x="1792403" y="1331480"/>
              <a:ext cx="2834910" cy="1154709"/>
            </a:xfrm>
            <a:prstGeom prst="wedgeRectCallout">
              <a:avLst>
                <a:gd name="adj1" fmla="val -905"/>
                <a:gd name="adj2" fmla="val 68479"/>
              </a:avLst>
            </a:prstGeom>
            <a:solidFill>
              <a:schemeClr val="bg1"/>
            </a:solidFill>
            <a:ln>
              <a:solidFill>
                <a:srgbClr val="568D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8D11"/>
                </a:solidFill>
              </a:endParaRPr>
            </a:p>
          </p:txBody>
        </p:sp>
        <p:sp>
          <p:nvSpPr>
            <p:cNvPr id="328" name="文本框 230"/>
            <p:cNvSpPr txBox="1"/>
            <p:nvPr/>
          </p:nvSpPr>
          <p:spPr>
            <a:xfrm>
              <a:off x="2333544" y="1668351"/>
              <a:ext cx="1549562" cy="426552"/>
            </a:xfrm>
            <a:prstGeom prst="rect">
              <a:avLst/>
            </a:prstGeom>
            <a:noFill/>
          </p:spPr>
          <p:txBody>
            <a:bodyPr wrap="square" rtlCol="0">
              <a:noAutofit/>
            </a:bodyPr>
            <a:lstStyle/>
            <a:p>
              <a:r>
                <a:rPr lang="zh-CN" altLang="en-US" sz="1600" b="1" dirty="0" smtClean="0">
                  <a:solidFill>
                    <a:srgbClr val="568D11"/>
                  </a:solidFill>
                  <a:latin typeface="Arial" panose="020B0604020202020204" pitchFamily="34" charset="0"/>
                  <a:ea typeface="微软雅黑" panose="020B0503020204020204" pitchFamily="34" charset="-122"/>
                  <a:sym typeface="Arial" panose="020B0604020202020204" pitchFamily="34" charset="0"/>
                </a:rPr>
                <a:t>本质an全型</a:t>
              </a:r>
              <a:endParaRPr lang="zh-CN" altLang="en-US" sz="1600" b="1" dirty="0" smtClean="0">
                <a:solidFill>
                  <a:srgbClr val="568D11"/>
                </a:solidFill>
                <a:latin typeface="Arial" panose="020B0604020202020204" pitchFamily="34" charset="0"/>
                <a:ea typeface="微软雅黑" panose="020B0503020204020204" pitchFamily="34" charset="-122"/>
                <a:sym typeface="Arial" panose="020B0604020202020204" pitchFamily="34" charset="0"/>
              </a:endParaRPr>
            </a:p>
            <a:p>
              <a:endParaRPr lang="zh-CN" altLang="en-US" sz="1600" b="1" dirty="0" smtClean="0">
                <a:solidFill>
                  <a:srgbClr val="568D1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30" name="等腰三角形 329"/>
          <p:cNvSpPr/>
          <p:nvPr/>
        </p:nvSpPr>
        <p:spPr>
          <a:xfrm flipV="1">
            <a:off x="4086417" y="1881758"/>
            <a:ext cx="262138" cy="267326"/>
          </a:xfrm>
          <a:prstGeom prst="triangle">
            <a:avLst/>
          </a:prstGeom>
          <a:solidFill>
            <a:srgbClr val="568D11"/>
          </a:solidFill>
          <a:ln>
            <a:noFill/>
          </a:ln>
        </p:spPr>
        <p:style>
          <a:lnRef idx="2">
            <a:schemeClr val="accent1">
              <a:shade val="50000"/>
            </a:schemeClr>
          </a:lnRef>
          <a:fillRef idx="1">
            <a:schemeClr val="accent1"/>
          </a:fillRef>
          <a:effectRef idx="0">
            <a:schemeClr val="accent1"/>
          </a:effectRef>
          <a:fontRef idx="minor">
            <a:schemeClr val="lt1"/>
          </a:fontRef>
        </p:style>
        <p:txBody>
          <a:bodyPr lIns="77038" tIns="38519" rIns="77038" bIns="38519" rtlCol="0" anchor="ctr"/>
          <a:lstStyle/>
          <a:p>
            <a:pPr algn="ctr"/>
            <a:endParaRPr lang="zh-CN" altLang="en-US"/>
          </a:p>
        </p:txBody>
      </p:sp>
      <p:grpSp>
        <p:nvGrpSpPr>
          <p:cNvPr id="331" name="组合 330"/>
          <p:cNvGrpSpPr/>
          <p:nvPr/>
        </p:nvGrpSpPr>
        <p:grpSpPr>
          <a:xfrm>
            <a:off x="3054623" y="2398788"/>
            <a:ext cx="2388511" cy="1168123"/>
            <a:chOff x="1792403" y="1331479"/>
            <a:chExt cx="2834910" cy="1386343"/>
          </a:xfrm>
        </p:grpSpPr>
        <p:sp>
          <p:nvSpPr>
            <p:cNvPr id="332" name="矩形标注 331"/>
            <p:cNvSpPr/>
            <p:nvPr/>
          </p:nvSpPr>
          <p:spPr>
            <a:xfrm flipV="1">
              <a:off x="1792403" y="1331479"/>
              <a:ext cx="2834910" cy="1386343"/>
            </a:xfrm>
            <a:prstGeom prst="wedgeRectCallout">
              <a:avLst>
                <a:gd name="adj1" fmla="val -3277"/>
                <a:gd name="adj2" fmla="val 63046"/>
              </a:avLst>
            </a:prstGeom>
            <a:solidFill>
              <a:schemeClr val="bg1"/>
            </a:solidFill>
            <a:ln>
              <a:solidFill>
                <a:srgbClr val="568D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8D11"/>
                </a:solidFill>
              </a:endParaRPr>
            </a:p>
          </p:txBody>
        </p:sp>
        <p:sp>
          <p:nvSpPr>
            <p:cNvPr id="333" name="文本框 235"/>
            <p:cNvSpPr txBox="1"/>
            <p:nvPr/>
          </p:nvSpPr>
          <p:spPr>
            <a:xfrm>
              <a:off x="2064481" y="1740698"/>
              <a:ext cx="2274600" cy="400175"/>
            </a:xfrm>
            <a:prstGeom prst="rect">
              <a:avLst/>
            </a:prstGeom>
            <a:noFill/>
          </p:spPr>
          <p:txBody>
            <a:bodyPr wrap="square" rtlCol="0">
              <a:spAutoFit/>
            </a:bodyPr>
            <a:lstStyle/>
            <a:p>
              <a:r>
                <a:rPr lang="zh-CN" altLang="en-US" sz="1600" b="1" dirty="0" smtClean="0">
                  <a:solidFill>
                    <a:srgbClr val="568D11"/>
                  </a:solidFill>
                  <a:latin typeface="Arial" panose="020B0604020202020204" pitchFamily="34" charset="0"/>
                  <a:ea typeface="微软雅黑" panose="020B0503020204020204" pitchFamily="34" charset="-122"/>
                  <a:sym typeface="Arial" panose="020B0604020202020204" pitchFamily="34" charset="0"/>
                </a:rPr>
                <a:t>触点容量0.5A/12V</a:t>
              </a:r>
              <a:endParaRPr lang="zh-CN" altLang="en-US" sz="1600" b="1" dirty="0">
                <a:solidFill>
                  <a:srgbClr val="568D1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35" name="等腰三角形 334"/>
          <p:cNvSpPr/>
          <p:nvPr/>
        </p:nvSpPr>
        <p:spPr>
          <a:xfrm flipV="1">
            <a:off x="6169887" y="2889723"/>
            <a:ext cx="262138" cy="267326"/>
          </a:xfrm>
          <a:prstGeom prst="triangle">
            <a:avLst/>
          </a:prstGeom>
          <a:solidFill>
            <a:srgbClr val="568D11"/>
          </a:solidFill>
          <a:ln>
            <a:noFill/>
          </a:ln>
        </p:spPr>
        <p:style>
          <a:lnRef idx="2">
            <a:schemeClr val="accent1">
              <a:shade val="50000"/>
            </a:schemeClr>
          </a:lnRef>
          <a:fillRef idx="1">
            <a:schemeClr val="accent1"/>
          </a:fillRef>
          <a:effectRef idx="0">
            <a:schemeClr val="accent1"/>
          </a:effectRef>
          <a:fontRef idx="minor">
            <a:schemeClr val="lt1"/>
          </a:fontRef>
        </p:style>
        <p:txBody>
          <a:bodyPr lIns="77038" tIns="38519" rIns="77038" bIns="38519" rtlCol="0" anchor="ctr"/>
          <a:lstStyle/>
          <a:p>
            <a:pPr algn="ctr"/>
            <a:endParaRPr lang="zh-CN" altLang="en-US"/>
          </a:p>
        </p:txBody>
      </p:sp>
      <p:grpSp>
        <p:nvGrpSpPr>
          <p:cNvPr id="336" name="组合 335"/>
          <p:cNvGrpSpPr/>
          <p:nvPr/>
        </p:nvGrpSpPr>
        <p:grpSpPr>
          <a:xfrm>
            <a:off x="5834203" y="1723198"/>
            <a:ext cx="2084621" cy="852285"/>
            <a:chOff x="1792403" y="1572006"/>
            <a:chExt cx="2834910" cy="1145816"/>
          </a:xfrm>
        </p:grpSpPr>
        <p:sp>
          <p:nvSpPr>
            <p:cNvPr id="337" name="矩形标注 336"/>
            <p:cNvSpPr/>
            <p:nvPr/>
          </p:nvSpPr>
          <p:spPr>
            <a:xfrm>
              <a:off x="1792403" y="1572006"/>
              <a:ext cx="2834910" cy="1145816"/>
            </a:xfrm>
            <a:prstGeom prst="wedgeRectCallout">
              <a:avLst>
                <a:gd name="adj1" fmla="val -25571"/>
                <a:gd name="adj2" fmla="val 74883"/>
              </a:avLst>
            </a:prstGeom>
            <a:solidFill>
              <a:schemeClr val="bg1"/>
            </a:solidFill>
            <a:ln>
              <a:solidFill>
                <a:srgbClr val="568D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8D11"/>
                </a:solidFill>
              </a:endParaRPr>
            </a:p>
          </p:txBody>
        </p:sp>
        <p:sp>
          <p:nvSpPr>
            <p:cNvPr id="338" name="文本框 240"/>
            <p:cNvSpPr txBox="1"/>
            <p:nvPr/>
          </p:nvSpPr>
          <p:spPr>
            <a:xfrm>
              <a:off x="2432291" y="1816163"/>
              <a:ext cx="1797905" cy="453313"/>
            </a:xfrm>
            <a:prstGeom prst="rect">
              <a:avLst/>
            </a:prstGeom>
            <a:noFill/>
          </p:spPr>
          <p:txBody>
            <a:bodyPr wrap="square" rtlCol="0">
              <a:spAutoFit/>
            </a:bodyPr>
            <a:lstStyle/>
            <a:p>
              <a:r>
                <a:rPr lang="zh-CN" altLang="en-US" sz="1600" b="1" dirty="0" smtClean="0">
                  <a:solidFill>
                    <a:srgbClr val="568D11"/>
                  </a:solidFill>
                  <a:latin typeface="Arial" panose="020B0604020202020204" pitchFamily="34" charset="0"/>
                  <a:ea typeface="微软雅黑" panose="020B0503020204020204" pitchFamily="34" charset="-122"/>
                  <a:sym typeface="Arial" panose="020B0604020202020204" pitchFamily="34" charset="0"/>
                </a:rPr>
                <a:t>重量：3kg</a:t>
              </a:r>
              <a:endParaRPr lang="zh-CN" altLang="en-US" sz="1600" b="1" dirty="0">
                <a:solidFill>
                  <a:srgbClr val="568D1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40" name="矩形 339"/>
          <p:cNvSpPr/>
          <p:nvPr/>
        </p:nvSpPr>
        <p:spPr>
          <a:xfrm>
            <a:off x="6300192" y="175741"/>
            <a:ext cx="1082348" cy="307777"/>
          </a:xfrm>
          <a:prstGeom prst="rect">
            <a:avLst/>
          </a:prstGeom>
        </p:spPr>
        <p:txBody>
          <a:bodyPr wrap="non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创新与贡献</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41" name="矩形 340"/>
          <p:cNvSpPr/>
          <p:nvPr/>
        </p:nvSpPr>
        <p:spPr>
          <a:xfrm>
            <a:off x="7384121" y="258402"/>
            <a:ext cx="183709" cy="137782"/>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342" name="矩形 341"/>
          <p:cNvSpPr/>
          <p:nvPr/>
        </p:nvSpPr>
        <p:spPr>
          <a:xfrm>
            <a:off x="6477501" y="175741"/>
            <a:ext cx="902811" cy="307777"/>
          </a:xfrm>
          <a:prstGeom prst="rect">
            <a:avLst/>
          </a:prstGeom>
        </p:spPr>
        <p:txBody>
          <a:bodyPr wrap="non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研究意义</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43" name="矩形 342"/>
          <p:cNvSpPr/>
          <p:nvPr/>
        </p:nvSpPr>
        <p:spPr>
          <a:xfrm>
            <a:off x="7384121" y="258402"/>
            <a:ext cx="183709" cy="137782"/>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344" name="矩形 343"/>
          <p:cNvSpPr/>
          <p:nvPr/>
        </p:nvSpPr>
        <p:spPr>
          <a:xfrm>
            <a:off x="6477501" y="175741"/>
            <a:ext cx="902811" cy="307777"/>
          </a:xfrm>
          <a:prstGeom prst="rect">
            <a:avLst/>
          </a:prstGeom>
        </p:spPr>
        <p:txBody>
          <a:bodyPr wrap="non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选题背景</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45" name="矩形 344"/>
          <p:cNvSpPr/>
          <p:nvPr/>
        </p:nvSpPr>
        <p:spPr>
          <a:xfrm>
            <a:off x="7384121" y="258402"/>
            <a:ext cx="183709" cy="137782"/>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346" name="Freeform 5"/>
          <p:cNvSpPr/>
          <p:nvPr/>
        </p:nvSpPr>
        <p:spPr bwMode="auto">
          <a:xfrm>
            <a:off x="16797" y="48294"/>
            <a:ext cx="992299" cy="350339"/>
          </a:xfrm>
          <a:custGeom>
            <a:avLst/>
            <a:gdLst>
              <a:gd name="T0" fmla="*/ 0 w 1600"/>
              <a:gd name="T1" fmla="*/ 0 h 617"/>
              <a:gd name="T2" fmla="*/ 1429 w 1600"/>
              <a:gd name="T3" fmla="*/ 0 h 617"/>
              <a:gd name="T4" fmla="*/ 1600 w 1600"/>
              <a:gd name="T5" fmla="*/ 308 h 617"/>
              <a:gd name="T6" fmla="*/ 1429 w 1600"/>
              <a:gd name="T7" fmla="*/ 617 h 617"/>
              <a:gd name="T8" fmla="*/ 0 w 1600"/>
              <a:gd name="T9" fmla="*/ 617 h 617"/>
              <a:gd name="T10" fmla="*/ 0 w 1600"/>
              <a:gd name="T11" fmla="*/ 0 h 617"/>
            </a:gdLst>
            <a:ahLst/>
            <a:cxnLst>
              <a:cxn ang="0">
                <a:pos x="T0" y="T1"/>
              </a:cxn>
              <a:cxn ang="0">
                <a:pos x="T2" y="T3"/>
              </a:cxn>
              <a:cxn ang="0">
                <a:pos x="T4" y="T5"/>
              </a:cxn>
              <a:cxn ang="0">
                <a:pos x="T6" y="T7"/>
              </a:cxn>
              <a:cxn ang="0">
                <a:pos x="T8" y="T9"/>
              </a:cxn>
              <a:cxn ang="0">
                <a:pos x="T10" y="T11"/>
              </a:cxn>
            </a:cxnLst>
            <a:rect l="0" t="0" r="r" b="b"/>
            <a:pathLst>
              <a:path w="1600" h="617">
                <a:moveTo>
                  <a:pt x="0" y="0"/>
                </a:moveTo>
                <a:lnTo>
                  <a:pt x="1429" y="0"/>
                </a:lnTo>
                <a:lnTo>
                  <a:pt x="1600" y="308"/>
                </a:lnTo>
                <a:lnTo>
                  <a:pt x="1429" y="617"/>
                </a:lnTo>
                <a:lnTo>
                  <a:pt x="0" y="617"/>
                </a:lnTo>
                <a:lnTo>
                  <a:pt x="0" y="0"/>
                </a:lnTo>
                <a:close/>
              </a:path>
            </a:pathLst>
          </a:custGeom>
          <a:solidFill>
            <a:schemeClr val="tx1"/>
          </a:solidFill>
          <a:ln>
            <a:noFill/>
          </a:ln>
        </p:spPr>
        <p:txBody>
          <a:bodyPr vert="horz" wrap="square" lIns="115214" tIns="57607" rIns="115214" bIns="57607" numCol="1" anchor="t" anchorCtr="0" compatLnSpc="1"/>
          <a:lstStyle/>
          <a:p>
            <a:endParaRPr lang="zh-CN" altLang="en-US"/>
          </a:p>
        </p:txBody>
      </p:sp>
      <p:sp>
        <p:nvSpPr>
          <p:cNvPr id="347" name="Freeform 6"/>
          <p:cNvSpPr/>
          <p:nvPr/>
        </p:nvSpPr>
        <p:spPr bwMode="auto">
          <a:xfrm>
            <a:off x="899592" y="51470"/>
            <a:ext cx="6209981" cy="347163"/>
          </a:xfrm>
          <a:custGeom>
            <a:avLst/>
            <a:gdLst>
              <a:gd name="T0" fmla="*/ 0 w 13327"/>
              <a:gd name="T1" fmla="*/ 0 h 617"/>
              <a:gd name="T2" fmla="*/ 13155 w 13327"/>
              <a:gd name="T3" fmla="*/ 0 h 617"/>
              <a:gd name="T4" fmla="*/ 13327 w 13327"/>
              <a:gd name="T5" fmla="*/ 308 h 617"/>
              <a:gd name="T6" fmla="*/ 13155 w 13327"/>
              <a:gd name="T7" fmla="*/ 617 h 617"/>
              <a:gd name="T8" fmla="*/ 0 w 13327"/>
              <a:gd name="T9" fmla="*/ 617 h 617"/>
              <a:gd name="T10" fmla="*/ 171 w 13327"/>
              <a:gd name="T11" fmla="*/ 308 h 617"/>
              <a:gd name="T12" fmla="*/ 0 w 13327"/>
              <a:gd name="T13" fmla="*/ 0 h 617"/>
            </a:gdLst>
            <a:ahLst/>
            <a:cxnLst>
              <a:cxn ang="0">
                <a:pos x="T0" y="T1"/>
              </a:cxn>
              <a:cxn ang="0">
                <a:pos x="T2" y="T3"/>
              </a:cxn>
              <a:cxn ang="0">
                <a:pos x="T4" y="T5"/>
              </a:cxn>
              <a:cxn ang="0">
                <a:pos x="T6" y="T7"/>
              </a:cxn>
              <a:cxn ang="0">
                <a:pos x="T8" y="T9"/>
              </a:cxn>
              <a:cxn ang="0">
                <a:pos x="T10" y="T11"/>
              </a:cxn>
              <a:cxn ang="0">
                <a:pos x="T12" y="T13"/>
              </a:cxn>
            </a:cxnLst>
            <a:rect l="0" t="0" r="r" b="b"/>
            <a:pathLst>
              <a:path w="13327" h="617">
                <a:moveTo>
                  <a:pt x="0" y="0"/>
                </a:moveTo>
                <a:lnTo>
                  <a:pt x="13155" y="0"/>
                </a:lnTo>
                <a:lnTo>
                  <a:pt x="13327" y="308"/>
                </a:lnTo>
                <a:lnTo>
                  <a:pt x="13155" y="617"/>
                </a:lnTo>
                <a:lnTo>
                  <a:pt x="0" y="617"/>
                </a:lnTo>
                <a:lnTo>
                  <a:pt x="171" y="308"/>
                </a:lnTo>
                <a:lnTo>
                  <a:pt x="0" y="0"/>
                </a:lnTo>
                <a:close/>
              </a:path>
            </a:pathLst>
          </a:custGeom>
          <a:solidFill>
            <a:srgbClr val="568D11"/>
          </a:solidFill>
          <a:ln>
            <a:noFill/>
          </a:ln>
        </p:spPr>
        <p:txBody>
          <a:bodyPr vert="horz" wrap="square" lIns="115214" tIns="57607" rIns="115214" bIns="57607" numCol="1" anchor="t" anchorCtr="0" compatLnSpc="1"/>
          <a:lstStyle/>
          <a:p>
            <a:endParaRPr lang="zh-CN" altLang="en-US"/>
          </a:p>
        </p:txBody>
      </p:sp>
      <p:sp>
        <p:nvSpPr>
          <p:cNvPr id="349" name="矩形 348"/>
          <p:cNvSpPr/>
          <p:nvPr/>
        </p:nvSpPr>
        <p:spPr>
          <a:xfrm>
            <a:off x="1819363" y="21031"/>
            <a:ext cx="3131185" cy="368300"/>
          </a:xfrm>
          <a:prstGeom prst="rect">
            <a:avLst/>
          </a:prstGeom>
        </p:spPr>
        <p:txBody>
          <a:bodyPr wrap="none">
            <a:spAutoFit/>
          </a:bodyPr>
          <a:lstStyle/>
          <a:p>
            <a:pPr algn="l"/>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GEJ30型跑偏传感器技术参数</a:t>
            </a:r>
            <a:endParaRPr lang="en-US" altLang="zh-CN"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33000">
                                      <p:stCondLst>
                                        <p:cond delay="0"/>
                                      </p:stCondLst>
                                      <p:childTnLst>
                                        <p:set>
                                          <p:cBhvr>
                                            <p:cTn id="6" dur="1" fill="hold">
                                              <p:stCondLst>
                                                <p:cond delay="0"/>
                                              </p:stCondLst>
                                            </p:cTn>
                                            <p:tgtEl>
                                              <p:spTgt spid="346"/>
                                            </p:tgtEl>
                                            <p:attrNameLst>
                                              <p:attrName>style.visibility</p:attrName>
                                            </p:attrNameLst>
                                          </p:cBhvr>
                                          <p:to>
                                            <p:strVal val="visible"/>
                                          </p:to>
                                        </p:set>
                                        <p:anim calcmode="lin" valueType="num" p14:bounceEnd="33000">
                                          <p:cBhvr additive="base">
                                            <p:cTn id="7" dur="300" fill="hold"/>
                                            <p:tgtEl>
                                              <p:spTgt spid="346"/>
                                            </p:tgtEl>
                                            <p:attrNameLst>
                                              <p:attrName>ppt_x</p:attrName>
                                            </p:attrNameLst>
                                          </p:cBhvr>
                                          <p:tavLst>
                                            <p:tav tm="0">
                                              <p:val>
                                                <p:strVal val="0-#ppt_w/2"/>
                                              </p:val>
                                            </p:tav>
                                            <p:tav tm="100000">
                                              <p:val>
                                                <p:strVal val="#ppt_x"/>
                                              </p:val>
                                            </p:tav>
                                          </p:tavLst>
                                        </p:anim>
                                        <p:anim calcmode="lin" valueType="num" p14:bounceEnd="33000">
                                          <p:cBhvr additive="base">
                                            <p:cTn id="8" dur="300" fill="hold"/>
                                            <p:tgtEl>
                                              <p:spTgt spid="3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47"/>
                                            </p:tgtEl>
                                            <p:attrNameLst>
                                              <p:attrName>style.visibility</p:attrName>
                                            </p:attrNameLst>
                                          </p:cBhvr>
                                          <p:to>
                                            <p:strVal val="visible"/>
                                          </p:to>
                                        </p:set>
                                        <p:animEffect transition="in" filter="wipe(left)">
                                          <p:cBhvr>
                                            <p:cTn id="12" dur="300"/>
                                            <p:tgtEl>
                                              <p:spTgt spid="347"/>
                                            </p:tgtEl>
                                          </p:cBhvr>
                                        </p:animEffect>
                                      </p:childTnLst>
                                    </p:cTn>
                                  </p:par>
                                  <p:par>
                                    <p:cTn id="13" presetID="42" presetClass="entr" presetSubtype="0" fill="hold" nodeType="withEffect">
                                      <p:stCondLst>
                                        <p:cond delay="0"/>
                                      </p:stCondLst>
                                      <p:childTnLst>
                                        <p:set>
                                          <p:cBhvr>
                                            <p:cTn id="14" dur="1" fill="hold">
                                              <p:stCondLst>
                                                <p:cond delay="0"/>
                                              </p:stCondLst>
                                            </p:cTn>
                                            <p:tgtEl>
                                              <p:spTgt spid="171"/>
                                            </p:tgtEl>
                                            <p:attrNameLst>
                                              <p:attrName>style.visibility</p:attrName>
                                            </p:attrNameLst>
                                          </p:cBhvr>
                                          <p:to>
                                            <p:strVal val="visible"/>
                                          </p:to>
                                        </p:set>
                                        <p:animEffect transition="in" filter="fade">
                                          <p:cBhvr>
                                            <p:cTn id="15" dur="500"/>
                                            <p:tgtEl>
                                              <p:spTgt spid="171"/>
                                            </p:tgtEl>
                                          </p:cBhvr>
                                        </p:animEffect>
                                        <p:anim calcmode="lin" valueType="num">
                                          <p:cBhvr>
                                            <p:cTn id="16" dur="500" fill="hold"/>
                                            <p:tgtEl>
                                              <p:spTgt spid="171"/>
                                            </p:tgtEl>
                                            <p:attrNameLst>
                                              <p:attrName>ppt_x</p:attrName>
                                            </p:attrNameLst>
                                          </p:cBhvr>
                                          <p:tavLst>
                                            <p:tav tm="0">
                                              <p:val>
                                                <p:strVal val="#ppt_x"/>
                                              </p:val>
                                            </p:tav>
                                            <p:tav tm="100000">
                                              <p:val>
                                                <p:strVal val="#ppt_x"/>
                                              </p:val>
                                            </p:tav>
                                          </p:tavLst>
                                        </p:anim>
                                        <p:anim calcmode="lin" valueType="num">
                                          <p:cBhvr>
                                            <p:cTn id="17" dur="500" fill="hold"/>
                                            <p:tgtEl>
                                              <p:spTgt spid="171"/>
                                            </p:tgtEl>
                                            <p:attrNameLst>
                                              <p:attrName>ppt_y</p:attrName>
                                            </p:attrNameLst>
                                          </p:cBhvr>
                                          <p:tavLst>
                                            <p:tav tm="0">
                                              <p:val>
                                                <p:strVal val="#ppt_y+.1"/>
                                              </p:val>
                                            </p:tav>
                                            <p:tav tm="100000">
                                              <p:val>
                                                <p:strVal val="#ppt_y"/>
                                              </p:val>
                                            </p:tav>
                                          </p:tavLst>
                                        </p:anim>
                                      </p:childTnLst>
                                    </p:cTn>
                                  </p:par>
                                  <p:par>
                                    <p:cTn id="18" presetID="37" presetClass="entr" presetSubtype="0" fill="hold" grpId="0" nodeType="withEffect">
                                      <p:stCondLst>
                                        <p:cond delay="250"/>
                                      </p:stCondLst>
                                      <p:childTnLst>
                                        <p:set>
                                          <p:cBhvr>
                                            <p:cTn id="19" dur="1" fill="hold">
                                              <p:stCondLst>
                                                <p:cond delay="0"/>
                                              </p:stCondLst>
                                            </p:cTn>
                                            <p:tgtEl>
                                              <p:spTgt spid="330"/>
                                            </p:tgtEl>
                                            <p:attrNameLst>
                                              <p:attrName>style.visibility</p:attrName>
                                            </p:attrNameLst>
                                          </p:cBhvr>
                                          <p:to>
                                            <p:strVal val="visible"/>
                                          </p:to>
                                        </p:set>
                                        <p:animEffect transition="in" filter="fade">
                                          <p:cBhvr>
                                            <p:cTn id="20" dur="500"/>
                                            <p:tgtEl>
                                              <p:spTgt spid="330"/>
                                            </p:tgtEl>
                                          </p:cBhvr>
                                        </p:animEffect>
                                        <p:anim calcmode="lin" valueType="num">
                                          <p:cBhvr>
                                            <p:cTn id="21" dur="500" fill="hold"/>
                                            <p:tgtEl>
                                              <p:spTgt spid="330"/>
                                            </p:tgtEl>
                                            <p:attrNameLst>
                                              <p:attrName>ppt_x</p:attrName>
                                            </p:attrNameLst>
                                          </p:cBhvr>
                                          <p:tavLst>
                                            <p:tav tm="0">
                                              <p:val>
                                                <p:strVal val="#ppt_x"/>
                                              </p:val>
                                            </p:tav>
                                            <p:tav tm="100000">
                                              <p:val>
                                                <p:strVal val="#ppt_x"/>
                                              </p:val>
                                            </p:tav>
                                          </p:tavLst>
                                        </p:anim>
                                        <p:anim calcmode="lin" valueType="num">
                                          <p:cBhvr>
                                            <p:cTn id="22" dur="450" decel="100000" fill="hold"/>
                                            <p:tgtEl>
                                              <p:spTgt spid="330"/>
                                            </p:tgtEl>
                                            <p:attrNameLst>
                                              <p:attrName>ppt_y</p:attrName>
                                            </p:attrNameLst>
                                          </p:cBhvr>
                                          <p:tavLst>
                                            <p:tav tm="0">
                                              <p:val>
                                                <p:strVal val="#ppt_y+1"/>
                                              </p:val>
                                            </p:tav>
                                            <p:tav tm="100000">
                                              <p:val>
                                                <p:strVal val="#ppt_y-.03"/>
                                              </p:val>
                                            </p:tav>
                                          </p:tavLst>
                                        </p:anim>
                                        <p:anim calcmode="lin" valueType="num">
                                          <p:cBhvr>
                                            <p:cTn id="23" dur="50" accel="100000" fill="hold">
                                              <p:stCondLst>
                                                <p:cond delay="450"/>
                                              </p:stCondLst>
                                            </p:cTn>
                                            <p:tgtEl>
                                              <p:spTgt spid="330"/>
                                            </p:tgtEl>
                                            <p:attrNameLst>
                                              <p:attrName>ppt_y</p:attrName>
                                            </p:attrNameLst>
                                          </p:cBhvr>
                                          <p:tavLst>
                                            <p:tav tm="0">
                                              <p:val>
                                                <p:strVal val="#ppt_y-.03"/>
                                              </p:val>
                                            </p:tav>
                                            <p:tav tm="100000">
                                              <p:val>
                                                <p:strVal val="#ppt_y"/>
                                              </p:val>
                                            </p:tav>
                                          </p:tavLst>
                                        </p:anim>
                                      </p:childTnLst>
                                    </p:cTn>
                                  </p:par>
                                  <p:par>
                                    <p:cTn id="24" presetID="37" presetClass="entr" presetSubtype="0" fill="hold" grpId="0" nodeType="withEffect">
                                      <p:stCondLst>
                                        <p:cond delay="250"/>
                                      </p:stCondLst>
                                      <p:childTnLst>
                                        <p:set>
                                          <p:cBhvr>
                                            <p:cTn id="25" dur="1" fill="hold">
                                              <p:stCondLst>
                                                <p:cond delay="0"/>
                                              </p:stCondLst>
                                            </p:cTn>
                                            <p:tgtEl>
                                              <p:spTgt spid="325"/>
                                            </p:tgtEl>
                                            <p:attrNameLst>
                                              <p:attrName>style.visibility</p:attrName>
                                            </p:attrNameLst>
                                          </p:cBhvr>
                                          <p:to>
                                            <p:strVal val="visible"/>
                                          </p:to>
                                        </p:set>
                                        <p:animEffect transition="in" filter="fade">
                                          <p:cBhvr>
                                            <p:cTn id="26" dur="500"/>
                                            <p:tgtEl>
                                              <p:spTgt spid="325"/>
                                            </p:tgtEl>
                                          </p:cBhvr>
                                        </p:animEffect>
                                        <p:anim calcmode="lin" valueType="num">
                                          <p:cBhvr>
                                            <p:cTn id="27" dur="500" fill="hold"/>
                                            <p:tgtEl>
                                              <p:spTgt spid="325"/>
                                            </p:tgtEl>
                                            <p:attrNameLst>
                                              <p:attrName>ppt_x</p:attrName>
                                            </p:attrNameLst>
                                          </p:cBhvr>
                                          <p:tavLst>
                                            <p:tav tm="0">
                                              <p:val>
                                                <p:strVal val="#ppt_x"/>
                                              </p:val>
                                            </p:tav>
                                            <p:tav tm="100000">
                                              <p:val>
                                                <p:strVal val="#ppt_x"/>
                                              </p:val>
                                            </p:tav>
                                          </p:tavLst>
                                        </p:anim>
                                        <p:anim calcmode="lin" valueType="num">
                                          <p:cBhvr>
                                            <p:cTn id="28" dur="450" decel="100000" fill="hold"/>
                                            <p:tgtEl>
                                              <p:spTgt spid="325"/>
                                            </p:tgtEl>
                                            <p:attrNameLst>
                                              <p:attrName>ppt_y</p:attrName>
                                            </p:attrNameLst>
                                          </p:cBhvr>
                                          <p:tavLst>
                                            <p:tav tm="0">
                                              <p:val>
                                                <p:strVal val="#ppt_y+1"/>
                                              </p:val>
                                            </p:tav>
                                            <p:tav tm="100000">
                                              <p:val>
                                                <p:strVal val="#ppt_y-.03"/>
                                              </p:val>
                                            </p:tav>
                                          </p:tavLst>
                                        </p:anim>
                                        <p:anim calcmode="lin" valueType="num">
                                          <p:cBhvr>
                                            <p:cTn id="29" dur="50" accel="100000" fill="hold">
                                              <p:stCondLst>
                                                <p:cond delay="450"/>
                                              </p:stCondLst>
                                            </p:cTn>
                                            <p:tgtEl>
                                              <p:spTgt spid="325"/>
                                            </p:tgtEl>
                                            <p:attrNameLst>
                                              <p:attrName>ppt_y</p:attrName>
                                            </p:attrNameLst>
                                          </p:cBhvr>
                                          <p:tavLst>
                                            <p:tav tm="0">
                                              <p:val>
                                                <p:strVal val="#ppt_y-.03"/>
                                              </p:val>
                                            </p:tav>
                                            <p:tav tm="100000">
                                              <p:val>
                                                <p:strVal val="#ppt_y"/>
                                              </p:val>
                                            </p:tav>
                                          </p:tavLst>
                                        </p:anim>
                                      </p:childTnLst>
                                    </p:cTn>
                                  </p:par>
                                  <p:par>
                                    <p:cTn id="30" presetID="37" presetClass="entr" presetSubtype="0" fill="hold" grpId="0" nodeType="withEffect">
                                      <p:stCondLst>
                                        <p:cond delay="250"/>
                                      </p:stCondLst>
                                      <p:childTnLst>
                                        <p:set>
                                          <p:cBhvr>
                                            <p:cTn id="31" dur="1" fill="hold">
                                              <p:stCondLst>
                                                <p:cond delay="0"/>
                                              </p:stCondLst>
                                            </p:cTn>
                                            <p:tgtEl>
                                              <p:spTgt spid="335"/>
                                            </p:tgtEl>
                                            <p:attrNameLst>
                                              <p:attrName>style.visibility</p:attrName>
                                            </p:attrNameLst>
                                          </p:cBhvr>
                                          <p:to>
                                            <p:strVal val="visible"/>
                                          </p:to>
                                        </p:set>
                                        <p:animEffect transition="in" filter="fade">
                                          <p:cBhvr>
                                            <p:cTn id="32" dur="500"/>
                                            <p:tgtEl>
                                              <p:spTgt spid="335"/>
                                            </p:tgtEl>
                                          </p:cBhvr>
                                        </p:animEffect>
                                        <p:anim calcmode="lin" valueType="num">
                                          <p:cBhvr>
                                            <p:cTn id="33" dur="500" fill="hold"/>
                                            <p:tgtEl>
                                              <p:spTgt spid="335"/>
                                            </p:tgtEl>
                                            <p:attrNameLst>
                                              <p:attrName>ppt_x</p:attrName>
                                            </p:attrNameLst>
                                          </p:cBhvr>
                                          <p:tavLst>
                                            <p:tav tm="0">
                                              <p:val>
                                                <p:strVal val="#ppt_x"/>
                                              </p:val>
                                            </p:tav>
                                            <p:tav tm="100000">
                                              <p:val>
                                                <p:strVal val="#ppt_x"/>
                                              </p:val>
                                            </p:tav>
                                          </p:tavLst>
                                        </p:anim>
                                        <p:anim calcmode="lin" valueType="num">
                                          <p:cBhvr>
                                            <p:cTn id="34" dur="450" decel="100000" fill="hold"/>
                                            <p:tgtEl>
                                              <p:spTgt spid="335"/>
                                            </p:tgtEl>
                                            <p:attrNameLst>
                                              <p:attrName>ppt_y</p:attrName>
                                            </p:attrNameLst>
                                          </p:cBhvr>
                                          <p:tavLst>
                                            <p:tav tm="0">
                                              <p:val>
                                                <p:strVal val="#ppt_y+1"/>
                                              </p:val>
                                            </p:tav>
                                            <p:tav tm="100000">
                                              <p:val>
                                                <p:strVal val="#ppt_y-.03"/>
                                              </p:val>
                                            </p:tav>
                                          </p:tavLst>
                                        </p:anim>
                                        <p:anim calcmode="lin" valueType="num">
                                          <p:cBhvr>
                                            <p:cTn id="35" dur="50" accel="100000" fill="hold">
                                              <p:stCondLst>
                                                <p:cond delay="450"/>
                                              </p:stCondLst>
                                            </p:cTn>
                                            <p:tgtEl>
                                              <p:spTgt spid="335"/>
                                            </p:tgtEl>
                                            <p:attrNameLst>
                                              <p:attrName>ppt_y</p:attrName>
                                            </p:attrNameLst>
                                          </p:cBhvr>
                                          <p:tavLst>
                                            <p:tav tm="0">
                                              <p:val>
                                                <p:strVal val="#ppt_y-.03"/>
                                              </p:val>
                                            </p:tav>
                                            <p:tav tm="100000">
                                              <p:val>
                                                <p:strVal val="#ppt_y"/>
                                              </p:val>
                                            </p:tav>
                                          </p:tavLst>
                                        </p:anim>
                                      </p:childTnLst>
                                    </p:cTn>
                                  </p:par>
                                  <p:par>
                                    <p:cTn id="36" presetID="2" presetClass="entr" presetSubtype="9" fill="hold" nodeType="withEffect" p14:presetBounceEnd="30000">
                                      <p:stCondLst>
                                        <p:cond delay="500"/>
                                      </p:stCondLst>
                                      <p:childTnLst>
                                        <p:set>
                                          <p:cBhvr>
                                            <p:cTn id="37" dur="1" fill="hold">
                                              <p:stCondLst>
                                                <p:cond delay="0"/>
                                              </p:stCondLst>
                                            </p:cTn>
                                            <p:tgtEl>
                                              <p:spTgt spid="326"/>
                                            </p:tgtEl>
                                            <p:attrNameLst>
                                              <p:attrName>style.visibility</p:attrName>
                                            </p:attrNameLst>
                                          </p:cBhvr>
                                          <p:to>
                                            <p:strVal val="visible"/>
                                          </p:to>
                                        </p:set>
                                        <p:anim calcmode="lin" valueType="num" p14:bounceEnd="30000">
                                          <p:cBhvr additive="base">
                                            <p:cTn id="38" dur="500" fill="hold"/>
                                            <p:tgtEl>
                                              <p:spTgt spid="326"/>
                                            </p:tgtEl>
                                            <p:attrNameLst>
                                              <p:attrName>ppt_x</p:attrName>
                                            </p:attrNameLst>
                                          </p:cBhvr>
                                          <p:tavLst>
                                            <p:tav tm="0">
                                              <p:val>
                                                <p:strVal val="0-#ppt_w/2"/>
                                              </p:val>
                                            </p:tav>
                                            <p:tav tm="100000">
                                              <p:val>
                                                <p:strVal val="#ppt_x"/>
                                              </p:val>
                                            </p:tav>
                                          </p:tavLst>
                                        </p:anim>
                                        <p:anim calcmode="lin" valueType="num" p14:bounceEnd="30000">
                                          <p:cBhvr additive="base">
                                            <p:cTn id="39" dur="500" fill="hold"/>
                                            <p:tgtEl>
                                              <p:spTgt spid="326"/>
                                            </p:tgtEl>
                                            <p:attrNameLst>
                                              <p:attrName>ppt_y</p:attrName>
                                            </p:attrNameLst>
                                          </p:cBhvr>
                                          <p:tavLst>
                                            <p:tav tm="0">
                                              <p:val>
                                                <p:strVal val="0-#ppt_h/2"/>
                                              </p:val>
                                            </p:tav>
                                            <p:tav tm="100000">
                                              <p:val>
                                                <p:strVal val="#ppt_y"/>
                                              </p:val>
                                            </p:tav>
                                          </p:tavLst>
                                        </p:anim>
                                      </p:childTnLst>
                                    </p:cTn>
                                  </p:par>
                                  <p:par>
                                    <p:cTn id="40" presetID="2" presetClass="entr" presetSubtype="3" fill="hold" nodeType="withEffect" p14:presetBounceEnd="30000">
                                      <p:stCondLst>
                                        <p:cond delay="500"/>
                                      </p:stCondLst>
                                      <p:childTnLst>
                                        <p:set>
                                          <p:cBhvr>
                                            <p:cTn id="41" dur="1" fill="hold">
                                              <p:stCondLst>
                                                <p:cond delay="0"/>
                                              </p:stCondLst>
                                            </p:cTn>
                                            <p:tgtEl>
                                              <p:spTgt spid="336"/>
                                            </p:tgtEl>
                                            <p:attrNameLst>
                                              <p:attrName>style.visibility</p:attrName>
                                            </p:attrNameLst>
                                          </p:cBhvr>
                                          <p:to>
                                            <p:strVal val="visible"/>
                                          </p:to>
                                        </p:set>
                                        <p:anim calcmode="lin" valueType="num" p14:bounceEnd="30000">
                                          <p:cBhvr additive="base">
                                            <p:cTn id="42" dur="500" fill="hold"/>
                                            <p:tgtEl>
                                              <p:spTgt spid="336"/>
                                            </p:tgtEl>
                                            <p:attrNameLst>
                                              <p:attrName>ppt_x</p:attrName>
                                            </p:attrNameLst>
                                          </p:cBhvr>
                                          <p:tavLst>
                                            <p:tav tm="0">
                                              <p:val>
                                                <p:strVal val="1+#ppt_w/2"/>
                                              </p:val>
                                            </p:tav>
                                            <p:tav tm="100000">
                                              <p:val>
                                                <p:strVal val="#ppt_x"/>
                                              </p:val>
                                            </p:tav>
                                          </p:tavLst>
                                        </p:anim>
                                        <p:anim calcmode="lin" valueType="num" p14:bounceEnd="30000">
                                          <p:cBhvr additive="base">
                                            <p:cTn id="43" dur="500" fill="hold"/>
                                            <p:tgtEl>
                                              <p:spTgt spid="336"/>
                                            </p:tgtEl>
                                            <p:attrNameLst>
                                              <p:attrName>ppt_y</p:attrName>
                                            </p:attrNameLst>
                                          </p:cBhvr>
                                          <p:tavLst>
                                            <p:tav tm="0">
                                              <p:val>
                                                <p:strVal val="0-#ppt_h/2"/>
                                              </p:val>
                                            </p:tav>
                                            <p:tav tm="100000">
                                              <p:val>
                                                <p:strVal val="#ppt_y"/>
                                              </p:val>
                                            </p:tav>
                                          </p:tavLst>
                                        </p:anim>
                                      </p:childTnLst>
                                    </p:cTn>
                                  </p:par>
                                  <p:par>
                                    <p:cTn id="44" presetID="2" presetClass="entr" presetSubtype="4" fill="hold" nodeType="withEffect" p14:presetBounceEnd="30000">
                                      <p:stCondLst>
                                        <p:cond delay="500"/>
                                      </p:stCondLst>
                                      <p:childTnLst>
                                        <p:set>
                                          <p:cBhvr>
                                            <p:cTn id="45" dur="1" fill="hold">
                                              <p:stCondLst>
                                                <p:cond delay="0"/>
                                              </p:stCondLst>
                                            </p:cTn>
                                            <p:tgtEl>
                                              <p:spTgt spid="331"/>
                                            </p:tgtEl>
                                            <p:attrNameLst>
                                              <p:attrName>style.visibility</p:attrName>
                                            </p:attrNameLst>
                                          </p:cBhvr>
                                          <p:to>
                                            <p:strVal val="visible"/>
                                          </p:to>
                                        </p:set>
                                        <p:anim calcmode="lin" valueType="num" p14:bounceEnd="30000">
                                          <p:cBhvr additive="base">
                                            <p:cTn id="46" dur="500" fill="hold"/>
                                            <p:tgtEl>
                                              <p:spTgt spid="331"/>
                                            </p:tgtEl>
                                            <p:attrNameLst>
                                              <p:attrName>ppt_x</p:attrName>
                                            </p:attrNameLst>
                                          </p:cBhvr>
                                          <p:tavLst>
                                            <p:tav tm="0">
                                              <p:val>
                                                <p:strVal val="#ppt_x"/>
                                              </p:val>
                                            </p:tav>
                                            <p:tav tm="100000">
                                              <p:val>
                                                <p:strVal val="#ppt_x"/>
                                              </p:val>
                                            </p:tav>
                                          </p:tavLst>
                                        </p:anim>
                                        <p:anim calcmode="lin" valueType="num" p14:bounceEnd="30000">
                                          <p:cBhvr additive="base">
                                            <p:cTn id="47" dur="500" fill="hold"/>
                                            <p:tgtEl>
                                              <p:spTgt spid="3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 grpId="0" animBg="1"/>
          <p:bldP spid="330" grpId="0" animBg="1"/>
          <p:bldP spid="335" grpId="0" animBg="1"/>
          <p:bldP spid="346" grpId="0" animBg="1"/>
          <p:bldP spid="34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46"/>
                                            </p:tgtEl>
                                            <p:attrNameLst>
                                              <p:attrName>style.visibility</p:attrName>
                                            </p:attrNameLst>
                                          </p:cBhvr>
                                          <p:to>
                                            <p:strVal val="visible"/>
                                          </p:to>
                                        </p:set>
                                        <p:anim calcmode="lin" valueType="num">
                                          <p:cBhvr additive="base">
                                            <p:cTn id="7" dur="300" fill="hold"/>
                                            <p:tgtEl>
                                              <p:spTgt spid="346"/>
                                            </p:tgtEl>
                                            <p:attrNameLst>
                                              <p:attrName>ppt_x</p:attrName>
                                            </p:attrNameLst>
                                          </p:cBhvr>
                                          <p:tavLst>
                                            <p:tav tm="0">
                                              <p:val>
                                                <p:strVal val="0-#ppt_w/2"/>
                                              </p:val>
                                            </p:tav>
                                            <p:tav tm="100000">
                                              <p:val>
                                                <p:strVal val="#ppt_x"/>
                                              </p:val>
                                            </p:tav>
                                          </p:tavLst>
                                        </p:anim>
                                        <p:anim calcmode="lin" valueType="num">
                                          <p:cBhvr additive="base">
                                            <p:cTn id="8" dur="300" fill="hold"/>
                                            <p:tgtEl>
                                              <p:spTgt spid="3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47"/>
                                            </p:tgtEl>
                                            <p:attrNameLst>
                                              <p:attrName>style.visibility</p:attrName>
                                            </p:attrNameLst>
                                          </p:cBhvr>
                                          <p:to>
                                            <p:strVal val="visible"/>
                                          </p:to>
                                        </p:set>
                                        <p:animEffect transition="in" filter="wipe(left)">
                                          <p:cBhvr>
                                            <p:cTn id="12" dur="300"/>
                                            <p:tgtEl>
                                              <p:spTgt spid="347"/>
                                            </p:tgtEl>
                                          </p:cBhvr>
                                        </p:animEffect>
                                      </p:childTnLst>
                                    </p:cTn>
                                  </p:par>
                                  <p:par>
                                    <p:cTn id="13" presetID="42" presetClass="entr" presetSubtype="0" fill="hold" nodeType="withEffect">
                                      <p:stCondLst>
                                        <p:cond delay="0"/>
                                      </p:stCondLst>
                                      <p:childTnLst>
                                        <p:set>
                                          <p:cBhvr>
                                            <p:cTn id="14" dur="1" fill="hold">
                                              <p:stCondLst>
                                                <p:cond delay="0"/>
                                              </p:stCondLst>
                                            </p:cTn>
                                            <p:tgtEl>
                                              <p:spTgt spid="171"/>
                                            </p:tgtEl>
                                            <p:attrNameLst>
                                              <p:attrName>style.visibility</p:attrName>
                                            </p:attrNameLst>
                                          </p:cBhvr>
                                          <p:to>
                                            <p:strVal val="visible"/>
                                          </p:to>
                                        </p:set>
                                        <p:animEffect transition="in" filter="fade">
                                          <p:cBhvr>
                                            <p:cTn id="15" dur="500"/>
                                            <p:tgtEl>
                                              <p:spTgt spid="171"/>
                                            </p:tgtEl>
                                          </p:cBhvr>
                                        </p:animEffect>
                                        <p:anim calcmode="lin" valueType="num">
                                          <p:cBhvr>
                                            <p:cTn id="16" dur="500" fill="hold"/>
                                            <p:tgtEl>
                                              <p:spTgt spid="171"/>
                                            </p:tgtEl>
                                            <p:attrNameLst>
                                              <p:attrName>ppt_x</p:attrName>
                                            </p:attrNameLst>
                                          </p:cBhvr>
                                          <p:tavLst>
                                            <p:tav tm="0">
                                              <p:val>
                                                <p:strVal val="#ppt_x"/>
                                              </p:val>
                                            </p:tav>
                                            <p:tav tm="100000">
                                              <p:val>
                                                <p:strVal val="#ppt_x"/>
                                              </p:val>
                                            </p:tav>
                                          </p:tavLst>
                                        </p:anim>
                                        <p:anim calcmode="lin" valueType="num">
                                          <p:cBhvr>
                                            <p:cTn id="17" dur="500" fill="hold"/>
                                            <p:tgtEl>
                                              <p:spTgt spid="171"/>
                                            </p:tgtEl>
                                            <p:attrNameLst>
                                              <p:attrName>ppt_y</p:attrName>
                                            </p:attrNameLst>
                                          </p:cBhvr>
                                          <p:tavLst>
                                            <p:tav tm="0">
                                              <p:val>
                                                <p:strVal val="#ppt_y+.1"/>
                                              </p:val>
                                            </p:tav>
                                            <p:tav tm="100000">
                                              <p:val>
                                                <p:strVal val="#ppt_y"/>
                                              </p:val>
                                            </p:tav>
                                          </p:tavLst>
                                        </p:anim>
                                      </p:childTnLst>
                                    </p:cTn>
                                  </p:par>
                                  <p:par>
                                    <p:cTn id="18" presetID="37" presetClass="entr" presetSubtype="0" fill="hold" grpId="0" nodeType="withEffect">
                                      <p:stCondLst>
                                        <p:cond delay="250"/>
                                      </p:stCondLst>
                                      <p:childTnLst>
                                        <p:set>
                                          <p:cBhvr>
                                            <p:cTn id="19" dur="1" fill="hold">
                                              <p:stCondLst>
                                                <p:cond delay="0"/>
                                              </p:stCondLst>
                                            </p:cTn>
                                            <p:tgtEl>
                                              <p:spTgt spid="330"/>
                                            </p:tgtEl>
                                            <p:attrNameLst>
                                              <p:attrName>style.visibility</p:attrName>
                                            </p:attrNameLst>
                                          </p:cBhvr>
                                          <p:to>
                                            <p:strVal val="visible"/>
                                          </p:to>
                                        </p:set>
                                        <p:animEffect transition="in" filter="fade">
                                          <p:cBhvr>
                                            <p:cTn id="20" dur="500"/>
                                            <p:tgtEl>
                                              <p:spTgt spid="330"/>
                                            </p:tgtEl>
                                          </p:cBhvr>
                                        </p:animEffect>
                                        <p:anim calcmode="lin" valueType="num">
                                          <p:cBhvr>
                                            <p:cTn id="21" dur="500" fill="hold"/>
                                            <p:tgtEl>
                                              <p:spTgt spid="330"/>
                                            </p:tgtEl>
                                            <p:attrNameLst>
                                              <p:attrName>ppt_x</p:attrName>
                                            </p:attrNameLst>
                                          </p:cBhvr>
                                          <p:tavLst>
                                            <p:tav tm="0">
                                              <p:val>
                                                <p:strVal val="#ppt_x"/>
                                              </p:val>
                                            </p:tav>
                                            <p:tav tm="100000">
                                              <p:val>
                                                <p:strVal val="#ppt_x"/>
                                              </p:val>
                                            </p:tav>
                                          </p:tavLst>
                                        </p:anim>
                                        <p:anim calcmode="lin" valueType="num">
                                          <p:cBhvr>
                                            <p:cTn id="22" dur="450" decel="100000" fill="hold"/>
                                            <p:tgtEl>
                                              <p:spTgt spid="330"/>
                                            </p:tgtEl>
                                            <p:attrNameLst>
                                              <p:attrName>ppt_y</p:attrName>
                                            </p:attrNameLst>
                                          </p:cBhvr>
                                          <p:tavLst>
                                            <p:tav tm="0">
                                              <p:val>
                                                <p:strVal val="#ppt_y+1"/>
                                              </p:val>
                                            </p:tav>
                                            <p:tav tm="100000">
                                              <p:val>
                                                <p:strVal val="#ppt_y-.03"/>
                                              </p:val>
                                            </p:tav>
                                          </p:tavLst>
                                        </p:anim>
                                        <p:anim calcmode="lin" valueType="num">
                                          <p:cBhvr>
                                            <p:cTn id="23" dur="50" accel="100000" fill="hold">
                                              <p:stCondLst>
                                                <p:cond delay="450"/>
                                              </p:stCondLst>
                                            </p:cTn>
                                            <p:tgtEl>
                                              <p:spTgt spid="330"/>
                                            </p:tgtEl>
                                            <p:attrNameLst>
                                              <p:attrName>ppt_y</p:attrName>
                                            </p:attrNameLst>
                                          </p:cBhvr>
                                          <p:tavLst>
                                            <p:tav tm="0">
                                              <p:val>
                                                <p:strVal val="#ppt_y-.03"/>
                                              </p:val>
                                            </p:tav>
                                            <p:tav tm="100000">
                                              <p:val>
                                                <p:strVal val="#ppt_y"/>
                                              </p:val>
                                            </p:tav>
                                          </p:tavLst>
                                        </p:anim>
                                      </p:childTnLst>
                                    </p:cTn>
                                  </p:par>
                                  <p:par>
                                    <p:cTn id="24" presetID="37" presetClass="entr" presetSubtype="0" fill="hold" grpId="0" nodeType="withEffect">
                                      <p:stCondLst>
                                        <p:cond delay="250"/>
                                      </p:stCondLst>
                                      <p:childTnLst>
                                        <p:set>
                                          <p:cBhvr>
                                            <p:cTn id="25" dur="1" fill="hold">
                                              <p:stCondLst>
                                                <p:cond delay="0"/>
                                              </p:stCondLst>
                                            </p:cTn>
                                            <p:tgtEl>
                                              <p:spTgt spid="325"/>
                                            </p:tgtEl>
                                            <p:attrNameLst>
                                              <p:attrName>style.visibility</p:attrName>
                                            </p:attrNameLst>
                                          </p:cBhvr>
                                          <p:to>
                                            <p:strVal val="visible"/>
                                          </p:to>
                                        </p:set>
                                        <p:animEffect transition="in" filter="fade">
                                          <p:cBhvr>
                                            <p:cTn id="26" dur="500"/>
                                            <p:tgtEl>
                                              <p:spTgt spid="325"/>
                                            </p:tgtEl>
                                          </p:cBhvr>
                                        </p:animEffect>
                                        <p:anim calcmode="lin" valueType="num">
                                          <p:cBhvr>
                                            <p:cTn id="27" dur="500" fill="hold"/>
                                            <p:tgtEl>
                                              <p:spTgt spid="325"/>
                                            </p:tgtEl>
                                            <p:attrNameLst>
                                              <p:attrName>ppt_x</p:attrName>
                                            </p:attrNameLst>
                                          </p:cBhvr>
                                          <p:tavLst>
                                            <p:tav tm="0">
                                              <p:val>
                                                <p:strVal val="#ppt_x"/>
                                              </p:val>
                                            </p:tav>
                                            <p:tav tm="100000">
                                              <p:val>
                                                <p:strVal val="#ppt_x"/>
                                              </p:val>
                                            </p:tav>
                                          </p:tavLst>
                                        </p:anim>
                                        <p:anim calcmode="lin" valueType="num">
                                          <p:cBhvr>
                                            <p:cTn id="28" dur="450" decel="100000" fill="hold"/>
                                            <p:tgtEl>
                                              <p:spTgt spid="325"/>
                                            </p:tgtEl>
                                            <p:attrNameLst>
                                              <p:attrName>ppt_y</p:attrName>
                                            </p:attrNameLst>
                                          </p:cBhvr>
                                          <p:tavLst>
                                            <p:tav tm="0">
                                              <p:val>
                                                <p:strVal val="#ppt_y+1"/>
                                              </p:val>
                                            </p:tav>
                                            <p:tav tm="100000">
                                              <p:val>
                                                <p:strVal val="#ppt_y-.03"/>
                                              </p:val>
                                            </p:tav>
                                          </p:tavLst>
                                        </p:anim>
                                        <p:anim calcmode="lin" valueType="num">
                                          <p:cBhvr>
                                            <p:cTn id="29" dur="50" accel="100000" fill="hold">
                                              <p:stCondLst>
                                                <p:cond delay="450"/>
                                              </p:stCondLst>
                                            </p:cTn>
                                            <p:tgtEl>
                                              <p:spTgt spid="325"/>
                                            </p:tgtEl>
                                            <p:attrNameLst>
                                              <p:attrName>ppt_y</p:attrName>
                                            </p:attrNameLst>
                                          </p:cBhvr>
                                          <p:tavLst>
                                            <p:tav tm="0">
                                              <p:val>
                                                <p:strVal val="#ppt_y-.03"/>
                                              </p:val>
                                            </p:tav>
                                            <p:tav tm="100000">
                                              <p:val>
                                                <p:strVal val="#ppt_y"/>
                                              </p:val>
                                            </p:tav>
                                          </p:tavLst>
                                        </p:anim>
                                      </p:childTnLst>
                                    </p:cTn>
                                  </p:par>
                                  <p:par>
                                    <p:cTn id="30" presetID="37" presetClass="entr" presetSubtype="0" fill="hold" grpId="0" nodeType="withEffect">
                                      <p:stCondLst>
                                        <p:cond delay="250"/>
                                      </p:stCondLst>
                                      <p:childTnLst>
                                        <p:set>
                                          <p:cBhvr>
                                            <p:cTn id="31" dur="1" fill="hold">
                                              <p:stCondLst>
                                                <p:cond delay="0"/>
                                              </p:stCondLst>
                                            </p:cTn>
                                            <p:tgtEl>
                                              <p:spTgt spid="335"/>
                                            </p:tgtEl>
                                            <p:attrNameLst>
                                              <p:attrName>style.visibility</p:attrName>
                                            </p:attrNameLst>
                                          </p:cBhvr>
                                          <p:to>
                                            <p:strVal val="visible"/>
                                          </p:to>
                                        </p:set>
                                        <p:animEffect transition="in" filter="fade">
                                          <p:cBhvr>
                                            <p:cTn id="32" dur="500"/>
                                            <p:tgtEl>
                                              <p:spTgt spid="335"/>
                                            </p:tgtEl>
                                          </p:cBhvr>
                                        </p:animEffect>
                                        <p:anim calcmode="lin" valueType="num">
                                          <p:cBhvr>
                                            <p:cTn id="33" dur="500" fill="hold"/>
                                            <p:tgtEl>
                                              <p:spTgt spid="335"/>
                                            </p:tgtEl>
                                            <p:attrNameLst>
                                              <p:attrName>ppt_x</p:attrName>
                                            </p:attrNameLst>
                                          </p:cBhvr>
                                          <p:tavLst>
                                            <p:tav tm="0">
                                              <p:val>
                                                <p:strVal val="#ppt_x"/>
                                              </p:val>
                                            </p:tav>
                                            <p:tav tm="100000">
                                              <p:val>
                                                <p:strVal val="#ppt_x"/>
                                              </p:val>
                                            </p:tav>
                                          </p:tavLst>
                                        </p:anim>
                                        <p:anim calcmode="lin" valueType="num">
                                          <p:cBhvr>
                                            <p:cTn id="34" dur="450" decel="100000" fill="hold"/>
                                            <p:tgtEl>
                                              <p:spTgt spid="335"/>
                                            </p:tgtEl>
                                            <p:attrNameLst>
                                              <p:attrName>ppt_y</p:attrName>
                                            </p:attrNameLst>
                                          </p:cBhvr>
                                          <p:tavLst>
                                            <p:tav tm="0">
                                              <p:val>
                                                <p:strVal val="#ppt_y+1"/>
                                              </p:val>
                                            </p:tav>
                                            <p:tav tm="100000">
                                              <p:val>
                                                <p:strVal val="#ppt_y-.03"/>
                                              </p:val>
                                            </p:tav>
                                          </p:tavLst>
                                        </p:anim>
                                        <p:anim calcmode="lin" valueType="num">
                                          <p:cBhvr>
                                            <p:cTn id="35" dur="50" accel="100000" fill="hold">
                                              <p:stCondLst>
                                                <p:cond delay="450"/>
                                              </p:stCondLst>
                                            </p:cTn>
                                            <p:tgtEl>
                                              <p:spTgt spid="335"/>
                                            </p:tgtEl>
                                            <p:attrNameLst>
                                              <p:attrName>ppt_y</p:attrName>
                                            </p:attrNameLst>
                                          </p:cBhvr>
                                          <p:tavLst>
                                            <p:tav tm="0">
                                              <p:val>
                                                <p:strVal val="#ppt_y-.03"/>
                                              </p:val>
                                            </p:tav>
                                            <p:tav tm="100000">
                                              <p:val>
                                                <p:strVal val="#ppt_y"/>
                                              </p:val>
                                            </p:tav>
                                          </p:tavLst>
                                        </p:anim>
                                      </p:childTnLst>
                                    </p:cTn>
                                  </p:par>
                                  <p:par>
                                    <p:cTn id="36" presetID="2" presetClass="entr" presetSubtype="9" fill="hold" nodeType="withEffect">
                                      <p:stCondLst>
                                        <p:cond delay="500"/>
                                      </p:stCondLst>
                                      <p:childTnLst>
                                        <p:set>
                                          <p:cBhvr>
                                            <p:cTn id="37" dur="1" fill="hold">
                                              <p:stCondLst>
                                                <p:cond delay="0"/>
                                              </p:stCondLst>
                                            </p:cTn>
                                            <p:tgtEl>
                                              <p:spTgt spid="326"/>
                                            </p:tgtEl>
                                            <p:attrNameLst>
                                              <p:attrName>style.visibility</p:attrName>
                                            </p:attrNameLst>
                                          </p:cBhvr>
                                          <p:to>
                                            <p:strVal val="visible"/>
                                          </p:to>
                                        </p:set>
                                        <p:anim calcmode="lin" valueType="num">
                                          <p:cBhvr additive="base">
                                            <p:cTn id="38" dur="500" fill="hold"/>
                                            <p:tgtEl>
                                              <p:spTgt spid="326"/>
                                            </p:tgtEl>
                                            <p:attrNameLst>
                                              <p:attrName>ppt_x</p:attrName>
                                            </p:attrNameLst>
                                          </p:cBhvr>
                                          <p:tavLst>
                                            <p:tav tm="0">
                                              <p:val>
                                                <p:strVal val="0-#ppt_w/2"/>
                                              </p:val>
                                            </p:tav>
                                            <p:tav tm="100000">
                                              <p:val>
                                                <p:strVal val="#ppt_x"/>
                                              </p:val>
                                            </p:tav>
                                          </p:tavLst>
                                        </p:anim>
                                        <p:anim calcmode="lin" valueType="num">
                                          <p:cBhvr additive="base">
                                            <p:cTn id="39" dur="500" fill="hold"/>
                                            <p:tgtEl>
                                              <p:spTgt spid="326"/>
                                            </p:tgtEl>
                                            <p:attrNameLst>
                                              <p:attrName>ppt_y</p:attrName>
                                            </p:attrNameLst>
                                          </p:cBhvr>
                                          <p:tavLst>
                                            <p:tav tm="0">
                                              <p:val>
                                                <p:strVal val="0-#ppt_h/2"/>
                                              </p:val>
                                            </p:tav>
                                            <p:tav tm="100000">
                                              <p:val>
                                                <p:strVal val="#ppt_y"/>
                                              </p:val>
                                            </p:tav>
                                          </p:tavLst>
                                        </p:anim>
                                      </p:childTnLst>
                                    </p:cTn>
                                  </p:par>
                                  <p:par>
                                    <p:cTn id="40" presetID="2" presetClass="entr" presetSubtype="3" fill="hold" nodeType="withEffect">
                                      <p:stCondLst>
                                        <p:cond delay="500"/>
                                      </p:stCondLst>
                                      <p:childTnLst>
                                        <p:set>
                                          <p:cBhvr>
                                            <p:cTn id="41" dur="1" fill="hold">
                                              <p:stCondLst>
                                                <p:cond delay="0"/>
                                              </p:stCondLst>
                                            </p:cTn>
                                            <p:tgtEl>
                                              <p:spTgt spid="336"/>
                                            </p:tgtEl>
                                            <p:attrNameLst>
                                              <p:attrName>style.visibility</p:attrName>
                                            </p:attrNameLst>
                                          </p:cBhvr>
                                          <p:to>
                                            <p:strVal val="visible"/>
                                          </p:to>
                                        </p:set>
                                        <p:anim calcmode="lin" valueType="num">
                                          <p:cBhvr additive="base">
                                            <p:cTn id="42" dur="500" fill="hold"/>
                                            <p:tgtEl>
                                              <p:spTgt spid="336"/>
                                            </p:tgtEl>
                                            <p:attrNameLst>
                                              <p:attrName>ppt_x</p:attrName>
                                            </p:attrNameLst>
                                          </p:cBhvr>
                                          <p:tavLst>
                                            <p:tav tm="0">
                                              <p:val>
                                                <p:strVal val="1+#ppt_w/2"/>
                                              </p:val>
                                            </p:tav>
                                            <p:tav tm="100000">
                                              <p:val>
                                                <p:strVal val="#ppt_x"/>
                                              </p:val>
                                            </p:tav>
                                          </p:tavLst>
                                        </p:anim>
                                        <p:anim calcmode="lin" valueType="num">
                                          <p:cBhvr additive="base">
                                            <p:cTn id="43" dur="500" fill="hold"/>
                                            <p:tgtEl>
                                              <p:spTgt spid="336"/>
                                            </p:tgtEl>
                                            <p:attrNameLst>
                                              <p:attrName>ppt_y</p:attrName>
                                            </p:attrNameLst>
                                          </p:cBhvr>
                                          <p:tavLst>
                                            <p:tav tm="0">
                                              <p:val>
                                                <p:strVal val="0-#ppt_h/2"/>
                                              </p:val>
                                            </p:tav>
                                            <p:tav tm="100000">
                                              <p:val>
                                                <p:strVal val="#ppt_y"/>
                                              </p:val>
                                            </p:tav>
                                          </p:tavLst>
                                        </p:anim>
                                      </p:childTnLst>
                                    </p:cTn>
                                  </p:par>
                                  <p:par>
                                    <p:cTn id="44" presetID="2" presetClass="entr" presetSubtype="4" fill="hold" nodeType="withEffect">
                                      <p:stCondLst>
                                        <p:cond delay="500"/>
                                      </p:stCondLst>
                                      <p:childTnLst>
                                        <p:set>
                                          <p:cBhvr>
                                            <p:cTn id="45" dur="1" fill="hold">
                                              <p:stCondLst>
                                                <p:cond delay="0"/>
                                              </p:stCondLst>
                                            </p:cTn>
                                            <p:tgtEl>
                                              <p:spTgt spid="331"/>
                                            </p:tgtEl>
                                            <p:attrNameLst>
                                              <p:attrName>style.visibility</p:attrName>
                                            </p:attrNameLst>
                                          </p:cBhvr>
                                          <p:to>
                                            <p:strVal val="visible"/>
                                          </p:to>
                                        </p:set>
                                        <p:anim calcmode="lin" valueType="num">
                                          <p:cBhvr additive="base">
                                            <p:cTn id="46" dur="500" fill="hold"/>
                                            <p:tgtEl>
                                              <p:spTgt spid="331"/>
                                            </p:tgtEl>
                                            <p:attrNameLst>
                                              <p:attrName>ppt_x</p:attrName>
                                            </p:attrNameLst>
                                          </p:cBhvr>
                                          <p:tavLst>
                                            <p:tav tm="0">
                                              <p:val>
                                                <p:strVal val="#ppt_x"/>
                                              </p:val>
                                            </p:tav>
                                            <p:tav tm="100000">
                                              <p:val>
                                                <p:strVal val="#ppt_x"/>
                                              </p:val>
                                            </p:tav>
                                          </p:tavLst>
                                        </p:anim>
                                        <p:anim calcmode="lin" valueType="num">
                                          <p:cBhvr additive="base">
                                            <p:cTn id="47" dur="500" fill="hold"/>
                                            <p:tgtEl>
                                              <p:spTgt spid="3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 grpId="0" animBg="1"/>
          <p:bldP spid="330" grpId="0" animBg="1"/>
          <p:bldP spid="335" grpId="0" animBg="1"/>
          <p:bldP spid="346" grpId="0" animBg="1"/>
          <p:bldP spid="347"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819429" y="1673902"/>
            <a:ext cx="2363189" cy="2363189"/>
          </a:xfrm>
          <a:prstGeom prst="ellipse">
            <a:avLst/>
          </a:prstGeom>
          <a:solidFill>
            <a:srgbClr val="568D11"/>
          </a:solidFill>
          <a:ln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椭圆 2"/>
          <p:cNvSpPr/>
          <p:nvPr/>
        </p:nvSpPr>
        <p:spPr>
          <a:xfrm>
            <a:off x="704877" y="1559353"/>
            <a:ext cx="2592288" cy="2592288"/>
          </a:xfrm>
          <a:prstGeom prst="ellipse">
            <a:avLst/>
          </a:prstGeom>
          <a:noFill/>
          <a:ln cmpd="sng">
            <a:solidFill>
              <a:srgbClr val="568D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5" name="直接连接符 4"/>
          <p:cNvCxnSpPr>
            <a:stCxn id="3" idx="0"/>
            <a:endCxn id="9" idx="2"/>
          </p:cNvCxnSpPr>
          <p:nvPr/>
        </p:nvCxnSpPr>
        <p:spPr>
          <a:xfrm>
            <a:off x="2001021" y="1559353"/>
            <a:ext cx="2073322" cy="1"/>
          </a:xfrm>
          <a:prstGeom prst="line">
            <a:avLst/>
          </a:prstGeom>
          <a:ln>
            <a:solidFill>
              <a:srgbClr val="568D1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stCxn id="3" idx="6"/>
            <a:endCxn id="12" idx="2"/>
          </p:cNvCxnSpPr>
          <p:nvPr/>
        </p:nvCxnSpPr>
        <p:spPr>
          <a:xfrm flipV="1">
            <a:off x="3297165" y="2850551"/>
            <a:ext cx="777180" cy="4946"/>
          </a:xfrm>
          <a:prstGeom prst="line">
            <a:avLst/>
          </a:prstGeom>
          <a:ln>
            <a:solidFill>
              <a:srgbClr val="568D1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a:stCxn id="3" idx="4"/>
            <a:endCxn id="15" idx="2"/>
          </p:cNvCxnSpPr>
          <p:nvPr/>
        </p:nvCxnSpPr>
        <p:spPr>
          <a:xfrm flipV="1">
            <a:off x="2001021" y="4151640"/>
            <a:ext cx="2073322" cy="1"/>
          </a:xfrm>
          <a:prstGeom prst="line">
            <a:avLst/>
          </a:prstGeom>
          <a:ln>
            <a:solidFill>
              <a:srgbClr val="568D11"/>
            </a:solidFill>
          </a:ln>
        </p:spPr>
        <p:style>
          <a:lnRef idx="1">
            <a:schemeClr val="accent1"/>
          </a:lnRef>
          <a:fillRef idx="0">
            <a:schemeClr val="accent1"/>
          </a:fillRef>
          <a:effectRef idx="0">
            <a:schemeClr val="accent1"/>
          </a:effectRef>
          <a:fontRef idx="minor">
            <a:schemeClr val="tx1"/>
          </a:fontRef>
        </p:style>
      </p:cxnSp>
      <p:sp>
        <p:nvSpPr>
          <p:cNvPr id="9" name="椭圆 8"/>
          <p:cNvSpPr/>
          <p:nvPr>
            <p:custDataLst>
              <p:tags r:id="rId1"/>
            </p:custDataLst>
          </p:nvPr>
        </p:nvSpPr>
        <p:spPr>
          <a:xfrm>
            <a:off x="4074160" y="1199515"/>
            <a:ext cx="720090" cy="720090"/>
          </a:xfrm>
          <a:prstGeom prst="ellipse">
            <a:avLst/>
          </a:prstGeom>
          <a:solidFill>
            <a:srgbClr val="568D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12" name="椭圆 11"/>
          <p:cNvSpPr/>
          <p:nvPr>
            <p:custDataLst>
              <p:tags r:id="rId2"/>
            </p:custDataLst>
          </p:nvPr>
        </p:nvSpPr>
        <p:spPr>
          <a:xfrm>
            <a:off x="4074160" y="2490470"/>
            <a:ext cx="720090" cy="720090"/>
          </a:xfrm>
          <a:prstGeom prst="ellipse">
            <a:avLst/>
          </a:prstGeom>
          <a:solidFill>
            <a:srgbClr val="568D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15" name="椭圆 14"/>
          <p:cNvSpPr/>
          <p:nvPr>
            <p:custDataLst>
              <p:tags r:id="rId3"/>
            </p:custDataLst>
          </p:nvPr>
        </p:nvSpPr>
        <p:spPr>
          <a:xfrm>
            <a:off x="4074160" y="3791585"/>
            <a:ext cx="720090" cy="720090"/>
          </a:xfrm>
          <a:prstGeom prst="ellipse">
            <a:avLst/>
          </a:prstGeom>
          <a:solidFill>
            <a:srgbClr val="568D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17" name="TextBox 16"/>
          <p:cNvSpPr txBox="1"/>
          <p:nvPr>
            <p:custDataLst>
              <p:tags r:id="rId4"/>
            </p:custDataLst>
          </p:nvPr>
        </p:nvSpPr>
        <p:spPr bwMode="auto">
          <a:xfrm>
            <a:off x="4838065" y="1851660"/>
            <a:ext cx="3640455" cy="2353310"/>
          </a:xfrm>
          <a:prstGeom prst="rect">
            <a:avLst/>
          </a:prstGeom>
          <a:noFill/>
        </p:spPr>
        <p:txBody>
          <a:bodyPr wrap="square">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传感器安装在皮带两边的支架上，正常时皮带不接触跑偏触杆，传感器的两接线端子不接通；当皮带跑偏接触到跑偏触杆并推动触杆偏离正常位置30°±3°时，肆零零捌捌陆零伍叁柒，传感器的两接线端子接通。皮带复位后，跑偏触杆自动返回至15°±3°时，传感器的两接线端子应断开。</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7" name="矩形 36"/>
          <p:cNvSpPr/>
          <p:nvPr/>
        </p:nvSpPr>
        <p:spPr>
          <a:xfrm>
            <a:off x="6477501" y="175741"/>
            <a:ext cx="902811" cy="307777"/>
          </a:xfrm>
          <a:prstGeom prst="rect">
            <a:avLst/>
          </a:prstGeom>
        </p:spPr>
        <p:txBody>
          <a:bodyPr wrap="non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成果形式</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8" name="矩形 37"/>
          <p:cNvSpPr/>
          <p:nvPr/>
        </p:nvSpPr>
        <p:spPr>
          <a:xfrm>
            <a:off x="8564755" y="258402"/>
            <a:ext cx="183709" cy="13778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39" name="矩形 38"/>
          <p:cNvSpPr/>
          <p:nvPr/>
        </p:nvSpPr>
        <p:spPr>
          <a:xfrm>
            <a:off x="8329001" y="258402"/>
            <a:ext cx="183709" cy="13778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40" name="矩形 39"/>
          <p:cNvSpPr/>
          <p:nvPr/>
        </p:nvSpPr>
        <p:spPr>
          <a:xfrm>
            <a:off x="8097731" y="258402"/>
            <a:ext cx="183709" cy="13778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41" name="矩形 40"/>
          <p:cNvSpPr/>
          <p:nvPr/>
        </p:nvSpPr>
        <p:spPr>
          <a:xfrm>
            <a:off x="7861977" y="258402"/>
            <a:ext cx="183709" cy="137782"/>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42" name="矩形 41"/>
          <p:cNvSpPr/>
          <p:nvPr/>
        </p:nvSpPr>
        <p:spPr>
          <a:xfrm>
            <a:off x="7626222" y="258402"/>
            <a:ext cx="183709" cy="13778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43" name="矩形 42"/>
          <p:cNvSpPr/>
          <p:nvPr/>
        </p:nvSpPr>
        <p:spPr>
          <a:xfrm>
            <a:off x="7384121" y="258402"/>
            <a:ext cx="183709" cy="137782"/>
          </a:xfrm>
          <a:prstGeom prst="rect">
            <a:avLst/>
          </a:prstGeom>
          <a:solidFill>
            <a:schemeClr val="bg1">
              <a:alpha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30" name="矩形 29"/>
          <p:cNvSpPr/>
          <p:nvPr/>
        </p:nvSpPr>
        <p:spPr>
          <a:xfrm>
            <a:off x="6300192" y="175741"/>
            <a:ext cx="1082348" cy="307777"/>
          </a:xfrm>
          <a:prstGeom prst="rect">
            <a:avLst/>
          </a:prstGeom>
        </p:spPr>
        <p:txBody>
          <a:bodyPr wrap="non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创新与贡献</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1" name="矩形 30"/>
          <p:cNvSpPr/>
          <p:nvPr/>
        </p:nvSpPr>
        <p:spPr>
          <a:xfrm>
            <a:off x="6477501" y="175741"/>
            <a:ext cx="902811" cy="307777"/>
          </a:xfrm>
          <a:prstGeom prst="rect">
            <a:avLst/>
          </a:prstGeom>
        </p:spPr>
        <p:txBody>
          <a:bodyPr wrap="non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研究意义</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1863178" y="187401"/>
            <a:ext cx="3131185" cy="368300"/>
          </a:xfrm>
          <a:prstGeom prst="rect">
            <a:avLst/>
          </a:prstGeom>
        </p:spPr>
        <p:txBody>
          <a:bodyPr wrap="none">
            <a:spAutoFit/>
          </a:bodyPr>
          <a:lstStyle/>
          <a:p>
            <a:pPr algn="l"/>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GEJ30型跑偏传感器工作原理</a:t>
            </a:r>
            <a:endParaRPr lang="en-US" altLang="zh-CN" b="1" dirty="0">
              <a:solidFill>
                <a:schemeClr val="bg1"/>
              </a:solidFill>
              <a:latin typeface="微软雅黑" panose="020B0503020204020204" pitchFamily="34" charset="-122"/>
              <a:ea typeface="微软雅黑" panose="020B0503020204020204" pitchFamily="34" charset="-122"/>
            </a:endParaRPr>
          </a:p>
        </p:txBody>
      </p:sp>
      <p:pic>
        <p:nvPicPr>
          <p:cNvPr id="23" name="图片 22" descr="GEJ30跑偏传感器1"/>
          <p:cNvPicPr>
            <a:picLocks noChangeAspect="1"/>
          </p:cNvPicPr>
          <p:nvPr/>
        </p:nvPicPr>
        <p:blipFill>
          <a:blip r:embed="rId5"/>
          <a:stretch>
            <a:fillRect/>
          </a:stretch>
        </p:blipFill>
        <p:spPr>
          <a:xfrm>
            <a:off x="899795" y="1804035"/>
            <a:ext cx="2211070" cy="2103120"/>
          </a:xfrm>
          <a:prstGeom prst="ellipse">
            <a:avLst/>
          </a:prstGeom>
        </p:spPr>
      </p:pic>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4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childTnLst>
                          </p:cTn>
                        </p:par>
                        <p:par>
                          <p:cTn id="24" fill="hold">
                            <p:stCondLst>
                              <p:cond delay="500"/>
                            </p:stCondLst>
                            <p:childTnLst>
                              <p:par>
                                <p:cTn id="25" presetID="22" presetClass="entr" presetSubtype="8"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400"/>
                                        <p:tgtEl>
                                          <p:spTgt spid="6"/>
                                        </p:tgtEl>
                                      </p:cBhvr>
                                    </p:animEffect>
                                  </p:childTnLst>
                                </p:cTn>
                              </p:par>
                            </p:childTnLst>
                          </p:cTn>
                        </p:par>
                        <p:par>
                          <p:cTn id="28" fill="hold">
                            <p:stCondLst>
                              <p:cond delay="1000"/>
                            </p:stCondLst>
                            <p:childTnLst>
                              <p:par>
                                <p:cTn id="29" presetID="22" presetClass="entr" presetSubtype="8"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网线"/>
          <p:cNvGrpSpPr/>
          <p:nvPr/>
        </p:nvGrpSpPr>
        <p:grpSpPr bwMode="auto">
          <a:xfrm>
            <a:off x="593472" y="1131590"/>
            <a:ext cx="3163922" cy="3329037"/>
            <a:chOff x="1937437" y="1332541"/>
            <a:chExt cx="3986578" cy="4192919"/>
          </a:xfrm>
        </p:grpSpPr>
        <p:sp>
          <p:nvSpPr>
            <p:cNvPr id="3" name="Line 16"/>
            <p:cNvSpPr>
              <a:spLocks noChangeShapeType="1"/>
            </p:cNvSpPr>
            <p:nvPr/>
          </p:nvSpPr>
          <p:spPr bwMode="gray">
            <a:xfrm>
              <a:off x="1937437" y="3430588"/>
              <a:ext cx="3986578" cy="0"/>
            </a:xfrm>
            <a:prstGeom prst="line">
              <a:avLst/>
            </a:prstGeom>
            <a:noFill/>
            <a:ln w="28575">
              <a:solidFill>
                <a:srgbClr val="808080">
                  <a:alpha val="50000"/>
                </a:srgb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zh-CN" altLang="en-US" sz="1400" kern="0" dirty="0">
                <a:solidFill>
                  <a:sysClr val="windowText" lastClr="000000"/>
                </a:solidFill>
                <a:latin typeface="Arial" panose="020B0604020202020204" pitchFamily="34" charset="0"/>
                <a:ea typeface="微软雅黑" panose="020B0503020204020204" pitchFamily="34" charset="-122"/>
              </a:endParaRPr>
            </a:p>
          </p:txBody>
        </p:sp>
        <p:sp>
          <p:nvSpPr>
            <p:cNvPr id="4" name="Line 17"/>
            <p:cNvSpPr>
              <a:spLocks noChangeShapeType="1"/>
            </p:cNvSpPr>
            <p:nvPr/>
          </p:nvSpPr>
          <p:spPr bwMode="gray">
            <a:xfrm>
              <a:off x="3931520" y="1332541"/>
              <a:ext cx="0" cy="4192919"/>
            </a:xfrm>
            <a:prstGeom prst="line">
              <a:avLst/>
            </a:prstGeom>
            <a:noFill/>
            <a:ln w="28575">
              <a:solidFill>
                <a:srgbClr val="808080">
                  <a:alpha val="50000"/>
                </a:srgb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zh-CN" altLang="en-US" sz="1400" kern="0" dirty="0">
                <a:solidFill>
                  <a:sysClr val="windowText" lastClr="000000"/>
                </a:solidFill>
                <a:latin typeface="Arial" panose="020B0604020202020204" pitchFamily="34" charset="0"/>
                <a:ea typeface="微软雅黑" panose="020B0503020204020204" pitchFamily="34" charset="-122"/>
              </a:endParaRPr>
            </a:p>
          </p:txBody>
        </p:sp>
        <p:sp>
          <p:nvSpPr>
            <p:cNvPr id="5" name="Oval 10"/>
            <p:cNvSpPr>
              <a:spLocks noChangeArrowheads="1"/>
            </p:cNvSpPr>
            <p:nvPr/>
          </p:nvSpPr>
          <p:spPr bwMode="gray">
            <a:xfrm>
              <a:off x="2332760" y="1808648"/>
              <a:ext cx="3192756" cy="3216899"/>
            </a:xfrm>
            <a:prstGeom prst="ellipse">
              <a:avLst/>
            </a:prstGeom>
            <a:noFill/>
            <a:ln w="9525">
              <a:solidFill>
                <a:srgbClr val="B2B2B2">
                  <a:alpha val="50000"/>
                </a:srgbClr>
              </a:solidFill>
              <a:round/>
            </a:ln>
            <a:effectLst/>
            <a:extLst>
              <a:ext uri="{909E8E84-426E-40DD-AFC4-6F175D3DCCD1}">
                <a14:hiddenFill xmlns:a14="http://schemas.microsoft.com/office/drawing/2010/main">
                  <a:solidFill>
                    <a:schemeClr val="accent1">
                      <a:alpha val="64999"/>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zh-CN" altLang="en-US" sz="1400" kern="0" dirty="0">
                <a:solidFill>
                  <a:sysClr val="windowText" lastClr="000000"/>
                </a:solidFill>
                <a:latin typeface="Arial" panose="020B0604020202020204" pitchFamily="34" charset="0"/>
                <a:ea typeface="微软雅黑" panose="020B0503020204020204" pitchFamily="34" charset="-122"/>
              </a:endParaRPr>
            </a:p>
          </p:txBody>
        </p:sp>
        <p:sp>
          <p:nvSpPr>
            <p:cNvPr id="6" name="Oval 15"/>
            <p:cNvSpPr>
              <a:spLocks noChangeArrowheads="1"/>
            </p:cNvSpPr>
            <p:nvPr/>
          </p:nvSpPr>
          <p:spPr bwMode="auto">
            <a:xfrm>
              <a:off x="2135892" y="1600749"/>
              <a:ext cx="3608719" cy="3643808"/>
            </a:xfrm>
            <a:prstGeom prst="ellipse">
              <a:avLst/>
            </a:prstGeom>
            <a:noFill/>
            <a:ln w="19050">
              <a:solidFill>
                <a:srgbClr val="B2B2B2">
                  <a:alpha val="50000"/>
                </a:srgb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zh-CN" altLang="en-US" sz="1400" kern="0" dirty="0">
                <a:solidFill>
                  <a:sysClr val="windowText" lastClr="000000"/>
                </a:solidFill>
                <a:latin typeface="Arial" panose="020B0604020202020204" pitchFamily="34" charset="0"/>
                <a:ea typeface="微软雅黑" panose="020B0503020204020204" pitchFamily="34" charset="-122"/>
              </a:endParaRPr>
            </a:p>
          </p:txBody>
        </p:sp>
      </p:grpSp>
      <p:grpSp>
        <p:nvGrpSpPr>
          <p:cNvPr id="7" name="标题"/>
          <p:cNvGrpSpPr/>
          <p:nvPr/>
        </p:nvGrpSpPr>
        <p:grpSpPr bwMode="auto">
          <a:xfrm>
            <a:off x="1109523" y="1731464"/>
            <a:ext cx="2117958" cy="2160256"/>
            <a:chOff x="579" y="1589"/>
            <a:chExt cx="1358" cy="1358"/>
          </a:xfrm>
          <a:solidFill>
            <a:srgbClr val="568D11"/>
          </a:solidFill>
        </p:grpSpPr>
        <p:sp>
          <p:nvSpPr>
            <p:cNvPr id="8" name="Oval 12"/>
            <p:cNvSpPr>
              <a:spLocks noChangeArrowheads="1"/>
            </p:cNvSpPr>
            <p:nvPr/>
          </p:nvSpPr>
          <p:spPr bwMode="gray">
            <a:xfrm>
              <a:off x="579" y="1589"/>
              <a:ext cx="1358" cy="1358"/>
            </a:xfrm>
            <a:prstGeom prst="ellipse">
              <a:avLst/>
            </a:prstGeom>
            <a:grpFill/>
            <a:ln w="38100">
              <a:solidFill>
                <a:srgbClr val="F8F8F8"/>
              </a:solidFill>
              <a:round/>
            </a:ln>
            <a:effectLst/>
          </p:spPr>
          <p:txBody>
            <a:bodyPr wrap="none" anchor="ctr"/>
            <a:lstStyle/>
            <a:p>
              <a:pPr eaLnBrk="1" fontAlgn="auto" hangingPunct="1">
                <a:spcBef>
                  <a:spcPts val="0"/>
                </a:spcBef>
                <a:spcAft>
                  <a:spcPts val="0"/>
                </a:spcAft>
                <a:defRPr/>
              </a:pPr>
              <a:endParaRPr lang="zh-CN" altLang="en-US" sz="1400" kern="0" dirty="0">
                <a:solidFill>
                  <a:sysClr val="windowText" lastClr="000000"/>
                </a:solidFill>
                <a:latin typeface="Arial" panose="020B0604020202020204" pitchFamily="34" charset="0"/>
                <a:ea typeface="微软雅黑" panose="020B0503020204020204" pitchFamily="34" charset="-122"/>
              </a:endParaRPr>
            </a:p>
          </p:txBody>
        </p:sp>
        <p:sp>
          <p:nvSpPr>
            <p:cNvPr id="9" name="Oval 13"/>
            <p:cNvSpPr>
              <a:spLocks noChangeArrowheads="1"/>
            </p:cNvSpPr>
            <p:nvPr/>
          </p:nvSpPr>
          <p:spPr bwMode="gray">
            <a:xfrm>
              <a:off x="635" y="1642"/>
              <a:ext cx="1245" cy="1246"/>
            </a:xfrm>
            <a:prstGeom prst="ellipse">
              <a:avLst/>
            </a:prstGeom>
            <a:grpFill/>
            <a:ln>
              <a:noFill/>
            </a:ln>
            <a:effectLst>
              <a:outerShdw algn="ctr" rotWithShape="0">
                <a:srgbClr val="000000">
                  <a:alpha val="50000"/>
                </a:srgbClr>
              </a:outerShdw>
            </a:effectLst>
            <a:extLst>
              <a:ext uri="{91240B29-F687-4F45-9708-019B960494DF}">
                <a14:hiddenLine xmlns:a14="http://schemas.microsoft.com/office/drawing/2010/main" w="9525">
                  <a:solidFill>
                    <a:srgbClr val="DDDDDD"/>
                  </a:solidFill>
                  <a:round/>
                </a14:hiddenLine>
              </a:ext>
            </a:extLst>
          </p:spPr>
          <p:txBody>
            <a:bodyPr wrap="none" anchor="ctr"/>
            <a:lstStyle/>
            <a:p>
              <a:pPr eaLnBrk="1" fontAlgn="auto" hangingPunct="1">
                <a:spcBef>
                  <a:spcPts val="0"/>
                </a:spcBef>
                <a:spcAft>
                  <a:spcPts val="0"/>
                </a:spcAft>
                <a:defRPr/>
              </a:pPr>
              <a:endParaRPr lang="zh-CN" altLang="en-US" sz="1400" kern="0" dirty="0">
                <a:solidFill>
                  <a:sysClr val="windowText" lastClr="000000"/>
                </a:solidFill>
                <a:latin typeface="Arial" panose="020B0604020202020204" pitchFamily="34" charset="0"/>
                <a:ea typeface="微软雅黑" panose="020B0503020204020204" pitchFamily="34" charset="-122"/>
              </a:endParaRPr>
            </a:p>
          </p:txBody>
        </p:sp>
        <p:sp>
          <p:nvSpPr>
            <p:cNvPr id="10" name="Oval 14"/>
            <p:cNvSpPr>
              <a:spLocks noChangeArrowheads="1"/>
            </p:cNvSpPr>
            <p:nvPr/>
          </p:nvSpPr>
          <p:spPr bwMode="gray">
            <a:xfrm>
              <a:off x="722" y="1880"/>
              <a:ext cx="940" cy="798"/>
            </a:xfrm>
            <a:prstGeom prst="ellipse">
              <a:avLst/>
            </a:prstGeom>
            <a:grpFill/>
            <a:ln>
              <a:noFill/>
            </a:ln>
            <a:effectLst/>
            <a:extLst>
              <a:ext uri="{91240B29-F687-4F45-9708-019B960494DF}">
                <a14:hiddenLine xmlns:a14="http://schemas.microsoft.com/office/drawing/2010/main" w="9525">
                  <a:solidFill>
                    <a:srgbClr val="B2B2B2"/>
                  </a:solidFill>
                  <a:rou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none" anchor="ctr"/>
            <a:lstStyle/>
            <a:p>
              <a:pPr algn="ctr" eaLnBrk="1" fontAlgn="auto" hangingPunct="1">
                <a:spcBef>
                  <a:spcPts val="0"/>
                </a:spcBef>
                <a:spcAft>
                  <a:spcPts val="0"/>
                </a:spcAft>
                <a:defRPr/>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GEJ30型跑偏传感器用途</a:t>
              </a:r>
              <a:endParaRPr lang="zh-CN" altLang="en-US" b="1" kern="0" dirty="0">
                <a:solidFill>
                  <a:srgbClr val="FFFFFF"/>
                </a:solidFill>
                <a:latin typeface="Arial" panose="020B0604020202020204" pitchFamily="34" charset="0"/>
                <a:ea typeface="微软雅黑" panose="020B0503020204020204" pitchFamily="34" charset="-122"/>
              </a:endParaRPr>
            </a:p>
          </p:txBody>
        </p:sp>
      </p:grpSp>
      <p:grpSp>
        <p:nvGrpSpPr>
          <p:cNvPr id="16" name="圆圈1"/>
          <p:cNvGrpSpPr/>
          <p:nvPr/>
        </p:nvGrpSpPr>
        <p:grpSpPr bwMode="auto">
          <a:xfrm>
            <a:off x="2683146" y="1329950"/>
            <a:ext cx="302565" cy="302549"/>
            <a:chOff x="2928" y="2208"/>
            <a:chExt cx="262" cy="262"/>
          </a:xfrm>
          <a:solidFill>
            <a:srgbClr val="568D11"/>
          </a:solidFill>
        </p:grpSpPr>
        <p:sp>
          <p:nvSpPr>
            <p:cNvPr id="17" name="Oval 19"/>
            <p:cNvSpPr>
              <a:spLocks noChangeArrowheads="1"/>
            </p:cNvSpPr>
            <p:nvPr/>
          </p:nvSpPr>
          <p:spPr bwMode="gray">
            <a:xfrm>
              <a:off x="2928" y="2208"/>
              <a:ext cx="262" cy="262"/>
            </a:xfrm>
            <a:prstGeom prst="ellipse">
              <a:avLst/>
            </a:prstGeom>
            <a:grpFill/>
            <a:ln w="12700">
              <a:solidFill>
                <a:srgbClr val="F8F8F8"/>
              </a:solidFill>
              <a:round/>
            </a:ln>
            <a:effectLst>
              <a:outerShdw dist="35921" dir="2700000" algn="ctr" rotWithShape="0">
                <a:srgbClr val="1C1C1C">
                  <a:alpha val="50000"/>
                </a:srgbClr>
              </a:outerShdw>
            </a:effectLst>
          </p:spPr>
          <p:txBody>
            <a:bodyPr wrap="none" anchor="ctr"/>
            <a:lstStyle/>
            <a:p>
              <a:pPr eaLnBrk="1" fontAlgn="auto" hangingPunct="1">
                <a:spcBef>
                  <a:spcPts val="0"/>
                </a:spcBef>
                <a:spcAft>
                  <a:spcPts val="0"/>
                </a:spcAft>
                <a:defRPr/>
              </a:pPr>
              <a:endParaRPr lang="zh-CN" altLang="en-US" sz="1400" kern="0" dirty="0">
                <a:solidFill>
                  <a:sysClr val="windowText" lastClr="000000"/>
                </a:solidFill>
                <a:latin typeface="Arial" panose="020B0604020202020204" pitchFamily="34" charset="0"/>
                <a:ea typeface="微软雅黑" panose="020B0503020204020204" pitchFamily="34" charset="-122"/>
              </a:endParaRPr>
            </a:p>
          </p:txBody>
        </p:sp>
        <p:sp>
          <p:nvSpPr>
            <p:cNvPr id="18" name="Oval 20"/>
            <p:cNvSpPr>
              <a:spLocks noChangeArrowheads="1"/>
            </p:cNvSpPr>
            <p:nvPr/>
          </p:nvSpPr>
          <p:spPr bwMode="gray">
            <a:xfrm>
              <a:off x="2953" y="2230"/>
              <a:ext cx="218" cy="218"/>
            </a:xfrm>
            <a:prstGeom prst="ellipse">
              <a:avLst/>
            </a:prstGeom>
            <a:grpFill/>
            <a:ln>
              <a:noFill/>
            </a:ln>
            <a:effectLst/>
            <a:extLst>
              <a:ext uri="{91240B29-F687-4F45-9708-019B960494DF}">
                <a14:hiddenLine xmlns:a14="http://schemas.microsoft.com/office/drawing/2010/main" w="12700">
                  <a:solidFill>
                    <a:srgbClr val="DDDDDD"/>
                  </a:solidFill>
                  <a:rou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none" anchor="ctr"/>
            <a:lstStyle/>
            <a:p>
              <a:pPr eaLnBrk="1" fontAlgn="auto" hangingPunct="1">
                <a:spcBef>
                  <a:spcPts val="0"/>
                </a:spcBef>
                <a:spcAft>
                  <a:spcPts val="0"/>
                </a:spcAft>
                <a:defRPr/>
              </a:pPr>
              <a:endParaRPr lang="zh-CN" altLang="en-US" sz="1400" kern="0" dirty="0">
                <a:solidFill>
                  <a:sysClr val="windowText" lastClr="000000"/>
                </a:solidFill>
                <a:latin typeface="Arial" panose="020B0604020202020204" pitchFamily="34" charset="0"/>
                <a:ea typeface="微软雅黑" panose="020B0503020204020204" pitchFamily="34" charset="-122"/>
              </a:endParaRPr>
            </a:p>
          </p:txBody>
        </p:sp>
      </p:grpSp>
      <p:grpSp>
        <p:nvGrpSpPr>
          <p:cNvPr id="19" name="圆圈2"/>
          <p:cNvGrpSpPr/>
          <p:nvPr/>
        </p:nvGrpSpPr>
        <p:grpSpPr bwMode="auto">
          <a:xfrm>
            <a:off x="3316555" y="1957669"/>
            <a:ext cx="302565" cy="302549"/>
            <a:chOff x="2928" y="2208"/>
            <a:chExt cx="262" cy="262"/>
          </a:xfrm>
          <a:solidFill>
            <a:schemeClr val="tx1">
              <a:lumMod val="85000"/>
              <a:lumOff val="15000"/>
            </a:schemeClr>
          </a:solidFill>
        </p:grpSpPr>
        <p:sp>
          <p:nvSpPr>
            <p:cNvPr id="20" name="Oval 28"/>
            <p:cNvSpPr>
              <a:spLocks noChangeArrowheads="1"/>
            </p:cNvSpPr>
            <p:nvPr/>
          </p:nvSpPr>
          <p:spPr bwMode="gray">
            <a:xfrm>
              <a:off x="2928" y="2208"/>
              <a:ext cx="262" cy="262"/>
            </a:xfrm>
            <a:prstGeom prst="ellipse">
              <a:avLst/>
            </a:prstGeom>
            <a:grpFill/>
            <a:ln w="12700">
              <a:solidFill>
                <a:srgbClr val="F8F8F8"/>
              </a:solidFill>
              <a:round/>
            </a:ln>
            <a:effectLst>
              <a:outerShdw dist="35921" dir="2700000" algn="ctr" rotWithShape="0">
                <a:srgbClr val="1C1C1C">
                  <a:alpha val="50000"/>
                </a:srgbClr>
              </a:outerShdw>
            </a:effectLst>
          </p:spPr>
          <p:txBody>
            <a:bodyPr wrap="none" anchor="ctr"/>
            <a:lstStyle/>
            <a:p>
              <a:pPr eaLnBrk="1" fontAlgn="auto" hangingPunct="1">
                <a:spcBef>
                  <a:spcPts val="0"/>
                </a:spcBef>
                <a:spcAft>
                  <a:spcPts val="0"/>
                </a:spcAft>
                <a:defRPr/>
              </a:pPr>
              <a:endParaRPr lang="zh-CN" altLang="en-US" sz="1400" kern="0" dirty="0">
                <a:solidFill>
                  <a:sysClr val="windowText" lastClr="000000"/>
                </a:solidFill>
                <a:latin typeface="Arial" panose="020B0604020202020204" pitchFamily="34" charset="0"/>
                <a:ea typeface="微软雅黑" panose="020B0503020204020204" pitchFamily="34" charset="-122"/>
              </a:endParaRPr>
            </a:p>
          </p:txBody>
        </p:sp>
        <p:sp>
          <p:nvSpPr>
            <p:cNvPr id="21" name="Oval 29"/>
            <p:cNvSpPr>
              <a:spLocks noChangeArrowheads="1"/>
            </p:cNvSpPr>
            <p:nvPr/>
          </p:nvSpPr>
          <p:spPr bwMode="gray">
            <a:xfrm>
              <a:off x="2950" y="2230"/>
              <a:ext cx="218" cy="218"/>
            </a:xfrm>
            <a:prstGeom prst="ellipse">
              <a:avLst/>
            </a:prstGeom>
            <a:grpFill/>
            <a:ln>
              <a:noFill/>
            </a:ln>
            <a:effectLst/>
            <a:extLst>
              <a:ext uri="{91240B29-F687-4F45-9708-019B960494DF}">
                <a14:hiddenLine xmlns:a14="http://schemas.microsoft.com/office/drawing/2010/main" w="12700">
                  <a:solidFill>
                    <a:srgbClr val="DDDDDD"/>
                  </a:solidFill>
                  <a:rou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none" anchor="ctr"/>
            <a:lstStyle/>
            <a:p>
              <a:pPr eaLnBrk="1" fontAlgn="auto" hangingPunct="1">
                <a:spcBef>
                  <a:spcPts val="0"/>
                </a:spcBef>
                <a:spcAft>
                  <a:spcPts val="0"/>
                </a:spcAft>
                <a:defRPr/>
              </a:pPr>
              <a:endParaRPr lang="zh-CN" altLang="en-US" sz="1400" kern="0" dirty="0">
                <a:solidFill>
                  <a:sysClr val="windowText" lastClr="000000"/>
                </a:solidFill>
                <a:latin typeface="Arial" panose="020B0604020202020204" pitchFamily="34" charset="0"/>
                <a:ea typeface="微软雅黑" panose="020B0503020204020204" pitchFamily="34" charset="-122"/>
              </a:endParaRPr>
            </a:p>
          </p:txBody>
        </p:sp>
      </p:grpSp>
      <p:grpSp>
        <p:nvGrpSpPr>
          <p:cNvPr id="22" name="圆圈3"/>
          <p:cNvGrpSpPr/>
          <p:nvPr/>
        </p:nvGrpSpPr>
        <p:grpSpPr bwMode="auto">
          <a:xfrm>
            <a:off x="3522977" y="2641937"/>
            <a:ext cx="302565" cy="302549"/>
            <a:chOff x="2928" y="2208"/>
            <a:chExt cx="262" cy="262"/>
          </a:xfrm>
          <a:solidFill>
            <a:srgbClr val="568D11"/>
          </a:solidFill>
        </p:grpSpPr>
        <p:sp>
          <p:nvSpPr>
            <p:cNvPr id="23" name="Oval 31"/>
            <p:cNvSpPr>
              <a:spLocks noChangeArrowheads="1"/>
            </p:cNvSpPr>
            <p:nvPr/>
          </p:nvSpPr>
          <p:spPr bwMode="gray">
            <a:xfrm>
              <a:off x="2928" y="2208"/>
              <a:ext cx="262" cy="262"/>
            </a:xfrm>
            <a:prstGeom prst="ellipse">
              <a:avLst/>
            </a:prstGeom>
            <a:grpFill/>
            <a:ln w="12700">
              <a:solidFill>
                <a:srgbClr val="F8F8F8"/>
              </a:solidFill>
              <a:round/>
            </a:ln>
            <a:effectLst>
              <a:outerShdw dist="35921" dir="2700000" algn="ctr" rotWithShape="0">
                <a:srgbClr val="1C1C1C">
                  <a:alpha val="50000"/>
                </a:srgbClr>
              </a:outerShdw>
            </a:effectLst>
          </p:spPr>
          <p:txBody>
            <a:bodyPr wrap="none" anchor="ctr"/>
            <a:lstStyle/>
            <a:p>
              <a:pPr eaLnBrk="1" fontAlgn="auto" hangingPunct="1">
                <a:spcBef>
                  <a:spcPts val="0"/>
                </a:spcBef>
                <a:spcAft>
                  <a:spcPts val="0"/>
                </a:spcAft>
                <a:defRPr/>
              </a:pPr>
              <a:endParaRPr lang="zh-CN" altLang="en-US" sz="1400" kern="0" dirty="0">
                <a:solidFill>
                  <a:sysClr val="windowText" lastClr="000000"/>
                </a:solidFill>
                <a:latin typeface="Arial" panose="020B0604020202020204" pitchFamily="34" charset="0"/>
                <a:ea typeface="微软雅黑" panose="020B0503020204020204" pitchFamily="34" charset="-122"/>
              </a:endParaRPr>
            </a:p>
          </p:txBody>
        </p:sp>
        <p:sp>
          <p:nvSpPr>
            <p:cNvPr id="24" name="Oval 32"/>
            <p:cNvSpPr>
              <a:spLocks noChangeArrowheads="1"/>
            </p:cNvSpPr>
            <p:nvPr/>
          </p:nvSpPr>
          <p:spPr bwMode="gray">
            <a:xfrm>
              <a:off x="2950" y="2230"/>
              <a:ext cx="218" cy="218"/>
            </a:xfrm>
            <a:prstGeom prst="ellipse">
              <a:avLst/>
            </a:prstGeom>
            <a:grpFill/>
            <a:ln>
              <a:noFill/>
            </a:ln>
            <a:effectLst/>
            <a:extLst>
              <a:ext uri="{91240B29-F687-4F45-9708-019B960494DF}">
                <a14:hiddenLine xmlns:a14="http://schemas.microsoft.com/office/drawing/2010/main" w="12700">
                  <a:solidFill>
                    <a:srgbClr val="DDDDDD"/>
                  </a:solidFill>
                  <a:rou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none" anchor="ctr"/>
            <a:lstStyle/>
            <a:p>
              <a:pPr eaLnBrk="1" fontAlgn="auto" hangingPunct="1">
                <a:spcBef>
                  <a:spcPts val="0"/>
                </a:spcBef>
                <a:spcAft>
                  <a:spcPts val="0"/>
                </a:spcAft>
                <a:defRPr/>
              </a:pPr>
              <a:endParaRPr lang="zh-CN" altLang="en-US" sz="1400" kern="0" dirty="0">
                <a:solidFill>
                  <a:sysClr val="windowText" lastClr="000000"/>
                </a:solidFill>
                <a:latin typeface="Arial" panose="020B0604020202020204" pitchFamily="34" charset="0"/>
                <a:ea typeface="微软雅黑" panose="020B0503020204020204" pitchFamily="34" charset="-122"/>
              </a:endParaRPr>
            </a:p>
          </p:txBody>
        </p:sp>
      </p:grpSp>
      <p:grpSp>
        <p:nvGrpSpPr>
          <p:cNvPr id="25" name="圆圈4"/>
          <p:cNvGrpSpPr/>
          <p:nvPr/>
        </p:nvGrpSpPr>
        <p:grpSpPr bwMode="auto">
          <a:xfrm>
            <a:off x="3308072" y="3368622"/>
            <a:ext cx="302565" cy="302549"/>
            <a:chOff x="2928" y="2208"/>
            <a:chExt cx="262" cy="262"/>
          </a:xfrm>
          <a:solidFill>
            <a:srgbClr val="0070C0"/>
          </a:solidFill>
        </p:grpSpPr>
        <p:sp>
          <p:nvSpPr>
            <p:cNvPr id="26" name="Oval 34"/>
            <p:cNvSpPr>
              <a:spLocks noChangeArrowheads="1"/>
            </p:cNvSpPr>
            <p:nvPr/>
          </p:nvSpPr>
          <p:spPr bwMode="gray">
            <a:xfrm>
              <a:off x="2928" y="2208"/>
              <a:ext cx="262" cy="262"/>
            </a:xfrm>
            <a:prstGeom prst="ellipse">
              <a:avLst/>
            </a:prstGeom>
            <a:solidFill>
              <a:schemeClr val="tx1">
                <a:lumMod val="85000"/>
                <a:lumOff val="15000"/>
              </a:schemeClr>
            </a:solidFill>
            <a:ln w="12700">
              <a:solidFill>
                <a:srgbClr val="F8F8F8"/>
              </a:solidFill>
              <a:round/>
            </a:ln>
            <a:effectLst>
              <a:outerShdw dist="35921" dir="2700000" algn="ctr" rotWithShape="0">
                <a:srgbClr val="1C1C1C">
                  <a:alpha val="50000"/>
                </a:srgbClr>
              </a:outerShdw>
            </a:effectLst>
          </p:spPr>
          <p:txBody>
            <a:bodyPr wrap="none" anchor="ctr"/>
            <a:lstStyle/>
            <a:p>
              <a:pPr eaLnBrk="1" fontAlgn="auto" hangingPunct="1">
                <a:spcBef>
                  <a:spcPts val="0"/>
                </a:spcBef>
                <a:spcAft>
                  <a:spcPts val="0"/>
                </a:spcAft>
                <a:defRPr/>
              </a:pPr>
              <a:endParaRPr lang="zh-CN" altLang="en-US" sz="1400" kern="0" dirty="0">
                <a:solidFill>
                  <a:sysClr val="windowText" lastClr="000000"/>
                </a:solidFill>
                <a:latin typeface="Arial" panose="020B0604020202020204" pitchFamily="34" charset="0"/>
                <a:ea typeface="微软雅黑" panose="020B0503020204020204" pitchFamily="34" charset="-122"/>
              </a:endParaRPr>
            </a:p>
          </p:txBody>
        </p:sp>
        <p:sp>
          <p:nvSpPr>
            <p:cNvPr id="27" name="Oval 35"/>
            <p:cNvSpPr>
              <a:spLocks noChangeArrowheads="1"/>
            </p:cNvSpPr>
            <p:nvPr/>
          </p:nvSpPr>
          <p:spPr bwMode="gray">
            <a:xfrm>
              <a:off x="2951" y="2230"/>
              <a:ext cx="218" cy="218"/>
            </a:xfrm>
            <a:prstGeom prst="ellipse">
              <a:avLst/>
            </a:prstGeom>
            <a:solidFill>
              <a:schemeClr val="tx1">
                <a:lumMod val="85000"/>
                <a:lumOff val="15000"/>
              </a:schemeClr>
            </a:solidFill>
            <a:ln>
              <a:noFill/>
            </a:ln>
            <a:effectLst/>
            <a:extLst>
              <a:ext uri="{91240B29-F687-4F45-9708-019B960494DF}">
                <a14:hiddenLine xmlns:a14="http://schemas.microsoft.com/office/drawing/2010/main" w="12700">
                  <a:solidFill>
                    <a:srgbClr val="DDDDDD"/>
                  </a:solidFill>
                  <a:rou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none" anchor="ctr"/>
            <a:lstStyle/>
            <a:p>
              <a:pPr eaLnBrk="1" fontAlgn="auto" hangingPunct="1">
                <a:spcBef>
                  <a:spcPts val="0"/>
                </a:spcBef>
                <a:spcAft>
                  <a:spcPts val="0"/>
                </a:spcAft>
                <a:defRPr/>
              </a:pPr>
              <a:endParaRPr lang="zh-CN" altLang="en-US" sz="1400" kern="0" dirty="0">
                <a:solidFill>
                  <a:sysClr val="windowText" lastClr="000000"/>
                </a:solidFill>
                <a:latin typeface="Arial" panose="020B0604020202020204" pitchFamily="34" charset="0"/>
                <a:ea typeface="微软雅黑" panose="020B0503020204020204" pitchFamily="34" charset="-122"/>
              </a:endParaRPr>
            </a:p>
          </p:txBody>
        </p:sp>
      </p:grpSp>
      <p:grpSp>
        <p:nvGrpSpPr>
          <p:cNvPr id="28" name="圆圈5"/>
          <p:cNvGrpSpPr/>
          <p:nvPr/>
        </p:nvGrpSpPr>
        <p:grpSpPr bwMode="auto">
          <a:xfrm>
            <a:off x="2751011" y="3922824"/>
            <a:ext cx="302565" cy="302549"/>
            <a:chOff x="2928" y="2208"/>
            <a:chExt cx="262" cy="262"/>
          </a:xfrm>
          <a:solidFill>
            <a:srgbClr val="568D11"/>
          </a:solidFill>
        </p:grpSpPr>
        <p:sp>
          <p:nvSpPr>
            <p:cNvPr id="29" name="Oval 37"/>
            <p:cNvSpPr>
              <a:spLocks noChangeArrowheads="1"/>
            </p:cNvSpPr>
            <p:nvPr/>
          </p:nvSpPr>
          <p:spPr bwMode="gray">
            <a:xfrm>
              <a:off x="2928" y="2208"/>
              <a:ext cx="262" cy="262"/>
            </a:xfrm>
            <a:prstGeom prst="ellipse">
              <a:avLst/>
            </a:prstGeom>
            <a:grpFill/>
            <a:ln w="12700">
              <a:solidFill>
                <a:srgbClr val="F8F8F8"/>
              </a:solidFill>
              <a:round/>
            </a:ln>
            <a:effectLst>
              <a:outerShdw dist="35921" dir="2700000" algn="ctr" rotWithShape="0">
                <a:srgbClr val="1C1C1C">
                  <a:alpha val="50000"/>
                </a:srgbClr>
              </a:outerShdw>
            </a:effectLst>
          </p:spPr>
          <p:txBody>
            <a:bodyPr wrap="none" anchor="ctr"/>
            <a:lstStyle/>
            <a:p>
              <a:pPr eaLnBrk="1" fontAlgn="auto" hangingPunct="1">
                <a:spcBef>
                  <a:spcPts val="0"/>
                </a:spcBef>
                <a:spcAft>
                  <a:spcPts val="0"/>
                </a:spcAft>
                <a:defRPr/>
              </a:pPr>
              <a:endParaRPr lang="zh-CN" altLang="en-US" sz="1400" kern="0" dirty="0">
                <a:solidFill>
                  <a:sysClr val="windowText" lastClr="000000"/>
                </a:solidFill>
                <a:latin typeface="Arial" panose="020B0604020202020204" pitchFamily="34" charset="0"/>
                <a:ea typeface="微软雅黑" panose="020B0503020204020204" pitchFamily="34" charset="-122"/>
              </a:endParaRPr>
            </a:p>
          </p:txBody>
        </p:sp>
        <p:sp>
          <p:nvSpPr>
            <p:cNvPr id="30" name="Oval 38"/>
            <p:cNvSpPr>
              <a:spLocks noChangeArrowheads="1"/>
            </p:cNvSpPr>
            <p:nvPr/>
          </p:nvSpPr>
          <p:spPr bwMode="gray">
            <a:xfrm>
              <a:off x="2949" y="2230"/>
              <a:ext cx="218" cy="218"/>
            </a:xfrm>
            <a:prstGeom prst="ellipse">
              <a:avLst/>
            </a:prstGeom>
            <a:grpFill/>
            <a:ln>
              <a:noFill/>
            </a:ln>
            <a:effectLst/>
            <a:extLst>
              <a:ext uri="{91240B29-F687-4F45-9708-019B960494DF}">
                <a14:hiddenLine xmlns:a14="http://schemas.microsoft.com/office/drawing/2010/main" w="12700">
                  <a:solidFill>
                    <a:srgbClr val="DDDDDD"/>
                  </a:solidFill>
                  <a:rou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none" anchor="ctr"/>
            <a:lstStyle/>
            <a:p>
              <a:pPr eaLnBrk="1" fontAlgn="auto" hangingPunct="1">
                <a:spcBef>
                  <a:spcPts val="0"/>
                </a:spcBef>
                <a:spcAft>
                  <a:spcPts val="0"/>
                </a:spcAft>
                <a:defRPr/>
              </a:pPr>
              <a:endParaRPr lang="zh-CN" altLang="en-US" sz="1400" kern="0" dirty="0">
                <a:solidFill>
                  <a:sysClr val="windowText" lastClr="000000"/>
                </a:solidFill>
                <a:latin typeface="Arial" panose="020B0604020202020204" pitchFamily="34" charset="0"/>
                <a:ea typeface="微软雅黑" panose="020B0503020204020204" pitchFamily="34" charset="-122"/>
              </a:endParaRPr>
            </a:p>
          </p:txBody>
        </p:sp>
      </p:grpSp>
      <p:sp>
        <p:nvSpPr>
          <p:cNvPr id="32" name="文本框 75"/>
          <p:cNvSpPr txBox="1">
            <a:spLocks noChangeArrowheads="1"/>
          </p:cNvSpPr>
          <p:nvPr/>
        </p:nvSpPr>
        <p:spPr bwMode="auto">
          <a:xfrm>
            <a:off x="4068445" y="1815465"/>
            <a:ext cx="4351655"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576" tIns="36288" rIns="72576" bIns="36288">
            <a:spAutoFit/>
          </a:bodyPr>
          <a:lstStyle>
            <a:lvl1pPr>
              <a:defRPr sz="2600">
                <a:solidFill>
                  <a:schemeClr val="tx1"/>
                </a:solidFill>
                <a:latin typeface="Calibri" panose="020F0502020204030204" pitchFamily="34" charset="0"/>
                <a:ea typeface="宋体" panose="02010600030101010101" pitchFamily="2" charset="-122"/>
              </a:defRPr>
            </a:lvl1pPr>
            <a:lvl2pPr marL="742950" indent="-285750">
              <a:defRPr sz="2200">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sz="1700">
                <a:solidFill>
                  <a:schemeClr val="tx1"/>
                </a:solidFill>
                <a:latin typeface="Calibri" panose="020F0502020204030204" pitchFamily="34" charset="0"/>
                <a:ea typeface="宋体" panose="02010600030101010101" pitchFamily="2" charset="-122"/>
              </a:defRPr>
            </a:lvl4pPr>
            <a:lvl5pPr marL="2057400" indent="-228600">
              <a:defRPr sz="17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ts val="475"/>
              </a:spcBef>
              <a:spcAft>
                <a:spcPct val="0"/>
              </a:spcAft>
              <a:buFont typeface="Arial" panose="020B0604020202020204" pitchFamily="34" charset="0"/>
              <a:defRPr sz="17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ts val="475"/>
              </a:spcBef>
              <a:spcAft>
                <a:spcPct val="0"/>
              </a:spcAft>
              <a:buFont typeface="Arial" panose="020B0604020202020204" pitchFamily="34" charset="0"/>
              <a:defRPr sz="17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ts val="475"/>
              </a:spcBef>
              <a:spcAft>
                <a:spcPct val="0"/>
              </a:spcAft>
              <a:buFont typeface="Arial" panose="020B0604020202020204" pitchFamily="34" charset="0"/>
              <a:defRPr sz="17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ts val="475"/>
              </a:spcBef>
              <a:spcAft>
                <a:spcPct val="0"/>
              </a:spcAft>
              <a:buFont typeface="Arial" panose="020B0604020202020204" pitchFamily="34" charset="0"/>
              <a:defRPr sz="17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GEJ30型跑偏传感器适用于具有爆炸性混合气体甲烷的危险场所以及露天煤矿、选煤厂等工作场所，作为矿用带式输送机保护装置的配套检测之用。对胶带输送机的输送带的跑偏情况进行监控，山东矿安机电有限公司，当胶带输送机的输送带跑偏时，传感器输出低电平信号，保护装置经过延长时间，切断输送机控制电源，实现跑偏保护，传感器安装数量不限，并且均为并联连接。</a:t>
            </a:r>
            <a:endParaRPr lang="zh-CN" altLang="en-US" sz="1400" dirty="0">
              <a:solidFill>
                <a:sysClr val="windowText" lastClr="000000"/>
              </a:solidFill>
              <a:latin typeface="微软雅黑" panose="020B0503020204020204" pitchFamily="34" charset="-122"/>
              <a:ea typeface="微软雅黑" panose="020B0503020204020204" pitchFamily="34" charset="-122"/>
            </a:endParaRPr>
          </a:p>
        </p:txBody>
      </p:sp>
      <p:sp>
        <p:nvSpPr>
          <p:cNvPr id="35" name="矩形 34"/>
          <p:cNvSpPr/>
          <p:nvPr/>
        </p:nvSpPr>
        <p:spPr>
          <a:xfrm>
            <a:off x="8564755" y="258402"/>
            <a:ext cx="183709" cy="13778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36" name="矩形 35"/>
          <p:cNvSpPr/>
          <p:nvPr/>
        </p:nvSpPr>
        <p:spPr>
          <a:xfrm>
            <a:off x="8329001" y="258402"/>
            <a:ext cx="183709" cy="13778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37" name="矩形 36"/>
          <p:cNvSpPr/>
          <p:nvPr/>
        </p:nvSpPr>
        <p:spPr>
          <a:xfrm>
            <a:off x="8097731" y="258402"/>
            <a:ext cx="183709" cy="13778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38" name="矩形 37"/>
          <p:cNvSpPr/>
          <p:nvPr/>
        </p:nvSpPr>
        <p:spPr>
          <a:xfrm>
            <a:off x="7861977" y="258402"/>
            <a:ext cx="183709" cy="13778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39" name="矩形 38"/>
          <p:cNvSpPr/>
          <p:nvPr/>
        </p:nvSpPr>
        <p:spPr>
          <a:xfrm>
            <a:off x="7626222" y="258402"/>
            <a:ext cx="183709" cy="13778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40" name="矩形 39"/>
          <p:cNvSpPr/>
          <p:nvPr/>
        </p:nvSpPr>
        <p:spPr>
          <a:xfrm>
            <a:off x="7384121" y="258402"/>
            <a:ext cx="183709" cy="137782"/>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42" name="矩形 41"/>
          <p:cNvSpPr/>
          <p:nvPr/>
        </p:nvSpPr>
        <p:spPr>
          <a:xfrm>
            <a:off x="7626222" y="258402"/>
            <a:ext cx="183709" cy="13778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43" name="矩形 42"/>
          <p:cNvSpPr/>
          <p:nvPr/>
        </p:nvSpPr>
        <p:spPr>
          <a:xfrm>
            <a:off x="7384121" y="258402"/>
            <a:ext cx="183709" cy="137782"/>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45" name="矩形 44"/>
          <p:cNvSpPr/>
          <p:nvPr/>
        </p:nvSpPr>
        <p:spPr>
          <a:xfrm>
            <a:off x="7626222" y="258402"/>
            <a:ext cx="183709" cy="13778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46" name="矩形 45"/>
          <p:cNvSpPr/>
          <p:nvPr/>
        </p:nvSpPr>
        <p:spPr>
          <a:xfrm>
            <a:off x="7384121" y="258402"/>
            <a:ext cx="183709" cy="137782"/>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style.rotation</p:attrName>
                                        </p:attrNameLst>
                                      </p:cBhvr>
                                      <p:tavLst>
                                        <p:tav tm="0">
                                          <p:val>
                                            <p:fltVal val="90"/>
                                          </p:val>
                                        </p:tav>
                                        <p:tav tm="100000">
                                          <p:val>
                                            <p:fltVal val="0"/>
                                          </p:val>
                                        </p:tav>
                                      </p:tavLst>
                                    </p:anim>
                                    <p:animEffect transition="in" filter="fade">
                                      <p:cBhvr>
                                        <p:cTn id="16" dur="500"/>
                                        <p:tgtEl>
                                          <p:spTgt spid="7"/>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00"/>
                                        <p:tgtEl>
                                          <p:spTgt spid="28"/>
                                        </p:tgtEl>
                                      </p:cBhvr>
                                    </p:animEffect>
                                  </p:childTnLst>
                                </p:cTn>
                              </p:par>
                              <p:par>
                                <p:cTn id="37" presetID="42"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750"/>
                                        <p:tgtEl>
                                          <p:spTgt spid="32"/>
                                        </p:tgtEl>
                                      </p:cBhvr>
                                    </p:animEffect>
                                    <p:anim calcmode="lin" valueType="num">
                                      <p:cBhvr>
                                        <p:cTn id="40" dur="750" fill="hold"/>
                                        <p:tgtEl>
                                          <p:spTgt spid="32"/>
                                        </p:tgtEl>
                                        <p:attrNameLst>
                                          <p:attrName>ppt_x</p:attrName>
                                        </p:attrNameLst>
                                      </p:cBhvr>
                                      <p:tavLst>
                                        <p:tav tm="0">
                                          <p:val>
                                            <p:strVal val="#ppt_x"/>
                                          </p:val>
                                        </p:tav>
                                        <p:tav tm="100000">
                                          <p:val>
                                            <p:strVal val="#ppt_x"/>
                                          </p:val>
                                        </p:tav>
                                      </p:tavLst>
                                    </p:anim>
                                    <p:anim calcmode="lin" valueType="num">
                                      <p:cBhvr>
                                        <p:cTn id="41" dur="75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2949323" y="4905698"/>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模板下载：</a:t>
            </a:r>
            <a:r>
              <a:rPr kumimoji="0" lang="en-US" altLang="zh-CN" sz="100" b="0" i="0" u="none" strike="noStrike" kern="0" cap="none" spc="0" normalizeH="0" baseline="0" noProof="0" dirty="0">
                <a:ln>
                  <a:noFill/>
                </a:ln>
                <a:solidFill>
                  <a:sysClr val="window" lastClr="FFFFFF"/>
                </a:solidFill>
                <a:effectLst/>
                <a:uLnTx/>
                <a:uFillTx/>
              </a:rPr>
              <a:t>www.1ppt.com/moban/     </a:t>
            </a:r>
            <a:r>
              <a:rPr kumimoji="0" lang="zh-CN" altLang="en-US" sz="100" b="0" i="0" u="none" strike="noStrike" kern="0" cap="none" spc="0" normalizeH="0" baseline="0" noProof="0" dirty="0">
                <a:ln>
                  <a:noFill/>
                </a:ln>
                <a:solidFill>
                  <a:sysClr val="window" lastClr="FFFFFF"/>
                </a:solidFill>
                <a:effectLst/>
                <a:uLnTx/>
                <a:uFillTx/>
              </a:rPr>
              <a:t>行业</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a:t>
            </a:r>
            <a:r>
              <a:rPr kumimoji="0" lang="en-US" altLang="zh-CN" sz="100" b="0" i="0" u="none" strike="noStrike" kern="0" cap="none" spc="0" normalizeH="0" baseline="0" noProof="0" dirty="0">
                <a:ln>
                  <a:noFill/>
                </a:ln>
                <a:solidFill>
                  <a:sysClr val="window" lastClr="FFFFFF"/>
                </a:solidFill>
                <a:effectLst/>
                <a:uLnTx/>
                <a:uFillTx/>
              </a:rPr>
              <a:t>www.1ppt.com/hangye/ </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rPr>
              <a:t>节日</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a:t>
            </a:r>
            <a:r>
              <a:rPr kumimoji="0" lang="en-US" altLang="zh-CN" sz="100" b="0" i="0" u="none" strike="noStrike" kern="0" cap="none" spc="0" normalizeH="0" baseline="0" noProof="0" dirty="0">
                <a:ln>
                  <a:noFill/>
                </a:ln>
                <a:solidFill>
                  <a:sysClr val="window" lastClr="FFFFFF"/>
                </a:solidFill>
                <a:effectLst/>
                <a:uLnTx/>
                <a:uFillTx/>
              </a:rPr>
              <a:t>www.1ppt.com/jieri/           PPT</a:t>
            </a:r>
            <a:r>
              <a:rPr kumimoji="0" lang="zh-CN" altLang="en-US" sz="100" b="0" i="0" u="none" strike="noStrike" kern="0" cap="none" spc="0" normalizeH="0" baseline="0" noProof="0" dirty="0">
                <a:ln>
                  <a:noFill/>
                </a:ln>
                <a:solidFill>
                  <a:sysClr val="window" lastClr="FFFFFF"/>
                </a:solidFill>
                <a:effectLst/>
                <a:uLnTx/>
                <a:uFillTx/>
              </a:rPr>
              <a:t>素材下载：</a:t>
            </a:r>
            <a:r>
              <a:rPr kumimoji="0" lang="en-US" altLang="zh-CN" sz="100" b="0" i="0" u="none" strike="noStrike" kern="0" cap="none" spc="0" normalizeH="0" baseline="0" noProof="0" dirty="0">
                <a:ln>
                  <a:noFill/>
                </a:ln>
                <a:solidFill>
                  <a:sysClr val="window" lastClr="FFFFFF"/>
                </a:solidFill>
                <a:effectLst/>
                <a:uLnTx/>
                <a:uFillTx/>
              </a:rPr>
              <a:t>www.1ppt.com/sucai/</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背景图片：</a:t>
            </a:r>
            <a:r>
              <a:rPr kumimoji="0" lang="en-US" altLang="zh-CN" sz="100" b="0" i="0" u="none" strike="noStrike" kern="0" cap="none" spc="0" normalizeH="0" baseline="0" noProof="0" dirty="0">
                <a:ln>
                  <a:noFill/>
                </a:ln>
                <a:solidFill>
                  <a:sysClr val="window" lastClr="FFFFFF"/>
                </a:solidFill>
                <a:effectLst/>
                <a:uLnTx/>
                <a:uFillTx/>
              </a:rPr>
              <a:t>www.1ppt.com/beijing/      PPT</a:t>
            </a:r>
            <a:r>
              <a:rPr kumimoji="0" lang="zh-CN" altLang="en-US" sz="100" b="0" i="0" u="none" strike="noStrike" kern="0" cap="none" spc="0" normalizeH="0" baseline="0" noProof="0" dirty="0">
                <a:ln>
                  <a:noFill/>
                </a:ln>
                <a:solidFill>
                  <a:sysClr val="window" lastClr="FFFFFF"/>
                </a:solidFill>
                <a:effectLst/>
                <a:uLnTx/>
                <a:uFillTx/>
              </a:rPr>
              <a:t>图表下载：</a:t>
            </a:r>
            <a:r>
              <a:rPr kumimoji="0" lang="en-US" altLang="zh-CN" sz="100" b="0" i="0" u="none" strike="noStrike" kern="0" cap="none" spc="0" normalizeH="0" baseline="0" noProof="0" dirty="0">
                <a:ln>
                  <a:noFill/>
                </a:ln>
                <a:solidFill>
                  <a:sysClr val="window" lastClr="FFFFFF"/>
                </a:solidFill>
                <a:effectLst/>
                <a:uLnTx/>
                <a:uFillTx/>
              </a:rPr>
              <a:t>www.1ppt.com/tubiao/      </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rPr>
              <a:t>优秀</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下载：</a:t>
            </a:r>
            <a:r>
              <a:rPr kumimoji="0" lang="en-US" altLang="zh-CN" sz="100" b="0" i="0" u="none" strike="noStrike" kern="0" cap="none" spc="0" normalizeH="0" baseline="0" noProof="0" dirty="0">
                <a:ln>
                  <a:noFill/>
                </a:ln>
                <a:solidFill>
                  <a:sysClr val="window" lastClr="FFFFFF"/>
                </a:solidFill>
                <a:effectLst/>
                <a:uLnTx/>
                <a:uFillTx/>
              </a:rPr>
              <a:t>www.1ppt.com/xiazai/        PPT</a:t>
            </a:r>
            <a:r>
              <a:rPr kumimoji="0" lang="zh-CN" altLang="en-US" sz="100" b="0" i="0" u="none" strike="noStrike" kern="0" cap="none" spc="0" normalizeH="0" baseline="0" noProof="0" dirty="0">
                <a:ln>
                  <a:noFill/>
                </a:ln>
                <a:solidFill>
                  <a:sysClr val="window" lastClr="FFFFFF"/>
                </a:solidFill>
                <a:effectLst/>
                <a:uLnTx/>
                <a:uFillTx/>
              </a:rPr>
              <a:t>教程： </a:t>
            </a:r>
            <a:r>
              <a:rPr kumimoji="0" lang="en-US" altLang="zh-CN" sz="100" b="0" i="0" u="none" strike="noStrike" kern="0" cap="none" spc="0" normalizeH="0" baseline="0" noProof="0" dirty="0">
                <a:ln>
                  <a:noFill/>
                </a:ln>
                <a:solidFill>
                  <a:sysClr val="window" lastClr="FFFFFF"/>
                </a:solidFill>
                <a:effectLst/>
                <a:uLnTx/>
                <a:uFillTx/>
              </a:rPr>
              <a:t>www.1ppt.com/powerpoint/      </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ysClr val="window" lastClr="FFFFFF"/>
                </a:solidFill>
                <a:effectLst/>
                <a:uLnTx/>
                <a:uFillTx/>
              </a:rPr>
              <a:t>Word</a:t>
            </a:r>
            <a:r>
              <a:rPr kumimoji="0" lang="zh-CN" altLang="en-US" sz="100" b="0" i="0" u="none" strike="noStrike" kern="0" cap="none" spc="0" normalizeH="0" baseline="0" noProof="0" dirty="0">
                <a:ln>
                  <a:noFill/>
                </a:ln>
                <a:solidFill>
                  <a:sysClr val="window" lastClr="FFFFFF"/>
                </a:solidFill>
                <a:effectLst/>
                <a:uLnTx/>
                <a:uFillTx/>
              </a:rPr>
              <a:t>教程： </a:t>
            </a:r>
            <a:r>
              <a:rPr kumimoji="0" lang="en-US" altLang="zh-CN" sz="100" b="0" i="0" u="none" strike="noStrike" kern="0" cap="none" spc="0" normalizeH="0" baseline="0" noProof="0" dirty="0">
                <a:ln>
                  <a:noFill/>
                </a:ln>
                <a:solidFill>
                  <a:sysClr val="window" lastClr="FFFFFF"/>
                </a:solidFill>
                <a:effectLst/>
                <a:uLnTx/>
                <a:uFillTx/>
              </a:rPr>
              <a:t>www.1ppt.com/word/              Excel</a:t>
            </a:r>
            <a:r>
              <a:rPr kumimoji="0" lang="zh-CN" altLang="en-US" sz="100" b="0" i="0" u="none" strike="noStrike" kern="0" cap="none" spc="0" normalizeH="0" baseline="0" noProof="0" dirty="0">
                <a:ln>
                  <a:noFill/>
                </a:ln>
                <a:solidFill>
                  <a:sysClr val="window" lastClr="FFFFFF"/>
                </a:solidFill>
                <a:effectLst/>
                <a:uLnTx/>
                <a:uFillTx/>
              </a:rPr>
              <a:t>教程：</a:t>
            </a:r>
            <a:r>
              <a:rPr kumimoji="0" lang="en-US" altLang="zh-CN" sz="100" b="0" i="0" u="none" strike="noStrike" kern="0" cap="none" spc="0" normalizeH="0" baseline="0" noProof="0" dirty="0">
                <a:ln>
                  <a:noFill/>
                </a:ln>
                <a:solidFill>
                  <a:sysClr val="window" lastClr="FFFFFF"/>
                </a:solidFill>
                <a:effectLst/>
                <a:uLnTx/>
                <a:uFillTx/>
              </a:rPr>
              <a:t>www.1ppt.com/excel/  </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rPr>
              <a:t>资料下载：</a:t>
            </a:r>
            <a:r>
              <a:rPr kumimoji="0" lang="en-US" altLang="zh-CN" sz="100" b="0" i="0" u="none" strike="noStrike" kern="0" cap="none" spc="0" normalizeH="0" baseline="0" noProof="0" dirty="0">
                <a:ln>
                  <a:noFill/>
                </a:ln>
                <a:solidFill>
                  <a:sysClr val="window" lastClr="FFFFFF"/>
                </a:solidFill>
                <a:effectLst/>
                <a:uLnTx/>
                <a:uFillTx/>
              </a:rPr>
              <a:t>www.1ppt.com/ziliao/                PPT</a:t>
            </a:r>
            <a:r>
              <a:rPr kumimoji="0" lang="zh-CN" altLang="en-US" sz="100" b="0" i="0" u="none" strike="noStrike" kern="0" cap="none" spc="0" normalizeH="0" baseline="0" noProof="0" dirty="0">
                <a:ln>
                  <a:noFill/>
                </a:ln>
                <a:solidFill>
                  <a:sysClr val="window" lastClr="FFFFFF"/>
                </a:solidFill>
                <a:effectLst/>
                <a:uLnTx/>
                <a:uFillTx/>
              </a:rPr>
              <a:t>课件下载：</a:t>
            </a:r>
            <a:r>
              <a:rPr kumimoji="0" lang="en-US" altLang="zh-CN" sz="100" b="0" i="0" u="none" strike="noStrike" kern="0" cap="none" spc="0" normalizeH="0" baseline="0" noProof="0" dirty="0">
                <a:ln>
                  <a:noFill/>
                </a:ln>
                <a:solidFill>
                  <a:sysClr val="window" lastClr="FFFFFF"/>
                </a:solidFill>
                <a:effectLst/>
                <a:uLnTx/>
                <a:uFillTx/>
              </a:rPr>
              <a:t>www.1ppt.com/kejian/ </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rPr>
              <a:t>范文下载：</a:t>
            </a:r>
            <a:r>
              <a:rPr kumimoji="0" lang="en-US" altLang="zh-CN" sz="100" b="0" i="0" u="none" strike="noStrike" kern="0" cap="none" spc="0" normalizeH="0" baseline="0" noProof="0" dirty="0">
                <a:ln>
                  <a:noFill/>
                </a:ln>
                <a:solidFill>
                  <a:sysClr val="window" lastClr="FFFFFF"/>
                </a:solidFill>
                <a:effectLst/>
                <a:uLnTx/>
                <a:uFillTx/>
              </a:rPr>
              <a:t>www.1ppt.com/fanwen/             </a:t>
            </a:r>
            <a:r>
              <a:rPr kumimoji="0" lang="zh-CN" altLang="en-US" sz="100" b="0" i="0" u="none" strike="noStrike" kern="0" cap="none" spc="0" normalizeH="0" baseline="0" noProof="0" dirty="0">
                <a:ln>
                  <a:noFill/>
                </a:ln>
                <a:solidFill>
                  <a:sysClr val="window" lastClr="FFFFFF"/>
                </a:solidFill>
                <a:effectLst/>
                <a:uLnTx/>
                <a:uFillTx/>
              </a:rPr>
              <a:t>试卷下载：</a:t>
            </a:r>
            <a:r>
              <a:rPr kumimoji="0" lang="en-US" altLang="zh-CN" sz="100" b="0" i="0" u="none" strike="noStrike" kern="0" cap="none" spc="0" normalizeH="0" baseline="0" noProof="0" dirty="0">
                <a:ln>
                  <a:noFill/>
                </a:ln>
                <a:solidFill>
                  <a:sysClr val="window" lastClr="FFFFFF"/>
                </a:solidFill>
                <a:effectLst/>
                <a:uLnTx/>
                <a:uFillTx/>
              </a:rPr>
              <a:t>www.1ppt.com/shiti/  </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rPr>
              <a:t>教案下载：</a:t>
            </a:r>
            <a:r>
              <a:rPr kumimoji="0" lang="en-US" altLang="zh-CN" sz="100" b="0" i="0" u="none" strike="noStrike" kern="0" cap="none" spc="0" normalizeH="0" baseline="0" noProof="0" dirty="0">
                <a:ln>
                  <a:noFill/>
                </a:ln>
                <a:solidFill>
                  <a:sysClr val="window" lastClr="FFFFFF"/>
                </a:solidFill>
                <a:effectLst/>
                <a:uLnTx/>
                <a:uFillTx/>
              </a:rPr>
              <a:t>www.1ppt.com/jiaoan/  </a:t>
            </a:r>
            <a:r>
              <a:rPr kumimoji="0" lang="en-US" altLang="zh-CN" sz="100" b="0" i="0" u="none" strike="noStrike" kern="0" cap="none" spc="0" normalizeH="0" baseline="0" noProof="0" dirty="0" smtClean="0">
                <a:ln>
                  <a:noFill/>
                </a:ln>
                <a:solidFill>
                  <a:sysClr val="window" lastClr="FFFFFF"/>
                </a:solidFill>
                <a:effectLst/>
                <a:uLnTx/>
                <a:uFillTx/>
              </a:rPr>
              <a:t>      PPT</a:t>
            </a:r>
            <a:r>
              <a:rPr kumimoji="0" lang="zh-CN" altLang="en-US" sz="100" b="0" i="0" u="none" strike="noStrike" kern="0" cap="none" spc="0" normalizeH="0" baseline="0" noProof="0" dirty="0" smtClean="0">
                <a:ln>
                  <a:noFill/>
                </a:ln>
                <a:solidFill>
                  <a:sysClr val="window" lastClr="FFFFFF"/>
                </a:solidFill>
                <a:effectLst/>
                <a:uLnTx/>
                <a:uFillTx/>
              </a:rPr>
              <a:t>论坛：</a:t>
            </a:r>
            <a:r>
              <a:rPr kumimoji="0" lang="en-US" altLang="zh-CN" sz="100" b="0" i="0" u="none" strike="noStrike" kern="0" cap="none" spc="0" normalizeH="0" baseline="0" noProof="0" dirty="0" smtClean="0">
                <a:ln>
                  <a:noFill/>
                </a:ln>
                <a:solidFill>
                  <a:sysClr val="window" lastClr="FFFFFF"/>
                </a:solidFill>
                <a:effectLst/>
                <a:uLnTx/>
                <a:uFillTx/>
              </a:rPr>
              <a:t>www.1ppt.cn</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ysClr val="window" lastClr="FFFFFF"/>
                </a:solidFill>
                <a:effectLst/>
                <a:uLnTx/>
                <a:uFillTx/>
              </a:rPr>
              <a:t> </a:t>
            </a:r>
            <a:endParaRPr kumimoji="0" lang="zh-CN" altLang="en-US" sz="100" b="0" i="0" u="none" strike="noStrike" kern="0" cap="none" spc="0" normalizeH="0" baseline="0" noProof="0" dirty="0">
              <a:ln>
                <a:noFill/>
              </a:ln>
              <a:solidFill>
                <a:sysClr val="window" lastClr="FFFFFF"/>
              </a:solidFill>
              <a:effectLst/>
              <a:uLnTx/>
              <a:uFillTx/>
            </a:endParaRPr>
          </a:p>
        </p:txBody>
      </p:sp>
      <p:grpSp>
        <p:nvGrpSpPr>
          <p:cNvPr id="14" name="组合 13"/>
          <p:cNvGrpSpPr/>
          <p:nvPr/>
        </p:nvGrpSpPr>
        <p:grpSpPr>
          <a:xfrm>
            <a:off x="3717503" y="3332329"/>
            <a:ext cx="3663012" cy="1811171"/>
            <a:chOff x="4956670" y="4443106"/>
            <a:chExt cx="4884016" cy="2414894"/>
          </a:xfrm>
        </p:grpSpPr>
        <p:sp>
          <p:nvSpPr>
            <p:cNvPr id="5" name="等腰三角形 4"/>
            <p:cNvSpPr/>
            <p:nvPr/>
          </p:nvSpPr>
          <p:spPr>
            <a:xfrm>
              <a:off x="4956670" y="4443106"/>
              <a:ext cx="4884016" cy="2414894"/>
            </a:xfrm>
            <a:prstGeom prst="triangle">
              <a:avLst/>
            </a:prstGeom>
            <a:solidFill>
              <a:srgbClr val="82D8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568D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2619461" y="4057650"/>
            <a:ext cx="2196083" cy="1085850"/>
            <a:chOff x="4956670" y="4443106"/>
            <a:chExt cx="4884016" cy="2414894"/>
          </a:xfrm>
        </p:grpSpPr>
        <p:sp>
          <p:nvSpPr>
            <p:cNvPr id="16" name="等腰三角形 15"/>
            <p:cNvSpPr/>
            <p:nvPr/>
          </p:nvSpPr>
          <p:spPr>
            <a:xfrm>
              <a:off x="4956670" y="4443106"/>
              <a:ext cx="4884016" cy="2414894"/>
            </a:xfrm>
            <a:prstGeom prst="triangle">
              <a:avLst/>
            </a:prstGeom>
            <a:solidFill>
              <a:srgbClr val="82D8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568D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5791286" y="3786187"/>
            <a:ext cx="2745104" cy="1357313"/>
            <a:chOff x="4956670" y="4443106"/>
            <a:chExt cx="4884016" cy="2414894"/>
          </a:xfrm>
        </p:grpSpPr>
        <p:sp>
          <p:nvSpPr>
            <p:cNvPr id="19" name="等腰三角形 18"/>
            <p:cNvSpPr/>
            <p:nvPr/>
          </p:nvSpPr>
          <p:spPr>
            <a:xfrm>
              <a:off x="4956670" y="4443106"/>
              <a:ext cx="4884016" cy="2414894"/>
            </a:xfrm>
            <a:prstGeom prst="triangle">
              <a:avLst/>
            </a:prstGeom>
            <a:solidFill>
              <a:srgbClr val="82D8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568D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1521420" y="4757221"/>
            <a:ext cx="781232" cy="386279"/>
            <a:chOff x="4956670" y="4443106"/>
            <a:chExt cx="4884016" cy="2414894"/>
          </a:xfrm>
        </p:grpSpPr>
        <p:sp>
          <p:nvSpPr>
            <p:cNvPr id="22" name="等腰三角形 21"/>
            <p:cNvSpPr/>
            <p:nvPr/>
          </p:nvSpPr>
          <p:spPr>
            <a:xfrm>
              <a:off x="4956670" y="4443106"/>
              <a:ext cx="4884016" cy="2414894"/>
            </a:xfrm>
            <a:prstGeom prst="triangle">
              <a:avLst/>
            </a:prstGeom>
            <a:solidFill>
              <a:srgbClr val="82D8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568D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8362768" y="4757221"/>
            <a:ext cx="781232" cy="386279"/>
            <a:chOff x="4956670" y="4443106"/>
            <a:chExt cx="4884016" cy="2414894"/>
          </a:xfrm>
        </p:grpSpPr>
        <p:sp>
          <p:nvSpPr>
            <p:cNvPr id="25" name="等腰三角形 24"/>
            <p:cNvSpPr/>
            <p:nvPr/>
          </p:nvSpPr>
          <p:spPr>
            <a:xfrm>
              <a:off x="4956670" y="4443106"/>
              <a:ext cx="4884016" cy="2414894"/>
            </a:xfrm>
            <a:prstGeom prst="triangle">
              <a:avLst/>
            </a:prstGeom>
            <a:solidFill>
              <a:srgbClr val="82D8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568D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文本框 28"/>
          <p:cNvSpPr txBox="1"/>
          <p:nvPr/>
        </p:nvSpPr>
        <p:spPr>
          <a:xfrm>
            <a:off x="1121862" y="1491630"/>
            <a:ext cx="5322346" cy="991870"/>
          </a:xfrm>
          <a:prstGeom prst="rect">
            <a:avLst/>
          </a:prstGeom>
          <a:noFill/>
        </p:spPr>
        <p:txBody>
          <a:bodyPr wrap="square" lIns="68580" tIns="34290" rIns="68580" bIns="34290" rtlCol="0">
            <a:spAutoFit/>
          </a:bodyPr>
          <a:lstStyle/>
          <a:p>
            <a:pPr>
              <a:lnSpc>
                <a:spcPct val="150000"/>
              </a:lnSpc>
            </a:pPr>
            <a:r>
              <a:rPr lang="zh-CN" altLang="en-US" sz="4000" b="1" dirty="0">
                <a:solidFill>
                  <a:srgbClr val="568D11"/>
                </a:solidFill>
                <a:latin typeface="微软雅黑" panose="020B0503020204020204" pitchFamily="34" charset="-122"/>
                <a:ea typeface="微软雅黑" panose="020B0503020204020204" pitchFamily="34" charset="-122"/>
              </a:rPr>
              <a:t>感谢各位老师批评指正！</a:t>
            </a:r>
            <a:endParaRPr lang="zh-CN" altLang="en-US" sz="4000" b="1" dirty="0">
              <a:solidFill>
                <a:srgbClr val="568D11"/>
              </a:solidFill>
              <a:latin typeface="微软雅黑" panose="020B0503020204020204" pitchFamily="34" charset="-122"/>
              <a:ea typeface="微软雅黑" panose="020B0503020204020204" pitchFamily="34" charset="-122"/>
            </a:endParaRPr>
          </a:p>
        </p:txBody>
      </p:sp>
      <p:sp>
        <p:nvSpPr>
          <p:cNvPr id="31" name="等腰三角形 26"/>
          <p:cNvSpPr/>
          <p:nvPr/>
        </p:nvSpPr>
        <p:spPr>
          <a:xfrm>
            <a:off x="1034647" y="3006547"/>
            <a:ext cx="851351" cy="506643"/>
          </a:xfrm>
          <a:custGeom>
            <a:avLst/>
            <a:gdLst>
              <a:gd name="connsiteX0" fmla="*/ 0 w 1203469"/>
              <a:gd name="connsiteY0" fmla="*/ 1037474 h 1037474"/>
              <a:gd name="connsiteX1" fmla="*/ 601735 w 1203469"/>
              <a:gd name="connsiteY1" fmla="*/ 0 h 1037474"/>
              <a:gd name="connsiteX2" fmla="*/ 1203469 w 1203469"/>
              <a:gd name="connsiteY2" fmla="*/ 1037474 h 1037474"/>
              <a:gd name="connsiteX3" fmla="*/ 0 w 1203469"/>
              <a:gd name="connsiteY3" fmla="*/ 1037474 h 1037474"/>
              <a:gd name="connsiteX0-1" fmla="*/ 0 w 1736869"/>
              <a:gd name="connsiteY0-2" fmla="*/ 1037474 h 1037474"/>
              <a:gd name="connsiteX1-3" fmla="*/ 601735 w 1736869"/>
              <a:gd name="connsiteY1-4" fmla="*/ 0 h 1037474"/>
              <a:gd name="connsiteX2-5" fmla="*/ 1736869 w 1736869"/>
              <a:gd name="connsiteY2-6" fmla="*/ 294524 h 1037474"/>
              <a:gd name="connsiteX3-7" fmla="*/ 0 w 1736869"/>
              <a:gd name="connsiteY3-8" fmla="*/ 1037474 h 1037474"/>
              <a:gd name="connsiteX0-9" fmla="*/ 369815 w 1135134"/>
              <a:gd name="connsiteY0-10" fmla="*/ 675524 h 675524"/>
              <a:gd name="connsiteX1-11" fmla="*/ 0 w 1135134"/>
              <a:gd name="connsiteY1-12" fmla="*/ 0 h 675524"/>
              <a:gd name="connsiteX2-13" fmla="*/ 1135134 w 1135134"/>
              <a:gd name="connsiteY2-14" fmla="*/ 294524 h 675524"/>
              <a:gd name="connsiteX3-15" fmla="*/ 369815 w 1135134"/>
              <a:gd name="connsiteY3-16" fmla="*/ 675524 h 675524"/>
            </a:gdLst>
            <a:ahLst/>
            <a:cxnLst>
              <a:cxn ang="0">
                <a:pos x="connsiteX0-1" y="connsiteY0-2"/>
              </a:cxn>
              <a:cxn ang="0">
                <a:pos x="connsiteX1-3" y="connsiteY1-4"/>
              </a:cxn>
              <a:cxn ang="0">
                <a:pos x="connsiteX2-5" y="connsiteY2-6"/>
              </a:cxn>
              <a:cxn ang="0">
                <a:pos x="connsiteX3-7" y="connsiteY3-8"/>
              </a:cxn>
            </a:cxnLst>
            <a:rect l="l" t="t" r="r" b="b"/>
            <a:pathLst>
              <a:path w="1135134" h="675524">
                <a:moveTo>
                  <a:pt x="369815" y="675524"/>
                </a:moveTo>
                <a:lnTo>
                  <a:pt x="0" y="0"/>
                </a:lnTo>
                <a:lnTo>
                  <a:pt x="1135134" y="294524"/>
                </a:lnTo>
                <a:lnTo>
                  <a:pt x="369815" y="6755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5" name="等腰三角形 26"/>
          <p:cNvSpPr/>
          <p:nvPr/>
        </p:nvSpPr>
        <p:spPr>
          <a:xfrm rot="5400000">
            <a:off x="265949" y="3103290"/>
            <a:ext cx="531270" cy="601918"/>
          </a:xfrm>
          <a:custGeom>
            <a:avLst/>
            <a:gdLst>
              <a:gd name="connsiteX0" fmla="*/ 0 w 1203469"/>
              <a:gd name="connsiteY0" fmla="*/ 1037474 h 1037474"/>
              <a:gd name="connsiteX1" fmla="*/ 601735 w 1203469"/>
              <a:gd name="connsiteY1" fmla="*/ 0 h 1037474"/>
              <a:gd name="connsiteX2" fmla="*/ 1203469 w 1203469"/>
              <a:gd name="connsiteY2" fmla="*/ 1037474 h 1037474"/>
              <a:gd name="connsiteX3" fmla="*/ 0 w 1203469"/>
              <a:gd name="connsiteY3" fmla="*/ 1037474 h 1037474"/>
              <a:gd name="connsiteX0-1" fmla="*/ 0 w 1736869"/>
              <a:gd name="connsiteY0-2" fmla="*/ 1037474 h 1037474"/>
              <a:gd name="connsiteX1-3" fmla="*/ 601735 w 1736869"/>
              <a:gd name="connsiteY1-4" fmla="*/ 0 h 1037474"/>
              <a:gd name="connsiteX2-5" fmla="*/ 1736869 w 1736869"/>
              <a:gd name="connsiteY2-6" fmla="*/ 294524 h 1037474"/>
              <a:gd name="connsiteX3-7" fmla="*/ 0 w 1736869"/>
              <a:gd name="connsiteY3-8" fmla="*/ 1037474 h 1037474"/>
              <a:gd name="connsiteX0-9" fmla="*/ 369815 w 1135134"/>
              <a:gd name="connsiteY0-10" fmla="*/ 675524 h 675524"/>
              <a:gd name="connsiteX1-11" fmla="*/ 0 w 1135134"/>
              <a:gd name="connsiteY1-12" fmla="*/ 0 h 675524"/>
              <a:gd name="connsiteX2-13" fmla="*/ 1135134 w 1135134"/>
              <a:gd name="connsiteY2-14" fmla="*/ 294524 h 675524"/>
              <a:gd name="connsiteX3-15" fmla="*/ 369815 w 1135134"/>
              <a:gd name="connsiteY3-16" fmla="*/ 675524 h 675524"/>
              <a:gd name="connsiteX0-17" fmla="*/ 369815 w 1135134"/>
              <a:gd name="connsiteY0-18" fmla="*/ 675524 h 675524"/>
              <a:gd name="connsiteX1-19" fmla="*/ 0 w 1135134"/>
              <a:gd name="connsiteY1-20" fmla="*/ 0 h 675524"/>
              <a:gd name="connsiteX2-21" fmla="*/ 1135134 w 1135134"/>
              <a:gd name="connsiteY2-22" fmla="*/ 391312 h 675524"/>
              <a:gd name="connsiteX3-23" fmla="*/ 369815 w 1135134"/>
              <a:gd name="connsiteY3-24" fmla="*/ 675524 h 675524"/>
              <a:gd name="connsiteX0-25" fmla="*/ 369815 w 1199659"/>
              <a:gd name="connsiteY0-26" fmla="*/ 675524 h 1359189"/>
              <a:gd name="connsiteX1-27" fmla="*/ 0 w 1199659"/>
              <a:gd name="connsiteY1-28" fmla="*/ 0 h 1359189"/>
              <a:gd name="connsiteX2-29" fmla="*/ 1199659 w 1199659"/>
              <a:gd name="connsiteY2-30" fmla="*/ 1359189 h 1359189"/>
              <a:gd name="connsiteX3-31" fmla="*/ 369815 w 1199659"/>
              <a:gd name="connsiteY3-32" fmla="*/ 675524 h 1359189"/>
            </a:gdLst>
            <a:ahLst/>
            <a:cxnLst>
              <a:cxn ang="0">
                <a:pos x="connsiteX0-1" y="connsiteY0-2"/>
              </a:cxn>
              <a:cxn ang="0">
                <a:pos x="connsiteX1-3" y="connsiteY1-4"/>
              </a:cxn>
              <a:cxn ang="0">
                <a:pos x="connsiteX2-5" y="connsiteY2-6"/>
              </a:cxn>
              <a:cxn ang="0">
                <a:pos x="connsiteX3-7" y="connsiteY3-8"/>
              </a:cxn>
            </a:cxnLst>
            <a:rect l="l" t="t" r="r" b="b"/>
            <a:pathLst>
              <a:path w="1199659" h="1359189">
                <a:moveTo>
                  <a:pt x="369815" y="675524"/>
                </a:moveTo>
                <a:lnTo>
                  <a:pt x="0" y="0"/>
                </a:lnTo>
                <a:lnTo>
                  <a:pt x="1199659" y="1359189"/>
                </a:lnTo>
                <a:lnTo>
                  <a:pt x="369815" y="6755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6" name="等腰三角形 26"/>
          <p:cNvSpPr/>
          <p:nvPr/>
        </p:nvSpPr>
        <p:spPr>
          <a:xfrm rot="8958318">
            <a:off x="1313552" y="3687514"/>
            <a:ext cx="207867" cy="123703"/>
          </a:xfrm>
          <a:custGeom>
            <a:avLst/>
            <a:gdLst>
              <a:gd name="connsiteX0" fmla="*/ 0 w 1203469"/>
              <a:gd name="connsiteY0" fmla="*/ 1037474 h 1037474"/>
              <a:gd name="connsiteX1" fmla="*/ 601735 w 1203469"/>
              <a:gd name="connsiteY1" fmla="*/ 0 h 1037474"/>
              <a:gd name="connsiteX2" fmla="*/ 1203469 w 1203469"/>
              <a:gd name="connsiteY2" fmla="*/ 1037474 h 1037474"/>
              <a:gd name="connsiteX3" fmla="*/ 0 w 1203469"/>
              <a:gd name="connsiteY3" fmla="*/ 1037474 h 1037474"/>
              <a:gd name="connsiteX0-1" fmla="*/ 0 w 1736869"/>
              <a:gd name="connsiteY0-2" fmla="*/ 1037474 h 1037474"/>
              <a:gd name="connsiteX1-3" fmla="*/ 601735 w 1736869"/>
              <a:gd name="connsiteY1-4" fmla="*/ 0 h 1037474"/>
              <a:gd name="connsiteX2-5" fmla="*/ 1736869 w 1736869"/>
              <a:gd name="connsiteY2-6" fmla="*/ 294524 h 1037474"/>
              <a:gd name="connsiteX3-7" fmla="*/ 0 w 1736869"/>
              <a:gd name="connsiteY3-8" fmla="*/ 1037474 h 1037474"/>
              <a:gd name="connsiteX0-9" fmla="*/ 369815 w 1135134"/>
              <a:gd name="connsiteY0-10" fmla="*/ 675524 h 675524"/>
              <a:gd name="connsiteX1-11" fmla="*/ 0 w 1135134"/>
              <a:gd name="connsiteY1-12" fmla="*/ 0 h 675524"/>
              <a:gd name="connsiteX2-13" fmla="*/ 1135134 w 1135134"/>
              <a:gd name="connsiteY2-14" fmla="*/ 294524 h 675524"/>
              <a:gd name="connsiteX3-15" fmla="*/ 369815 w 1135134"/>
              <a:gd name="connsiteY3-16" fmla="*/ 675524 h 675524"/>
            </a:gdLst>
            <a:ahLst/>
            <a:cxnLst>
              <a:cxn ang="0">
                <a:pos x="connsiteX0-1" y="connsiteY0-2"/>
              </a:cxn>
              <a:cxn ang="0">
                <a:pos x="connsiteX1-3" y="connsiteY1-4"/>
              </a:cxn>
              <a:cxn ang="0">
                <a:pos x="connsiteX2-5" y="connsiteY2-6"/>
              </a:cxn>
              <a:cxn ang="0">
                <a:pos x="connsiteX3-7" y="connsiteY3-8"/>
              </a:cxn>
            </a:cxnLst>
            <a:rect l="l" t="t" r="r" b="b"/>
            <a:pathLst>
              <a:path w="1135134" h="675524">
                <a:moveTo>
                  <a:pt x="369815" y="675524"/>
                </a:moveTo>
                <a:lnTo>
                  <a:pt x="0" y="0"/>
                </a:lnTo>
                <a:lnTo>
                  <a:pt x="1135134" y="294524"/>
                </a:lnTo>
                <a:lnTo>
                  <a:pt x="369815" y="6755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ppt_x"/>
                                          </p:val>
                                        </p:tav>
                                        <p:tav tm="100000">
                                          <p:val>
                                            <p:strVal val="#ppt_x"/>
                                          </p:val>
                                        </p:tav>
                                      </p:tavLst>
                                    </p:anim>
                                    <p:anim calcmode="lin" valueType="num">
                                      <p:cBhvr additive="base">
                                        <p:cTn id="13" dur="500" fill="hold"/>
                                        <p:tgtEl>
                                          <p:spTgt spid="1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ppt_x"/>
                                          </p:val>
                                        </p:tav>
                                        <p:tav tm="100000">
                                          <p:val>
                                            <p:strVal val="#ppt_x"/>
                                          </p:val>
                                        </p:tav>
                                      </p:tavLst>
                                    </p:anim>
                                    <p:anim calcmode="lin" valueType="num">
                                      <p:cBhvr additive="base">
                                        <p:cTn id="23" dur="500" fill="hold"/>
                                        <p:tgtEl>
                                          <p:spTgt spid="2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ppt_x"/>
                                          </p:val>
                                        </p:tav>
                                        <p:tav tm="100000">
                                          <p:val>
                                            <p:strVal val="#ppt_x"/>
                                          </p:val>
                                        </p:tav>
                                      </p:tavLst>
                                    </p:anim>
                                    <p:anim calcmode="lin" valueType="num">
                                      <p:cBhvr additive="base">
                                        <p:cTn id="28" dur="500" fill="hold"/>
                                        <p:tgtEl>
                                          <p:spTgt spid="2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29"/>
                                        </p:tgtEl>
                                        <p:attrNameLst>
                                          <p:attrName>style.visibility</p:attrName>
                                        </p:attrNameLst>
                                      </p:cBhvr>
                                      <p:to>
                                        <p:strVal val="visible"/>
                                      </p:to>
                                    </p:set>
                                    <p:anim calcmode="lin" valueType="num">
                                      <p:cBhvr>
                                        <p:cTn id="32"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29"/>
                                        </p:tgtEl>
                                        <p:attrNameLst>
                                          <p:attrName>ppt_y</p:attrName>
                                        </p:attrNameLst>
                                      </p:cBhvr>
                                      <p:tavLst>
                                        <p:tav tm="0">
                                          <p:val>
                                            <p:strVal val="#ppt_y"/>
                                          </p:val>
                                        </p:tav>
                                        <p:tav tm="100000">
                                          <p:val>
                                            <p:strVal val="#ppt_y"/>
                                          </p:val>
                                        </p:tav>
                                      </p:tavLst>
                                    </p:anim>
                                    <p:anim calcmode="lin" valueType="num">
                                      <p:cBhvr>
                                        <p:cTn id="34"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tags/tag1.xml><?xml version="1.0" encoding="utf-8"?>
<p:tagLst xmlns:p="http://schemas.openxmlformats.org/presentationml/2006/main">
  <p:tag name="KSO_WM_DIAGRAM_VIRTUALLY_FRAME" val="{&quot;height&quot;:276.0682677165354,&quot;left&quot;:320.8,&quot;top&quot;:88.2896062992126,&quot;width&quot;:354.1549606299212}"/>
</p:tagLst>
</file>

<file path=ppt/tags/tag2.xml><?xml version="1.0" encoding="utf-8"?>
<p:tagLst xmlns:p="http://schemas.openxmlformats.org/presentationml/2006/main">
  <p:tag name="KSO_WM_DIAGRAM_VIRTUALLY_FRAME" val="{&quot;height&quot;:276.0682677165354,&quot;left&quot;:320.8,&quot;top&quot;:88.2896062992126,&quot;width&quot;:354.1549606299212}"/>
</p:tagLst>
</file>

<file path=ppt/tags/tag3.xml><?xml version="1.0" encoding="utf-8"?>
<p:tagLst xmlns:p="http://schemas.openxmlformats.org/presentationml/2006/main">
  <p:tag name="KSO_WM_DIAGRAM_VIRTUALLY_FRAME" val="{&quot;height&quot;:276.0682677165354,&quot;left&quot;:320.8,&quot;top&quot;:88.2896062992126,&quot;width&quot;:354.1549606299212}"/>
</p:tagLst>
</file>

<file path=ppt/tags/tag4.xml><?xml version="1.0" encoding="utf-8"?>
<p:tagLst xmlns:p="http://schemas.openxmlformats.org/presentationml/2006/main">
  <p:tag name="KSO_WM_DIAGRAM_VIRTUALLY_FRAME" val="{&quot;height&quot;:276.0682677165354,&quot;left&quot;:320.8,&quot;top&quot;:88.2896062992126,&quot;width&quot;:354.1549606299212}"/>
</p:tagLst>
</file>

<file path=ppt/tags/tag5.xml><?xml version="1.0" encoding="utf-8"?>
<p:tagLst xmlns:p="http://schemas.openxmlformats.org/presentationml/2006/main">
  <p:tag name="ISPRING_PRESENTATION_TITLE" val="绿色清新毕业论文"/>
  <p:tag name="commondata" val="eyJoZGlkIjoiMTQwZjNlNzQwMGE1YWNjNTM4MzRhMTNjNzk5MDQyOGIifQ=="/>
</p:tagLst>
</file>

<file path=ppt/theme/theme1.xml><?xml version="1.0" encoding="utf-8"?>
<a:theme xmlns:a="http://schemas.openxmlformats.org/drawingml/2006/main" name="Office 主题​​">
  <a:themeElements>
    <a:clrScheme name="蓝色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1239</Words>
  <Application>WPS 演示</Application>
  <PresentationFormat>全屏显示(16:9)</PresentationFormat>
  <Paragraphs>85</Paragraphs>
  <Slides>9</Slides>
  <Notes>28</Notes>
  <HiddenSlides>0</HiddenSlides>
  <MMClips>0</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9</vt:i4>
      </vt:variant>
    </vt:vector>
  </HeadingPairs>
  <TitlesOfParts>
    <vt:vector size="34" baseType="lpstr">
      <vt:lpstr>Arial</vt:lpstr>
      <vt:lpstr>宋体</vt:lpstr>
      <vt:lpstr>Wingdings</vt:lpstr>
      <vt:lpstr>微软雅黑</vt:lpstr>
      <vt:lpstr>Impact</vt:lpstr>
      <vt:lpstr>Segoe UI Light</vt:lpstr>
      <vt:lpstr>Arial Unicode MS</vt:lpstr>
      <vt:lpstr>Segoe UI</vt:lpstr>
      <vt:lpstr>Calibri</vt:lpstr>
      <vt:lpstr>Arial Unicode MS</vt:lpstr>
      <vt:lpstr>Gill Sans</vt:lpstr>
      <vt:lpstr>Gill Sans MT</vt:lpstr>
      <vt:lpstr>Lato Light</vt:lpstr>
      <vt:lpstr>Agency FB</vt:lpstr>
      <vt:lpstr>Trebuchet MS</vt:lpstr>
      <vt:lpstr>HelveticaNeue LT 43 LightEx</vt:lpstr>
      <vt:lpstr>Bebas Neue</vt:lpstr>
      <vt:lpstr>Helvetica Light</vt:lpstr>
      <vt:lpstr>Arial</vt:lpstr>
      <vt:lpstr>Oswald Light</vt:lpstr>
      <vt:lpstr>Kontrapunkt Bob Bold</vt:lpstr>
      <vt:lpstr>书体坊米芾体</vt:lpstr>
      <vt:lpstr>书体坊硬笔行书3500</vt:lpstr>
      <vt:lpstr>方正隶书_GBK</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绿色清新毕业论文</dc:title>
  <dc:creator>第一PPT模板网：www.1ppt.com</dc:creator>
  <cp:keywords>第一PPT模板网：www.1ppt.com</cp:keywords>
  <cp:lastModifiedBy>Administrator</cp:lastModifiedBy>
  <cp:revision>38</cp:revision>
  <dcterms:created xsi:type="dcterms:W3CDTF">2014-09-01T14:19:00Z</dcterms:created>
  <dcterms:modified xsi:type="dcterms:W3CDTF">2024-06-05T06:54:30Z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2089C06F986A47EFB938C09A1245BF5C_13</vt:lpwstr>
  </property>
  <property fmtid="{D5CDD505-2E9C-101B-9397-08002B2CF9AE}" pid="3" name="KSOProductBuildVer">
    <vt:lpwstr>2052-12.1.0.16929</vt:lpwstr>
  </property>
</Properties>
</file>