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32" r:id="rId1"/>
    <p:sldMasterId id="2147483969" r:id="rId2"/>
  </p:sldMasterIdLst>
  <p:notesMasterIdLst>
    <p:notesMasterId r:id="rId3"/>
  </p:notesMasterIdLst>
  <p:sldIdLst>
    <p:sldId id="393" r:id="rId4"/>
    <p:sldId id="397" r:id="rId5"/>
    <p:sldId id="400" r:id="rId6"/>
    <p:sldId id="403" r:id="rId7"/>
    <p:sldId id="409" r:id="rId9"/>
    <p:sldId id="412" r:id="rId10"/>
    <p:sldId id="415" r:id="rId11"/>
    <p:sldId id="418" r:id="rId12"/>
    <p:sldId id="424" r:id="rId14"/>
    <p:sldId id="427" r:id="rId15"/>
    <p:sldId id="430" r:id="rId16"/>
    <p:sldId id="433" r:id="rId17"/>
    <p:sldId id="436" r:id="rId18"/>
    <p:sldId id="442" r:id="rId20"/>
    <p:sldId id="445" r:id="rId21"/>
    <p:sldId id="448" r:id="rId22"/>
    <p:sldId id="451" r:id="rId23"/>
    <p:sldId id="454" r:id="rId24"/>
    <p:sldId id="460" r:id="rId26"/>
    <p:sldId id="463" r:id="rId27"/>
    <p:sldId id="466" r:id="rId28"/>
    <p:sldId id="469" r:id="rId29"/>
    <p:sldId id="475" r:id="rId31"/>
    <p:sldId id="478" r:id="rId32"/>
    <p:sldId id="481" r:id="rId33"/>
    <p:sldId id="484" r:id="rId34"/>
    <p:sldId id="487" r:id="rId35"/>
    <p:sldId id="493" r:id="rId37"/>
    <p:sldId id="496" r:id="rId38"/>
    <p:sldId id="499" r:id="rId39"/>
    <p:sldId id="502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推进企业跨国经营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跨国经营的背景与意义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跨国经营的策略与路径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跨国经营的风险与挑战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跨国经营的案例分析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推进企业跨国经营的建议与措施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跨国经营的背景与意义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全球化趋势下的跨国经营</a:t>
            </a:r>
            <a:endParaRPr altLang="en-US" lang="zh-CN"/>
          </a:p>
        </p:txBody>
      </p:sp>
      <p:sp>
        <p:nvSpPr>
          <p:cNvPr id="10489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跨国经营的意义与作用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跨国经营的挑战与机遇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全球化趋势的背景与影响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跨国经营的概念与特点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企业跨国经营的必要性</a:t>
            </a:r>
            <a:endParaRPr altLang="en-US" lang="zh-CN"/>
          </a:p>
        </p:txBody>
      </p:sp>
      <p:sp>
        <p:nvSpPr>
          <p:cNvPr id="10489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拓展市场空间，提高市场份额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获取优质资源，降低成本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提升品牌影响力，增强竞争力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适应全球经济一体化趋势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跨国经营对企业发展的影响</a:t>
            </a:r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拓展市场空间：通过跨国经营，企业可以拓展国际市场，增加销售渠道和客户群体，提高市场份额和盈利能力。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获取优质资源：跨国经营可以帮助企业获取全球范围内的优质资源，包括原材料、技术和人才等，降低生产成本，提高产品质量和市场竞争力。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提升品牌形象：跨国经营可以提升企业的品牌形象和知名度，增加消费者对品牌的信任和认可，提高品牌价值和市场影响力。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促进技术创新：跨国经营可以促进企业技术创新和研发能力的提升，推动企业不断推出新产品和新技术，提高企业的核心竞争力和市场地位。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跨国经营的策略与路径</a:t>
            </a:r>
            <a:endParaRPr altLang="en-US" lang="zh-CN"/>
          </a:p>
        </p:txBody>
      </p:sp>
      <p:sp>
        <p:nvSpPr>
          <p:cNvPr id="104906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制定跨国经营战略</a:t>
            </a:r>
            <a:endParaRPr altLang="en-US" lang="zh-CN"/>
          </a:p>
        </p:txBody>
      </p:sp>
      <p:sp>
        <p:nvSpPr>
          <p:cNvPr id="1049114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6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18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明确经营目标：确定跨国经营的目的和预期收益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2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4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深入市场调研：了解目标市场的需求、竞争态势和法律法规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8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0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制定经营策略：根据市场调研结果，制定相应的产品、价格、渠道和促销策略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4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6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建立组织架构：搭建适应跨国经营需要的组织架构，明确各部门职责和权限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0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2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完善管理制度：建立完善的管理制度，包括财务管理、人力资源管理、供应链管理等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6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8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加强风险管理：识别和评估潜在风险，制定相应的风险应对措施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选择合适的跨国经营模式</a:t>
            </a:r>
            <a:endParaRPr altLang="en-US" lang="zh-CN"/>
          </a:p>
        </p:txBody>
      </p:sp>
      <p:sp>
        <p:nvSpPr>
          <p:cNvPr id="1049184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绿地投资模式：在目标国家设立新企业，拥有全部或部分股权，实现业务拓展。</a:t>
            </a:r>
            <a:endParaRPr altLang="en-US" lang="zh-CN"/>
          </a:p>
          <a:p>
            <a:r>
              <a:rPr altLang="en-US" lang="zh-CN"/>
              <a:t>跨国并购模式：通过收购目标国家的现有企业，快速获得市场份额和资源。</a:t>
            </a:r>
            <a:endParaRPr altLang="en-US" lang="zh-CN"/>
          </a:p>
          <a:p>
            <a:r>
              <a:rPr altLang="en-US" lang="zh-CN"/>
              <a:t>合资合作模式：与目标国家的企业合作，共同出资设立新企业，实现资源共享和优势互补。</a:t>
            </a:r>
            <a:endParaRPr altLang="en-US" lang="zh-CN"/>
          </a:p>
          <a:p>
            <a:r>
              <a:rPr altLang="en-US" lang="zh-CN"/>
              <a:t>特许经营模式：授权目标国家的企业使用本企业的商标、专利等，实现品牌扩张和市场拓展。</a:t>
            </a:r>
            <a:endParaRPr altLang="en-US" lang="zh-CN"/>
          </a:p>
          <a:p>
            <a:r>
              <a:rPr altLang="en-US" lang="zh-CN"/>
              <a:t>战略联盟模式：与目标国家的企业建立长期合作关系，共同开发新产品、新技术和新市场。  以上是选择合适的跨国经营模式的几种方式，企业可以根据自身情况和目标国家的特点选择适合的模式。</a:t>
            </a:r>
            <a:endParaRPr altLang="en-US" lang="zh-CN"/>
          </a:p>
          <a:p>
            <a:pPr lvl="1"/>
            <a:r>
              <a:rPr altLang="en-US" lang="zh-CN"/>
              <a:t>以上是选择合适的跨国经营模式的几种方式，企业可以根据自身情况和目标国家的特点选择适合的模式。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建立跨国经营团队</a:t>
            </a:r>
            <a:endParaRPr altLang="en-US" lang="zh-CN"/>
          </a:p>
        </p:txBody>
      </p:sp>
      <p:sp>
        <p:nvSpPr>
          <p:cNvPr id="10492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建立激励机制：激发团队成员的积极性和创造力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加强团队建设：增强团队凝聚力和执行力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组建专业团队：具备国际化视野和跨文化沟通能力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培训与选拔：提升团队成员的跨国经营能力和素质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加强跨国企业文化建设</a:t>
            </a:r>
            <a:endParaRPr altLang="en-US" lang="zh-CN"/>
          </a:p>
        </p:txBody>
      </p:sp>
      <p:sp>
        <p:nvSpPr>
          <p:cNvPr id="10492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明确企业愿景和价值观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加强跨文化沟通与培训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营造包容开放的企业氛围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建立共同的行为准则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跨国经营的风险与挑战</a:t>
            </a:r>
            <a:endParaRPr altLang="en-US" lang="zh-CN"/>
          </a:p>
        </p:txBody>
      </p:sp>
      <p:sp>
        <p:nvSpPr>
          <p:cNvPr id="10493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政治风险</a:t>
            </a:r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政治稳定性：评估东道国政治稳定性，避免政权更迭、社会动荡等风险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政策法规：了解东道国政策法规，遵守当地法律法规，避免法律纠纷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贸易保护主义：应对东道国贸易保护主义，降低市场准入和贸易壁垒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文化差异：尊重当地文化习俗，避免文化冲突和误解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经济风险</a:t>
            </a:r>
            <a:endParaRPr altLang="en-US" lang="zh-CN"/>
          </a:p>
        </p:txBody>
      </p:sp>
      <p:sp>
        <p:nvSpPr>
          <p:cNvPr id="10494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汇率波动：跨国经营涉及不同货币的交易，汇率波动可能导致经济损失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通货膨胀：目标市场的通货膨胀可能导致成本上升，影响盈利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市场需求变化：目标市场的需求变化可能导致产品滞销，影响销售收入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政策风险：目标市场的政策变化可能导致经营受阻，影响业务发展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文化差异挑战</a:t>
            </a:r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语言障碍：跨国经营中，语言差异可能导致沟通不畅，影响业务开展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文化差异：不同国家文化背景、价值观、思维方式等差异，可能引发误解和冲突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法律风险：不同国家法律法规、政策规定等差异，可能增加企业跨国经营的法律风险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人才流失：跨国经营中，人才流失问题可能更加突出，影响企业稳定发展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法律风险</a:t>
            </a:r>
            <a:endParaRPr altLang="en-US" lang="zh-CN"/>
          </a:p>
        </p:txBody>
      </p:sp>
      <p:sp>
        <p:nvSpPr>
          <p:cNvPr id="10495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不同国家法律制度的差异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跨国经营中可能面临的法律诉讼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跨国经营中如何遵守当地法律法规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跨国经营的案例分析</a:t>
            </a:r>
            <a:endParaRPr altLang="en-US" lang="zh-CN"/>
          </a:p>
        </p:txBody>
      </p:sp>
      <p:sp>
        <p:nvSpPr>
          <p:cNvPr id="104960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成功跨国经营案例</a:t>
            </a:r>
            <a:endParaRPr altLang="en-US" lang="zh-CN"/>
          </a:p>
        </p:txBody>
      </p:sp>
      <p:sp>
        <p:nvSpPr>
          <p:cNvPr id="10496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阿里巴巴的跨国经营：利用互联网平台，实现全球化布局和商业模式创新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华为的跨国经营：通过技术创新和品牌建设，成功拓展海外市场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腾讯的跨国经营：通过投资和合作，拓展海外业务，实现全球化战略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小米的跨国经营：以性价比和创新为优势，快速占领海外市场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失败跨国经营案例</a:t>
            </a:r>
            <a:endParaRPr altLang="en-US" lang="zh-CN"/>
          </a:p>
        </p:txBody>
      </p:sp>
      <p:sp>
        <p:nvSpPr>
          <p:cNvPr id="10497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案例二：某企业在跨国并购中，由于对目标企业了解不够深入，导致并购后整合困难，最终失败。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案例一：某企业在海外市场扩张中，由于对当地市场和文化了解不足，导致产品定位不准确，最终失败。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案例三：某企业在跨国投资中，由于对当地政策法规了解不足，导致投资风险增加，最终失败。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案例四：某企业在跨国经营中，由于对当地人才和文化整合不够重视，导致人才流失严重，最终失败。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案例分析总结与启示</a:t>
            </a:r>
            <a:endParaRPr altLang="en-US" lang="zh-CN"/>
          </a:p>
        </p:txBody>
      </p:sp>
      <p:sp>
        <p:nvSpPr>
          <p:cNvPr id="10497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案例分析：总结跨国经营的案例，包括企业背景、市场环境、经营策略等方面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启示：从案例中提炼出跨国经营的成功经验和教训，为其他企业提供参考和借鉴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未来展望：分析跨国经营的趋势和未来发展方向，为企业制定跨国经营战略提供参考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结论：总结案例分析的主要观点和结论，强调跨国经营的重要性和意义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推进企业跨国经营的建议与措施</a:t>
            </a:r>
            <a:endParaRPr altLang="en-US" lang="zh-CN"/>
          </a:p>
        </p:txBody>
      </p:sp>
      <p:sp>
        <p:nvSpPr>
          <p:cNvPr id="104979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498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完善法律法规体系，保障企业合法权益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制定跨国经营政策，明确发展目标与战略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加大财政、税收等政策支持力度，降低企业跨国经营成本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加强行业协会、中介机构等社会组织作用，提供专业服务与支持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提高企业自身实力与竞争力</a:t>
            </a:r>
            <a:endParaRPr altLang="en-US" lang="zh-CN"/>
          </a:p>
        </p:txBody>
      </p:sp>
      <p:sp>
        <p:nvSpPr>
          <p:cNvPr id="10499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加大技术研发和创新投入，提高产品质量和技术水平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加强品牌建设和市场营销，提高品牌知名度和美誉度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优化组织结构和人力资源管理，提高企业运营效率和员工素质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推进国际化战略和跨国经营，拓展海外市场和资源渠道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9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参与国际标准制定和规则制定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建立跨国经营战略联盟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加强与国际企业的合作与交流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推动国际间的经济合作与贸易往来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建立完善的风险防范机制</a:t>
            </a:r>
            <a:endParaRPr altLang="en-US" lang="zh-CN"/>
          </a:p>
        </p:txBody>
      </p:sp>
      <p:sp>
        <p:nvSpPr>
          <p:cNvPr id="10500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识别和评估风险：对跨国经营可能面临的风险进行识别和评估，包括政治风险、经济风险、文化风险等。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制定风险管理策略：根据风险评估结果，制定相应的风险管理策略，包括风险规避、风险降低、风险转移等。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建立风险防范机制：建立完善的风险防范机制，包括建立风险预警系统、制定应急预案、加强风险监控等。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提高风险管理能力：加强风险管理人员的培训和学习，提高企业的风险管理能力，确保企业跨国经营的顺利进行。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09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跨国经营的未来发展趋势</a:t>
            </a:r>
            <a:endParaRPr altLang="en-US" lang="zh-CN"/>
          </a:p>
        </p:txBody>
      </p:sp>
      <p:sp>
        <p:nvSpPr>
          <p:cNvPr id="10501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数字化转型：利用数字技术提升跨国经营效率和质量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绿色发展：推动可持续发展，关注环保和社会责任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本地化战略：深入了解当地市场需求和文化，实现本土化经营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创新驱动：加强技术创新和商业模式创新，提升企业核心竞争力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全球合作：加强国际合作与交流，共同应对全球性挑战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企业跨国经营的机遇与挑战</a:t>
            </a:r>
            <a:endParaRPr altLang="en-US" lang="zh-CN"/>
          </a:p>
        </p:txBody>
      </p:sp>
      <p:sp>
        <p:nvSpPr>
          <p:cNvPr id="10502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机遇：拓展市场、获取资源、提升品牌、提高竞争力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挑战：文化差异、法律法规、贸易壁垒、汇率波动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应对策略：加强跨文化交流、遵守当地法律法规、建立风险防范机制、利用金融工具规避汇率波动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未来展望：随着全球化进程加速，企业跨国经营将成为常态，需要不断创新和适应变化，以实现可持续发展。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企业跨国经营的未来展望</a:t>
            </a:r>
            <a:endParaRPr altLang="en-US" lang="zh-CN"/>
          </a:p>
        </p:txBody>
      </p:sp>
      <p:sp>
        <p:nvSpPr>
          <p:cNvPr id="10502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全球化趋势下的跨国经营：随着全球化的加速发展，企业跨国经营将成为未来发展的重要趋势。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多元化市场拓展：企业将拓展多元化市场，开拓新的业务领域，以降低单一市场风险。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绿色可持续发展：企业跨国经营将注重绿色可持续发展，推动环保、低碳、循环经济等发展模式。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技术创新推动跨国经营：技术创新将为企业跨国经营提供更多机会和可能性，如数字化、智能化等。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3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2023-12-20T00:48:39Z</dcterms:created>
  <dcterms:modified xsi:type="dcterms:W3CDTF">2023-12-20T00:48:39Z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4d167f2a8d7043adbc9ea7a2c71ee1b3_21</vt:lpwstr>
  </property>
</Properties>
</file>