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684" r:id="rId1"/>
    <p:sldMasterId id="2147494721" r:id="rId2"/>
  </p:sldMasterIdLst>
  <p:notesMasterIdLst>
    <p:notesMasterId r:id="rId3"/>
  </p:notesMasterIdLst>
  <p:sldIdLst>
    <p:sldId id="4952" r:id="rId4"/>
    <p:sldId id="4956" r:id="rId5"/>
    <p:sldId id="4959" r:id="rId6"/>
    <p:sldId id="4962" r:id="rId7"/>
    <p:sldId id="4965" r:id="rId8"/>
    <p:sldId id="4968" r:id="rId9"/>
    <p:sldId id="4971" r:id="rId10"/>
    <p:sldId id="4974" r:id="rId11"/>
    <p:sldId id="4977" r:id="rId12"/>
    <p:sldId id="4980" r:id="rId13"/>
    <p:sldId id="4983" r:id="rId14"/>
    <p:sldId id="4986" r:id="rId15"/>
    <p:sldId id="4989" r:id="rId16"/>
    <p:sldId id="4992" r:id="rId17"/>
    <p:sldId id="4995" r:id="rId18"/>
    <p:sldId id="4998" r:id="rId19"/>
    <p:sldId id="5001" r:id="rId20"/>
    <p:sldId id="5004" r:id="rId21"/>
    <p:sldId id="5007" r:id="rId22"/>
    <p:sldId id="5010" r:id="rId23"/>
    <p:sldId id="5013" r:id="rId24"/>
    <p:sldId id="5016" r:id="rId25"/>
    <p:sldId id="5019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685" r:id="rId1"/>
    <p:sldLayoutId id="2147494686" r:id="rId2"/>
    <p:sldLayoutId id="2147494687" r:id="rId3"/>
    <p:sldLayoutId id="2147494688" r:id="rId4"/>
    <p:sldLayoutId id="2147494689" r:id="rId5"/>
    <p:sldLayoutId id="2147494690" r:id="rId6"/>
    <p:sldLayoutId id="2147494691" r:id="rId7"/>
    <p:sldLayoutId id="2147494692" r:id="rId8"/>
    <p:sldLayoutId id="2147494693" r:id="rId9"/>
    <p:sldLayoutId id="2147494694" r:id="rId10"/>
    <p:sldLayoutId id="21474946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722" r:id="rId1"/>
    <p:sldLayoutId id="2147494723" r:id="rId2"/>
    <p:sldLayoutId id="2147494724" r:id="rId3"/>
    <p:sldLayoutId id="2147494725" r:id="rId4"/>
    <p:sldLayoutId id="2147494726" r:id="rId5"/>
    <p:sldLayoutId id="2147494727" r:id="rId6"/>
    <p:sldLayoutId id="2147494728" r:id="rId7"/>
    <p:sldLayoutId id="2147494729" r:id="rId8"/>
    <p:sldLayoutId id="2147494730" r:id="rId9"/>
    <p:sldLayoutId id="2147494731" r:id="rId10"/>
    <p:sldLayoutId id="214749473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小学心理辅导与情感教育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小学心理辅导的重要性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小学情感教育的实施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小学心理辅导与情感教育的结合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小学心理辅导与情感教育的案例分析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未来小学心理辅导与情感教育的发展趋势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小学心理辅导的重要性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心理辅导对小学生成长的影响</a:t>
            </a:r>
            <a:endParaRPr altLang="en-US" lang="zh-CN"/>
          </a:p>
        </p:txBody>
      </p:sp>
      <p:sp>
        <p:nvSpPr>
          <p:cNvPr id="104893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提高心理素质：心理辅导有助于培养小学生的自信心、适应能力、情绪管理等心理素质，增强心理韧性。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预防心理问题：通过定期的心理辅导，可以及时发现和解决小学生的心理问题，预防心理障碍和行为问题。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促进学业发展：心理辅导有助于提高小学生的学习动力、注意力、记忆力等认知能力，进而提高学业成绩。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改善人际关系：心理辅导有助于培养小学生的沟通技巧、人际交往能力，改善与同学、老师和家长之间的关系。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心理辅导在教育体系中的地位</a:t>
            </a:r>
            <a:endParaRPr altLang="en-US" lang="zh-CN"/>
          </a:p>
        </p:txBody>
      </p:sp>
      <p:sp>
        <p:nvSpPr>
          <p:cNvPr id="10489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心理辅导是小学教育的重要组成部分，旨在帮助学生解决心理问题，促进其健康成长。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有效的心理辅导可以帮助小学生提高心理素质，增强其应对压力和困难的能力。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心理辅导有助于提高小学生的学习成绩和自信心，培养其积极的学习态度和良好的行为习惯。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心理辅导在教育体系中的地位日益受到重视，为小学生的全面发展提供有力支持。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心理辅导的常见问题与解决方法</a:t>
            </a:r>
            <a:endParaRPr altLang="en-US" lang="zh-CN"/>
          </a:p>
        </p:txBody>
      </p:sp>
      <p:sp>
        <p:nvSpPr>
          <p:cNvPr id="10490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常见问题：学生心理压力大，焦虑、抑郁等情绪问题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解决方法：开展心理健康教育，提供心理辅导和咨询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常见问题：家庭关系紧张，亲子沟通不畅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解决方法：加强家校合作，提供家庭教育和指导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小学情感教育的实施</a:t>
            </a:r>
            <a:endParaRPr altLang="en-US" lang="zh-CN"/>
          </a:p>
        </p:txBody>
      </p:sp>
      <p:sp>
        <p:nvSpPr>
          <p:cNvPr id="10490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情感教育的基本理念</a:t>
            </a:r>
            <a:endParaRPr altLang="en-US" lang="zh-CN"/>
          </a:p>
        </p:txBody>
      </p:sp>
      <p:sp>
        <p:nvSpPr>
          <p:cNvPr id="10491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情感教育是小学教育的重要组成部分，旨在培养学生的情感素养和情感表达能力。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情感教育关注学生的情感需求，通过积极的教育手段满足学生的情感需要，促进学生的情感发展。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情感教育强调情感与认知的相互促进，通过情感教育提高学生的认知水平，同时通过认知教育丰富学生的情感体验。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情感教育关注学生的个性差异和情感特点，根据学生的不同特点采取有针对性的教育方法，促进学生的个性发展和情感表达。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情感教育的实践方法</a:t>
            </a:r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情感教育课程：开设专门的情感教育课程，引导学生认识和表达自己的情感。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情感教育融入学科教学：将情感教育融入其他学科的教学中，让学生在各个学科的学习中都能得到情感教育的熏陶。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情感教育活动：组织各种情感教育活动，如心理辅导、角色扮演、小组讨论等，让学生通过亲身体验来增强情感认知。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家校合作：加强与家长的沟通与合作，共同推进情感教育，形成教育合力。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情感教育对小学生心理健康的影响</a:t>
            </a:r>
            <a:endParaRPr altLang="en-US" lang="zh-CN"/>
          </a:p>
        </p:txBody>
      </p:sp>
      <p:sp>
        <p:nvSpPr>
          <p:cNvPr id="10492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情感教育有助于缓解小学生的焦虑和抑郁情绪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情感教育有助于培养小学生的积极情感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情感教育有助于提高小学生的自尊和自信心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情感教育有助于促进小学生的社会适应能力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小学心理辅导与情感教育的结合</a:t>
            </a:r>
            <a:endParaRPr altLang="en-US" lang="zh-CN"/>
          </a:p>
        </p:txBody>
      </p:sp>
      <p:sp>
        <p:nvSpPr>
          <p:cNvPr id="104933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心理辅导与情感教育的相互关系</a:t>
            </a:r>
            <a:endParaRPr altLang="en-US" lang="zh-CN"/>
          </a:p>
        </p:txBody>
      </p:sp>
      <p:sp>
        <p:nvSpPr>
          <p:cNvPr id="10493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心理辅导与情感教育在目标上具有一致性，都是为了促进学生的心理健康和情感发展。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心理辅导关注个体内在的心理状态和问题，而情感教育关注个体外在的情感表达和情感交流。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心理辅导和情感教育相互补充，心理辅导可以为情感教育提供内在的支持和动力，情感教育也可以为心理辅导提供外在的表达和交流的途径。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心理辅导与情感教育的结合可以更好地实现教育的全面性和综合性，提高学生的心理健康水平和情感素养。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结合心理辅导与情感教育的优势</a:t>
            </a:r>
            <a:endParaRPr altLang="en-US" lang="zh-CN"/>
          </a:p>
        </p:txBody>
      </p:sp>
      <p:sp>
        <p:nvSpPr>
          <p:cNvPr id="10494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增强学生的情感表达和沟通能力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提高学生的学习动力和积极性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促进学生的心理健康和个性发展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培养学生的情感智慧和社会适应能力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结合心理辅导与情感教育的实施策略</a:t>
            </a:r>
            <a:endParaRPr altLang="en-US" lang="zh-CN"/>
          </a:p>
        </p:txBody>
      </p:sp>
      <p:sp>
        <p:nvSpPr>
          <p:cNvPr id="10495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建立良好的师生关系：教师需要与学生建立信任和亲密的关系，以便更好地了解学生的需求和问题。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开展多样化的心理辅导活动：通过游戏、角色扮演、小组讨论等形式，帮助学生提高自我认知和情感管理能力。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结合情感教育：在心理辅导过程中，教师需要关注学生的情感体验，引导学生表达自己的情感，并给予积极的反馈和支持。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建立家校合作机制：学校和家长需要密切合作，共同关注学生的心理健康和情感发展，为学生提供全方位的支持和帮助。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小学心理辅导与情感教育的案例分析</a:t>
            </a:r>
            <a:endParaRPr altLang="en-US" lang="zh-CN"/>
          </a:p>
        </p:txBody>
      </p:sp>
      <p:sp>
        <p:nvSpPr>
          <p:cNvPr id="104956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6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案例名称：阳光心理辅导计划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案例简介：针对小学生常见的心理问题，制定个性化的辅导方案，帮助学生建立自信心，提高情绪管理能力。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案例效果：经过一段时间的辅导，学生们的心理状态明显改善，学习成绩也有所提高。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案例启示：小学心理辅导与情感教育对于学生的成长至关重要，需要得到更多的关注和支持。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案例分析：心理辅导与情感教育的效果评估</a:t>
            </a:r>
            <a:endParaRPr altLang="en-US" lang="zh-CN"/>
          </a:p>
        </p:txBody>
      </p:sp>
      <p:sp>
        <p:nvSpPr>
          <p:cNvPr id="10496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评估指标：包括学生的情感状态、心理状况、学习效果和社会适应等方面。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评估方法：通过观察、问卷调查和测试等方法对心理辅导与情感教育的效果进行评估。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评估结果：根据评估结果，对心理辅导与情感教育的效果进行总结和反思，并提出改进措施。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案例分析：通过具体案例，分析心理辅导与情感教育在实际应用中的效果和作用，为今后的教育工作提供借鉴和参考。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案例启示：如何更好地实施心理辅导与情感教育</a:t>
            </a:r>
            <a:endParaRPr altLang="en-US" lang="zh-CN"/>
          </a:p>
        </p:txBody>
      </p:sp>
      <p:sp>
        <p:nvSpPr>
          <p:cNvPr id="10497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多元化教学手段：采用多种教学手段，如游戏、角色扮演等，来激发学生的学习兴趣和参与度。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关注学生个体差异：每个学生的心理和情感需求是不同的，应该根据个体差异进行有针对性的辅导。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建立信任关系：心理辅导与情感教育需要建立在信任的基础上，教师应该与学生建立良好的沟通关系。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持续关注与反馈：对学生的心理和情感状况进行持续关注，及时给予反馈和调整，确保辅导效果。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未来小学心理辅导与情感教育的发展趋势</a:t>
            </a:r>
            <a:endParaRPr altLang="en-US" lang="zh-CN"/>
          </a:p>
        </p:txBody>
      </p:sp>
      <p:sp>
        <p:nvSpPr>
          <p:cNvPr id="104980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未来发展的挑战与机遇</a:t>
            </a:r>
            <a:endParaRPr altLang="en-US" lang="zh-CN"/>
          </a:p>
        </p:txBody>
      </p:sp>
      <p:sp>
        <p:nvSpPr>
          <p:cNvPr id="10498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挑战：如何平衡传统教育观念与心理辅导和情感教育的新理念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挑战：如何提高教师心理辅导与情感教育的能力和素质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机遇：随着社会对心理健康的重视，小学心理辅导与情感教育市场需求增加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机遇：借助科技手段，如AI、大数据等，提升心理辅导与情感教育的效果和质量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技术在心理辅导与情感教育中的应用前景</a:t>
            </a:r>
            <a:endParaRPr altLang="en-US" lang="zh-CN"/>
          </a:p>
        </p:txBody>
      </p:sp>
      <p:sp>
        <p:nvSpPr>
          <p:cNvPr id="10499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人工智能：能够提供个性化的心理辅导和情感教育服务，提高辅导效果。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虚拟现实：可以模拟真实情境，帮助学生更好地理解和处理情感问题。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大数据分析：能够分析学生的心理和情感状态，为心理辅导提供科学依据。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在线教育平台：能够整合各类心理辅导和情感教育资源，方便学生随时随地接受辅导。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未来发展的重点领域和方向</a:t>
            </a:r>
            <a:endParaRPr altLang="en-US" lang="zh-CN"/>
          </a:p>
        </p:txBody>
      </p:sp>
      <p:sp>
        <p:nvSpPr>
          <p:cNvPr id="10499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关注特殊儿童的心理辅导需求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家庭、学校和社区的三位一体教育模式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人工智能与心理辅导的结合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情感教育在课程中的普及和深化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2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5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19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2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6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29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295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2024-01-05T11:50:26Z</dcterms:created>
  <dcterms:modified xsi:type="dcterms:W3CDTF">2024-01-05T11:50:26Z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207749a816814d8791b121a7fa9939ba_21</vt:lpwstr>
  </property>
</Properties>
</file>