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6E7F-753D-4253-AFE1-70DFC6CC224D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ABBF-42A7-416E-A577-9B4FDA0C03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222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6E7F-753D-4253-AFE1-70DFC6CC224D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ABBF-42A7-416E-A577-9B4FDA0C03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359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6E7F-753D-4253-AFE1-70DFC6CC224D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ABBF-42A7-416E-A577-9B4FDA0C03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050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6E7F-753D-4253-AFE1-70DFC6CC224D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ABBF-42A7-416E-A577-9B4FDA0C03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571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6E7F-753D-4253-AFE1-70DFC6CC224D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ABBF-42A7-416E-A577-9B4FDA0C03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9554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6E7F-753D-4253-AFE1-70DFC6CC224D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ABBF-42A7-416E-A577-9B4FDA0C03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809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6E7F-753D-4253-AFE1-70DFC6CC224D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ABBF-42A7-416E-A577-9B4FDA0C03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091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6E7F-753D-4253-AFE1-70DFC6CC224D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ABBF-42A7-416E-A577-9B4FDA0C03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4079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6E7F-753D-4253-AFE1-70DFC6CC224D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ABBF-42A7-416E-A577-9B4FDA0C03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080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6E7F-753D-4253-AFE1-70DFC6CC224D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ABBF-42A7-416E-A577-9B4FDA0C03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4075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6E7F-753D-4253-AFE1-70DFC6CC224D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ABBF-42A7-416E-A577-9B4FDA0C03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777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F6E7F-753D-4253-AFE1-70DFC6CC224D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CABBF-42A7-416E-A577-9B4FDA0C03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330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乘秋千旅行的猫_页面_01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0" y="195263"/>
            <a:ext cx="4572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605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乘秋千旅行的猫_页面_0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0540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乘秋千旅行的猫_页面_0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9659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乘秋千旅行的猫_页面_0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0673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乘秋千旅行的猫_页面_0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4496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乘秋千旅行的猫_页面_0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471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乘秋千旅行的猫_页面_0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7395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乘秋千旅行的猫_页面_0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3112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乘秋千旅行的猫_页面_0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3965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乘秋千旅行的猫_页面_10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38"/>
          <a:stretch/>
        </p:blipFill>
        <p:spPr>
          <a:xfrm>
            <a:off x="0" y="195263"/>
            <a:ext cx="4486275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276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全屏显示(4:3)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1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CNU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严晖</dc:creator>
  <cp:lastModifiedBy>严晖</cp:lastModifiedBy>
  <cp:revision>1</cp:revision>
  <dcterms:created xsi:type="dcterms:W3CDTF">2019-05-06T04:25:45Z</dcterms:created>
  <dcterms:modified xsi:type="dcterms:W3CDTF">2019-05-06T04:26:33Z</dcterms:modified>
</cp:coreProperties>
</file>