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14" r:id="rId1"/>
    <p:sldMasterId id="2147485051" r:id="rId2"/>
  </p:sldMasterIdLst>
  <p:notesMasterIdLst>
    <p:notesMasterId r:id="rId3"/>
  </p:notesMasterIdLst>
  <p:sldIdLst>
    <p:sldId id="867" r:id="rId4"/>
    <p:sldId id="870" r:id="rId5"/>
    <p:sldId id="873" r:id="rId6"/>
    <p:sldId id="876" r:id="rId7"/>
    <p:sldId id="879" r:id="rId8"/>
    <p:sldId id="882" r:id="rId9"/>
    <p:sldId id="885" r:id="rId10"/>
    <p:sldId id="888" r:id="rId11"/>
    <p:sldId id="891" r:id="rId12"/>
    <p:sldId id="894" r:id="rId13"/>
    <p:sldId id="897" r:id="rId14"/>
    <p:sldId id="900" r:id="rId15"/>
    <p:sldId id="903" r:id="rId16"/>
    <p:sldId id="906" r:id="rId17"/>
    <p:sldId id="909" r:id="rId18"/>
    <p:sldId id="912" r:id="rId19"/>
    <p:sldId id="915" r:id="rId20"/>
    <p:sldId id="918" r:id="rId21"/>
    <p:sldId id="921" r:id="rId22"/>
    <p:sldId id="924" r:id="rId23"/>
    <p:sldId id="927" r:id="rId24"/>
    <p:sldId id="930" r:id="rId25"/>
    <p:sldId id="93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15" r:id="rId1"/>
    <p:sldLayoutId id="2147485016" r:id="rId2"/>
    <p:sldLayoutId id="2147485017" r:id="rId3"/>
    <p:sldLayoutId id="2147485018" r:id="rId4"/>
    <p:sldLayoutId id="2147485019" r:id="rId5"/>
    <p:sldLayoutId id="2147485020" r:id="rId6"/>
    <p:sldLayoutId id="2147485021" r:id="rId7"/>
    <p:sldLayoutId id="2147485022" r:id="rId8"/>
    <p:sldLayoutId id="2147485023" r:id="rId9"/>
    <p:sldLayoutId id="2147485024" r:id="rId10"/>
    <p:sldLayoutId id="21474850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52" r:id="rId1"/>
    <p:sldLayoutId id="2147485053" r:id="rId2"/>
    <p:sldLayoutId id="2147485054" r:id="rId3"/>
    <p:sldLayoutId id="2147485055" r:id="rId4"/>
    <p:sldLayoutId id="2147485056" r:id="rId5"/>
    <p:sldLayoutId id="2147485057" r:id="rId6"/>
    <p:sldLayoutId id="2147485058" r:id="rId7"/>
    <p:sldLayoutId id="2147485059" r:id="rId8"/>
    <p:sldLayoutId id="2147485060" r:id="rId9"/>
    <p:sldLayoutId id="2147485061" r:id="rId10"/>
    <p:sldLayoutId id="21474850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小学生科学探究和实验创新的教学方法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科学探究教学方法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实验创新教学方法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科学探究与实验创新结合的教学方法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教学实施建议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科学探究教学方法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探究式学习法</a:t>
            </a:r>
            <a:endParaRPr altLang="en-US" lang="zh-CN"/>
          </a:p>
        </p:txBody>
      </p:sp>
      <p:sp>
        <p:nvSpPr>
          <p:cNvPr id="10488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实施步骤：提出问题、猜想与假设、设计实验、进行实验、分析数据、得出结论。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定义：通过观察、实验、推理等方式，引导学生自主探究科学知识的教学方法。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特点：强调学生的主动参与和探究过程，培养科学思维和创新能力。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适用范围：适用于自然科学、物理、化学、生物等学科的教学。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实验观察法</a:t>
            </a:r>
            <a:endParaRPr altLang="en-US" lang="zh-CN"/>
          </a:p>
        </p:txBody>
      </p:sp>
      <p:sp>
        <p:nvSpPr>
          <p:cNvPr id="10489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目的：培养学生的观察能力、实验操作能力和科学思维能力。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定义：通过实验观察，引导学生发现问题、分析问题和解决问题的方法。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步骤：设计实验、进行实验、观察记录、分析总结。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注意事项：确保实验安全，指导学生在实验过程中保持认真、细致的态度。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小组讨论法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定义：小组讨论法是一种以小组为单位，通过讨论、交流、合作等方式进行科学探究的教学方法。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特点：能够培养学生的团队协作能力、沟通能力和解决问题的能力，同时也能促进学生对科学知识的理解和掌握。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应用场景：适用于探究性实验、科学观察、科学调查等多种场景，尤其适合于探究性实验中需要学生合作完成的任务。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实施步骤：分组、确定探究主题、制定探究计划、实施探究、总结与反思。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案例分析法</a:t>
            </a:r>
            <a:endParaRPr altLang="en-US" lang="zh-CN"/>
          </a:p>
        </p:txBody>
      </p:sp>
      <p:sp>
        <p:nvSpPr>
          <p:cNvPr id="10490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目的：培养学生的观察力、思维力和实践能力，提高科学探究和实验创新能力。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定义：通过具体案例的分析，引导学生发现问题、分析问题和解决问题的方法。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实施步骤：选择合适的案例、引导学生观察和思考、组织学生进行讨论和分析、总结和反思。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案例：利用“彩虹”现象，引导学生探究光的折射和反射原理，并设计实验验证。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实验创新教学方法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开放式实验法</a:t>
            </a:r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定义：开放式实验法是一种鼓励学生自主设计实验、探索科学现象的教学方法。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特点：实验内容开放、实验过程开放、实验结果开放。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实施方式：教师提供实验主题，学生自行设计实验方案、选择实验器材、进行实验操作并得出结论。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优势：培养学生的创新思维和实践能力，提高科学素养。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创新实验项目法</a:t>
            </a:r>
            <a:endParaRPr altLang="en-US" lang="zh-CN"/>
          </a:p>
        </p:txBody>
      </p:sp>
      <p:sp>
        <p:nvSpPr>
          <p:cNvPr id="10492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定义：引导学生自主设计实验项目，培养创新思维和实践能力的教学方法。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应用范围：适用于小学科学课程中的实验教学，也可应用于其他学科的实验教学。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特点：强调学生的主体性、探究性和实践性，培养学生的创新意识和实践能力。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实施步骤：确定主题、制定方案、实施实验、总结反思。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实验设计竞赛法</a:t>
            </a:r>
            <a:endParaRPr altLang="en-US" lang="zh-CN"/>
          </a:p>
        </p:txBody>
      </p:sp>
      <p:sp>
        <p:nvSpPr>
          <p:cNvPr id="1049328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30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34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简介：实验设计竞赛法是一种创新的教学方法，通过组织学生参加实验设计竞赛，激发学生对科学探究和实验的兴趣，培养他们的创新能力和团队协作精神。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6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8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40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44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6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8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50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54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优势：实验设计竞赛法能够激发学生的创新思维和实验技能，培养他们的团队合作精神和竞争意识，同时提高科学探究的兴趣和能力。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6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8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60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64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应用范围：实验设计竞赛法适用于小学科学课程中的探究实验和科学实验课程，也可用于课外科技活动和校际竞赛等形式。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6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实验反思与改进法</a:t>
            </a:r>
            <a:endParaRPr altLang="en-US" lang="zh-CN"/>
          </a:p>
        </p:txBody>
      </p:sp>
      <p:sp>
        <p:nvSpPr>
          <p:cNvPr id="10494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目的：通过反思实验过程，发现并改进实验中的不足和问题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步骤：记录实验过程、分析实验数据、总结实验结果、提出改进措施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意义：提高学生的实验技能和创新能力，促进科学探究和实验创新的发展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应用范围：适用于各种科学实验和探究活动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7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科学探究与实验创新结合的教学方法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探究式实验法</a:t>
            </a:r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定义：探究式实验法是一种以探究和实验为基础的教学方法，旨在培养学生的科学素养和实践能力。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特点：探究式实验法强调学生的主动参与和合作学习，通过实验探究引导学生发现问题、分析问题和解决问题。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实施步骤：确定探究主题、设计实验方案、进行实验探究、总结与反思。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优势：探究式实验法能够激发学生的学习兴趣和探究欲望，培养学生的创新思维和实践能力，促进学生的全面发展。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实验探究式教学法</a:t>
            </a:r>
            <a:endParaRPr altLang="en-US" lang="zh-CN"/>
          </a:p>
        </p:txBody>
      </p:sp>
      <p:sp>
        <p:nvSpPr>
          <p:cNvPr id="10495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实施步骤：提出问题、设计实验、进行实验、分析数据、得出结论、交流评价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适用范围：适用于自然科学、工程技术和社会科学等领域的教学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定义：通过实验引导学生自主探究、发现和解决问题的过程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特点：强调学生的主动性和探究精神，培养实验技能和创新能力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探究与实验相结合的教学法</a:t>
            </a:r>
            <a:endParaRPr altLang="en-US" lang="zh-CN"/>
          </a:p>
        </p:txBody>
      </p:sp>
      <p:sp>
        <p:nvSpPr>
          <p:cNvPr id="1049622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24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2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28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12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定义：科学探究与实验创新结合的教学方法是一种以学生为主体，通过探究和实验活动，引导学生主动发现问题、解决问题，培养创新思维和实践能力的教学方法。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0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32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34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36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8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40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4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44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特点：探究与实验相结合的教学法具有探究性、实践性、互动性和创新性等特点，能够激发学生的学习兴趣，培养创新思维和实践能力。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6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48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50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52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应用范围：适用于小学科学、物理、化学、生物等学科的教学，尤其适合于探究性实验课程和综合性课程。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实验探究创新教学法</a:t>
            </a:r>
            <a:endParaRPr altLang="en-US" lang="zh-CN"/>
          </a:p>
        </p:txBody>
      </p:sp>
      <p:sp>
        <p:nvSpPr>
          <p:cNvPr id="10496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定义：实验探究创新教学法是一种以实验为基础，通过探究和创薪的教学方法，旨在培养学生的科学素养和实践能力。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特点：实验探究创新教学法强调学生的主动参与和动手实践，注重培养学生的创新思维和解决问题的能力。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实施步骤：确定探究主题、设计实验方案、进行实验探究、总结与反思、创新应用。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优势：实验探究创新教学法能够激发学生的学习兴趣，提高他们的实践能力和创新思维，有助于培养学生的科学素养和自主学习的能力。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教学实施建议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教师角色定位与能力要求</a:t>
            </a:r>
            <a:endParaRPr altLang="en-US" lang="zh-CN"/>
          </a:p>
        </p:txBody>
      </p:sp>
      <p:sp>
        <p:nvSpPr>
          <p:cNvPr id="10497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教师作为引导者：引导学生发现问题、提出假设、设计实验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教师作为支持者：为学生提供必要的实验器材和资料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教师作为合作者：与学生共同探究、解决问题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教师作为评估者：对学生的探究过程和结果进行评价和反馈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学生探究与实验的引导策略</a:t>
            </a:r>
            <a:endParaRPr altLang="en-US" lang="zh-CN"/>
          </a:p>
        </p:txBody>
      </p:sp>
      <p:sp>
        <p:nvSpPr>
          <p:cNvPr id="10498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提供充足材料，鼓励学生自主实验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创设问题情境，激发学生探究欲望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引导观察与思考，培养科学思维能力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鼓励合作与交流，提升探究效率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教学评价与反思的方法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问卷调查法：通过问卷调查了解学生对教学方法和内容的反馈，以便及时调整教学策略。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观察法：通过观察学生的表现，评估教学效果和学生的掌握程度。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测试法：通过设计测试题目，检验学生对科学知识的掌握和应用能力。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反思法：教师对自己的教学方法和效果进行反思，找出不足之处并加以改进。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课程资源开发与利用的建议</a:t>
            </a:r>
            <a:endParaRPr altLang="en-US" lang="zh-CN"/>
          </a:p>
        </p:txBody>
      </p:sp>
      <p:sp>
        <p:nvSpPr>
          <p:cNvPr id="10499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充分利用学校资源，如实验室、图书馆等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发掘社会资源，如科技馆、博物馆等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鼓励家长参与，提供家庭实验材料和实践机会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利用网络资源，如科学教育网站、在线课程等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5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2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2024-01-03T11:42:25Z</dcterms:created>
  <dcterms:modified xsi:type="dcterms:W3CDTF">2024-01-03T11:42:25Z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91affc26095a4c4891f0bd4dcffdd8a6_21</vt:lpwstr>
  </property>
</Properties>
</file>