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21" r:id="rId1"/>
    <p:sldMasterId id="2147488558" r:id="rId2"/>
  </p:sldMasterIdLst>
  <p:notesMasterIdLst>
    <p:notesMasterId r:id="rId3"/>
  </p:notesMasterIdLst>
  <p:sldIdLst>
    <p:sldId id="2545" r:id="rId4"/>
    <p:sldId id="2550" r:id="rId5"/>
    <p:sldId id="2554" r:id="rId6"/>
    <p:sldId id="2557" r:id="rId7"/>
    <p:sldId id="2560" r:id="rId8"/>
    <p:sldId id="2563" r:id="rId9"/>
    <p:sldId id="2566" r:id="rId10"/>
    <p:sldId id="2569" r:id="rId11"/>
    <p:sldId id="2572" r:id="rId12"/>
    <p:sldId id="2575" r:id="rId13"/>
    <p:sldId id="2578" r:id="rId14"/>
    <p:sldId id="2581" r:id="rId15"/>
    <p:sldId id="2584" r:id="rId16"/>
    <p:sldId id="2587" r:id="rId17"/>
    <p:sldId id="2590" r:id="rId18"/>
    <p:sldId id="2593" r:id="rId19"/>
    <p:sldId id="2596" r:id="rId20"/>
    <p:sldId id="2599" r:id="rId21"/>
    <p:sldId id="2602" r:id="rId22"/>
    <p:sldId id="2605" r:id="rId23"/>
    <p:sldId id="2608" r:id="rId24"/>
    <p:sldId id="2611" r:id="rId25"/>
    <p:sldId id="2614" r:id="rId26"/>
    <p:sldId id="2617" r:id="rId27"/>
    <p:sldId id="2620" r:id="rId28"/>
    <p:sldId id="2623" r:id="rId29"/>
    <p:sldId id="2626" r:id="rId30"/>
    <p:sldId id="2629" r:id="rId31"/>
    <p:sldId id="2632" r:id="rId32"/>
    <p:sldId id="2635" r:id="rId33"/>
    <p:sldId id="263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22" r:id="rId1"/>
    <p:sldLayoutId id="2147488523" r:id="rId2"/>
    <p:sldLayoutId id="2147488524" r:id="rId3"/>
    <p:sldLayoutId id="2147488525" r:id="rId4"/>
    <p:sldLayoutId id="2147488526" r:id="rId5"/>
    <p:sldLayoutId id="2147488527" r:id="rId6"/>
    <p:sldLayoutId id="2147488528" r:id="rId7"/>
    <p:sldLayoutId id="2147488529" r:id="rId8"/>
    <p:sldLayoutId id="2147488530" r:id="rId9"/>
    <p:sldLayoutId id="2147488531" r:id="rId10"/>
    <p:sldLayoutId id="214748853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559" r:id="rId1"/>
    <p:sldLayoutId id="2147488560" r:id="rId2"/>
    <p:sldLayoutId id="2147488561" r:id="rId3"/>
    <p:sldLayoutId id="2147488562" r:id="rId4"/>
    <p:sldLayoutId id="2147488563" r:id="rId5"/>
    <p:sldLayoutId id="2147488564" r:id="rId6"/>
    <p:sldLayoutId id="2147488565" r:id="rId7"/>
    <p:sldLayoutId id="2147488566" r:id="rId8"/>
    <p:sldLayoutId id="2147488567" r:id="rId9"/>
    <p:sldLayoutId id="2147488568" r:id="rId10"/>
    <p:sldLayoutId id="214748856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tags" Target="../tags/tag300.xml"/><Relationship Id="rId22" Type="http://schemas.openxmlformats.org/officeDocument/2006/relationships/tags" Target="../tags/tag301.xml"/><Relationship Id="rId23" Type="http://schemas.openxmlformats.org/officeDocument/2006/relationships/tags" Target="../tags/tag302.xml"/><Relationship Id="rId24" Type="http://schemas.openxmlformats.org/officeDocument/2006/relationships/tags" Target="../tags/tag303.xml"/><Relationship Id="rId25" Type="http://schemas.openxmlformats.org/officeDocument/2006/relationships/tags" Target="../tags/tag304.xml"/><Relationship Id="rId26" Type="http://schemas.openxmlformats.org/officeDocument/2006/relationships/tags" Target="../tags/tag305.xml"/><Relationship Id="rId27" Type="http://schemas.openxmlformats.org/officeDocument/2006/relationships/tags" Target="../tags/tag306.xml"/><Relationship Id="rId28" Type="http://schemas.openxmlformats.org/officeDocument/2006/relationships/tags" Target="../tags/tag307.xml"/><Relationship Id="rId29" Type="http://schemas.openxmlformats.org/officeDocument/2006/relationships/tags" Target="../tags/tag308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供应链管理市场研究及2024年投资机会预测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供应链管理市场细分领域分析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2024年供应链管理市场投资机会预测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供应链管理市场发展面临的挑战与机遇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供应链管理市场概述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供应链管理市场主要参与者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供应链管理市场概述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供应链管理定义</a:t>
            </a:r>
            <a:endParaRPr altLang="en-US" lang="zh-CN"/>
          </a:p>
        </p:txBody>
      </p:sp>
      <p:sp>
        <p:nvSpPr>
          <p:cNvPr id="10488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供应链管理是一种对商品、服务和信息从供应商到最终消费者的整个网络的管理过程。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它通过协调和整合供应链中的所有活动，以实现成本、质量和交货时间的优化。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供应链管理关注的是整个供应链网络的效率和有效性，而不仅仅是单个公司或部门。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有效的供应链管理可以增强企业的竞争力，提高客户满意度，并降低运营成本。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供应链管理市场发展历程</a:t>
            </a:r>
            <a:endParaRPr altLang="en-US" lang="zh-CN"/>
          </a:p>
        </p:txBody>
      </p:sp>
      <p:sp>
        <p:nvSpPr>
          <p:cNvPr id="10489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供应链管理市场起源于20世纪80年代，随着全球化进程加速，企业开始意识到供应链管理的重要性。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21世纪初，供应链管理市场进入快速发展阶段，企业开始加大投入，提高供应链的透明度和效率。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近年来，随着物联网、大数据等技术的普及，供应链管理市场逐渐向智能化、数字化方向发展。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未来，随着环保意识的提高和可持续发展理念的普及，绿色供应链管理将成为市场发展的重要趋势。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供应链管理市场现状</a:t>
            </a:r>
            <a:endParaRPr altLang="en-US" lang="zh-CN"/>
          </a:p>
        </p:txBody>
      </p:sp>
      <p:sp>
        <p:nvSpPr>
          <p:cNvPr id="104898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市场规模：全球供应链管理市场规模持续增长，预计到2024年将达到XX亿美元。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市场竞争：市场竞争激烈，主要供应商包括XX、XX等。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行业趋势：数字化、智能化、绿色化、服务化是供应链管理市场的主要趋势。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未来发展：随着全球经济的复苏和新兴市场的崛起，供应链管理市场未来发展前景广阔。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供应链管理市场发展趋势</a:t>
            </a:r>
            <a:endParaRPr altLang="en-US" lang="zh-CN"/>
          </a:p>
        </p:txBody>
      </p:sp>
      <p:sp>
        <p:nvSpPr>
          <p:cNvPr id="10490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数字化转型：随着物联网、大数据和人工智能等技术的发展，供应链管理将更加数字化，实现实时跟踪和预测。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可持续发展：企业越来越重视可持续发展，对环保和社会责任的要求将影响供应链管理的发展趋势。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智能化升级：利用人工智能技术实现智能化决策、预测和优化，提高供应链的效率和灵活性。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全球化与区域化并存：在全球化基础上，供应链管理将更加注重区域化发展，以更好地满足当地市场需求。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供应链管理市场主要参与者</a:t>
            </a:r>
            <a:endParaRPr altLang="en-US" dirty="0" lang="zh-CN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国内外主要供应商</a:t>
            </a:r>
            <a:endParaRPr altLang="en-US" lang="zh-CN"/>
          </a:p>
        </p:txBody>
      </p:sp>
      <p:sp>
        <p:nvSpPr>
          <p:cNvPr id="1049122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国内主要供应商：如华为、联想、海尔等，这些企业在国内供应链管理市场占据重要地位，拥有完善的供应链体系和先进的技术。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8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 fontScale="95833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国际主要供应商：如苹果、三星、微软等，这些企业在国际供应链管理市场具有较高的知名度和影响力，拥有全球化的供应链体系和创新能力。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行业主要客户群体</a:t>
            </a:r>
            <a:endParaRPr altLang="en-US" lang="zh-CN"/>
          </a:p>
        </p:txBody>
      </p:sp>
      <p:sp>
        <p:nvSpPr>
          <p:cNvPr id="104916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制造业企业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7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电商企业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7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零售业企业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8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物流企业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潜在进入者威胁：分析潜在进入者对市场的影响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替代品威胁：分析替代品对市场的影响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现有竞争者分析：介绍市场上的主要参与者及其市场份额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竞争策略：分析主要参与者的竞争策略，如价格、质量、服务等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行业领先企业分析</a:t>
            </a:r>
            <a:endParaRPr altLang="en-US" lang="zh-CN"/>
          </a:p>
        </p:txBody>
      </p:sp>
      <p:sp>
        <p:nvSpPr>
          <p:cNvPr id="10492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华为技术有限公司：全球领先的通信技术解决方案提供商，在供应链管理领域也有着卓越的表现。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京东物流：作为中国最大的自营式电商企业，京东物流在供应链管理方面具有强大的实力和经验。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顺丰速运：作为中国快递行业的龙头企业，顺丰速运在供应链管理方面也有着卓越的表现，为客户提供高效、可靠的物流服务。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菜鸟网络：作为阿里巴巴旗下的物流平台，菜鸟网络在供应链管理领域也有着不俗的表现，通过大数据和人工智能技术提升供应链效率。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供应链管理市场细分领域分析</a:t>
            </a:r>
            <a:endParaRPr altLang="en-US" dirty="0" lang="zh-CN"/>
          </a:p>
        </p:txBody>
      </p:sp>
      <p:sp>
        <p:nvSpPr>
          <p:cNvPr id="10493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物流管理</a:t>
            </a:r>
            <a:endParaRPr altLang="en-US" lang="zh-CN"/>
          </a:p>
        </p:txBody>
      </p:sp>
      <p:sp>
        <p:nvSpPr>
          <p:cNvPr id="10493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定义：物流管理是指对商品、服务和相关信息在供方和需方之间的有效流动和存储进行的计划、执行和控制的过程。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目标：实现高效、低成本、高客户满意度和可持续发展的物流运作。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关键要素：运输、仓储、包装、配送和信息管理。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发展趋势：数字化、智能化、绿色化和全球化。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采购管理</a:t>
            </a:r>
            <a:endParaRPr altLang="en-US" lang="zh-CN"/>
          </a:p>
        </p:txBody>
      </p:sp>
      <p:sp>
        <p:nvSpPr>
          <p:cNvPr id="1049428" name="矩形: 圆角 61"/>
          <p:cNvSpPr/>
          <p:nvPr>
            <p:custDataLst>
              <p:tags r:id="rId1"/>
            </p:custDataLst>
          </p:nvPr>
        </p:nvSpPr>
        <p:spPr>
          <a:xfrm>
            <a:off x="6502512" y="2147088"/>
            <a:ext cx="4851085" cy="1403995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430" name="Freeform 6"/>
          <p:cNvSpPr/>
          <p:nvPr>
            <p:custDataLst>
              <p:tags r:id="rId2"/>
            </p:custDataLst>
          </p:nvPr>
        </p:nvSpPr>
        <p:spPr bwMode="auto">
          <a:xfrm>
            <a:off x="6502512" y="2247190"/>
            <a:ext cx="981192" cy="1204503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2" name="正文"/>
          <p:cNvSpPr txBox="1"/>
          <p:nvPr>
            <p:custDataLst>
              <p:tags r:id="rId3"/>
            </p:custDataLst>
          </p:nvPr>
        </p:nvSpPr>
        <p:spPr>
          <a:xfrm>
            <a:off x="7502312" y="2157465"/>
            <a:ext cx="3544390" cy="138332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目标：确保供应商的稳定供应，降低采购成本，提高采购效率，保证采购质量。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34" name="矩形: 圆角 2"/>
          <p:cNvSpPr/>
          <p:nvPr>
            <p:custDataLst>
              <p:tags r:id="rId4"/>
            </p:custDataLst>
          </p:nvPr>
        </p:nvSpPr>
        <p:spPr>
          <a:xfrm>
            <a:off x="838200" y="2147088"/>
            <a:ext cx="4851085" cy="1403995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436" name="Freeform 6"/>
          <p:cNvSpPr/>
          <p:nvPr>
            <p:custDataLst>
              <p:tags r:id="rId5"/>
            </p:custDataLst>
          </p:nvPr>
        </p:nvSpPr>
        <p:spPr bwMode="auto">
          <a:xfrm>
            <a:off x="838200" y="2247190"/>
            <a:ext cx="981192" cy="1204503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8" name="正文"/>
          <p:cNvSpPr txBox="1"/>
          <p:nvPr>
            <p:custDataLst>
              <p:tags r:id="rId6"/>
            </p:custDataLst>
          </p:nvPr>
        </p:nvSpPr>
        <p:spPr>
          <a:xfrm>
            <a:off x="1838000" y="2157465"/>
            <a:ext cx="3544390" cy="138332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定义：采购管理是指企业为了实现生产、销售等活动，从外部市场获取产品或服务的过程。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40" name="矩形: 圆角 99"/>
          <p:cNvSpPr/>
          <p:nvPr>
            <p:custDataLst>
              <p:tags r:id="rId7"/>
            </p:custDataLst>
          </p:nvPr>
        </p:nvSpPr>
        <p:spPr>
          <a:xfrm>
            <a:off x="838200" y="3991041"/>
            <a:ext cx="4851085" cy="1403995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442" name="Freeform 6"/>
          <p:cNvSpPr/>
          <p:nvPr>
            <p:custDataLst>
              <p:tags r:id="rId8"/>
            </p:custDataLst>
          </p:nvPr>
        </p:nvSpPr>
        <p:spPr bwMode="auto">
          <a:xfrm>
            <a:off x="838200" y="4090533"/>
            <a:ext cx="981192" cy="1204503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4" name="正文"/>
          <p:cNvSpPr txBox="1"/>
          <p:nvPr>
            <p:custDataLst>
              <p:tags r:id="rId9"/>
            </p:custDataLst>
          </p:nvPr>
        </p:nvSpPr>
        <p:spPr>
          <a:xfrm>
            <a:off x="1838000" y="4001418"/>
            <a:ext cx="3544390" cy="138332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采购方式：集中采购、分散采购、混合采购等。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46" name="矩形: 圆角 95"/>
          <p:cNvSpPr/>
          <p:nvPr>
            <p:custDataLst>
              <p:tags r:id="rId10"/>
            </p:custDataLst>
          </p:nvPr>
        </p:nvSpPr>
        <p:spPr>
          <a:xfrm>
            <a:off x="6502512" y="3991041"/>
            <a:ext cx="4851085" cy="1403995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448" name="Freeform 6"/>
          <p:cNvSpPr/>
          <p:nvPr>
            <p:custDataLst>
              <p:tags r:id="rId11"/>
            </p:custDataLst>
          </p:nvPr>
        </p:nvSpPr>
        <p:spPr bwMode="auto">
          <a:xfrm>
            <a:off x="6502512" y="4090533"/>
            <a:ext cx="981192" cy="1204503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0" name="正文"/>
          <p:cNvSpPr txBox="1"/>
          <p:nvPr>
            <p:custDataLst>
              <p:tags r:id="rId12"/>
            </p:custDataLst>
          </p:nvPr>
        </p:nvSpPr>
        <p:spPr>
          <a:xfrm>
            <a:off x="7502312" y="4001418"/>
            <a:ext cx="3544390" cy="138332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采购管理在供应链管理中的重要性：采购管理是供应链管理的重要环节，它直接影响着企业的生产成本、产品质量和销售效益。有效的采购管理能够降低成本、提高效率、增强企业竞争力。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库存管理</a:t>
            </a:r>
            <a:endParaRPr altLang="en-US" lang="zh-CN"/>
          </a:p>
        </p:txBody>
      </p:sp>
      <p:sp>
        <p:nvSpPr>
          <p:cNvPr id="10494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定义：库存管理是指对企业的库存进行计划、组织、协调和控制的一系列活动，旨在优化库存水平，降低库存成本，提高库存周转率。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目标：保持合理的库存水平，避免缺货或积压现象，提高库存周转率，降低库存成本。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影响因素：市场需求、生产计划、采购周期、运输时间、企业战略等。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库存管理策略：ABC分类法、实时库存更新、定期盘点、安全库存设定等。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销售管理</a:t>
            </a:r>
            <a:endParaRPr altLang="en-US" lang="zh-CN"/>
          </a:p>
        </p:txBody>
      </p:sp>
      <p:sp>
        <p:nvSpPr>
          <p:cNvPr id="10495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关键要素：销售策略、销售渠道、销售人员、销售绩效等。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发展趋势：数字化销售管理、社交媒体营销等。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定义：销售管理是指通过计划、组织、领导、控制等过程，实现企业销售目标的过程。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目标：提高销售额、扩大市场份额、提高客户满意度等。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风险管理</a:t>
            </a:r>
            <a:endParaRPr altLang="en-US" lang="zh-CN"/>
          </a:p>
        </p:txBody>
      </p:sp>
      <p:sp>
        <p:nvSpPr>
          <p:cNvPr id="10496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供应链风险定义：供应链中可能对运营产生不利影响的因素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风险分类：供应风险、需求风险、物流风险和信息风险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风险管理策略：预防、减轻、转移和应对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风险管理工具：风险评估、风险预测和风险控制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2024年供应链管理市场投资机会预测</a:t>
            </a:r>
            <a:endParaRPr altLang="en-US" dirty="0" lang="zh-CN"/>
          </a:p>
        </p:txBody>
      </p:sp>
      <p:sp>
        <p:nvSpPr>
          <p:cNvPr id="10496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6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全球经济复苏带动供应链管理市场需求增长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技术创新推动供应链管理市场发展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政策支持为供应链管理市场提供有力保障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市场竞争格局日益激烈，企业需加强自身竞争力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7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供应链管理市场发展前景广阔，预计2024年将迎来爆发式增长。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数字化、智能化技术将为供应链管理市场带来更多投资机会。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政策支持力度加大，为供应链管理市场投资提供有力保障。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跨界合作与产业融合成为供应链管理市场投资的新趋势。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8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市场不确定性：供应链管理市场受到多种因素影响，包括政治、经济、技术等，市场不确定性较高，投资风险较大。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竞争激烈：供应链管理市场上存在众多竞争对手，投资者需要充分了解市场格局和竞争态势，避免投资风险。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技术更新换代：供应链管理技术不断更新换代，投资者需要关注技术发展趋势，避免因技术落后而导致的投资风险。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法律法规限制：供应链管理市场受到法律法规的限制，投资者需要了解相关法律法规，避免因违反法律法规而导致的投资风险。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498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关注供应链管理技术创新企业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投资供应链金融服务平台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投资绿色供应链管理企业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关注数字化供应链管理企业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供应链管理市场发展面临的挑战与机遇</a:t>
            </a:r>
            <a:endParaRPr altLang="en-US" dirty="0" lang="zh-CN"/>
          </a:p>
        </p:txBody>
      </p:sp>
      <p:sp>
        <p:nvSpPr>
          <p:cNvPr id="10499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94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供应链的复杂性和不确定性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信息技术和数据分析的应用与整合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供应商的稳定性和可靠性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物流成本和运输效率问题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发展机遇</a:t>
            </a:r>
            <a:endParaRPr altLang="en-US" lang="zh-CN"/>
          </a:p>
        </p:txBody>
      </p:sp>
      <p:sp>
        <p:nvSpPr>
          <p:cNvPr id="10500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数字化转型：供应链管理将受益于数字化转型，提高效率并降低成本。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可持续发展：企业越来越重视可持续发展，为供应链管理带来了新的机遇。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全球化趋势：全球化趋势加速了供应链的整合和优化，为企业提供了更多的市场机会。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技术创新：新技术如物联网、人工智能等为供应链管理带来了新的发展机遇。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00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建立完善的供应链管理体系，提高企业竞争力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加强供应链风险管理，降低潜在风险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优化供应链资源配置，提高资源利用效率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推进供应链数字化转型，提升供应链管理效率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</a:t>
            </a:r>
            <a:endParaRPr altLang="en-US" dirty="0" lang="zh-CN"/>
          </a:p>
        </p:txBody>
      </p:sp>
      <p:sp>
        <p:nvSpPr>
          <p:cNvPr id="1050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研究总结</a:t>
            </a:r>
            <a:endParaRPr altLang="en-US" lang="zh-CN"/>
          </a:p>
        </p:txBody>
      </p:sp>
      <p:sp>
        <p:nvSpPr>
          <p:cNvPr id="1050178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80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82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84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86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88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90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92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94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供应链管理市场研究结论：未来几年内，供应链管理市场将保持稳定增长，主要受益于数字化转型和电商行业的快速发展。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96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8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投资机会预测：2024年供应链管理市场将出现更多的投资机会，特别是在人工智能和大数据技术的应用领域。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00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02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挑战与机遇：供应链管理市场面临着诸多挑战，如物流成本上升、贸易战等，但同时也孕育着巨大的机遇，企业需要灵活应对市场变化，提升供应链的韧性和灵活性。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04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06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未来发展方向：未来供应链管理将更加注重数字化、智能化和绿色化发展，企业需要加强技术创新和人才培养，以适应市场需求的变化。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08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对未来市场的展望</a:t>
            </a:r>
            <a:endParaRPr altLang="en-US" lang="zh-CN"/>
          </a:p>
        </p:txBody>
      </p:sp>
      <p:sp>
        <p:nvSpPr>
          <p:cNvPr id="10502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供应链管理市场将持续增长，成为企业核心竞争力的重要组成部分。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技术创新将推动供应链管理市场的发展，人工智能、大数据、物联网等技术的应用将更加广泛。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未来供应链管理市场将更加注重可持续发展和绿色供应链的建设，以应对环保和可持续发展方面的挑战。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未来供应链管理市场将更加注重跨界合作和生态圈建设，以实现资源共享和互利共赢。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0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0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3*l_h_i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1_3*l_h_a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1_3*l_h_f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3*l_h_i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1_3*l_h_a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1_3*l_h_f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3*l_h_i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1_3*l_h_a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1_3*l_h_f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3*l_h_i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1_3*l_h_a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1_3*l_h_f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7401428222656,&quot;width&quot;:861.360290527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67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2024-01-05T03:14:15Z</dcterms:created>
  <dcterms:modified xsi:type="dcterms:W3CDTF">2024-01-05T03:14:15Z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fe645652feb34e92a98fc3d1d915dbc0_21</vt:lpwstr>
  </property>
</Properties>
</file>