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21" r:id="rId1"/>
    <p:sldMasterId id="2147490358" r:id="rId2"/>
  </p:sldMasterIdLst>
  <p:notesMasterIdLst>
    <p:notesMasterId r:id="rId3"/>
  </p:notesMasterIdLst>
  <p:sldIdLst>
    <p:sldId id="3386" r:id="rId4"/>
    <p:sldId id="3391" r:id="rId5"/>
    <p:sldId id="3395" r:id="rId6"/>
    <p:sldId id="3398" r:id="rId7"/>
    <p:sldId id="3401" r:id="rId8"/>
    <p:sldId id="3404" r:id="rId9"/>
    <p:sldId id="3407" r:id="rId10"/>
    <p:sldId id="3410" r:id="rId11"/>
    <p:sldId id="3413" r:id="rId12"/>
    <p:sldId id="3416" r:id="rId13"/>
    <p:sldId id="3419" r:id="rId14"/>
    <p:sldId id="3422" r:id="rId15"/>
    <p:sldId id="3425" r:id="rId16"/>
    <p:sldId id="3428" r:id="rId17"/>
    <p:sldId id="3431" r:id="rId18"/>
    <p:sldId id="3434" r:id="rId19"/>
    <p:sldId id="3437" r:id="rId20"/>
    <p:sldId id="3440" r:id="rId21"/>
    <p:sldId id="3443" r:id="rId22"/>
    <p:sldId id="3446" r:id="rId23"/>
    <p:sldId id="3449" r:id="rId24"/>
    <p:sldId id="3452" r:id="rId25"/>
    <p:sldId id="3455" r:id="rId26"/>
    <p:sldId id="3458" r:id="rId27"/>
    <p:sldId id="3461" r:id="rId28"/>
    <p:sldId id="3464" r:id="rId29"/>
    <p:sldId id="3467" r:id="rId30"/>
    <p:sldId id="347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22" r:id="rId1"/>
    <p:sldLayoutId id="2147490323" r:id="rId2"/>
    <p:sldLayoutId id="2147490324" r:id="rId3"/>
    <p:sldLayoutId id="2147490325" r:id="rId4"/>
    <p:sldLayoutId id="2147490326" r:id="rId5"/>
    <p:sldLayoutId id="2147490327" r:id="rId6"/>
    <p:sldLayoutId id="2147490328" r:id="rId7"/>
    <p:sldLayoutId id="2147490329" r:id="rId8"/>
    <p:sldLayoutId id="2147490330" r:id="rId9"/>
    <p:sldLayoutId id="2147490331" r:id="rId10"/>
    <p:sldLayoutId id="21474903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59" r:id="rId1"/>
    <p:sldLayoutId id="2147490360" r:id="rId2"/>
    <p:sldLayoutId id="2147490361" r:id="rId3"/>
    <p:sldLayoutId id="2147490362" r:id="rId4"/>
    <p:sldLayoutId id="2147490363" r:id="rId5"/>
    <p:sldLayoutId id="2147490364" r:id="rId6"/>
    <p:sldLayoutId id="2147490365" r:id="rId7"/>
    <p:sldLayoutId id="2147490366" r:id="rId8"/>
    <p:sldLayoutId id="2147490367" r:id="rId9"/>
    <p:sldLayoutId id="2147490368" r:id="rId10"/>
    <p:sldLayoutId id="214749036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tags" Target="../tags/tag743.xml"/><Relationship Id="rId10" Type="http://schemas.openxmlformats.org/officeDocument/2006/relationships/tags" Target="../tags/tag744.xml"/><Relationship Id="rId11" Type="http://schemas.openxmlformats.org/officeDocument/2006/relationships/tags" Target="../tags/tag745.xml"/><Relationship Id="rId12" Type="http://schemas.openxmlformats.org/officeDocument/2006/relationships/tags" Target="../tags/tag7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tags" Target="../tags/tag767.xml"/><Relationship Id="rId5" Type="http://schemas.openxmlformats.org/officeDocument/2006/relationships/tags" Target="../tags/tag768.xml"/><Relationship Id="rId6" Type="http://schemas.openxmlformats.org/officeDocument/2006/relationships/tags" Target="../tags/tag769.xml"/><Relationship Id="rId7" Type="http://schemas.openxmlformats.org/officeDocument/2006/relationships/tags" Target="../tags/tag770.xml"/><Relationship Id="rId8" Type="http://schemas.openxmlformats.org/officeDocument/2006/relationships/tags" Target="../tags/tag771.xml"/><Relationship Id="rId9" Type="http://schemas.openxmlformats.org/officeDocument/2006/relationships/tags" Target="../tags/tag772.xml"/><Relationship Id="rId10" Type="http://schemas.openxmlformats.org/officeDocument/2006/relationships/tags" Target="../tags/tag773.xml"/><Relationship Id="rId11" Type="http://schemas.openxmlformats.org/officeDocument/2006/relationships/tags" Target="../tags/tag774.xml"/><Relationship Id="rId12" Type="http://schemas.openxmlformats.org/officeDocument/2006/relationships/tags" Target="../tags/tag7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tags" Target="../tags/tag784.xml"/><Relationship Id="rId10" Type="http://schemas.openxmlformats.org/officeDocument/2006/relationships/tags" Target="../tags/tag785.xml"/><Relationship Id="rId11" Type="http://schemas.openxmlformats.org/officeDocument/2006/relationships/tags" Target="../tags/tag786.xml"/><Relationship Id="rId12" Type="http://schemas.openxmlformats.org/officeDocument/2006/relationships/tags" Target="../tags/tag787.xml"/><Relationship Id="rId13" Type="http://schemas.openxmlformats.org/officeDocument/2006/relationships/tags" Target="../tags/tag788.xml"/><Relationship Id="rId14" Type="http://schemas.openxmlformats.org/officeDocument/2006/relationships/tags" Target="../tags/tag789.xml"/><Relationship Id="rId15" Type="http://schemas.openxmlformats.org/officeDocument/2006/relationships/tags" Target="../tags/tag790.xml"/><Relationship Id="rId16" Type="http://schemas.openxmlformats.org/officeDocument/2006/relationships/tags" Target="../tags/tag79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tags" Target="../tags/tag795.xml"/><Relationship Id="rId5" Type="http://schemas.openxmlformats.org/officeDocument/2006/relationships/tags" Target="../tags/tag796.xml"/><Relationship Id="rId6" Type="http://schemas.openxmlformats.org/officeDocument/2006/relationships/tags" Target="../tags/tag797.xml"/><Relationship Id="rId7" Type="http://schemas.openxmlformats.org/officeDocument/2006/relationships/tags" Target="../tags/tag798.xml"/><Relationship Id="rId8" Type="http://schemas.openxmlformats.org/officeDocument/2006/relationships/tags" Target="../tags/tag799.xml"/><Relationship Id="rId9" Type="http://schemas.openxmlformats.org/officeDocument/2006/relationships/tags" Target="../tags/tag800.xml"/><Relationship Id="rId10" Type="http://schemas.openxmlformats.org/officeDocument/2006/relationships/tags" Target="../tags/tag801.xml"/><Relationship Id="rId11" Type="http://schemas.openxmlformats.org/officeDocument/2006/relationships/tags" Target="../tags/tag802.xml"/><Relationship Id="rId12" Type="http://schemas.openxmlformats.org/officeDocument/2006/relationships/tags" Target="../tags/tag803.xml"/><Relationship Id="rId13" Type="http://schemas.openxmlformats.org/officeDocument/2006/relationships/tags" Target="../tags/tag804.xml"/><Relationship Id="rId14" Type="http://schemas.openxmlformats.org/officeDocument/2006/relationships/tags" Target="../tags/tag805.xml"/><Relationship Id="rId15" Type="http://schemas.openxmlformats.org/officeDocument/2006/relationships/tags" Target="../tags/tag806.xml"/><Relationship Id="rId16" Type="http://schemas.openxmlformats.org/officeDocument/2006/relationships/tags" Target="../tags/tag80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tags" Target="../tags/tag820.xml"/><Relationship Id="rId14" Type="http://schemas.openxmlformats.org/officeDocument/2006/relationships/tags" Target="../tags/tag821.xml"/><Relationship Id="rId15" Type="http://schemas.openxmlformats.org/officeDocument/2006/relationships/tags" Target="../tags/tag822.xml"/><Relationship Id="rId16" Type="http://schemas.openxmlformats.org/officeDocument/2006/relationships/tags" Target="../tags/tag82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tags" Target="../tags/tag830.xml"/><Relationship Id="rId5" Type="http://schemas.openxmlformats.org/officeDocument/2006/relationships/tags" Target="../tags/tag831.xml"/><Relationship Id="rId6" Type="http://schemas.openxmlformats.org/officeDocument/2006/relationships/tags" Target="../tags/tag832.xml"/><Relationship Id="rId7" Type="http://schemas.openxmlformats.org/officeDocument/2006/relationships/tags" Target="../tags/tag833.xml"/><Relationship Id="rId8" Type="http://schemas.openxmlformats.org/officeDocument/2006/relationships/tags" Target="../tags/tag834.xml"/><Relationship Id="rId9" Type="http://schemas.openxmlformats.org/officeDocument/2006/relationships/tags" Target="../tags/tag835.xml"/><Relationship Id="rId10" Type="http://schemas.openxmlformats.org/officeDocument/2006/relationships/tags" Target="../tags/tag836.xml"/><Relationship Id="rId11" Type="http://schemas.openxmlformats.org/officeDocument/2006/relationships/tags" Target="../tags/tag837.xml"/><Relationship Id="rId12" Type="http://schemas.openxmlformats.org/officeDocument/2006/relationships/tags" Target="../tags/tag8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tags" Target="../tags/tag851.xml"/><Relationship Id="rId14" Type="http://schemas.openxmlformats.org/officeDocument/2006/relationships/tags" Target="../tags/tag852.xml"/><Relationship Id="rId15" Type="http://schemas.openxmlformats.org/officeDocument/2006/relationships/tags" Target="../tags/tag853.xml"/><Relationship Id="rId16" Type="http://schemas.openxmlformats.org/officeDocument/2006/relationships/tags" Target="../tags/tag854.xml"/><Relationship Id="rId17" Type="http://schemas.openxmlformats.org/officeDocument/2006/relationships/tags" Target="../tags/tag855.xml"/><Relationship Id="rId18" Type="http://schemas.openxmlformats.org/officeDocument/2006/relationships/tags" Target="../tags/tag856.xml"/><Relationship Id="rId19" Type="http://schemas.openxmlformats.org/officeDocument/2006/relationships/tags" Target="../tags/tag857.xml"/><Relationship Id="rId20" Type="http://schemas.openxmlformats.org/officeDocument/2006/relationships/tags" Target="../tags/tag858.xml"/><Relationship Id="rId21" Type="http://schemas.openxmlformats.org/officeDocument/2006/relationships/tags" Target="../tags/tag859.xml"/><Relationship Id="rId22" Type="http://schemas.openxmlformats.org/officeDocument/2006/relationships/tags" Target="../tags/tag860.xml"/><Relationship Id="rId23" Type="http://schemas.openxmlformats.org/officeDocument/2006/relationships/tags" Target="../tags/tag861.xml"/><Relationship Id="rId24" Type="http://schemas.openxmlformats.org/officeDocument/2006/relationships/tags" Target="../tags/tag862.xml"/><Relationship Id="rId25" Type="http://schemas.openxmlformats.org/officeDocument/2006/relationships/tags" Target="../tags/tag863.xml"/><Relationship Id="rId26" Type="http://schemas.openxmlformats.org/officeDocument/2006/relationships/tags" Target="../tags/tag864.xml"/><Relationship Id="rId27" Type="http://schemas.openxmlformats.org/officeDocument/2006/relationships/tags" Target="../tags/tag865.xml"/><Relationship Id="rId28" Type="http://schemas.openxmlformats.org/officeDocument/2006/relationships/tags" Target="../tags/tag866.xml"/><Relationship Id="rId29" Type="http://schemas.openxmlformats.org/officeDocument/2006/relationships/tags" Target="../tags/tag867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tags" Target="../tags/tag876.xml"/><Relationship Id="rId10" Type="http://schemas.openxmlformats.org/officeDocument/2006/relationships/tags" Target="../tags/tag877.xml"/><Relationship Id="rId11" Type="http://schemas.openxmlformats.org/officeDocument/2006/relationships/tags" Target="../tags/tag878.xml"/><Relationship Id="rId12" Type="http://schemas.openxmlformats.org/officeDocument/2006/relationships/tags" Target="../tags/tag8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tags" Target="../tags/tag900.xml"/><Relationship Id="rId7" Type="http://schemas.openxmlformats.org/officeDocument/2006/relationships/tags" Target="../tags/tag901.xml"/><Relationship Id="rId8" Type="http://schemas.openxmlformats.org/officeDocument/2006/relationships/tags" Target="../tags/tag902.xml"/><Relationship Id="rId9" Type="http://schemas.openxmlformats.org/officeDocument/2006/relationships/tags" Target="../tags/tag903.xml"/><Relationship Id="rId10" Type="http://schemas.openxmlformats.org/officeDocument/2006/relationships/tags" Target="../tags/tag904.xml"/><Relationship Id="rId11" Type="http://schemas.openxmlformats.org/officeDocument/2006/relationships/tags" Target="../tags/tag905.xml"/><Relationship Id="rId12" Type="http://schemas.openxmlformats.org/officeDocument/2006/relationships/tags" Target="../tags/tag9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tags" Target="../tags/tag910.xml"/><Relationship Id="rId5" Type="http://schemas.openxmlformats.org/officeDocument/2006/relationships/tags" Target="../tags/tag911.xml"/><Relationship Id="rId6" Type="http://schemas.openxmlformats.org/officeDocument/2006/relationships/tags" Target="../tags/tag912.xml"/><Relationship Id="rId7" Type="http://schemas.openxmlformats.org/officeDocument/2006/relationships/tags" Target="../tags/tag913.xml"/><Relationship Id="rId8" Type="http://schemas.openxmlformats.org/officeDocument/2006/relationships/tags" Target="../tags/tag914.xml"/><Relationship Id="rId9" Type="http://schemas.openxmlformats.org/officeDocument/2006/relationships/tags" Target="../tags/tag915.xml"/><Relationship Id="rId10" Type="http://schemas.openxmlformats.org/officeDocument/2006/relationships/tags" Target="../tags/tag916.xml"/><Relationship Id="rId11" Type="http://schemas.openxmlformats.org/officeDocument/2006/relationships/tags" Target="../tags/tag917.xml"/><Relationship Id="rId12" Type="http://schemas.openxmlformats.org/officeDocument/2006/relationships/tags" Target="../tags/tag91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tags" Target="../tags/tag949.xml"/><Relationship Id="rId5" Type="http://schemas.openxmlformats.org/officeDocument/2006/relationships/tags" Target="../tags/tag950.xml"/><Relationship Id="rId6" Type="http://schemas.openxmlformats.org/officeDocument/2006/relationships/tags" Target="../tags/tag951.xml"/><Relationship Id="rId7" Type="http://schemas.openxmlformats.org/officeDocument/2006/relationships/tags" Target="../tags/tag952.xml"/><Relationship Id="rId8" Type="http://schemas.openxmlformats.org/officeDocument/2006/relationships/tags" Target="../tags/tag953.xml"/><Relationship Id="rId9" Type="http://schemas.openxmlformats.org/officeDocument/2006/relationships/tags" Target="../tags/tag954.xml"/><Relationship Id="rId10" Type="http://schemas.openxmlformats.org/officeDocument/2006/relationships/tags" Target="../tags/tag955.xml"/><Relationship Id="rId11" Type="http://schemas.openxmlformats.org/officeDocument/2006/relationships/tags" Target="../tags/tag956.xml"/><Relationship Id="rId12" Type="http://schemas.openxmlformats.org/officeDocument/2006/relationships/tags" Target="../tags/tag95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tags" Target="../tags/tag961.xml"/><Relationship Id="rId5" Type="http://schemas.openxmlformats.org/officeDocument/2006/relationships/tags" Target="../tags/tag962.xml"/><Relationship Id="rId6" Type="http://schemas.openxmlformats.org/officeDocument/2006/relationships/tags" Target="../tags/tag963.xml"/><Relationship Id="rId7" Type="http://schemas.openxmlformats.org/officeDocument/2006/relationships/tags" Target="../tags/tag964.xml"/><Relationship Id="rId8" Type="http://schemas.openxmlformats.org/officeDocument/2006/relationships/tags" Target="../tags/tag965.xml"/><Relationship Id="rId9" Type="http://schemas.openxmlformats.org/officeDocument/2006/relationships/tags" Target="../tags/tag966.xml"/><Relationship Id="rId10" Type="http://schemas.openxmlformats.org/officeDocument/2006/relationships/tags" Target="../tags/tag967.xml"/><Relationship Id="rId11" Type="http://schemas.openxmlformats.org/officeDocument/2006/relationships/tags" Target="../tags/tag968.xml"/><Relationship Id="rId12" Type="http://schemas.openxmlformats.org/officeDocument/2006/relationships/tags" Target="../tags/tag96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73.xml"/><Relationship Id="rId2" Type="http://schemas.openxmlformats.org/officeDocument/2006/relationships/tags" Target="../tags/tag974.xml"/><Relationship Id="rId3" Type="http://schemas.openxmlformats.org/officeDocument/2006/relationships/tags" Target="../tags/tag975.xml"/><Relationship Id="rId4" Type="http://schemas.openxmlformats.org/officeDocument/2006/relationships/tags" Target="../tags/tag97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7.xml"/><Relationship Id="rId2" Type="http://schemas.openxmlformats.org/officeDocument/2006/relationships/tags" Target="../tags/tag978.xml"/><Relationship Id="rId3" Type="http://schemas.openxmlformats.org/officeDocument/2006/relationships/tags" Target="../tags/tag979.xml"/><Relationship Id="rId4" Type="http://schemas.openxmlformats.org/officeDocument/2006/relationships/tags" Target="../tags/tag980.xml"/><Relationship Id="rId5" Type="http://schemas.openxmlformats.org/officeDocument/2006/relationships/tags" Target="../tags/tag981.xml"/><Relationship Id="rId6" Type="http://schemas.openxmlformats.org/officeDocument/2006/relationships/tags" Target="../tags/tag982.xml"/><Relationship Id="rId7" Type="http://schemas.openxmlformats.org/officeDocument/2006/relationships/tags" Target="../tags/tag983.xml"/><Relationship Id="rId8" Type="http://schemas.openxmlformats.org/officeDocument/2006/relationships/tags" Target="../tags/tag984.xml"/><Relationship Id="rId9" Type="http://schemas.openxmlformats.org/officeDocument/2006/relationships/tags" Target="../tags/tag985.xml"/><Relationship Id="rId10" Type="http://schemas.openxmlformats.org/officeDocument/2006/relationships/tags" Target="../tags/tag986.xml"/><Relationship Id="rId11" Type="http://schemas.openxmlformats.org/officeDocument/2006/relationships/tags" Target="../tags/tag987.xml"/><Relationship Id="rId12" Type="http://schemas.openxmlformats.org/officeDocument/2006/relationships/tags" Target="../tags/tag9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渔业行业市场展望及2024年投资机会预测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渔业行业概述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渔业行业市场现状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中国渔业市场现状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渔业行业发展趋势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2024年渔业行业投资机会预测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渔业行业概述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渔业行业定义</a:t>
            </a:r>
            <a:endParaRPr altLang="en-US" lang="zh-CN"/>
          </a:p>
        </p:txBody>
      </p:sp>
      <p:sp>
        <p:nvSpPr>
          <p:cNvPr id="10510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渔业行业是指从事水生动植物的捕捞、养殖、加工、销售等活动的行业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渔业行业是农业的重要组成部分，为人类提供优质蛋白质来源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渔业行业具有地域性、季节性等特点，与环境、气候等因素密切相关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渔业行业的发展对于保障食品安全、促进经济发展具有重要意义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渔业行业分类</a:t>
            </a:r>
            <a:endParaRPr altLang="en-US" lang="zh-CN"/>
          </a:p>
        </p:txBody>
      </p:sp>
      <p:sp>
        <p:nvSpPr>
          <p:cNvPr id="10513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淡水渔业：养殖、捕捞等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近海渔业：捕捞等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远洋渔业：捕捞、加工等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休闲渔业：垂钓、观光等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渔业行业历史发展概况</a:t>
            </a:r>
            <a:endParaRPr altLang="en-US" lang="zh-CN"/>
          </a:p>
        </p:txBody>
      </p:sp>
      <p:sp>
        <p:nvSpPr>
          <p:cNvPr id="105161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渔业资源的保护和可持续利用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62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渔业在经济发展中的地位和作用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渔业的发展与科技进步密切相关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63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渔业是人类早期的生产活动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渔业行业市场现状</a:t>
            </a:r>
            <a:endParaRPr altLang="en-US" lang="zh-CN"/>
          </a:p>
        </p:txBody>
      </p:sp>
      <p:sp>
        <p:nvSpPr>
          <p:cNvPr id="10519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全球渔业资源分布</a:t>
            </a:r>
            <a:endParaRPr altLang="en-US" lang="zh-CN"/>
          </a:p>
        </p:txBody>
      </p:sp>
      <p:sp>
        <p:nvSpPr>
          <p:cNvPr id="10523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3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地区分布：全球渔业资源主要分布在沿海地区，包括五大洋和南北极洋海域。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种类分布：全球渔业资源丰富，包括鱼类、贝类、甲壳类等多种水产品。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捕捞方式：全球渔业资源的捕捞方式多样，包括底拖网、围网、钓等方式。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渔业管理：全球渔业资源的管理措施因地区而异，包括限制捕捞量、设立禁渔区等措施。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全球渔业产量及产值</a:t>
            </a:r>
            <a:endParaRPr altLang="en-US" lang="zh-CN"/>
          </a:p>
        </p:txBody>
      </p:sp>
      <p:sp>
        <p:nvSpPr>
          <p:cNvPr id="10527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主要渔业国家包括中国、印度、美国等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2022年全球渔业产量达到1.78亿吨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2022年全球渔业产值为1.24万亿美元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全球渔业产量及产值呈逐年增长趋势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全球渔业消费结构及需求趋势</a:t>
            </a:r>
            <a:endParaRPr altLang="en-US" lang="zh-CN"/>
          </a:p>
        </p:txBody>
      </p:sp>
      <p:sp>
        <p:nvSpPr>
          <p:cNvPr id="1053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地区差异：不同地区对渔业产品的消费习惯和需求存在差异，例如亚洲地区对水产品需求较大。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消费结构：渔业产品在食品行业中占据重要地位，是全球食品消费的重要组成部分。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需求趋势：随着人口增长和消费升级，对渔业产品的需求呈现出稳步增长的趋势。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未来预测：预计未来几年渔业产品需求将继续保持增长态势，但增速可能会放缓。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全球渔业市场竞争格局</a:t>
            </a:r>
            <a:endParaRPr altLang="en-US" lang="zh-CN"/>
          </a:p>
        </p:txBody>
      </p:sp>
      <p:sp>
        <p:nvSpPr>
          <p:cNvPr id="1053336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38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全球渔业市场主要集中在亚洲、欧洲和美洲地区，其中中国、挪威、美国等国家占据主导地位。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340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34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3344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46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市场竞争格局呈现寡头垄断态势，大型渔业企业占据市场份额较大，中小企业数量众多但市场份额较小。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348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35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3352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4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全球渔业市场受到环保政策、贸易壁垒、养殖技术等多种因素的影响，市场竞争格局不断变化。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356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35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3360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62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未来全球渔业市场将朝着可持续发展的方向迈进，市场竞争将更加激烈，企业需要加强技术创新、品质提升和品牌建设等方面的工作。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364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36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中国渔业市场现状</a:t>
            </a:r>
            <a:endParaRPr altLang="en-US" lang="zh-CN"/>
          </a:p>
        </p:txBody>
      </p:sp>
      <p:sp>
        <p:nvSpPr>
          <p:cNvPr id="10536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中国渔业资源分布</a:t>
            </a:r>
            <a:endParaRPr altLang="en-US" lang="zh-CN"/>
          </a:p>
        </p:txBody>
      </p:sp>
      <p:sp>
        <p:nvSpPr>
          <p:cNvPr id="1054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海洋渔业资源：主要分布在黄海、渤海、东海等海域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内陆渔业资源：主要分布在长江、黄河、黑龙江等大江大河及其附属湖泊、水库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淡水养殖业发达，主要集中在长江中下游平原和珠江三角洲地区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海洋捕捞业受限，主要渔场有舟山群岛、渤海湾、北部湾等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中国渔业产量及产值</a:t>
            </a:r>
            <a:endParaRPr altLang="en-US" lang="zh-CN"/>
          </a:p>
        </p:txBody>
      </p:sp>
      <p:sp>
        <p:nvSpPr>
          <p:cNvPr id="10544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2020年中国渔业总产量为6549万吨，比上年增长1.2%。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2020年中国渔业人均产值为3.3万元，比上年增长1.4%。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2020年中国水产品产量为5380万吨，比上年增长1.1%。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2020年中国渔业产值为17197亿元，比上年增长1.3%。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中国渔业消费结构及需求趋势</a:t>
            </a:r>
            <a:endParaRPr altLang="en-US" lang="zh-CN"/>
          </a:p>
        </p:txBody>
      </p:sp>
      <p:sp>
        <p:nvSpPr>
          <p:cNvPr id="10547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消费结构：以水产品为主，占整体消费的比重较大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需求趋势：随着人们生活水平的提高，对水产品的需求量不断增加，特别是高品质、绿色健康的水产品更受欢迎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消费升级：消费者对水产品的品质、口感、安全性等方面的要求越来越高，推动了渔业产业的升级和转型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区域特色：不同地区对水产品的消费偏好和需求量存在差异，渔业企业可以根据市场需求调整产品结构和销售策略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中国渔业市场竞争格局</a:t>
            </a:r>
            <a:endParaRPr altLang="en-US" lang="zh-CN"/>
          </a:p>
        </p:txBody>
      </p:sp>
      <p:sp>
        <p:nvSpPr>
          <p:cNvPr id="10550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0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竞争格局：中国渔业市场存在多个竞争主体，包括大型渔业企业、中小型渔业企业和个体渔民等。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市场份额：大型渔业企业占据较大市场份额，中小型渔业企业和个体渔民占据一定市场份额。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竞争策略：各竞争主体采取不同的竞争策略，如价格竞争、品牌竞争、质量竞争等。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政策影响：政府对渔业市场的监管和政策调整对市场竞争格局产生一定影响。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渔业行业发展趋势</a:t>
            </a:r>
            <a:endParaRPr altLang="en-US" lang="zh-CN"/>
          </a:p>
        </p:txBody>
      </p:sp>
      <p:sp>
        <p:nvSpPr>
          <p:cNvPr id="10553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全球渔业行业发展趋势</a:t>
            </a:r>
            <a:endParaRPr altLang="en-US" lang="zh-CN"/>
          </a:p>
        </p:txBody>
      </p:sp>
      <p:sp>
        <p:nvSpPr>
          <p:cNvPr id="10558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8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可持续性：随着环境保护意识的增强，可持续性成为渔业行业的重要发展方向，推动行业向更加环保、可持续的生产方式转变。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8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技术创新：科技在渔业行业的应用不断深化，包括智能化养殖、遥感监测、基因编辑等技术，将进一步提升渔业生产效率和产品质量。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8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市场竞争：市场竞争日趋激烈，渔业企业需要加强品牌建设、提升产品质量、拓展销售渠道，以应对市场竞争。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8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产业链整合：随着渔业行业的不断发展，产业链整合成为趋势，企业需要打通上下游产业链，实现资源共享和优势互补。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中国渔业行业发展趋势</a:t>
            </a:r>
            <a:endParaRPr altLang="en-US" lang="zh-CN"/>
          </a:p>
        </p:txBody>
      </p:sp>
      <p:sp>
        <p:nvSpPr>
          <p:cNvPr id="10561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智能化发展：随着科技的不断进步，渔业将逐渐实现智能化，提高生产效率和产品质量。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生态化发展：注重生态保护和可持续发展，推广生态养殖和绿色渔业，减少对环境的负面影响。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多元化发展：拓展渔业产业链，发展水产品加工、休闲渔业、海洋生物医药等多元化产业，提高产业附加值。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国际化发展：加强国际合作与交流，引进国外先进技术和管理经验，提高中国渔业的国际竞争力。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渔业行业技术发展动态</a:t>
            </a:r>
            <a:endParaRPr altLang="en-US" lang="zh-CN"/>
          </a:p>
        </p:txBody>
      </p:sp>
      <p:sp>
        <p:nvSpPr>
          <p:cNvPr id="10564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养殖技术：智能化养殖系统、养殖环境监控技术等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捕捞技术：无人驾驶渔船、智能捕捞装备等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加工技术：自动化加工流水线、新型保鲜技术等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信息化技术：大数据分析、物联网技术等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2024年渔业行业投资机会预测</a:t>
            </a:r>
            <a:endParaRPr altLang="en-US" lang="zh-CN"/>
          </a:p>
        </p:txBody>
      </p:sp>
      <p:sp>
        <p:nvSpPr>
          <p:cNvPr id="10567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72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政策支持：政府对渔业行业的扶持政策，为投资者提供保障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市场需求：消费者对水产品的需求持续增长，为渔业行业带来发展空间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技术创新：渔业技术的创新和应用，提高渔业生产效率和产品质量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产业链完善：渔业产业链的完善和整合，为投资者提供更多合作机会和投资项目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投资风险预警</a:t>
            </a:r>
            <a:endParaRPr altLang="en-US" lang="zh-CN"/>
          </a:p>
        </p:txBody>
      </p:sp>
      <p:sp>
        <p:nvSpPr>
          <p:cNvPr id="10575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5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5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5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5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技术风险：渔业技术更新换代快，需保持技术领先优势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5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自然风险：渔业生产受自然环境影响较大，需关注天气变化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5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政策风险：渔业行业受政策影响较大，需关注政策变化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5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市场风险：渔业市场竞争激烈，需谨慎选择投资项目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578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8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8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多元化投资组合，降低风险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8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关注技术创新，提升竞争力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8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关注政策动向，把握投资机会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8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深入研究市场，挖掘优质项目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81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对渔业行业的总结</a:t>
            </a:r>
            <a:endParaRPr altLang="en-US" lang="zh-CN"/>
          </a:p>
        </p:txBody>
      </p:sp>
      <p:sp>
        <p:nvSpPr>
          <p:cNvPr id="10586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渔业行业市场展望：未来几年渔业行业将继续保持增长态势，市场规模和产值有望进一步提升。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2024年投资机会预测：投资机会主要集中在技术升级、环保治理、深海养殖等领域，投资者可根据自身情况选择合适的投资项目。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行业发展趋势：渔业行业将朝着智能化、规模化、环保化方向发展，同时将加大对海洋生物资源的保护和可持续利用。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面临挑战：渔业行业面临资源紧张、环境污染、国际贸易壁垒等挑战，需要加强技术创新和产业升级，提高产业竞争力。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对未来渔业行业的展望</a:t>
            </a:r>
            <a:endParaRPr altLang="en-US" lang="zh-CN"/>
          </a:p>
        </p:txBody>
      </p:sp>
      <p:sp>
        <p:nvSpPr>
          <p:cNvPr id="10589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渔业资源可持续利用：随着科技的发展，未来渔业将更加注重可持续利用，通过合理规划和管理，实现渔业资源的长期稳定供应。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智能化和信息化：随着信息化和智能化技术的发展，未来的渔业将更加依赖科技手段，提高生产效率和产品质量。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生态化和环保化：未来的渔业将更加注重生态环保，通过推广生态养殖、减少污染等方式，保护渔业资源和水域环境。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多元化和融合化：未来的渔业将与其他产业更加紧密地融合，形成多元化的发展格局，拓展渔业产业的发展空间。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1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21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2024-01-03T10:01:37Z</dcterms:created>
  <dcterms:modified xsi:type="dcterms:W3CDTF">2024-01-03T10:01:37Z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e570e6d9e83a4e65aad3abaa4cb516d3_21</vt:lpwstr>
  </property>
</Properties>
</file>