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  <p:sldId id="419" r:id="rId13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6ACE4D7E-F768-434D-919E-CE79746B4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16"/>
          <a:stretch>
            <a:fillRect/>
          </a:stretch>
        </p:blipFill>
        <p:spPr bwMode="auto">
          <a:xfrm>
            <a:off x="2863851" y="3684692"/>
            <a:ext cx="6464300" cy="84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BA52589E-1D4E-452E-BD07-68005124D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4033" y="1087967"/>
            <a:ext cx="7763934" cy="468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FF5B40B-4035-44C7-AAED-CD18A8198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050118" y="3409951"/>
            <a:ext cx="11176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6164019-586E-440A-A0A4-384A5F3D3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732184" y="3452284"/>
            <a:ext cx="1119716" cy="92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9DF4CD-A52D-40AC-B997-2F9D4602C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311651" y="4821767"/>
            <a:ext cx="1689100" cy="92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09A87A2F-CC33-4BF9-A2AD-0B6DA09F0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4985" y="2165351"/>
            <a:ext cx="7802034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70222BD-B669-4FF6-AC0A-C080F6984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514851" y="2349500"/>
            <a:ext cx="1117600" cy="103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39405B0-3C1E-453E-8375-BF8006B1C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052734" y="2393951"/>
            <a:ext cx="1117600" cy="103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4A2A879-C779-4AAA-95E9-591B626AE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725333" y="3687233"/>
            <a:ext cx="1117600" cy="103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1">
            <a:extLst>
              <a:ext uri="{FF2B5EF4-FFF2-40B4-BE49-F238E27FC236}">
                <a16:creationId xmlns:a16="http://schemas.microsoft.com/office/drawing/2014/main" id="{C6AA3293-337E-4936-8F2A-D33A2048E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251" y="1123951"/>
            <a:ext cx="79375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03649CA-A932-4B8A-A7B5-722035F9F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56084" y="3384551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B1041D5-5155-4F7F-A936-A0850206D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70900" y="4957233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>
            <a:extLst>
              <a:ext uri="{FF2B5EF4-FFF2-40B4-BE49-F238E27FC236}">
                <a16:creationId xmlns:a16="http://schemas.microsoft.com/office/drawing/2014/main" id="{76354675-887D-4E6A-AD6C-F6531144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4033" y="1183217"/>
            <a:ext cx="7763934" cy="44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8405B6D-0220-4BEE-B91A-5A2A3F794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210550" y="1068917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68D1DAF-249E-4EE3-AED5-9CE712A50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32800" y="3416300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8320290-ED2B-4CAE-A3C0-02DE47244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13750" y="4853517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778EC92A-7207-4BEE-85E0-79AAFE006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7018" y="853017"/>
            <a:ext cx="7437967" cy="515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1740F14-5F90-40CF-9B9B-48251E471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774518" y="1521884"/>
            <a:ext cx="1119716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759794-C058-4F6B-8FC1-8DD341A86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681384" y="3856567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33C11F62-AD18-467E-93AD-DFF2B5EF7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2567" y="2175933"/>
            <a:ext cx="7516284" cy="212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E328212-35F8-4DDE-807C-655FB5080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804151" y="2514600"/>
            <a:ext cx="1117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F0A3727D-3C44-4273-BC6D-A1A888F6B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6918" y="594784"/>
            <a:ext cx="6498167" cy="566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29B8639-D061-417E-ACD6-730740642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794000" y="2571751"/>
            <a:ext cx="1119717" cy="118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38EF1BD-7561-4F05-BB72-3FF0F02B7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596467" y="2518833"/>
            <a:ext cx="1117600" cy="11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B1548A3-0A8D-4975-8CE3-5AEC5062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22684" y="2537884"/>
            <a:ext cx="1117600" cy="118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A1E5A17-0441-440E-A29C-DC1E838C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073400" y="5202767"/>
            <a:ext cx="1117600" cy="11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377451C-314E-475D-9659-0F9592BBB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209117" y="5230284"/>
            <a:ext cx="1117600" cy="119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D72F97F-4F9A-49B0-9761-1504A963E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111067" y="4938184"/>
            <a:ext cx="1117600" cy="119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FE9D6511-CCF7-41D4-ACB8-612F092E4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3418" y="1087967"/>
            <a:ext cx="6625167" cy="468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0CA3B6-7BB6-479A-8B32-4958CD24C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004733" y="3136900"/>
            <a:ext cx="5814484" cy="245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>
            <a:extLst>
              <a:ext uri="{FF2B5EF4-FFF2-40B4-BE49-F238E27FC236}">
                <a16:creationId xmlns:a16="http://schemas.microsoft.com/office/drawing/2014/main" id="{D1479FC5-E082-471C-92C9-995FB2E6D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8218" y="1485900"/>
            <a:ext cx="601556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6B5235A-0385-40FE-A4E8-C7BEAB1DD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740151" y="2995085"/>
            <a:ext cx="5814483" cy="245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9D886E-B059-431E-BA8D-5ABF64FC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149" y="683536"/>
            <a:ext cx="7333701" cy="4684106"/>
          </a:xfrm>
          <a:prstGeom prst="rect">
            <a:avLst/>
          </a:prstGeom>
        </p:spPr>
      </p:pic>
      <p:pic>
        <p:nvPicPr>
          <p:cNvPr id="11266" name="图片 1">
            <a:extLst>
              <a:ext uri="{FF2B5EF4-FFF2-40B4-BE49-F238E27FC236}">
                <a16:creationId xmlns:a16="http://schemas.microsoft.com/office/drawing/2014/main" id="{612A0B3B-F523-4528-9B3A-2D938AC1F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" t="62441" r="47231" b="19810"/>
          <a:stretch>
            <a:fillRect/>
          </a:stretch>
        </p:blipFill>
        <p:spPr bwMode="auto">
          <a:xfrm>
            <a:off x="2429149" y="4285130"/>
            <a:ext cx="3956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2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