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3068" r:id="rId3"/>
    <p:sldId id="3069" r:id="rId5"/>
    <p:sldId id="2874" r:id="rId6"/>
    <p:sldId id="2946" r:id="rId7"/>
    <p:sldId id="2817" r:id="rId8"/>
    <p:sldId id="2784" r:id="rId9"/>
    <p:sldId id="2780" r:id="rId10"/>
    <p:sldId id="2828" r:id="rId11"/>
    <p:sldId id="2816" r:id="rId12"/>
    <p:sldId id="3074" r:id="rId13"/>
  </p:sldIdLst>
  <p:sldSz cx="12858750" cy="7232650"/>
  <p:notesSz cx="6858000" cy="9144000"/>
  <p:custDataLst>
    <p:tags r:id="rId1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0" userDrawn="1">
          <p15:clr>
            <a:srgbClr val="A4A3A4"/>
          </p15:clr>
        </p15:guide>
        <p15:guide id="2" pos="4088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2844"/>
    <a:srgbClr val="2E3449"/>
    <a:srgbClr val="F13319"/>
    <a:srgbClr val="C32E57"/>
    <a:srgbClr val="D9D9D9"/>
    <a:srgbClr val="0237D8"/>
    <a:srgbClr val="662D91"/>
    <a:srgbClr val="FDC80D"/>
    <a:srgbClr val="FC0000"/>
    <a:srgbClr val="DFA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21" autoAdjust="0"/>
    <p:restoredTop sz="96429" autoAdjust="0"/>
  </p:normalViewPr>
  <p:slideViewPr>
    <p:cSldViewPr showGuides="1">
      <p:cViewPr varScale="1">
        <p:scale>
          <a:sx n="58" d="100"/>
          <a:sy n="58" d="100"/>
        </p:scale>
        <p:origin x="-108" y="-990"/>
      </p:cViewPr>
      <p:guideLst>
        <p:guide orient="horz" pos="350"/>
        <p:guide pos="4088"/>
        <p:guide pos="557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22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26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5DF378-11E0-436F-858E-82572CEFCE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/>
          </p:cNvSpPr>
          <p:nvPr>
            <p:ph type="sldNum" sz="quarter" idx="10"/>
          </p:nvPr>
        </p:nvSpPr>
        <p:spPr>
          <a:xfrm>
            <a:off x="6321382" y="6685178"/>
            <a:ext cx="215149" cy="21430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3BAEDD0-D4DF-4379-B325-DEA81F77D7DA}" type="slidenum">
              <a:rPr lang="es-ES" altLang="zh-CN"/>
            </a:fld>
            <a:endParaRPr lang="es-ES" altLang="zh-CN" sz="1055" b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5" y="3798825"/>
            <a:ext cx="9644062" cy="17462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770"/>
            </a:lvl1pPr>
            <a:lvl2pPr marL="527685" indent="0" algn="ctr">
              <a:buNone/>
              <a:defRPr sz="2305"/>
            </a:lvl2pPr>
            <a:lvl3pPr marL="1054735" indent="0" algn="ctr">
              <a:buNone/>
              <a:defRPr sz="2080"/>
            </a:lvl3pPr>
            <a:lvl4pPr marL="1582420" indent="0" algn="ctr">
              <a:buNone/>
              <a:defRPr sz="1845"/>
            </a:lvl4pPr>
            <a:lvl5pPr marL="2109470" indent="0" algn="ctr">
              <a:buNone/>
              <a:defRPr sz="1845"/>
            </a:lvl5pPr>
            <a:lvl6pPr marL="2637155" indent="0" algn="ctr">
              <a:buNone/>
              <a:defRPr sz="1845"/>
            </a:lvl6pPr>
            <a:lvl7pPr marL="3164205" indent="0" algn="ctr">
              <a:buNone/>
              <a:defRPr sz="1845"/>
            </a:lvl7pPr>
            <a:lvl8pPr marL="3691890" indent="0" algn="ctr">
              <a:buNone/>
              <a:defRPr sz="1845"/>
            </a:lvl8pPr>
            <a:lvl9pPr marL="4219575" indent="0" algn="ctr">
              <a:buNone/>
              <a:defRPr sz="1845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41" y="6703624"/>
            <a:ext cx="2893219" cy="385072"/>
          </a:xfrm>
          <a:prstGeom prst="rect">
            <a:avLst/>
          </a:prstGeom>
        </p:spPr>
        <p:txBody>
          <a:bodyPr/>
          <a:lstStyle/>
          <a:p>
            <a:fld id="{EB5C08A1-7713-47CE-97B4-863D833656A0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6" y="6703624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2328" y="6703624"/>
            <a:ext cx="522389" cy="385072"/>
          </a:xfrm>
          <a:prstGeom prst="rect">
            <a:avLst/>
          </a:prstGeom>
        </p:spPr>
        <p:txBody>
          <a:bodyPr/>
          <a:lstStyle/>
          <a:p>
            <a:fld id="{BD3C9449-514E-4F2F-BDF6-E5528CC1E8B5}" type="slidenum">
              <a:rPr lang="id-ID" smtClean="0"/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/>
          <a:srcRect/>
          <a:stretch>
            <a:fillRect/>
          </a:stretch>
        </p:blipFill>
        <p:spPr>
          <a:xfrm rot="5400000">
            <a:off x="10315783" y="-14197"/>
            <a:ext cx="2544990" cy="254094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352" y="-128091"/>
            <a:ext cx="1388463" cy="20321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5" y="3798825"/>
            <a:ext cx="9644062" cy="17462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770"/>
            </a:lvl1pPr>
            <a:lvl2pPr marL="527685" indent="0" algn="ctr">
              <a:buNone/>
              <a:defRPr sz="2305"/>
            </a:lvl2pPr>
            <a:lvl3pPr marL="1054735" indent="0" algn="ctr">
              <a:buNone/>
              <a:defRPr sz="2080"/>
            </a:lvl3pPr>
            <a:lvl4pPr marL="1582420" indent="0" algn="ctr">
              <a:buNone/>
              <a:defRPr sz="1845"/>
            </a:lvl4pPr>
            <a:lvl5pPr marL="2109470" indent="0" algn="ctr">
              <a:buNone/>
              <a:defRPr sz="1845"/>
            </a:lvl5pPr>
            <a:lvl6pPr marL="2637155" indent="0" algn="ctr">
              <a:buNone/>
              <a:defRPr sz="1845"/>
            </a:lvl6pPr>
            <a:lvl7pPr marL="3164205" indent="0" algn="ctr">
              <a:buNone/>
              <a:defRPr sz="1845"/>
            </a:lvl7pPr>
            <a:lvl8pPr marL="3691890" indent="0" algn="ctr">
              <a:buNone/>
              <a:defRPr sz="1845"/>
            </a:lvl8pPr>
            <a:lvl9pPr marL="4219575" indent="0" algn="ctr">
              <a:buNone/>
              <a:defRPr sz="1845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41" y="6703624"/>
            <a:ext cx="2893219" cy="385072"/>
          </a:xfrm>
          <a:prstGeom prst="rect">
            <a:avLst/>
          </a:prstGeom>
        </p:spPr>
        <p:txBody>
          <a:bodyPr/>
          <a:lstStyle/>
          <a:p>
            <a:fld id="{EB5C08A1-7713-47CE-97B4-863D833656A0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6" y="6703624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2328" y="6703624"/>
            <a:ext cx="522389" cy="385072"/>
          </a:xfrm>
          <a:prstGeom prst="rect">
            <a:avLst/>
          </a:prstGeom>
        </p:spPr>
        <p:txBody>
          <a:bodyPr/>
          <a:lstStyle/>
          <a:p>
            <a:fld id="{BD3C9449-514E-4F2F-BDF6-E5528CC1E8B5}" type="slidenum">
              <a:rPr lang="id-ID" smtClean="0"/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348" y="385763"/>
            <a:ext cx="1109005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cov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image" Target="../media/image13.jpeg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image" Target="../media/image12.jpeg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1" Type="http://schemas.openxmlformats.org/officeDocument/2006/relationships/notesSlide" Target="../notesSlides/notesSlide8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reeform 7"/>
          <p:cNvSpPr/>
          <p:nvPr/>
        </p:nvSpPr>
        <p:spPr bwMode="auto">
          <a:xfrm>
            <a:off x="353" y="0"/>
            <a:ext cx="12858044" cy="3920092"/>
          </a:xfrm>
          <a:custGeom>
            <a:avLst/>
            <a:gdLst>
              <a:gd name="T0" fmla="*/ 16000 w 16000"/>
              <a:gd name="T1" fmla="*/ 3735 h 5579"/>
              <a:gd name="T2" fmla="*/ 8927 w 16000"/>
              <a:gd name="T3" fmla="*/ 5455 h 5579"/>
              <a:gd name="T4" fmla="*/ 7073 w 16000"/>
              <a:gd name="T5" fmla="*/ 5455 h 5579"/>
              <a:gd name="T6" fmla="*/ 0 w 16000"/>
              <a:gd name="T7" fmla="*/ 3735 h 5579"/>
              <a:gd name="T8" fmla="*/ 0 w 16000"/>
              <a:gd name="T9" fmla="*/ 0 h 5579"/>
              <a:gd name="T10" fmla="*/ 16000 w 16000"/>
              <a:gd name="T11" fmla="*/ 0 h 5579"/>
              <a:gd name="T12" fmla="*/ 16000 w 16000"/>
              <a:gd name="T13" fmla="*/ 3735 h 5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000" h="5579">
                <a:moveTo>
                  <a:pt x="16000" y="3735"/>
                </a:moveTo>
                <a:lnTo>
                  <a:pt x="8927" y="5455"/>
                </a:lnTo>
                <a:cubicBezTo>
                  <a:pt x="8417" y="5579"/>
                  <a:pt x="7583" y="5579"/>
                  <a:pt x="7073" y="5455"/>
                </a:cubicBezTo>
                <a:lnTo>
                  <a:pt x="0" y="3735"/>
                </a:lnTo>
                <a:lnTo>
                  <a:pt x="0" y="0"/>
                </a:lnTo>
                <a:lnTo>
                  <a:pt x="16000" y="0"/>
                </a:lnTo>
                <a:lnTo>
                  <a:pt x="16000" y="37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grpSp>
        <p:nvGrpSpPr>
          <p:cNvPr id="62" name="组合 61"/>
          <p:cNvGrpSpPr>
            <a:grpSpLocks noChangeAspect="1"/>
          </p:cNvGrpSpPr>
          <p:nvPr/>
        </p:nvGrpSpPr>
        <p:grpSpPr>
          <a:xfrm>
            <a:off x="4931092" y="1894978"/>
            <a:ext cx="3037333" cy="3037333"/>
            <a:chOff x="2763149" y="1364776"/>
            <a:chExt cx="820089" cy="820089"/>
          </a:xfrm>
        </p:grpSpPr>
        <p:sp>
          <p:nvSpPr>
            <p:cNvPr id="63" name="Oval 11"/>
            <p:cNvSpPr>
              <a:spLocks noChangeArrowheads="1"/>
            </p:cNvSpPr>
            <p:nvPr/>
          </p:nvSpPr>
          <p:spPr bwMode="auto">
            <a:xfrm>
              <a:off x="2763149" y="1364776"/>
              <a:ext cx="820089" cy="82008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Oval 12"/>
            <p:cNvSpPr>
              <a:spLocks noChangeArrowheads="1"/>
            </p:cNvSpPr>
            <p:nvPr/>
          </p:nvSpPr>
          <p:spPr bwMode="auto">
            <a:xfrm>
              <a:off x="2823156" y="1426783"/>
              <a:ext cx="696076" cy="696076"/>
            </a:xfrm>
            <a:prstGeom prst="ellipse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8900000" scaled="0"/>
            </a:gradFill>
            <a:ln w="381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8300000" scaled="0"/>
              </a:gradFill>
            </a:ln>
            <a:effectLst>
              <a:outerShdw blurRad="444500" dist="101600" dir="8100000" algn="tr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1633855" y="5233670"/>
            <a:ext cx="99682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sz="5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MCC2.5-6单侧曲轨侧卸式矿车</a:t>
            </a:r>
            <a:endParaRPr sz="5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7"/>
          <p:cNvSpPr>
            <a:spLocks noChangeArrowheads="1"/>
          </p:cNvSpPr>
          <p:nvPr/>
        </p:nvSpPr>
        <p:spPr bwMode="auto">
          <a:xfrm>
            <a:off x="3376194" y="6293069"/>
            <a:ext cx="6107925" cy="25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85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——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Kuangan001</a:t>
            </a:r>
            <a:r>
              <a:rPr lang="en-US" altLang="zh-CN" sz="1685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——</a:t>
            </a:r>
            <a:endParaRPr lang="zh-CN" altLang="en-US" sz="1685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 descr="矿安log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6895" y="2536190"/>
            <a:ext cx="1688465" cy="1748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5" grpId="0"/>
      <p:bldP spid="6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636265" y="247940"/>
            <a:ext cx="3695833" cy="69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9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670358" y="2755793"/>
            <a:ext cx="2835161" cy="2531111"/>
            <a:chOff x="1187624" y="1671750"/>
            <a:chExt cx="2016225" cy="1800000"/>
          </a:xfrm>
        </p:grpSpPr>
        <p:sp>
          <p:nvSpPr>
            <p:cNvPr id="15" name="六边形 14"/>
            <p:cNvSpPr/>
            <p:nvPr/>
          </p:nvSpPr>
          <p:spPr>
            <a:xfrm>
              <a:off x="1187624" y="1671750"/>
              <a:ext cx="2016225" cy="1800000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95178" y="2125474"/>
              <a:ext cx="1584176" cy="865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06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 录</a:t>
              </a:r>
              <a:endParaRPr lang="en-US" altLang="zh-CN" sz="506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22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en-US" altLang="zh-CN" sz="22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>
            <p:custDataLst>
              <p:tags r:id="rId1"/>
            </p:custDataLst>
          </p:nvPr>
        </p:nvGrpSpPr>
        <p:grpSpPr>
          <a:xfrm>
            <a:off x="5316706" y="2101063"/>
            <a:ext cx="850549" cy="759333"/>
            <a:chOff x="4022431" y="654654"/>
            <a:chExt cx="604868" cy="540000"/>
          </a:xfrm>
          <a:solidFill>
            <a:schemeClr val="accent2"/>
          </a:solidFill>
        </p:grpSpPr>
        <p:sp>
          <p:nvSpPr>
            <p:cNvPr id="18" name="六边形 17"/>
            <p:cNvSpPr>
              <a:spLocks noChangeAspect="1"/>
            </p:cNvSpPr>
            <p:nvPr>
              <p:custDataLst>
                <p:tags r:id="rId2"/>
              </p:custDataLst>
            </p:nvPr>
          </p:nvSpPr>
          <p:spPr>
            <a:xfrm>
              <a:off x="4022431" y="654654"/>
              <a:ext cx="604868" cy="540000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TextBox 18"/>
            <p:cNvSpPr txBox="1"/>
            <p:nvPr>
              <p:custDataLst>
                <p:tags r:id="rId3"/>
              </p:custDataLst>
            </p:nvPr>
          </p:nvSpPr>
          <p:spPr>
            <a:xfrm>
              <a:off x="4180849" y="724599"/>
              <a:ext cx="288032" cy="3734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1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81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>
            <p:custDataLst>
              <p:tags r:id="rId4"/>
            </p:custDataLst>
          </p:nvPr>
        </p:nvGrpSpPr>
        <p:grpSpPr>
          <a:xfrm>
            <a:off x="5316706" y="3012364"/>
            <a:ext cx="850549" cy="759333"/>
            <a:chOff x="4022431" y="654654"/>
            <a:chExt cx="604868" cy="540000"/>
          </a:xfrm>
          <a:solidFill>
            <a:schemeClr val="accent2"/>
          </a:solidFill>
        </p:grpSpPr>
        <p:sp>
          <p:nvSpPr>
            <p:cNvPr id="21" name="六边形 20"/>
            <p:cNvSpPr>
              <a:spLocks noChangeAspect="1"/>
            </p:cNvSpPr>
            <p:nvPr>
              <p:custDataLst>
                <p:tags r:id="rId5"/>
              </p:custDataLst>
            </p:nvPr>
          </p:nvSpPr>
          <p:spPr>
            <a:xfrm>
              <a:off x="4022431" y="654654"/>
              <a:ext cx="604868" cy="540000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TextBox 21"/>
            <p:cNvSpPr txBox="1"/>
            <p:nvPr>
              <p:custDataLst>
                <p:tags r:id="rId6"/>
              </p:custDataLst>
            </p:nvPr>
          </p:nvSpPr>
          <p:spPr>
            <a:xfrm>
              <a:off x="4180849" y="724599"/>
              <a:ext cx="288032" cy="3734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1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81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>
            <p:custDataLst>
              <p:tags r:id="rId7"/>
            </p:custDataLst>
          </p:nvPr>
        </p:nvGrpSpPr>
        <p:grpSpPr>
          <a:xfrm>
            <a:off x="5316706" y="3948532"/>
            <a:ext cx="850549" cy="759333"/>
            <a:chOff x="4022431" y="654654"/>
            <a:chExt cx="604868" cy="540000"/>
          </a:xfrm>
          <a:solidFill>
            <a:schemeClr val="accent2"/>
          </a:solidFill>
        </p:grpSpPr>
        <p:sp>
          <p:nvSpPr>
            <p:cNvPr id="24" name="六边形 23"/>
            <p:cNvSpPr>
              <a:spLocks noChangeAspect="1"/>
            </p:cNvSpPr>
            <p:nvPr>
              <p:custDataLst>
                <p:tags r:id="rId8"/>
              </p:custDataLst>
            </p:nvPr>
          </p:nvSpPr>
          <p:spPr>
            <a:xfrm>
              <a:off x="4022431" y="654654"/>
              <a:ext cx="604868" cy="540000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TextBox 24"/>
            <p:cNvSpPr txBox="1"/>
            <p:nvPr>
              <p:custDataLst>
                <p:tags r:id="rId9"/>
              </p:custDataLst>
            </p:nvPr>
          </p:nvSpPr>
          <p:spPr>
            <a:xfrm>
              <a:off x="4180849" y="724599"/>
              <a:ext cx="288032" cy="3734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1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81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>
            <p:custDataLst>
              <p:tags r:id="rId10"/>
            </p:custDataLst>
          </p:nvPr>
        </p:nvGrpSpPr>
        <p:grpSpPr>
          <a:xfrm>
            <a:off x="5316706" y="4885679"/>
            <a:ext cx="850549" cy="759333"/>
            <a:chOff x="4022431" y="654654"/>
            <a:chExt cx="604868" cy="540000"/>
          </a:xfrm>
          <a:solidFill>
            <a:schemeClr val="accent2"/>
          </a:solidFill>
        </p:grpSpPr>
        <p:sp>
          <p:nvSpPr>
            <p:cNvPr id="27" name="六边形 26"/>
            <p:cNvSpPr>
              <a:spLocks noChangeAspect="1"/>
            </p:cNvSpPr>
            <p:nvPr>
              <p:custDataLst>
                <p:tags r:id="rId11"/>
              </p:custDataLst>
            </p:nvPr>
          </p:nvSpPr>
          <p:spPr>
            <a:xfrm>
              <a:off x="4022431" y="654654"/>
              <a:ext cx="604868" cy="540000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TextBox 27"/>
            <p:cNvSpPr txBox="1"/>
            <p:nvPr>
              <p:custDataLst>
                <p:tags r:id="rId12"/>
              </p:custDataLst>
            </p:nvPr>
          </p:nvSpPr>
          <p:spPr>
            <a:xfrm>
              <a:off x="4180849" y="724599"/>
              <a:ext cx="288032" cy="3734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1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81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TextBox 31"/>
          <p:cNvSpPr txBox="1"/>
          <p:nvPr>
            <p:custDataLst>
              <p:tags r:id="rId13"/>
            </p:custDataLst>
          </p:nvPr>
        </p:nvSpPr>
        <p:spPr>
          <a:xfrm>
            <a:off x="6212601" y="2199417"/>
            <a:ext cx="4699951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MCC2.5-6单侧曲轨侧卸式矿车介绍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>
            <p:custDataLst>
              <p:tags r:id="rId14"/>
            </p:custDataLst>
          </p:nvPr>
        </p:nvSpPr>
        <p:spPr>
          <a:xfrm>
            <a:off x="6284356" y="5110333"/>
            <a:ext cx="4699951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MCC2.5-6单侧曲轨侧卸式矿车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工作原理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>
            <p:custDataLst>
              <p:tags r:id="rId15"/>
            </p:custDataLst>
          </p:nvPr>
        </p:nvSpPr>
        <p:spPr>
          <a:xfrm>
            <a:off x="6212601" y="3183921"/>
            <a:ext cx="4699951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MCC2.5-6单侧曲轨侧卸式矿车的参数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>
            <p:custDataLst>
              <p:tags r:id="rId16"/>
            </p:custDataLst>
          </p:nvPr>
        </p:nvSpPr>
        <p:spPr>
          <a:xfrm>
            <a:off x="6284991" y="4094398"/>
            <a:ext cx="4699951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MCC2.5-6单侧曲轨侧卸式矿车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特点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5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2" grpId="0"/>
      <p:bldP spid="33" grpId="0"/>
      <p:bldP spid="3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441790" y="4964520"/>
            <a:ext cx="5950633" cy="12992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80" dirty="0">
              <a:ea typeface="Roboto" pitchFamily="2" charset="0"/>
            </a:endParaRPr>
          </a:p>
        </p:txBody>
      </p:sp>
      <p:sp>
        <p:nvSpPr>
          <p:cNvPr id="8" name="Rectangle 7"/>
          <p:cNvSpPr/>
          <p:nvPr>
            <p:custDataLst>
              <p:tags r:id="rId2"/>
            </p:custDataLst>
          </p:nvPr>
        </p:nvSpPr>
        <p:spPr>
          <a:xfrm>
            <a:off x="6464973" y="4964517"/>
            <a:ext cx="5956828" cy="13038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80" dirty="0">
              <a:ea typeface="Roboto" pitchFamily="2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0" y="232057"/>
            <a:ext cx="12719660" cy="645160"/>
            <a:chOff x="0" y="370501"/>
            <a:chExt cx="12719660" cy="645160"/>
          </a:xfrm>
        </p:grpSpPr>
        <p:sp>
          <p:nvSpPr>
            <p:cNvPr id="15" name="TextBox 4"/>
            <p:cNvSpPr txBox="1"/>
            <p:nvPr/>
          </p:nvSpPr>
          <p:spPr>
            <a:xfrm>
              <a:off x="3957955" y="370501"/>
              <a:ext cx="4503420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MCC2.5-6单侧曲轨侧卸式矿车</a:t>
              </a:r>
              <a:endParaRPr lang="zh-CN" altLang="en-US" sz="2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0" y="801737"/>
              <a:ext cx="3981450" cy="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8445475" y="802298"/>
              <a:ext cx="4274185" cy="57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 descr="固定式矿车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9465" y="2078355"/>
            <a:ext cx="3653155" cy="2886075"/>
          </a:xfrm>
          <a:prstGeom prst="rect">
            <a:avLst/>
          </a:prstGeom>
        </p:spPr>
      </p:pic>
      <p:pic>
        <p:nvPicPr>
          <p:cNvPr id="5" name="图片 4" descr="固定式矿车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2935" y="2078355"/>
            <a:ext cx="3653155" cy="2886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 dir="u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8301355" y="1376045"/>
            <a:ext cx="3572510" cy="14617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505190" y="1914525"/>
            <a:ext cx="3164840" cy="384810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单侧曲轨侧卸式矿车</a:t>
            </a:r>
            <a:r>
              <a:rPr 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简介</a:t>
            </a:r>
            <a:endParaRPr 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2005965" y="3040380"/>
            <a:ext cx="8429625" cy="2533650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MCC2.5-6单侧曲轨侧卸式矿车解决了翻斗式矿车卸料不干净的弊段，侧卸式矿车利用曲轨可以进行大角度的卸料。MCC2.5-6单侧曲轨侧卸式矿车是一种效率高,自卸载的运输贮存设备,本身无能力,需与牵引机车或提升绞车配套使用。适用于矿山,隧道,工程建设等部门的坑道，井巷,室内和露天轨道运输作业,轨距为600mm,762mm,900mm三种,供用户选择。</a:t>
            </a:r>
            <a:endParaRPr lang="zh-CN" altLang="en-US" sz="1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225072"/>
            <a:ext cx="12719535" cy="645160"/>
            <a:chOff x="0" y="363516"/>
            <a:chExt cx="12719535" cy="645160"/>
          </a:xfrm>
        </p:grpSpPr>
        <p:sp>
          <p:nvSpPr>
            <p:cNvPr id="19" name="TextBox 4"/>
            <p:cNvSpPr txBox="1"/>
            <p:nvPr/>
          </p:nvSpPr>
          <p:spPr>
            <a:xfrm>
              <a:off x="3826666" y="363516"/>
              <a:ext cx="5066203" cy="6451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MCC2.5-6单侧曲轨侧卸式矿车介绍</a:t>
              </a:r>
              <a:endParaRPr lang="zh-CN" altLang="en-US" sz="2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0" y="809992"/>
              <a:ext cx="4489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8229575" y="808013"/>
              <a:ext cx="4489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5" grpId="0"/>
      <p:bldP spid="16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0" y="225072"/>
            <a:ext cx="12719535" cy="553085"/>
            <a:chOff x="0" y="363516"/>
            <a:chExt cx="12719535" cy="553085"/>
          </a:xfrm>
        </p:grpSpPr>
        <p:sp>
          <p:nvSpPr>
            <p:cNvPr id="38" name="TextBox 4"/>
            <p:cNvSpPr txBox="1"/>
            <p:nvPr/>
          </p:nvSpPr>
          <p:spPr>
            <a:xfrm>
              <a:off x="4629150" y="363516"/>
              <a:ext cx="3727450" cy="5530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MCC2.5-6单侧曲轨侧卸式矿车</a:t>
              </a:r>
              <a:endParaRPr lang="zh-CN" altLang="en-US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0" y="809992"/>
              <a:ext cx="4489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8229575" y="808013"/>
              <a:ext cx="4489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 descr="翻斗式矿车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77935" y="2607945"/>
            <a:ext cx="2644775" cy="2644775"/>
          </a:xfrm>
          <a:prstGeom prst="ellipse">
            <a:avLst/>
          </a:prstGeom>
        </p:spPr>
      </p:pic>
      <p:pic>
        <p:nvPicPr>
          <p:cNvPr id="6" name="图片 5" descr="固定式矿车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5730" y="2607945"/>
            <a:ext cx="2644775" cy="2644775"/>
          </a:xfrm>
          <a:prstGeom prst="ellipse">
            <a:avLst/>
          </a:prstGeom>
        </p:spPr>
      </p:pic>
      <p:pic>
        <p:nvPicPr>
          <p:cNvPr id="7" name="图片 6" descr="固定式矿车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7035" y="2607945"/>
            <a:ext cx="2644775" cy="264477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-1" fmla="*/ 0 w 272825"/>
                  <a:gd name="connsiteY0-2" fmla="*/ 0 h 3776662"/>
                  <a:gd name="connsiteX1-3" fmla="*/ 272825 w 272825"/>
                  <a:gd name="connsiteY1-4" fmla="*/ 0 h 3776662"/>
                  <a:gd name="connsiteX2-5" fmla="*/ 272825 w 272825"/>
                  <a:gd name="connsiteY2-6" fmla="*/ 3776662 h 3776662"/>
                  <a:gd name="connsiteX3-7" fmla="*/ 0 w 272825"/>
                  <a:gd name="connsiteY3-8" fmla="*/ 3776662 h 3776662"/>
                  <a:gd name="connsiteX4-9" fmla="*/ 1 w 272825"/>
                  <a:gd name="connsiteY4-10" fmla="*/ 3609974 h 3776662"/>
                  <a:gd name="connsiteX5" fmla="*/ 0 w 272825"/>
                  <a:gd name="connsiteY5" fmla="*/ 0 h 3776662"/>
                  <a:gd name="connsiteX0-11" fmla="*/ 0 w 272825"/>
                  <a:gd name="connsiteY0-12" fmla="*/ 0 h 3776662"/>
                  <a:gd name="connsiteX1-13" fmla="*/ 272825 w 272825"/>
                  <a:gd name="connsiteY1-14" fmla="*/ 0 h 3776662"/>
                  <a:gd name="connsiteX2-15" fmla="*/ 272825 w 272825"/>
                  <a:gd name="connsiteY2-16" fmla="*/ 3776662 h 3776662"/>
                  <a:gd name="connsiteX3-17" fmla="*/ 57151 w 272825"/>
                  <a:gd name="connsiteY3-18" fmla="*/ 3776661 h 3776662"/>
                  <a:gd name="connsiteX4-19" fmla="*/ 0 w 272825"/>
                  <a:gd name="connsiteY4-20" fmla="*/ 3776662 h 3776662"/>
                  <a:gd name="connsiteX5-21" fmla="*/ 1 w 272825"/>
                  <a:gd name="connsiteY5-22" fmla="*/ 3609974 h 3776662"/>
                  <a:gd name="connsiteX6" fmla="*/ 0 w 272825"/>
                  <a:gd name="connsiteY6" fmla="*/ 0 h 3776662"/>
                  <a:gd name="connsiteX0-23" fmla="*/ 0 w 272825"/>
                  <a:gd name="connsiteY0-24" fmla="*/ 0 h 3776662"/>
                  <a:gd name="connsiteX1-25" fmla="*/ 272825 w 272825"/>
                  <a:gd name="connsiteY1-26" fmla="*/ 0 h 3776662"/>
                  <a:gd name="connsiteX2-27" fmla="*/ 272825 w 272825"/>
                  <a:gd name="connsiteY2-28" fmla="*/ 3776662 h 3776662"/>
                  <a:gd name="connsiteX3-29" fmla="*/ 166689 w 272825"/>
                  <a:gd name="connsiteY3-30" fmla="*/ 3776661 h 3776662"/>
                  <a:gd name="connsiteX4-31" fmla="*/ 57151 w 272825"/>
                  <a:gd name="connsiteY4-32" fmla="*/ 3776661 h 3776662"/>
                  <a:gd name="connsiteX5-33" fmla="*/ 0 w 272825"/>
                  <a:gd name="connsiteY5-34" fmla="*/ 3776662 h 3776662"/>
                  <a:gd name="connsiteX6-35" fmla="*/ 1 w 272825"/>
                  <a:gd name="connsiteY6-36" fmla="*/ 3609974 h 3776662"/>
                  <a:gd name="connsiteX7" fmla="*/ 0 w 272825"/>
                  <a:gd name="connsiteY7" fmla="*/ 0 h 3776662"/>
                  <a:gd name="connsiteX0-37" fmla="*/ 0 w 272825"/>
                  <a:gd name="connsiteY0-38" fmla="*/ 0 h 3776662"/>
                  <a:gd name="connsiteX1-39" fmla="*/ 272825 w 272825"/>
                  <a:gd name="connsiteY1-40" fmla="*/ 0 h 3776662"/>
                  <a:gd name="connsiteX2-41" fmla="*/ 272825 w 272825"/>
                  <a:gd name="connsiteY2-42" fmla="*/ 3776662 h 3776662"/>
                  <a:gd name="connsiteX3-43" fmla="*/ 166689 w 272825"/>
                  <a:gd name="connsiteY3-44" fmla="*/ 3776661 h 3776662"/>
                  <a:gd name="connsiteX4-45" fmla="*/ 107157 w 272825"/>
                  <a:gd name="connsiteY4-46" fmla="*/ 3774280 h 3776662"/>
                  <a:gd name="connsiteX5-47" fmla="*/ 57151 w 272825"/>
                  <a:gd name="connsiteY5-48" fmla="*/ 3776661 h 3776662"/>
                  <a:gd name="connsiteX6-49" fmla="*/ 0 w 272825"/>
                  <a:gd name="connsiteY6-50" fmla="*/ 3776662 h 3776662"/>
                  <a:gd name="connsiteX7-51" fmla="*/ 1 w 272825"/>
                  <a:gd name="connsiteY7-52" fmla="*/ 3609974 h 3776662"/>
                  <a:gd name="connsiteX8" fmla="*/ 0 w 272825"/>
                  <a:gd name="connsiteY8" fmla="*/ 0 h 3776662"/>
                  <a:gd name="connsiteX0-53" fmla="*/ 0 w 272825"/>
                  <a:gd name="connsiteY0-54" fmla="*/ 0 h 3776662"/>
                  <a:gd name="connsiteX1-55" fmla="*/ 272825 w 272825"/>
                  <a:gd name="connsiteY1-56" fmla="*/ 0 h 3776662"/>
                  <a:gd name="connsiteX2-57" fmla="*/ 272825 w 272825"/>
                  <a:gd name="connsiteY2-58" fmla="*/ 3776662 h 3776662"/>
                  <a:gd name="connsiteX3-59" fmla="*/ 221457 w 272825"/>
                  <a:gd name="connsiteY3-60" fmla="*/ 3774280 h 3776662"/>
                  <a:gd name="connsiteX4-61" fmla="*/ 166689 w 272825"/>
                  <a:gd name="connsiteY4-62" fmla="*/ 3776661 h 3776662"/>
                  <a:gd name="connsiteX5-63" fmla="*/ 107157 w 272825"/>
                  <a:gd name="connsiteY5-64" fmla="*/ 3774280 h 3776662"/>
                  <a:gd name="connsiteX6-65" fmla="*/ 57151 w 272825"/>
                  <a:gd name="connsiteY6-66" fmla="*/ 3776661 h 3776662"/>
                  <a:gd name="connsiteX7-67" fmla="*/ 0 w 272825"/>
                  <a:gd name="connsiteY7-68" fmla="*/ 3776662 h 3776662"/>
                  <a:gd name="connsiteX8-69" fmla="*/ 1 w 272825"/>
                  <a:gd name="connsiteY8-70" fmla="*/ 3609974 h 3776662"/>
                  <a:gd name="connsiteX9" fmla="*/ 0 w 272825"/>
                  <a:gd name="connsiteY9" fmla="*/ 0 h 3776662"/>
                  <a:gd name="connsiteX0-71" fmla="*/ 0 w 272825"/>
                  <a:gd name="connsiteY0-72" fmla="*/ 0 h 3776662"/>
                  <a:gd name="connsiteX1-73" fmla="*/ 272825 w 272825"/>
                  <a:gd name="connsiteY1-74" fmla="*/ 0 h 3776662"/>
                  <a:gd name="connsiteX2-75" fmla="*/ 272825 w 272825"/>
                  <a:gd name="connsiteY2-76" fmla="*/ 3776662 h 3776662"/>
                  <a:gd name="connsiteX3-77" fmla="*/ 252414 w 272825"/>
                  <a:gd name="connsiteY3-78" fmla="*/ 3776661 h 3776662"/>
                  <a:gd name="connsiteX4-79" fmla="*/ 221457 w 272825"/>
                  <a:gd name="connsiteY4-80" fmla="*/ 3774280 h 3776662"/>
                  <a:gd name="connsiteX5-81" fmla="*/ 166689 w 272825"/>
                  <a:gd name="connsiteY5-82" fmla="*/ 3776661 h 3776662"/>
                  <a:gd name="connsiteX6-83" fmla="*/ 107157 w 272825"/>
                  <a:gd name="connsiteY6-84" fmla="*/ 3774280 h 3776662"/>
                  <a:gd name="connsiteX7-85" fmla="*/ 57151 w 272825"/>
                  <a:gd name="connsiteY7-86" fmla="*/ 3776661 h 3776662"/>
                  <a:gd name="connsiteX8-87" fmla="*/ 0 w 272825"/>
                  <a:gd name="connsiteY8-88" fmla="*/ 3776662 h 3776662"/>
                  <a:gd name="connsiteX9-89" fmla="*/ 1 w 272825"/>
                  <a:gd name="connsiteY9-90" fmla="*/ 3609974 h 3776662"/>
                  <a:gd name="connsiteX10" fmla="*/ 0 w 272825"/>
                  <a:gd name="connsiteY10" fmla="*/ 0 h 3776662"/>
                  <a:gd name="connsiteX0-91" fmla="*/ 0 w 273845"/>
                  <a:gd name="connsiteY0-92" fmla="*/ 0 h 3776662"/>
                  <a:gd name="connsiteX1-93" fmla="*/ 272825 w 273845"/>
                  <a:gd name="connsiteY1-94" fmla="*/ 0 h 3776662"/>
                  <a:gd name="connsiteX2-95" fmla="*/ 273845 w 273845"/>
                  <a:gd name="connsiteY2-96" fmla="*/ 3581399 h 3776662"/>
                  <a:gd name="connsiteX3-97" fmla="*/ 272825 w 273845"/>
                  <a:gd name="connsiteY3-98" fmla="*/ 3776662 h 3776662"/>
                  <a:gd name="connsiteX4-99" fmla="*/ 252414 w 273845"/>
                  <a:gd name="connsiteY4-100" fmla="*/ 3776661 h 3776662"/>
                  <a:gd name="connsiteX5-101" fmla="*/ 221457 w 273845"/>
                  <a:gd name="connsiteY5-102" fmla="*/ 3774280 h 3776662"/>
                  <a:gd name="connsiteX6-103" fmla="*/ 166689 w 273845"/>
                  <a:gd name="connsiteY6-104" fmla="*/ 3776661 h 3776662"/>
                  <a:gd name="connsiteX7-105" fmla="*/ 107157 w 273845"/>
                  <a:gd name="connsiteY7-106" fmla="*/ 3774280 h 3776662"/>
                  <a:gd name="connsiteX8-107" fmla="*/ 57151 w 273845"/>
                  <a:gd name="connsiteY8-108" fmla="*/ 3776661 h 3776662"/>
                  <a:gd name="connsiteX9-109" fmla="*/ 0 w 273845"/>
                  <a:gd name="connsiteY9-110" fmla="*/ 3776662 h 3776662"/>
                  <a:gd name="connsiteX10-111" fmla="*/ 1 w 273845"/>
                  <a:gd name="connsiteY10-112" fmla="*/ 3609974 h 3776662"/>
                  <a:gd name="connsiteX11" fmla="*/ 0 w 273845"/>
                  <a:gd name="connsiteY11" fmla="*/ 0 h 3776662"/>
                  <a:gd name="connsiteX0-113" fmla="*/ 0 w 273845"/>
                  <a:gd name="connsiteY0-114" fmla="*/ 0 h 3776662"/>
                  <a:gd name="connsiteX1-115" fmla="*/ 272825 w 273845"/>
                  <a:gd name="connsiteY1-116" fmla="*/ 0 h 3776662"/>
                  <a:gd name="connsiteX2-117" fmla="*/ 273845 w 273845"/>
                  <a:gd name="connsiteY2-118" fmla="*/ 3581399 h 3776662"/>
                  <a:gd name="connsiteX3-119" fmla="*/ 252414 w 273845"/>
                  <a:gd name="connsiteY3-120" fmla="*/ 3776661 h 3776662"/>
                  <a:gd name="connsiteX4-121" fmla="*/ 221457 w 273845"/>
                  <a:gd name="connsiteY4-122" fmla="*/ 3774280 h 3776662"/>
                  <a:gd name="connsiteX5-123" fmla="*/ 166689 w 273845"/>
                  <a:gd name="connsiteY5-124" fmla="*/ 3776661 h 3776662"/>
                  <a:gd name="connsiteX6-125" fmla="*/ 107157 w 273845"/>
                  <a:gd name="connsiteY6-126" fmla="*/ 3774280 h 3776662"/>
                  <a:gd name="connsiteX7-127" fmla="*/ 57151 w 273845"/>
                  <a:gd name="connsiteY7-128" fmla="*/ 3776661 h 3776662"/>
                  <a:gd name="connsiteX8-129" fmla="*/ 0 w 273845"/>
                  <a:gd name="connsiteY8-130" fmla="*/ 3776662 h 3776662"/>
                  <a:gd name="connsiteX9-131" fmla="*/ 1 w 273845"/>
                  <a:gd name="connsiteY9-132" fmla="*/ 3609974 h 3776662"/>
                  <a:gd name="connsiteX10-133" fmla="*/ 0 w 273845"/>
                  <a:gd name="connsiteY10-134" fmla="*/ 0 h 3776662"/>
                  <a:gd name="connsiteX0-135" fmla="*/ 0 w 273845"/>
                  <a:gd name="connsiteY0-136" fmla="*/ 0 h 3776661"/>
                  <a:gd name="connsiteX1-137" fmla="*/ 272825 w 273845"/>
                  <a:gd name="connsiteY1-138" fmla="*/ 0 h 3776661"/>
                  <a:gd name="connsiteX2-139" fmla="*/ 273845 w 273845"/>
                  <a:gd name="connsiteY2-140" fmla="*/ 3581399 h 3776661"/>
                  <a:gd name="connsiteX3-141" fmla="*/ 252414 w 273845"/>
                  <a:gd name="connsiteY3-142" fmla="*/ 3776661 h 3776661"/>
                  <a:gd name="connsiteX4-143" fmla="*/ 221457 w 273845"/>
                  <a:gd name="connsiteY4-144" fmla="*/ 3774280 h 3776661"/>
                  <a:gd name="connsiteX5-145" fmla="*/ 166689 w 273845"/>
                  <a:gd name="connsiteY5-146" fmla="*/ 3776661 h 3776661"/>
                  <a:gd name="connsiteX6-147" fmla="*/ 107157 w 273845"/>
                  <a:gd name="connsiteY6-148" fmla="*/ 3774280 h 3776661"/>
                  <a:gd name="connsiteX7-149" fmla="*/ 57151 w 273845"/>
                  <a:gd name="connsiteY7-150" fmla="*/ 3776661 h 3776661"/>
                  <a:gd name="connsiteX8-151" fmla="*/ 1 w 273845"/>
                  <a:gd name="connsiteY8-152" fmla="*/ 3609974 h 3776661"/>
                  <a:gd name="connsiteX9-153" fmla="*/ 0 w 273845"/>
                  <a:gd name="connsiteY9-154" fmla="*/ 0 h 3776661"/>
                  <a:gd name="connsiteX0-155" fmla="*/ 0 w 273845"/>
                  <a:gd name="connsiteY0-156" fmla="*/ 0 h 3776661"/>
                  <a:gd name="connsiteX1-157" fmla="*/ 272825 w 273845"/>
                  <a:gd name="connsiteY1-158" fmla="*/ 0 h 3776661"/>
                  <a:gd name="connsiteX2-159" fmla="*/ 273845 w 273845"/>
                  <a:gd name="connsiteY2-160" fmla="*/ 3581399 h 3776661"/>
                  <a:gd name="connsiteX3-161" fmla="*/ 252414 w 273845"/>
                  <a:gd name="connsiteY3-162" fmla="*/ 3776661 h 3776661"/>
                  <a:gd name="connsiteX4-163" fmla="*/ 221457 w 273845"/>
                  <a:gd name="connsiteY4-164" fmla="*/ 3774280 h 3776661"/>
                  <a:gd name="connsiteX5-165" fmla="*/ 166689 w 273845"/>
                  <a:gd name="connsiteY5-166" fmla="*/ 3776661 h 3776661"/>
                  <a:gd name="connsiteX6-167" fmla="*/ 104776 w 273845"/>
                  <a:gd name="connsiteY6-168" fmla="*/ 3664743 h 3776661"/>
                  <a:gd name="connsiteX7-169" fmla="*/ 57151 w 273845"/>
                  <a:gd name="connsiteY7-170" fmla="*/ 3776661 h 3776661"/>
                  <a:gd name="connsiteX8-171" fmla="*/ 1 w 273845"/>
                  <a:gd name="connsiteY8-172" fmla="*/ 3609974 h 3776661"/>
                  <a:gd name="connsiteX9-173" fmla="*/ 0 w 273845"/>
                  <a:gd name="connsiteY9-174" fmla="*/ 0 h 3776661"/>
                  <a:gd name="connsiteX0-175" fmla="*/ 0 w 273845"/>
                  <a:gd name="connsiteY0-176" fmla="*/ 0 h 3776661"/>
                  <a:gd name="connsiteX1-177" fmla="*/ 272825 w 273845"/>
                  <a:gd name="connsiteY1-178" fmla="*/ 0 h 3776661"/>
                  <a:gd name="connsiteX2-179" fmla="*/ 273845 w 273845"/>
                  <a:gd name="connsiteY2-180" fmla="*/ 3581399 h 3776661"/>
                  <a:gd name="connsiteX3-181" fmla="*/ 252414 w 273845"/>
                  <a:gd name="connsiteY3-182" fmla="*/ 3776661 h 3776661"/>
                  <a:gd name="connsiteX4-183" fmla="*/ 221457 w 273845"/>
                  <a:gd name="connsiteY4-184" fmla="*/ 3774280 h 3776661"/>
                  <a:gd name="connsiteX5-185" fmla="*/ 166689 w 273845"/>
                  <a:gd name="connsiteY5-186" fmla="*/ 3776661 h 3776661"/>
                  <a:gd name="connsiteX6-187" fmla="*/ 104776 w 273845"/>
                  <a:gd name="connsiteY6-188" fmla="*/ 3664743 h 3776661"/>
                  <a:gd name="connsiteX7-189" fmla="*/ 57151 w 273845"/>
                  <a:gd name="connsiteY7-190" fmla="*/ 3750467 h 3776661"/>
                  <a:gd name="connsiteX8-191" fmla="*/ 1 w 273845"/>
                  <a:gd name="connsiteY8-192" fmla="*/ 3609974 h 3776661"/>
                  <a:gd name="connsiteX9-193" fmla="*/ 0 w 273845"/>
                  <a:gd name="connsiteY9-194" fmla="*/ 0 h 3776661"/>
                  <a:gd name="connsiteX0-195" fmla="*/ 0 w 273845"/>
                  <a:gd name="connsiteY0-196" fmla="*/ 0 h 3776661"/>
                  <a:gd name="connsiteX1-197" fmla="*/ 272825 w 273845"/>
                  <a:gd name="connsiteY1-198" fmla="*/ 0 h 3776661"/>
                  <a:gd name="connsiteX2-199" fmla="*/ 273845 w 273845"/>
                  <a:gd name="connsiteY2-200" fmla="*/ 3581399 h 3776661"/>
                  <a:gd name="connsiteX3-201" fmla="*/ 252414 w 273845"/>
                  <a:gd name="connsiteY3-202" fmla="*/ 3776661 h 3776661"/>
                  <a:gd name="connsiteX4-203" fmla="*/ 228601 w 273845"/>
                  <a:gd name="connsiteY4-204" fmla="*/ 3629023 h 3776661"/>
                  <a:gd name="connsiteX5-205" fmla="*/ 166689 w 273845"/>
                  <a:gd name="connsiteY5-206" fmla="*/ 3776661 h 3776661"/>
                  <a:gd name="connsiteX6-207" fmla="*/ 104776 w 273845"/>
                  <a:gd name="connsiteY6-208" fmla="*/ 3664743 h 3776661"/>
                  <a:gd name="connsiteX7-209" fmla="*/ 57151 w 273845"/>
                  <a:gd name="connsiteY7-210" fmla="*/ 3750467 h 3776661"/>
                  <a:gd name="connsiteX8-211" fmla="*/ 1 w 273845"/>
                  <a:gd name="connsiteY8-212" fmla="*/ 3609974 h 3776661"/>
                  <a:gd name="connsiteX9-213" fmla="*/ 0 w 273845"/>
                  <a:gd name="connsiteY9-214" fmla="*/ 0 h 3776661"/>
                  <a:gd name="connsiteX0-215" fmla="*/ 0 w 273845"/>
                  <a:gd name="connsiteY0-216" fmla="*/ 0 h 3776661"/>
                  <a:gd name="connsiteX1-217" fmla="*/ 272825 w 273845"/>
                  <a:gd name="connsiteY1-218" fmla="*/ 0 h 3776661"/>
                  <a:gd name="connsiteX2-219" fmla="*/ 273845 w 273845"/>
                  <a:gd name="connsiteY2-220" fmla="*/ 3581399 h 3776661"/>
                  <a:gd name="connsiteX3-221" fmla="*/ 250032 w 273845"/>
                  <a:gd name="connsiteY3-222" fmla="*/ 3695699 h 3776661"/>
                  <a:gd name="connsiteX4-223" fmla="*/ 228601 w 273845"/>
                  <a:gd name="connsiteY4-224" fmla="*/ 3629023 h 3776661"/>
                  <a:gd name="connsiteX5-225" fmla="*/ 166689 w 273845"/>
                  <a:gd name="connsiteY5-226" fmla="*/ 3776661 h 3776661"/>
                  <a:gd name="connsiteX6-227" fmla="*/ 104776 w 273845"/>
                  <a:gd name="connsiteY6-228" fmla="*/ 3664743 h 3776661"/>
                  <a:gd name="connsiteX7-229" fmla="*/ 57151 w 273845"/>
                  <a:gd name="connsiteY7-230" fmla="*/ 3750467 h 3776661"/>
                  <a:gd name="connsiteX8-231" fmla="*/ 1 w 273845"/>
                  <a:gd name="connsiteY8-232" fmla="*/ 3609974 h 3776661"/>
                  <a:gd name="connsiteX9-233" fmla="*/ 0 w 273845"/>
                  <a:gd name="connsiteY9-234" fmla="*/ 0 h 3776661"/>
                  <a:gd name="connsiteX0-235" fmla="*/ 0 w 273845"/>
                  <a:gd name="connsiteY0-236" fmla="*/ 0 h 3776661"/>
                  <a:gd name="connsiteX1-237" fmla="*/ 272825 w 273845"/>
                  <a:gd name="connsiteY1-238" fmla="*/ 0 h 3776661"/>
                  <a:gd name="connsiteX2-239" fmla="*/ 273845 w 273845"/>
                  <a:gd name="connsiteY2-240" fmla="*/ 3581399 h 3776661"/>
                  <a:gd name="connsiteX3-241" fmla="*/ 247651 w 273845"/>
                  <a:gd name="connsiteY3-242" fmla="*/ 3702843 h 3776661"/>
                  <a:gd name="connsiteX4-243" fmla="*/ 228601 w 273845"/>
                  <a:gd name="connsiteY4-244" fmla="*/ 3629023 h 3776661"/>
                  <a:gd name="connsiteX5-245" fmla="*/ 166689 w 273845"/>
                  <a:gd name="connsiteY5-246" fmla="*/ 3776661 h 3776661"/>
                  <a:gd name="connsiteX6-247" fmla="*/ 104776 w 273845"/>
                  <a:gd name="connsiteY6-248" fmla="*/ 3664743 h 3776661"/>
                  <a:gd name="connsiteX7-249" fmla="*/ 57151 w 273845"/>
                  <a:gd name="connsiteY7-250" fmla="*/ 3750467 h 3776661"/>
                  <a:gd name="connsiteX8-251" fmla="*/ 1 w 273845"/>
                  <a:gd name="connsiteY8-252" fmla="*/ 3609974 h 3776661"/>
                  <a:gd name="connsiteX9-253" fmla="*/ 0 w 273845"/>
                  <a:gd name="connsiteY9-254" fmla="*/ 0 h 3776661"/>
                  <a:gd name="connsiteX0-255" fmla="*/ 0 w 273845"/>
                  <a:gd name="connsiteY0-256" fmla="*/ 0 h 3776661"/>
                  <a:gd name="connsiteX1-257" fmla="*/ 272825 w 273845"/>
                  <a:gd name="connsiteY1-258" fmla="*/ 0 h 3776661"/>
                  <a:gd name="connsiteX2-259" fmla="*/ 273845 w 273845"/>
                  <a:gd name="connsiteY2-260" fmla="*/ 3581399 h 3776661"/>
                  <a:gd name="connsiteX3-261" fmla="*/ 247651 w 273845"/>
                  <a:gd name="connsiteY3-262" fmla="*/ 3702843 h 3776661"/>
                  <a:gd name="connsiteX4-263" fmla="*/ 228601 w 273845"/>
                  <a:gd name="connsiteY4-264" fmla="*/ 3629023 h 3776661"/>
                  <a:gd name="connsiteX5-265" fmla="*/ 166689 w 273845"/>
                  <a:gd name="connsiteY5-266" fmla="*/ 3776661 h 3776661"/>
                  <a:gd name="connsiteX6-267" fmla="*/ 104776 w 273845"/>
                  <a:gd name="connsiteY6-268" fmla="*/ 3664743 h 3776661"/>
                  <a:gd name="connsiteX7-269" fmla="*/ 57151 w 273845"/>
                  <a:gd name="connsiteY7-270" fmla="*/ 3750467 h 3776661"/>
                  <a:gd name="connsiteX8-271" fmla="*/ 1 w 273845"/>
                  <a:gd name="connsiteY8-272" fmla="*/ 3609974 h 3776661"/>
                  <a:gd name="connsiteX9-273" fmla="*/ 0 w 273845"/>
                  <a:gd name="connsiteY9-274" fmla="*/ 0 h 3776661"/>
                  <a:gd name="connsiteX0-275" fmla="*/ 0 w 273845"/>
                  <a:gd name="connsiteY0-276" fmla="*/ 0 h 3776661"/>
                  <a:gd name="connsiteX1-277" fmla="*/ 272825 w 273845"/>
                  <a:gd name="connsiteY1-278" fmla="*/ 0 h 3776661"/>
                  <a:gd name="connsiteX2-279" fmla="*/ 273845 w 273845"/>
                  <a:gd name="connsiteY2-280" fmla="*/ 3581399 h 3776661"/>
                  <a:gd name="connsiteX3-281" fmla="*/ 247651 w 273845"/>
                  <a:gd name="connsiteY3-282" fmla="*/ 3702843 h 3776661"/>
                  <a:gd name="connsiteX4-283" fmla="*/ 228601 w 273845"/>
                  <a:gd name="connsiteY4-284" fmla="*/ 3629023 h 3776661"/>
                  <a:gd name="connsiteX5-285" fmla="*/ 166689 w 273845"/>
                  <a:gd name="connsiteY5-286" fmla="*/ 3776661 h 3776661"/>
                  <a:gd name="connsiteX6-287" fmla="*/ 104776 w 273845"/>
                  <a:gd name="connsiteY6-288" fmla="*/ 3664743 h 3776661"/>
                  <a:gd name="connsiteX7-289" fmla="*/ 57151 w 273845"/>
                  <a:gd name="connsiteY7-290" fmla="*/ 3750467 h 3776661"/>
                  <a:gd name="connsiteX8-291" fmla="*/ 1 w 273845"/>
                  <a:gd name="connsiteY8-292" fmla="*/ 3609974 h 3776661"/>
                  <a:gd name="connsiteX9-293" fmla="*/ 0 w 273845"/>
                  <a:gd name="connsiteY9-294" fmla="*/ 0 h 3776661"/>
                  <a:gd name="connsiteX0-295" fmla="*/ 0 w 273845"/>
                  <a:gd name="connsiteY0-296" fmla="*/ 0 h 3776661"/>
                  <a:gd name="connsiteX1-297" fmla="*/ 272825 w 273845"/>
                  <a:gd name="connsiteY1-298" fmla="*/ 0 h 3776661"/>
                  <a:gd name="connsiteX2-299" fmla="*/ 273845 w 273845"/>
                  <a:gd name="connsiteY2-300" fmla="*/ 3581399 h 3776661"/>
                  <a:gd name="connsiteX3-301" fmla="*/ 247651 w 273845"/>
                  <a:gd name="connsiteY3-302" fmla="*/ 3702843 h 3776661"/>
                  <a:gd name="connsiteX4-303" fmla="*/ 228601 w 273845"/>
                  <a:gd name="connsiteY4-304" fmla="*/ 3629023 h 3776661"/>
                  <a:gd name="connsiteX5-305" fmla="*/ 166689 w 273845"/>
                  <a:gd name="connsiteY5-306" fmla="*/ 3776661 h 3776661"/>
                  <a:gd name="connsiteX6-307" fmla="*/ 104776 w 273845"/>
                  <a:gd name="connsiteY6-308" fmla="*/ 3664743 h 3776661"/>
                  <a:gd name="connsiteX7-309" fmla="*/ 57151 w 273845"/>
                  <a:gd name="connsiteY7-310" fmla="*/ 3750467 h 3776661"/>
                  <a:gd name="connsiteX8-311" fmla="*/ 1 w 273845"/>
                  <a:gd name="connsiteY8-312" fmla="*/ 3609974 h 3776661"/>
                  <a:gd name="connsiteX9-313" fmla="*/ 0 w 273845"/>
                  <a:gd name="connsiteY9-314" fmla="*/ 0 h 3776661"/>
                  <a:gd name="connsiteX0-315" fmla="*/ 0 w 273845"/>
                  <a:gd name="connsiteY0-316" fmla="*/ 0 h 3776661"/>
                  <a:gd name="connsiteX1-317" fmla="*/ 272825 w 273845"/>
                  <a:gd name="connsiteY1-318" fmla="*/ 0 h 3776661"/>
                  <a:gd name="connsiteX2-319" fmla="*/ 273845 w 273845"/>
                  <a:gd name="connsiteY2-320" fmla="*/ 3581399 h 3776661"/>
                  <a:gd name="connsiteX3-321" fmla="*/ 247651 w 273845"/>
                  <a:gd name="connsiteY3-322" fmla="*/ 3702843 h 3776661"/>
                  <a:gd name="connsiteX4-323" fmla="*/ 228601 w 273845"/>
                  <a:gd name="connsiteY4-324" fmla="*/ 3629023 h 3776661"/>
                  <a:gd name="connsiteX5-325" fmla="*/ 166689 w 273845"/>
                  <a:gd name="connsiteY5-326" fmla="*/ 3776661 h 3776661"/>
                  <a:gd name="connsiteX6-327" fmla="*/ 104776 w 273845"/>
                  <a:gd name="connsiteY6-328" fmla="*/ 3664743 h 3776661"/>
                  <a:gd name="connsiteX7-329" fmla="*/ 57151 w 273845"/>
                  <a:gd name="connsiteY7-330" fmla="*/ 3750467 h 3776661"/>
                  <a:gd name="connsiteX8-331" fmla="*/ 1 w 273845"/>
                  <a:gd name="connsiteY8-332" fmla="*/ 3609974 h 3776661"/>
                  <a:gd name="connsiteX9-333" fmla="*/ 0 w 273845"/>
                  <a:gd name="connsiteY9-334" fmla="*/ 0 h 3776661"/>
                  <a:gd name="connsiteX0-335" fmla="*/ 0 w 273845"/>
                  <a:gd name="connsiteY0-336" fmla="*/ 0 h 3776661"/>
                  <a:gd name="connsiteX1-337" fmla="*/ 272825 w 273845"/>
                  <a:gd name="connsiteY1-338" fmla="*/ 0 h 3776661"/>
                  <a:gd name="connsiteX2-339" fmla="*/ 273845 w 273845"/>
                  <a:gd name="connsiteY2-340" fmla="*/ 3581399 h 3776661"/>
                  <a:gd name="connsiteX3-341" fmla="*/ 247651 w 273845"/>
                  <a:gd name="connsiteY3-342" fmla="*/ 3702843 h 3776661"/>
                  <a:gd name="connsiteX4-343" fmla="*/ 228601 w 273845"/>
                  <a:gd name="connsiteY4-344" fmla="*/ 3629023 h 3776661"/>
                  <a:gd name="connsiteX5-345" fmla="*/ 166689 w 273845"/>
                  <a:gd name="connsiteY5-346" fmla="*/ 3776661 h 3776661"/>
                  <a:gd name="connsiteX6-347" fmla="*/ 104776 w 273845"/>
                  <a:gd name="connsiteY6-348" fmla="*/ 3664743 h 3776661"/>
                  <a:gd name="connsiteX7-349" fmla="*/ 57151 w 273845"/>
                  <a:gd name="connsiteY7-350" fmla="*/ 3750467 h 3776661"/>
                  <a:gd name="connsiteX8-351" fmla="*/ 1 w 273845"/>
                  <a:gd name="connsiteY8-352" fmla="*/ 3609974 h 3776661"/>
                  <a:gd name="connsiteX9-353" fmla="*/ 0 w 273845"/>
                  <a:gd name="connsiteY9-354" fmla="*/ 0 h 3776661"/>
                  <a:gd name="connsiteX0-355" fmla="*/ 0 w 273845"/>
                  <a:gd name="connsiteY0-356" fmla="*/ 0 h 3776887"/>
                  <a:gd name="connsiteX1-357" fmla="*/ 272825 w 273845"/>
                  <a:gd name="connsiteY1-358" fmla="*/ 0 h 3776887"/>
                  <a:gd name="connsiteX2-359" fmla="*/ 273845 w 273845"/>
                  <a:gd name="connsiteY2-360" fmla="*/ 3581399 h 3776887"/>
                  <a:gd name="connsiteX3-361" fmla="*/ 247651 w 273845"/>
                  <a:gd name="connsiteY3-362" fmla="*/ 3702843 h 3776887"/>
                  <a:gd name="connsiteX4-363" fmla="*/ 228601 w 273845"/>
                  <a:gd name="connsiteY4-364" fmla="*/ 3629023 h 3776887"/>
                  <a:gd name="connsiteX5-365" fmla="*/ 166689 w 273845"/>
                  <a:gd name="connsiteY5-366" fmla="*/ 3776661 h 3776887"/>
                  <a:gd name="connsiteX6-367" fmla="*/ 104776 w 273845"/>
                  <a:gd name="connsiteY6-368" fmla="*/ 3664743 h 3776887"/>
                  <a:gd name="connsiteX7-369" fmla="*/ 57151 w 273845"/>
                  <a:gd name="connsiteY7-370" fmla="*/ 3750467 h 3776887"/>
                  <a:gd name="connsiteX8-371" fmla="*/ 1 w 273845"/>
                  <a:gd name="connsiteY8-372" fmla="*/ 3609974 h 3776887"/>
                  <a:gd name="connsiteX9-373" fmla="*/ 0 w 273845"/>
                  <a:gd name="connsiteY9-374" fmla="*/ 0 h 3776887"/>
                  <a:gd name="connsiteX0-375" fmla="*/ 0 w 273845"/>
                  <a:gd name="connsiteY0-376" fmla="*/ 0 h 3776887"/>
                  <a:gd name="connsiteX1-377" fmla="*/ 272825 w 273845"/>
                  <a:gd name="connsiteY1-378" fmla="*/ 0 h 3776887"/>
                  <a:gd name="connsiteX2-379" fmla="*/ 273845 w 273845"/>
                  <a:gd name="connsiteY2-380" fmla="*/ 3581399 h 3776887"/>
                  <a:gd name="connsiteX3-381" fmla="*/ 247651 w 273845"/>
                  <a:gd name="connsiteY3-382" fmla="*/ 3702843 h 3776887"/>
                  <a:gd name="connsiteX4-383" fmla="*/ 228601 w 273845"/>
                  <a:gd name="connsiteY4-384" fmla="*/ 3629023 h 3776887"/>
                  <a:gd name="connsiteX5-385" fmla="*/ 166689 w 273845"/>
                  <a:gd name="connsiteY5-386" fmla="*/ 3776661 h 3776887"/>
                  <a:gd name="connsiteX6-387" fmla="*/ 104776 w 273845"/>
                  <a:gd name="connsiteY6-388" fmla="*/ 3664743 h 3776887"/>
                  <a:gd name="connsiteX7-389" fmla="*/ 57151 w 273845"/>
                  <a:gd name="connsiteY7-390" fmla="*/ 3750467 h 3776887"/>
                  <a:gd name="connsiteX8-391" fmla="*/ 1 w 273845"/>
                  <a:gd name="connsiteY8-392" fmla="*/ 3609974 h 3776887"/>
                  <a:gd name="connsiteX9-393" fmla="*/ 0 w 273845"/>
                  <a:gd name="connsiteY9-394" fmla="*/ 0 h 3776887"/>
                  <a:gd name="connsiteX0-395" fmla="*/ 0 w 273845"/>
                  <a:gd name="connsiteY0-396" fmla="*/ 0 h 3776887"/>
                  <a:gd name="connsiteX1-397" fmla="*/ 272825 w 273845"/>
                  <a:gd name="connsiteY1-398" fmla="*/ 0 h 3776887"/>
                  <a:gd name="connsiteX2-399" fmla="*/ 273845 w 273845"/>
                  <a:gd name="connsiteY2-400" fmla="*/ 3581399 h 3776887"/>
                  <a:gd name="connsiteX3-401" fmla="*/ 247651 w 273845"/>
                  <a:gd name="connsiteY3-402" fmla="*/ 3702843 h 3776887"/>
                  <a:gd name="connsiteX4-403" fmla="*/ 228601 w 273845"/>
                  <a:gd name="connsiteY4-404" fmla="*/ 3629023 h 3776887"/>
                  <a:gd name="connsiteX5-405" fmla="*/ 166689 w 273845"/>
                  <a:gd name="connsiteY5-406" fmla="*/ 3776661 h 3776887"/>
                  <a:gd name="connsiteX6-407" fmla="*/ 104776 w 273845"/>
                  <a:gd name="connsiteY6-408" fmla="*/ 3664743 h 3776887"/>
                  <a:gd name="connsiteX7-409" fmla="*/ 57151 w 273845"/>
                  <a:gd name="connsiteY7-410" fmla="*/ 3750467 h 3776887"/>
                  <a:gd name="connsiteX8-411" fmla="*/ 1 w 273845"/>
                  <a:gd name="connsiteY8-412" fmla="*/ 3609974 h 3776887"/>
                  <a:gd name="connsiteX9-413" fmla="*/ 0 w 273845"/>
                  <a:gd name="connsiteY9-414" fmla="*/ 0 h 3776887"/>
                  <a:gd name="connsiteX0-415" fmla="*/ 0 w 273845"/>
                  <a:gd name="connsiteY0-416" fmla="*/ 0 h 3776859"/>
                  <a:gd name="connsiteX1-417" fmla="*/ 272825 w 273845"/>
                  <a:gd name="connsiteY1-418" fmla="*/ 0 h 3776859"/>
                  <a:gd name="connsiteX2-419" fmla="*/ 273845 w 273845"/>
                  <a:gd name="connsiteY2-420" fmla="*/ 3581399 h 3776859"/>
                  <a:gd name="connsiteX3-421" fmla="*/ 247651 w 273845"/>
                  <a:gd name="connsiteY3-422" fmla="*/ 3702843 h 3776859"/>
                  <a:gd name="connsiteX4-423" fmla="*/ 223839 w 273845"/>
                  <a:gd name="connsiteY4-424" fmla="*/ 3631404 h 3776859"/>
                  <a:gd name="connsiteX5-425" fmla="*/ 166689 w 273845"/>
                  <a:gd name="connsiteY5-426" fmla="*/ 3776661 h 3776859"/>
                  <a:gd name="connsiteX6-427" fmla="*/ 104776 w 273845"/>
                  <a:gd name="connsiteY6-428" fmla="*/ 3664743 h 3776859"/>
                  <a:gd name="connsiteX7-429" fmla="*/ 57151 w 273845"/>
                  <a:gd name="connsiteY7-430" fmla="*/ 3750467 h 3776859"/>
                  <a:gd name="connsiteX8-431" fmla="*/ 1 w 273845"/>
                  <a:gd name="connsiteY8-432" fmla="*/ 3609974 h 3776859"/>
                  <a:gd name="connsiteX9-433" fmla="*/ 0 w 273845"/>
                  <a:gd name="connsiteY9-434" fmla="*/ 0 h 3776859"/>
                  <a:gd name="connsiteX0-435" fmla="*/ 0 w 273845"/>
                  <a:gd name="connsiteY0-436" fmla="*/ 0 h 3776859"/>
                  <a:gd name="connsiteX1-437" fmla="*/ 272825 w 273845"/>
                  <a:gd name="connsiteY1-438" fmla="*/ 0 h 3776859"/>
                  <a:gd name="connsiteX2-439" fmla="*/ 273845 w 273845"/>
                  <a:gd name="connsiteY2-440" fmla="*/ 3581399 h 3776859"/>
                  <a:gd name="connsiteX3-441" fmla="*/ 247651 w 273845"/>
                  <a:gd name="connsiteY3-442" fmla="*/ 3702843 h 3776859"/>
                  <a:gd name="connsiteX4-443" fmla="*/ 223839 w 273845"/>
                  <a:gd name="connsiteY4-444" fmla="*/ 3631404 h 3776859"/>
                  <a:gd name="connsiteX5-445" fmla="*/ 166689 w 273845"/>
                  <a:gd name="connsiteY5-446" fmla="*/ 3776661 h 3776859"/>
                  <a:gd name="connsiteX6-447" fmla="*/ 104776 w 273845"/>
                  <a:gd name="connsiteY6-448" fmla="*/ 3664743 h 3776859"/>
                  <a:gd name="connsiteX7-449" fmla="*/ 57151 w 273845"/>
                  <a:gd name="connsiteY7-450" fmla="*/ 3750467 h 3776859"/>
                  <a:gd name="connsiteX8-451" fmla="*/ 1 w 273845"/>
                  <a:gd name="connsiteY8-452" fmla="*/ 3609974 h 3776859"/>
                  <a:gd name="connsiteX9-453" fmla="*/ 0 w 273845"/>
                  <a:gd name="connsiteY9-454" fmla="*/ 0 h 3776859"/>
                  <a:gd name="connsiteX0-455" fmla="*/ 0 w 273894"/>
                  <a:gd name="connsiteY0-456" fmla="*/ 0 h 3776859"/>
                  <a:gd name="connsiteX1-457" fmla="*/ 272825 w 273894"/>
                  <a:gd name="connsiteY1-458" fmla="*/ 0 h 3776859"/>
                  <a:gd name="connsiteX2-459" fmla="*/ 273845 w 273894"/>
                  <a:gd name="connsiteY2-460" fmla="*/ 3581399 h 3776859"/>
                  <a:gd name="connsiteX3-461" fmla="*/ 247651 w 273894"/>
                  <a:gd name="connsiteY3-462" fmla="*/ 3702843 h 3776859"/>
                  <a:gd name="connsiteX4-463" fmla="*/ 223839 w 273894"/>
                  <a:gd name="connsiteY4-464" fmla="*/ 3631404 h 3776859"/>
                  <a:gd name="connsiteX5-465" fmla="*/ 166689 w 273894"/>
                  <a:gd name="connsiteY5-466" fmla="*/ 3776661 h 3776859"/>
                  <a:gd name="connsiteX6-467" fmla="*/ 104776 w 273894"/>
                  <a:gd name="connsiteY6-468" fmla="*/ 3664743 h 3776859"/>
                  <a:gd name="connsiteX7-469" fmla="*/ 57151 w 273894"/>
                  <a:gd name="connsiteY7-470" fmla="*/ 3750467 h 3776859"/>
                  <a:gd name="connsiteX8-471" fmla="*/ 1 w 273894"/>
                  <a:gd name="connsiteY8-472" fmla="*/ 3609974 h 3776859"/>
                  <a:gd name="connsiteX9-473" fmla="*/ 0 w 273894"/>
                  <a:gd name="connsiteY9-474" fmla="*/ 0 h 3776859"/>
                  <a:gd name="connsiteX0-475" fmla="*/ 0 w 273894"/>
                  <a:gd name="connsiteY0-476" fmla="*/ 0 h 3776859"/>
                  <a:gd name="connsiteX1-477" fmla="*/ 272825 w 273894"/>
                  <a:gd name="connsiteY1-478" fmla="*/ 0 h 3776859"/>
                  <a:gd name="connsiteX2-479" fmla="*/ 273845 w 273894"/>
                  <a:gd name="connsiteY2-480" fmla="*/ 3581399 h 3776859"/>
                  <a:gd name="connsiteX3-481" fmla="*/ 247651 w 273894"/>
                  <a:gd name="connsiteY3-482" fmla="*/ 3702843 h 3776859"/>
                  <a:gd name="connsiteX4-483" fmla="*/ 223839 w 273894"/>
                  <a:gd name="connsiteY4-484" fmla="*/ 3631404 h 3776859"/>
                  <a:gd name="connsiteX5-485" fmla="*/ 166689 w 273894"/>
                  <a:gd name="connsiteY5-486" fmla="*/ 3776661 h 3776859"/>
                  <a:gd name="connsiteX6-487" fmla="*/ 104776 w 273894"/>
                  <a:gd name="connsiteY6-488" fmla="*/ 3664743 h 3776859"/>
                  <a:gd name="connsiteX7-489" fmla="*/ 57151 w 273894"/>
                  <a:gd name="connsiteY7-490" fmla="*/ 3750467 h 3776859"/>
                  <a:gd name="connsiteX8-491" fmla="*/ 1 w 273894"/>
                  <a:gd name="connsiteY8-492" fmla="*/ 3609974 h 3776859"/>
                  <a:gd name="connsiteX9-493" fmla="*/ 0 w 273894"/>
                  <a:gd name="connsiteY9-494" fmla="*/ 0 h 3776859"/>
                  <a:gd name="connsiteX0-495" fmla="*/ 0 w 273845"/>
                  <a:gd name="connsiteY0-496" fmla="*/ 0 h 3776859"/>
                  <a:gd name="connsiteX1-497" fmla="*/ 272825 w 273845"/>
                  <a:gd name="connsiteY1-498" fmla="*/ 0 h 3776859"/>
                  <a:gd name="connsiteX2-499" fmla="*/ 273845 w 273845"/>
                  <a:gd name="connsiteY2-500" fmla="*/ 3581399 h 3776859"/>
                  <a:gd name="connsiteX3-501" fmla="*/ 247651 w 273845"/>
                  <a:gd name="connsiteY3-502" fmla="*/ 3702843 h 3776859"/>
                  <a:gd name="connsiteX4-503" fmla="*/ 223839 w 273845"/>
                  <a:gd name="connsiteY4-504" fmla="*/ 3631404 h 3776859"/>
                  <a:gd name="connsiteX5-505" fmla="*/ 166689 w 273845"/>
                  <a:gd name="connsiteY5-506" fmla="*/ 3776661 h 3776859"/>
                  <a:gd name="connsiteX6-507" fmla="*/ 104776 w 273845"/>
                  <a:gd name="connsiteY6-508" fmla="*/ 3664743 h 3776859"/>
                  <a:gd name="connsiteX7-509" fmla="*/ 57151 w 273845"/>
                  <a:gd name="connsiteY7-510" fmla="*/ 3750467 h 3776859"/>
                  <a:gd name="connsiteX8-511" fmla="*/ 1 w 273845"/>
                  <a:gd name="connsiteY8-512" fmla="*/ 3609974 h 3776859"/>
                  <a:gd name="connsiteX9-513" fmla="*/ 0 w 273845"/>
                  <a:gd name="connsiteY9-514" fmla="*/ 0 h 3776859"/>
                  <a:gd name="connsiteX0-515" fmla="*/ 0 w 273845"/>
                  <a:gd name="connsiteY0-516" fmla="*/ 0 h 3776859"/>
                  <a:gd name="connsiteX1-517" fmla="*/ 272825 w 273845"/>
                  <a:gd name="connsiteY1-518" fmla="*/ 0 h 3776859"/>
                  <a:gd name="connsiteX2-519" fmla="*/ 273845 w 273845"/>
                  <a:gd name="connsiteY2-520" fmla="*/ 3581399 h 3776859"/>
                  <a:gd name="connsiteX3-521" fmla="*/ 252414 w 273845"/>
                  <a:gd name="connsiteY3-522" fmla="*/ 3702843 h 3776859"/>
                  <a:gd name="connsiteX4-523" fmla="*/ 223839 w 273845"/>
                  <a:gd name="connsiteY4-524" fmla="*/ 3631404 h 3776859"/>
                  <a:gd name="connsiteX5-525" fmla="*/ 166689 w 273845"/>
                  <a:gd name="connsiteY5-526" fmla="*/ 3776661 h 3776859"/>
                  <a:gd name="connsiteX6-527" fmla="*/ 104776 w 273845"/>
                  <a:gd name="connsiteY6-528" fmla="*/ 3664743 h 3776859"/>
                  <a:gd name="connsiteX7-529" fmla="*/ 57151 w 273845"/>
                  <a:gd name="connsiteY7-530" fmla="*/ 3750467 h 3776859"/>
                  <a:gd name="connsiteX8-531" fmla="*/ 1 w 273845"/>
                  <a:gd name="connsiteY8-532" fmla="*/ 3609974 h 3776859"/>
                  <a:gd name="connsiteX9-533" fmla="*/ 0 w 273845"/>
                  <a:gd name="connsiteY9-534" fmla="*/ 0 h 3776859"/>
                  <a:gd name="connsiteX0-535" fmla="*/ 0 w 273845"/>
                  <a:gd name="connsiteY0-536" fmla="*/ 0 h 3776859"/>
                  <a:gd name="connsiteX1-537" fmla="*/ 272825 w 273845"/>
                  <a:gd name="connsiteY1-538" fmla="*/ 0 h 3776859"/>
                  <a:gd name="connsiteX2-539" fmla="*/ 273845 w 273845"/>
                  <a:gd name="connsiteY2-540" fmla="*/ 3581399 h 3776859"/>
                  <a:gd name="connsiteX3-541" fmla="*/ 252414 w 273845"/>
                  <a:gd name="connsiteY3-542" fmla="*/ 3702843 h 3776859"/>
                  <a:gd name="connsiteX4-543" fmla="*/ 223839 w 273845"/>
                  <a:gd name="connsiteY4-544" fmla="*/ 3631404 h 3776859"/>
                  <a:gd name="connsiteX5-545" fmla="*/ 166689 w 273845"/>
                  <a:gd name="connsiteY5-546" fmla="*/ 3776661 h 3776859"/>
                  <a:gd name="connsiteX6-547" fmla="*/ 104776 w 273845"/>
                  <a:gd name="connsiteY6-548" fmla="*/ 3664743 h 3776859"/>
                  <a:gd name="connsiteX7-549" fmla="*/ 57151 w 273845"/>
                  <a:gd name="connsiteY7-550" fmla="*/ 3750467 h 3776859"/>
                  <a:gd name="connsiteX8-551" fmla="*/ 1 w 273845"/>
                  <a:gd name="connsiteY8-552" fmla="*/ 3609974 h 3776859"/>
                  <a:gd name="connsiteX9-553" fmla="*/ 0 w 273845"/>
                  <a:gd name="connsiteY9-554" fmla="*/ 0 h 3776859"/>
                  <a:gd name="connsiteX0-555" fmla="*/ 0 w 273845"/>
                  <a:gd name="connsiteY0-556" fmla="*/ 0 h 3776859"/>
                  <a:gd name="connsiteX1-557" fmla="*/ 272825 w 273845"/>
                  <a:gd name="connsiteY1-558" fmla="*/ 0 h 3776859"/>
                  <a:gd name="connsiteX2-559" fmla="*/ 273845 w 273845"/>
                  <a:gd name="connsiteY2-560" fmla="*/ 3581399 h 3776859"/>
                  <a:gd name="connsiteX3-561" fmla="*/ 245270 w 273845"/>
                  <a:gd name="connsiteY3-562" fmla="*/ 3702843 h 3776859"/>
                  <a:gd name="connsiteX4-563" fmla="*/ 223839 w 273845"/>
                  <a:gd name="connsiteY4-564" fmla="*/ 3631404 h 3776859"/>
                  <a:gd name="connsiteX5-565" fmla="*/ 166689 w 273845"/>
                  <a:gd name="connsiteY5-566" fmla="*/ 3776661 h 3776859"/>
                  <a:gd name="connsiteX6-567" fmla="*/ 104776 w 273845"/>
                  <a:gd name="connsiteY6-568" fmla="*/ 3664743 h 3776859"/>
                  <a:gd name="connsiteX7-569" fmla="*/ 57151 w 273845"/>
                  <a:gd name="connsiteY7-570" fmla="*/ 3750467 h 3776859"/>
                  <a:gd name="connsiteX8-571" fmla="*/ 1 w 273845"/>
                  <a:gd name="connsiteY8-572" fmla="*/ 3609974 h 3776859"/>
                  <a:gd name="connsiteX9-573" fmla="*/ 0 w 273845"/>
                  <a:gd name="connsiteY9-574" fmla="*/ 0 h 3776859"/>
                  <a:gd name="connsiteX0-575" fmla="*/ 0 w 273845"/>
                  <a:gd name="connsiteY0-576" fmla="*/ 0 h 3776859"/>
                  <a:gd name="connsiteX1-577" fmla="*/ 272825 w 273845"/>
                  <a:gd name="connsiteY1-578" fmla="*/ 0 h 3776859"/>
                  <a:gd name="connsiteX2-579" fmla="*/ 273845 w 273845"/>
                  <a:gd name="connsiteY2-580" fmla="*/ 3581399 h 3776859"/>
                  <a:gd name="connsiteX3-581" fmla="*/ 245270 w 273845"/>
                  <a:gd name="connsiteY3-582" fmla="*/ 3702843 h 3776859"/>
                  <a:gd name="connsiteX4-583" fmla="*/ 223839 w 273845"/>
                  <a:gd name="connsiteY4-584" fmla="*/ 3631404 h 3776859"/>
                  <a:gd name="connsiteX5-585" fmla="*/ 166689 w 273845"/>
                  <a:gd name="connsiteY5-586" fmla="*/ 3776661 h 3776859"/>
                  <a:gd name="connsiteX6-587" fmla="*/ 104776 w 273845"/>
                  <a:gd name="connsiteY6-588" fmla="*/ 3664743 h 3776859"/>
                  <a:gd name="connsiteX7-589" fmla="*/ 57151 w 273845"/>
                  <a:gd name="connsiteY7-590" fmla="*/ 3750467 h 3776859"/>
                  <a:gd name="connsiteX8-591" fmla="*/ 1 w 273845"/>
                  <a:gd name="connsiteY8-592" fmla="*/ 3609974 h 3776859"/>
                  <a:gd name="connsiteX9-593" fmla="*/ 0 w 273845"/>
                  <a:gd name="connsiteY9-594" fmla="*/ 0 h 3776859"/>
                  <a:gd name="connsiteX0-595" fmla="*/ 0 w 273845"/>
                  <a:gd name="connsiteY0-596" fmla="*/ 0 h 3776859"/>
                  <a:gd name="connsiteX1-597" fmla="*/ 272825 w 273845"/>
                  <a:gd name="connsiteY1-598" fmla="*/ 0 h 3776859"/>
                  <a:gd name="connsiteX2-599" fmla="*/ 273845 w 273845"/>
                  <a:gd name="connsiteY2-600" fmla="*/ 3581399 h 3776859"/>
                  <a:gd name="connsiteX3-601" fmla="*/ 245270 w 273845"/>
                  <a:gd name="connsiteY3-602" fmla="*/ 3702843 h 3776859"/>
                  <a:gd name="connsiteX4-603" fmla="*/ 223839 w 273845"/>
                  <a:gd name="connsiteY4-604" fmla="*/ 3631404 h 3776859"/>
                  <a:gd name="connsiteX5-605" fmla="*/ 166689 w 273845"/>
                  <a:gd name="connsiteY5-606" fmla="*/ 3776661 h 3776859"/>
                  <a:gd name="connsiteX6-607" fmla="*/ 104776 w 273845"/>
                  <a:gd name="connsiteY6-608" fmla="*/ 3664743 h 3776859"/>
                  <a:gd name="connsiteX7-609" fmla="*/ 57151 w 273845"/>
                  <a:gd name="connsiteY7-610" fmla="*/ 3750467 h 3776859"/>
                  <a:gd name="connsiteX8-611" fmla="*/ 1 w 273845"/>
                  <a:gd name="connsiteY8-612" fmla="*/ 3609974 h 3776859"/>
                  <a:gd name="connsiteX9-613" fmla="*/ 0 w 273845"/>
                  <a:gd name="connsiteY9-614" fmla="*/ 0 h 3776859"/>
                  <a:gd name="connsiteX0-615" fmla="*/ 0 w 273845"/>
                  <a:gd name="connsiteY0-616" fmla="*/ 0 h 3776859"/>
                  <a:gd name="connsiteX1-617" fmla="*/ 272825 w 273845"/>
                  <a:gd name="connsiteY1-618" fmla="*/ 0 h 3776859"/>
                  <a:gd name="connsiteX2-619" fmla="*/ 273845 w 273845"/>
                  <a:gd name="connsiteY2-620" fmla="*/ 3581399 h 3776859"/>
                  <a:gd name="connsiteX3-621" fmla="*/ 245270 w 273845"/>
                  <a:gd name="connsiteY3-622" fmla="*/ 3702843 h 3776859"/>
                  <a:gd name="connsiteX4-623" fmla="*/ 223839 w 273845"/>
                  <a:gd name="connsiteY4-624" fmla="*/ 3631404 h 3776859"/>
                  <a:gd name="connsiteX5-625" fmla="*/ 166689 w 273845"/>
                  <a:gd name="connsiteY5-626" fmla="*/ 3776661 h 3776859"/>
                  <a:gd name="connsiteX6-627" fmla="*/ 104776 w 273845"/>
                  <a:gd name="connsiteY6-628" fmla="*/ 3664743 h 3776859"/>
                  <a:gd name="connsiteX7-629" fmla="*/ 57151 w 273845"/>
                  <a:gd name="connsiteY7-630" fmla="*/ 3750467 h 3776859"/>
                  <a:gd name="connsiteX8-631" fmla="*/ 1 w 273845"/>
                  <a:gd name="connsiteY8-632" fmla="*/ 3609974 h 3776859"/>
                  <a:gd name="connsiteX9-633" fmla="*/ 0 w 273845"/>
                  <a:gd name="connsiteY9-634" fmla="*/ 0 h 3776859"/>
                  <a:gd name="connsiteX0-635" fmla="*/ 0 w 273845"/>
                  <a:gd name="connsiteY0-636" fmla="*/ 0 h 3776859"/>
                  <a:gd name="connsiteX1-637" fmla="*/ 272825 w 273845"/>
                  <a:gd name="connsiteY1-638" fmla="*/ 0 h 3776859"/>
                  <a:gd name="connsiteX2-639" fmla="*/ 273845 w 273845"/>
                  <a:gd name="connsiteY2-640" fmla="*/ 3581399 h 3776859"/>
                  <a:gd name="connsiteX3-641" fmla="*/ 245270 w 273845"/>
                  <a:gd name="connsiteY3-642" fmla="*/ 3702843 h 3776859"/>
                  <a:gd name="connsiteX4-643" fmla="*/ 223839 w 273845"/>
                  <a:gd name="connsiteY4-644" fmla="*/ 3631404 h 3776859"/>
                  <a:gd name="connsiteX5-645" fmla="*/ 166689 w 273845"/>
                  <a:gd name="connsiteY5-646" fmla="*/ 3776661 h 3776859"/>
                  <a:gd name="connsiteX6-647" fmla="*/ 104776 w 273845"/>
                  <a:gd name="connsiteY6-648" fmla="*/ 3664743 h 3776859"/>
                  <a:gd name="connsiteX7-649" fmla="*/ 57151 w 273845"/>
                  <a:gd name="connsiteY7-650" fmla="*/ 3750467 h 3776859"/>
                  <a:gd name="connsiteX8-651" fmla="*/ 1 w 273845"/>
                  <a:gd name="connsiteY8-652" fmla="*/ 3609974 h 3776859"/>
                  <a:gd name="connsiteX9-653" fmla="*/ 0 w 273845"/>
                  <a:gd name="connsiteY9-654" fmla="*/ 0 h 3776859"/>
                  <a:gd name="connsiteX0-655" fmla="*/ 0 w 273845"/>
                  <a:gd name="connsiteY0-656" fmla="*/ 0 h 3776859"/>
                  <a:gd name="connsiteX1-657" fmla="*/ 272825 w 273845"/>
                  <a:gd name="connsiteY1-658" fmla="*/ 0 h 3776859"/>
                  <a:gd name="connsiteX2-659" fmla="*/ 273845 w 273845"/>
                  <a:gd name="connsiteY2-660" fmla="*/ 3581399 h 3776859"/>
                  <a:gd name="connsiteX3-661" fmla="*/ 245270 w 273845"/>
                  <a:gd name="connsiteY3-662" fmla="*/ 3702843 h 3776859"/>
                  <a:gd name="connsiteX4-663" fmla="*/ 223839 w 273845"/>
                  <a:gd name="connsiteY4-664" fmla="*/ 3631404 h 3776859"/>
                  <a:gd name="connsiteX5-665" fmla="*/ 166689 w 273845"/>
                  <a:gd name="connsiteY5-666" fmla="*/ 3776661 h 3776859"/>
                  <a:gd name="connsiteX6-667" fmla="*/ 104776 w 273845"/>
                  <a:gd name="connsiteY6-668" fmla="*/ 3664743 h 3776859"/>
                  <a:gd name="connsiteX7-669" fmla="*/ 57151 w 273845"/>
                  <a:gd name="connsiteY7-670" fmla="*/ 3750467 h 3776859"/>
                  <a:gd name="connsiteX8-671" fmla="*/ 1 w 273845"/>
                  <a:gd name="connsiteY8-672" fmla="*/ 3609974 h 3776859"/>
                  <a:gd name="connsiteX9-673" fmla="*/ 0 w 273845"/>
                  <a:gd name="connsiteY9-674" fmla="*/ 0 h 3776859"/>
                  <a:gd name="connsiteX0-675" fmla="*/ 0 w 273845"/>
                  <a:gd name="connsiteY0-676" fmla="*/ 0 h 3776859"/>
                  <a:gd name="connsiteX1-677" fmla="*/ 272825 w 273845"/>
                  <a:gd name="connsiteY1-678" fmla="*/ 0 h 3776859"/>
                  <a:gd name="connsiteX2-679" fmla="*/ 273845 w 273845"/>
                  <a:gd name="connsiteY2-680" fmla="*/ 3581399 h 3776859"/>
                  <a:gd name="connsiteX3-681" fmla="*/ 245270 w 273845"/>
                  <a:gd name="connsiteY3-682" fmla="*/ 3702843 h 3776859"/>
                  <a:gd name="connsiteX4-683" fmla="*/ 223839 w 273845"/>
                  <a:gd name="connsiteY4-684" fmla="*/ 3631404 h 3776859"/>
                  <a:gd name="connsiteX5-685" fmla="*/ 166689 w 273845"/>
                  <a:gd name="connsiteY5-686" fmla="*/ 3776661 h 3776859"/>
                  <a:gd name="connsiteX6-687" fmla="*/ 104776 w 273845"/>
                  <a:gd name="connsiteY6-688" fmla="*/ 3664743 h 3776859"/>
                  <a:gd name="connsiteX7-689" fmla="*/ 57151 w 273845"/>
                  <a:gd name="connsiteY7-690" fmla="*/ 3750467 h 3776859"/>
                  <a:gd name="connsiteX8-691" fmla="*/ 1 w 273845"/>
                  <a:gd name="connsiteY8-692" fmla="*/ 3609974 h 3776859"/>
                  <a:gd name="connsiteX9-693" fmla="*/ 0 w 273845"/>
                  <a:gd name="connsiteY9-694" fmla="*/ 0 h 3776859"/>
                  <a:gd name="connsiteX0-695" fmla="*/ 0 w 273845"/>
                  <a:gd name="connsiteY0-696" fmla="*/ 0 h 3776859"/>
                  <a:gd name="connsiteX1-697" fmla="*/ 272825 w 273845"/>
                  <a:gd name="connsiteY1-698" fmla="*/ 0 h 3776859"/>
                  <a:gd name="connsiteX2-699" fmla="*/ 273845 w 273845"/>
                  <a:gd name="connsiteY2-700" fmla="*/ 3581399 h 3776859"/>
                  <a:gd name="connsiteX3-701" fmla="*/ 245270 w 273845"/>
                  <a:gd name="connsiteY3-702" fmla="*/ 3702843 h 3776859"/>
                  <a:gd name="connsiteX4-703" fmla="*/ 223839 w 273845"/>
                  <a:gd name="connsiteY4-704" fmla="*/ 3631404 h 3776859"/>
                  <a:gd name="connsiteX5-705" fmla="*/ 166689 w 273845"/>
                  <a:gd name="connsiteY5-706" fmla="*/ 3776661 h 3776859"/>
                  <a:gd name="connsiteX6-707" fmla="*/ 104776 w 273845"/>
                  <a:gd name="connsiteY6-708" fmla="*/ 3664743 h 3776859"/>
                  <a:gd name="connsiteX7-709" fmla="*/ 57151 w 273845"/>
                  <a:gd name="connsiteY7-710" fmla="*/ 3750467 h 3776859"/>
                  <a:gd name="connsiteX8-711" fmla="*/ 1 w 273845"/>
                  <a:gd name="connsiteY8-712" fmla="*/ 3609974 h 3776859"/>
                  <a:gd name="connsiteX9-713" fmla="*/ 0 w 273845"/>
                  <a:gd name="connsiteY9-714" fmla="*/ 0 h 37768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  <a:cxn ang="0">
                    <a:pos x="connsiteX6-35" y="connsiteY6-36"/>
                  </a:cxn>
                  <a:cxn ang="0">
                    <a:pos x="connsiteX7-51" y="connsiteY7-52"/>
                  </a:cxn>
                  <a:cxn ang="0">
                    <a:pos x="connsiteX8-69" y="connsiteY8-70"/>
                  </a:cxn>
                  <a:cxn ang="0">
                    <a:pos x="connsiteX9-89" y="connsiteY9-90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-1" fmla="*/ 0 w 226544"/>
                  <a:gd name="connsiteY0-2" fmla="*/ 35306 h 70612"/>
                  <a:gd name="connsiteX1-3" fmla="*/ 27685 w 226544"/>
                  <a:gd name="connsiteY1-4" fmla="*/ 0 h 70612"/>
                  <a:gd name="connsiteX2-5" fmla="*/ 226544 w 226544"/>
                  <a:gd name="connsiteY2-6" fmla="*/ 35306 h 70612"/>
                  <a:gd name="connsiteX3-7" fmla="*/ 27685 w 226544"/>
                  <a:gd name="connsiteY3-8" fmla="*/ 70612 h 70612"/>
                  <a:gd name="connsiteX4" fmla="*/ 0 w 226544"/>
                  <a:gd name="connsiteY4" fmla="*/ 35306 h 70612"/>
                  <a:gd name="connsiteX0-9" fmla="*/ 0 w 226544"/>
                  <a:gd name="connsiteY0-10" fmla="*/ 35306 h 70612"/>
                  <a:gd name="connsiteX1-11" fmla="*/ 27685 w 226544"/>
                  <a:gd name="connsiteY1-12" fmla="*/ 0 h 70612"/>
                  <a:gd name="connsiteX2-13" fmla="*/ 226544 w 226544"/>
                  <a:gd name="connsiteY2-14" fmla="*/ 35306 h 70612"/>
                  <a:gd name="connsiteX3-15" fmla="*/ 27685 w 226544"/>
                  <a:gd name="connsiteY3-16" fmla="*/ 70612 h 70612"/>
                  <a:gd name="connsiteX4-17" fmla="*/ 0 w 226544"/>
                  <a:gd name="connsiteY4-18" fmla="*/ 35306 h 70612"/>
                  <a:gd name="connsiteX0-19" fmla="*/ 0 w 226544"/>
                  <a:gd name="connsiteY0-20" fmla="*/ 35306 h 70612"/>
                  <a:gd name="connsiteX1-21" fmla="*/ 27685 w 226544"/>
                  <a:gd name="connsiteY1-22" fmla="*/ 0 h 70612"/>
                  <a:gd name="connsiteX2-23" fmla="*/ 226544 w 226544"/>
                  <a:gd name="connsiteY2-24" fmla="*/ 35306 h 70612"/>
                  <a:gd name="connsiteX3-25" fmla="*/ 27685 w 226544"/>
                  <a:gd name="connsiteY3-26" fmla="*/ 70612 h 70612"/>
                  <a:gd name="connsiteX4-27" fmla="*/ 0 w 226544"/>
                  <a:gd name="connsiteY4-28" fmla="*/ 35306 h 70612"/>
                  <a:gd name="connsiteX0-29" fmla="*/ 0 w 226544"/>
                  <a:gd name="connsiteY0-30" fmla="*/ 35306 h 70612"/>
                  <a:gd name="connsiteX1-31" fmla="*/ 27685 w 226544"/>
                  <a:gd name="connsiteY1-32" fmla="*/ 0 h 70612"/>
                  <a:gd name="connsiteX2-33" fmla="*/ 226544 w 226544"/>
                  <a:gd name="connsiteY2-34" fmla="*/ 35306 h 70612"/>
                  <a:gd name="connsiteX3-35" fmla="*/ 27685 w 226544"/>
                  <a:gd name="connsiteY3-36" fmla="*/ 70612 h 70612"/>
                  <a:gd name="connsiteX4-37" fmla="*/ 0 w 226544"/>
                  <a:gd name="connsiteY4-38" fmla="*/ 35306 h 70612"/>
                  <a:gd name="connsiteX0-39" fmla="*/ 0 w 226544"/>
                  <a:gd name="connsiteY0-40" fmla="*/ 35306 h 70612"/>
                  <a:gd name="connsiteX1-41" fmla="*/ 27685 w 226544"/>
                  <a:gd name="connsiteY1-42" fmla="*/ 0 h 70612"/>
                  <a:gd name="connsiteX2-43" fmla="*/ 226544 w 226544"/>
                  <a:gd name="connsiteY2-44" fmla="*/ 35306 h 70612"/>
                  <a:gd name="connsiteX3-45" fmla="*/ 27685 w 226544"/>
                  <a:gd name="connsiteY3-46" fmla="*/ 70612 h 70612"/>
                  <a:gd name="connsiteX4-47" fmla="*/ 0 w 226544"/>
                  <a:gd name="connsiteY4-48" fmla="*/ 35306 h 70612"/>
                  <a:gd name="connsiteX0-49" fmla="*/ 0 w 226544"/>
                  <a:gd name="connsiteY0-50" fmla="*/ 35306 h 70612"/>
                  <a:gd name="connsiteX1-51" fmla="*/ 27685 w 226544"/>
                  <a:gd name="connsiteY1-52" fmla="*/ 0 h 70612"/>
                  <a:gd name="connsiteX2-53" fmla="*/ 226544 w 226544"/>
                  <a:gd name="connsiteY2-54" fmla="*/ 35306 h 70612"/>
                  <a:gd name="connsiteX3-55" fmla="*/ 27685 w 226544"/>
                  <a:gd name="connsiteY3-56" fmla="*/ 70612 h 70612"/>
                  <a:gd name="connsiteX4-57" fmla="*/ 0 w 226544"/>
                  <a:gd name="connsiteY4-58" fmla="*/ 35306 h 70612"/>
                  <a:gd name="connsiteX0-59" fmla="*/ 0 w 226544"/>
                  <a:gd name="connsiteY0-60" fmla="*/ 35306 h 70612"/>
                  <a:gd name="connsiteX1-61" fmla="*/ 27685 w 226544"/>
                  <a:gd name="connsiteY1-62" fmla="*/ 0 h 70612"/>
                  <a:gd name="connsiteX2-63" fmla="*/ 226544 w 226544"/>
                  <a:gd name="connsiteY2-64" fmla="*/ 35306 h 70612"/>
                  <a:gd name="connsiteX3-65" fmla="*/ 27685 w 226544"/>
                  <a:gd name="connsiteY3-66" fmla="*/ 70612 h 70612"/>
                  <a:gd name="connsiteX4-67" fmla="*/ 0 w 226544"/>
                  <a:gd name="connsiteY4-68" fmla="*/ 35306 h 70612"/>
                  <a:gd name="connsiteX0-69" fmla="*/ 0 w 226544"/>
                  <a:gd name="connsiteY0-70" fmla="*/ 35306 h 70612"/>
                  <a:gd name="connsiteX1-71" fmla="*/ 27685 w 226544"/>
                  <a:gd name="connsiteY1-72" fmla="*/ 0 h 70612"/>
                  <a:gd name="connsiteX2-73" fmla="*/ 226544 w 226544"/>
                  <a:gd name="connsiteY2-74" fmla="*/ 35306 h 70612"/>
                  <a:gd name="connsiteX3-75" fmla="*/ 27685 w 226544"/>
                  <a:gd name="connsiteY3-76" fmla="*/ 70612 h 70612"/>
                  <a:gd name="connsiteX4-77" fmla="*/ 0 w 226544"/>
                  <a:gd name="connsiteY4-78" fmla="*/ 35306 h 70612"/>
                  <a:gd name="connsiteX0-79" fmla="*/ 0 w 226544"/>
                  <a:gd name="connsiteY0-80" fmla="*/ 35306 h 70612"/>
                  <a:gd name="connsiteX1-81" fmla="*/ 27685 w 226544"/>
                  <a:gd name="connsiteY1-82" fmla="*/ 0 h 70612"/>
                  <a:gd name="connsiteX2-83" fmla="*/ 226544 w 226544"/>
                  <a:gd name="connsiteY2-84" fmla="*/ 35306 h 70612"/>
                  <a:gd name="connsiteX3-85" fmla="*/ 27685 w 226544"/>
                  <a:gd name="connsiteY3-86" fmla="*/ 70612 h 70612"/>
                  <a:gd name="connsiteX4-87" fmla="*/ 0 w 226544"/>
                  <a:gd name="connsiteY4-88" fmla="*/ 35306 h 706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157750" y="3258747"/>
              <a:ext cx="3008127" cy="8470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单侧曲轨侧卸式矿车参数</a:t>
              </a:r>
              <a:endPara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GB" sz="20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492750" y="1887855"/>
            <a:ext cx="559498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型号：MCC2.5-6</a:t>
            </a:r>
            <a:endParaRPr lang="zh-CN" altLang="en-US" sz="180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容积m3：2.5</a:t>
            </a:r>
            <a:endParaRPr lang="zh-CN" altLang="en-US" sz="180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装载量kg：6250</a:t>
            </a:r>
            <a:endParaRPr lang="zh-CN" altLang="en-US" sz="180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轨距mm：600</a:t>
            </a:r>
            <a:endParaRPr lang="zh-CN" altLang="en-US" sz="180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轴距mm：1100</a:t>
            </a:r>
            <a:endParaRPr lang="zh-CN" altLang="en-US" sz="180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轮径mm：400</a:t>
            </a:r>
            <a:endParaRPr lang="zh-CN" altLang="en-US" sz="180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牵引高mm：385</a:t>
            </a:r>
            <a:endParaRPr lang="zh-CN" altLang="en-US" sz="180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牵引力KN：60</a:t>
            </a:r>
            <a:endParaRPr lang="zh-CN" altLang="en-US" sz="180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重量kg：1850</a:t>
            </a:r>
            <a:endParaRPr lang="zh-CN" altLang="en-US" sz="180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尺寸mm：3500*1250*1300</a:t>
            </a:r>
            <a:endParaRPr lang="zh-CN" altLang="en-US" sz="180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-410845" y="225072"/>
            <a:ext cx="13130505" cy="1198880"/>
            <a:chOff x="-410845" y="363516"/>
            <a:chExt cx="13130505" cy="1198880"/>
          </a:xfrm>
        </p:grpSpPr>
        <p:sp>
          <p:nvSpPr>
            <p:cNvPr id="66" name="TextBox 4"/>
            <p:cNvSpPr txBox="1"/>
            <p:nvPr/>
          </p:nvSpPr>
          <p:spPr>
            <a:xfrm>
              <a:off x="3968115" y="363516"/>
              <a:ext cx="4924425" cy="11988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MCC2.5-6单侧曲轨侧卸式矿车的参数</a:t>
              </a:r>
              <a:endParaRPr lang="zh-CN" altLang="en-US" sz="2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-410845" y="809992"/>
              <a:ext cx="4489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8733130" y="802933"/>
              <a:ext cx="3986530" cy="50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 noChangeAspect="1"/>
          </p:cNvGrpSpPr>
          <p:nvPr/>
        </p:nvGrpSpPr>
        <p:grpSpPr bwMode="auto">
          <a:xfrm>
            <a:off x="2180590" y="1529715"/>
            <a:ext cx="8618855" cy="5295265"/>
            <a:chOff x="1959653" y="2422329"/>
            <a:chExt cx="3989877" cy="2545634"/>
          </a:xfrm>
        </p:grpSpPr>
        <p:sp>
          <p:nvSpPr>
            <p:cNvPr id="4" name="Freeform 3"/>
            <p:cNvSpPr/>
            <p:nvPr/>
          </p:nvSpPr>
          <p:spPr>
            <a:xfrm>
              <a:off x="1959653" y="4012334"/>
              <a:ext cx="1115376" cy="955629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191099" rIns="181993" bIns="191099" spcCol="1270" anchor="ctr"/>
            <a:lstStyle/>
            <a:p>
              <a:pPr algn="ctr" defTabSz="121856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Hexagon 11"/>
            <p:cNvSpPr/>
            <p:nvPr/>
          </p:nvSpPr>
          <p:spPr>
            <a:xfrm>
              <a:off x="3877341" y="4009623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5">
                <a:hueOff val="3432332"/>
                <a:satOff val="-6870"/>
                <a:lumOff val="-4348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Hexagon 15"/>
            <p:cNvSpPr/>
            <p:nvPr/>
          </p:nvSpPr>
          <p:spPr>
            <a:xfrm>
              <a:off x="2919175" y="2422329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5">
                <a:hueOff val="6864664"/>
                <a:satOff val="-13745"/>
                <a:lumOff val="-8701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>
              <a:off x="4835509" y="2431818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5">
                <a:hueOff val="13729329"/>
                <a:satOff val="-27494"/>
                <a:lumOff val="-17407"/>
                <a:alphaOff val="0"/>
              </a:schemeClr>
            </a:lnRef>
            <a:fillRef idx="1">
              <a:schemeClr val="accent5">
                <a:hueOff val="13729329"/>
                <a:satOff val="-27494"/>
                <a:lumOff val="-17407"/>
                <a:alphaOff val="0"/>
              </a:schemeClr>
            </a:fillRef>
            <a:effectRef idx="0">
              <a:schemeClr val="accent5">
                <a:hueOff val="13729329"/>
                <a:satOff val="-27494"/>
                <a:lumOff val="-17407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209850" rIns="181993" bIns="209850" spcCol="1270" anchor="ctr"/>
            <a:lstStyle/>
            <a:p>
              <a:pPr algn="ctr" defTabSz="187515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Content Placeholder 2"/>
          <p:cNvSpPr txBox="1"/>
          <p:nvPr/>
        </p:nvSpPr>
        <p:spPr bwMode="auto">
          <a:xfrm>
            <a:off x="6989445" y="2835275"/>
            <a:ext cx="1226820" cy="323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783891" y="8349358"/>
            <a:ext cx="1111517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0" y="225072"/>
            <a:ext cx="12719535" cy="1014730"/>
            <a:chOff x="0" y="363516"/>
            <a:chExt cx="12719535" cy="1014730"/>
          </a:xfrm>
        </p:grpSpPr>
        <p:sp>
          <p:nvSpPr>
            <p:cNvPr id="32" name="TextBox 4"/>
            <p:cNvSpPr txBox="1"/>
            <p:nvPr/>
          </p:nvSpPr>
          <p:spPr>
            <a:xfrm>
              <a:off x="4589145" y="363516"/>
              <a:ext cx="3667125" cy="10147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MCC2.5-6单侧曲轨侧卸式矿车</a:t>
              </a:r>
              <a:endParaRPr lang="zh-CN" altLang="en-US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0" y="809992"/>
              <a:ext cx="4489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8229575" y="808013"/>
              <a:ext cx="4489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 descr="固定式矿车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17890" y="4696460"/>
            <a:ext cx="2353310" cy="2088515"/>
          </a:xfrm>
          <a:prstGeom prst="hexagon">
            <a:avLst/>
          </a:prstGeom>
        </p:spPr>
      </p:pic>
      <p:pic>
        <p:nvPicPr>
          <p:cNvPr id="9" name="图片 8" descr="固定式矿车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6570" y="3616325"/>
            <a:ext cx="2353310" cy="2088515"/>
          </a:xfrm>
          <a:prstGeom prst="hexagon">
            <a:avLst/>
          </a:prstGeom>
        </p:spPr>
      </p:pic>
      <p:pic>
        <p:nvPicPr>
          <p:cNvPr id="10" name="图片 9" descr="固定式矿车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75" y="2608580"/>
            <a:ext cx="2353310" cy="2088515"/>
          </a:xfrm>
          <a:prstGeom prst="hexagon">
            <a:avLst/>
          </a:prstGeom>
        </p:spPr>
      </p:pic>
      <p:pic>
        <p:nvPicPr>
          <p:cNvPr id="11" name="图片 10" descr="固定式矿车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1225" y="2608580"/>
            <a:ext cx="2353310" cy="2088515"/>
          </a:xfrm>
          <a:prstGeom prst="hexagon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/>
          <p:cNvSpPr txBox="1"/>
          <p:nvPr/>
        </p:nvSpPr>
        <p:spPr>
          <a:xfrm>
            <a:off x="5459095" y="2032000"/>
            <a:ext cx="6005195" cy="3959860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1、MCC</a:t>
            </a:r>
            <a:r>
              <a:rPr lang="en-US" altLang="zh-CN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2.5</a:t>
            </a: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-6单侧曲轨侧卸式矿车比翻斗式矿车和固定式矿车容积更大，自动平稳卸载。</a:t>
            </a:r>
            <a:endParaRPr lang="zh-CN" altLang="en-US" sz="1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2、</a:t>
            </a: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MCC</a:t>
            </a:r>
            <a:r>
              <a:rPr lang="en-US" altLang="zh-CN" sz="1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2.5</a:t>
            </a: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-6</a:t>
            </a: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单侧曲轨侧卸式矿车卸载空间小，一般只要5.2米长，卸载倾角仍可达到55度，有效的节省了井巷的开拓空间和缩小了硐室尺寸。</a:t>
            </a:r>
            <a:endParaRPr lang="zh-CN" altLang="en-US" sz="1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3、卸载距离短，煤仓和车场的掘进体积只有其它矿车的三分之一；</a:t>
            </a:r>
            <a:endParaRPr lang="zh-CN" altLang="en-US" sz="1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4、由于卸载曲轨是对称的，可实现侧卸式矿车的双向进行卸载。</a:t>
            </a:r>
            <a:endParaRPr lang="zh-CN" altLang="en-US" sz="1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0" y="225072"/>
            <a:ext cx="12719535" cy="553085"/>
            <a:chOff x="0" y="363516"/>
            <a:chExt cx="12719535" cy="553085"/>
          </a:xfrm>
        </p:grpSpPr>
        <p:sp>
          <p:nvSpPr>
            <p:cNvPr id="17" name="TextBox 4"/>
            <p:cNvSpPr txBox="1"/>
            <p:nvPr/>
          </p:nvSpPr>
          <p:spPr>
            <a:xfrm>
              <a:off x="3826666" y="363516"/>
              <a:ext cx="5066203" cy="55308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MCC2.5-6单侧曲轨侧卸式矿车</a:t>
              </a:r>
              <a:r>
                <a:rPr lang="zh-CN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特点</a:t>
              </a:r>
              <a:endParaRPr lang="zh-CN" altLang="en-US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0" y="809992"/>
              <a:ext cx="4489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8229575" y="808013"/>
              <a:ext cx="4489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 descr="固定式矿车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1135" y="2392045"/>
            <a:ext cx="3452495" cy="3452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>
            <p:custDataLst>
              <p:tags r:id="rId1"/>
            </p:custDataLst>
          </p:nvPr>
        </p:nvCxnSpPr>
        <p:spPr>
          <a:xfrm rot="16200000" flipH="1">
            <a:off x="4018475" y="4118596"/>
            <a:ext cx="4821803" cy="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>
            <p:custDataLst>
              <p:tags r:id="rId2"/>
            </p:custDataLst>
          </p:nvPr>
        </p:nvGrpSpPr>
        <p:grpSpPr>
          <a:xfrm>
            <a:off x="6541508" y="1442377"/>
            <a:ext cx="5462270" cy="5087119"/>
            <a:chOff x="4651743" y="1025746"/>
            <a:chExt cx="3884494" cy="3617706"/>
          </a:xfrm>
        </p:grpSpPr>
        <p:sp>
          <p:nvSpPr>
            <p:cNvPr id="16" name="Rectangle 15"/>
            <p:cNvSpPr/>
            <p:nvPr>
              <p:custDataLst>
                <p:tags r:id="rId3"/>
              </p:custDataLst>
            </p:nvPr>
          </p:nvSpPr>
          <p:spPr>
            <a:xfrm>
              <a:off x="4857752" y="2928940"/>
              <a:ext cx="3286148" cy="1714512"/>
            </a:xfrm>
            <a:prstGeom prst="rect">
              <a:avLst/>
            </a:prstGeom>
            <a:blipFill dpi="0" rotWithShape="1">
              <a:blip r:embed="rId4" cstate="screen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>
              <p:custDataLst>
                <p:tags r:id="rId5"/>
              </p:custDataLst>
            </p:nvPr>
          </p:nvSpPr>
          <p:spPr>
            <a:xfrm>
              <a:off x="4651743" y="1025746"/>
              <a:ext cx="3884494" cy="19034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MCC2.0-6单侧曲轨侧卸式矿车主要组成是由车轮组、车架、销轴、车厢、卸载曲轨、翻卸轮、销轴、门钩、车厢门、支撑铁拉杆等部件组成。由轨道牵引机车或卷扬机牵引行走，只能在卸载处做好的曲轨卸载平台上，向设定的一面卸载。在车厢的一侧用较轴与车架相连，另一侧箱门上装有卸载辊轮。卸载时，当辊轮沿曲轨斜坡过渡装置在卸载曲轨上坡段的上行，致使车厢倾斜，活动侧门绕销轴转动被拉开而开始卸载。当辊轮沿倾斜卸载曲轨下坡运行，车厢靠自生重量自动下降复位到关闭侧门。</a:t>
              </a:r>
              <a:endPara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>
            <p:custDataLst>
              <p:tags r:id="rId6"/>
            </p:custDataLst>
          </p:nvPr>
        </p:nvGrpSpPr>
        <p:grpSpPr>
          <a:xfrm>
            <a:off x="1306212" y="1707696"/>
            <a:ext cx="4975860" cy="3995420"/>
            <a:chOff x="928662" y="1214428"/>
            <a:chExt cx="3538584" cy="2841344"/>
          </a:xfrm>
        </p:grpSpPr>
        <p:sp>
          <p:nvSpPr>
            <p:cNvPr id="15" name="Rectangle 14"/>
            <p:cNvSpPr/>
            <p:nvPr>
              <p:custDataLst>
                <p:tags r:id="rId7"/>
              </p:custDataLst>
            </p:nvPr>
          </p:nvSpPr>
          <p:spPr>
            <a:xfrm>
              <a:off x="1000100" y="1214428"/>
              <a:ext cx="3284113" cy="1714512"/>
            </a:xfrm>
            <a:prstGeom prst="rect">
              <a:avLst/>
            </a:prstGeom>
            <a:blipFill dpi="0" rotWithShape="1">
              <a:blip r:embed="rId8" cstate="screen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>
              <p:custDataLst>
                <p:tags r:id="rId9"/>
              </p:custDataLst>
            </p:nvPr>
          </p:nvSpPr>
          <p:spPr>
            <a:xfrm>
              <a:off x="928662" y="3071778"/>
              <a:ext cx="3538584" cy="983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要注意的是当单侧曲轨卸卸式矿车从井底提升到卸载平台时，提升卷扬机要放慢速度上斜坡卸载平台，使其平稳卸载。它的优点是比翻斗式矿车和固定式矿车容积更大，自动平稳卸载。</a:t>
              </a:r>
              <a:endPara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0" y="225072"/>
            <a:ext cx="12719535" cy="1014730"/>
            <a:chOff x="0" y="363516"/>
            <a:chExt cx="12719535" cy="1014730"/>
          </a:xfrm>
        </p:grpSpPr>
        <p:sp>
          <p:nvSpPr>
            <p:cNvPr id="19" name="TextBox 4"/>
            <p:cNvSpPr txBox="1"/>
            <p:nvPr/>
          </p:nvSpPr>
          <p:spPr>
            <a:xfrm>
              <a:off x="4467225" y="363516"/>
              <a:ext cx="3835400" cy="10147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MCC2.5-6单侧曲轨侧卸式矿车</a:t>
              </a:r>
              <a:r>
                <a:rPr lang="zh-CN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工作原理</a:t>
              </a:r>
              <a:endParaRPr lang="zh-CN" altLang="en-US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0" y="809992"/>
              <a:ext cx="4489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8229575" y="808013"/>
              <a:ext cx="4489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964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60" name="Freeform 7"/>
          <p:cNvSpPr/>
          <p:nvPr/>
        </p:nvSpPr>
        <p:spPr bwMode="auto">
          <a:xfrm>
            <a:off x="353" y="0"/>
            <a:ext cx="12858044" cy="3920092"/>
          </a:xfrm>
          <a:custGeom>
            <a:avLst/>
            <a:gdLst>
              <a:gd name="T0" fmla="*/ 16000 w 16000"/>
              <a:gd name="T1" fmla="*/ 3735 h 5579"/>
              <a:gd name="T2" fmla="*/ 8927 w 16000"/>
              <a:gd name="T3" fmla="*/ 5455 h 5579"/>
              <a:gd name="T4" fmla="*/ 7073 w 16000"/>
              <a:gd name="T5" fmla="*/ 5455 h 5579"/>
              <a:gd name="T6" fmla="*/ 0 w 16000"/>
              <a:gd name="T7" fmla="*/ 3735 h 5579"/>
              <a:gd name="T8" fmla="*/ 0 w 16000"/>
              <a:gd name="T9" fmla="*/ 0 h 5579"/>
              <a:gd name="T10" fmla="*/ 16000 w 16000"/>
              <a:gd name="T11" fmla="*/ 0 h 5579"/>
              <a:gd name="T12" fmla="*/ 16000 w 16000"/>
              <a:gd name="T13" fmla="*/ 3735 h 5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000" h="5579">
                <a:moveTo>
                  <a:pt x="16000" y="3735"/>
                </a:moveTo>
                <a:lnTo>
                  <a:pt x="8927" y="5455"/>
                </a:lnTo>
                <a:cubicBezTo>
                  <a:pt x="8417" y="5579"/>
                  <a:pt x="7583" y="5579"/>
                  <a:pt x="7073" y="5455"/>
                </a:cubicBezTo>
                <a:lnTo>
                  <a:pt x="0" y="3735"/>
                </a:lnTo>
                <a:lnTo>
                  <a:pt x="0" y="0"/>
                </a:lnTo>
                <a:lnTo>
                  <a:pt x="16000" y="0"/>
                </a:lnTo>
                <a:lnTo>
                  <a:pt x="16000" y="37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grpSp>
        <p:nvGrpSpPr>
          <p:cNvPr id="61" name="组合 60"/>
          <p:cNvGrpSpPr>
            <a:grpSpLocks noChangeAspect="1"/>
          </p:cNvGrpSpPr>
          <p:nvPr/>
        </p:nvGrpSpPr>
        <p:grpSpPr>
          <a:xfrm>
            <a:off x="4931092" y="1894978"/>
            <a:ext cx="3037333" cy="3037333"/>
            <a:chOff x="2763149" y="1364776"/>
            <a:chExt cx="820089" cy="820089"/>
          </a:xfrm>
        </p:grpSpPr>
        <p:sp>
          <p:nvSpPr>
            <p:cNvPr id="62" name="Oval 11"/>
            <p:cNvSpPr>
              <a:spLocks noChangeArrowheads="1"/>
            </p:cNvSpPr>
            <p:nvPr/>
          </p:nvSpPr>
          <p:spPr bwMode="auto">
            <a:xfrm>
              <a:off x="2763149" y="1364776"/>
              <a:ext cx="820089" cy="82008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Oval 12"/>
            <p:cNvSpPr>
              <a:spLocks noChangeArrowheads="1"/>
            </p:cNvSpPr>
            <p:nvPr/>
          </p:nvSpPr>
          <p:spPr bwMode="auto">
            <a:xfrm>
              <a:off x="2823156" y="1426783"/>
              <a:ext cx="696076" cy="696076"/>
            </a:xfrm>
            <a:prstGeom prst="ellipse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8900000" scaled="0"/>
            </a:gradFill>
            <a:ln w="381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8300000" scaled="0"/>
              </a:gradFill>
            </a:ln>
            <a:effectLst>
              <a:outerShdw blurRad="444500" dist="101600" dir="8100000" algn="tr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2180273" y="5128864"/>
            <a:ext cx="9113012" cy="95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62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感谢欣赏！</a:t>
            </a:r>
            <a:endParaRPr lang="zh-CN" altLang="en-US" sz="562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矿安log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1040" y="2608580"/>
            <a:ext cx="1502410" cy="1652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4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279.0511023622047,&quot;left&quot;:418.6382677165354,&quot;top&quot;:165.438031496063,&quot;width&quot;:446.3177952755906}"/>
</p:tagLst>
</file>

<file path=ppt/tags/tag2.xml><?xml version="1.0" encoding="utf-8"?>
<p:tagLst xmlns:p="http://schemas.openxmlformats.org/presentationml/2006/main">
  <p:tag name="KSO_WM_DIAGRAM_VIRTUALLY_FRAME" val="{&quot;height&quot;:279.0511023622047,&quot;left&quot;:418.6382677165354,&quot;top&quot;:165.438031496063,&quot;width&quot;:446.3177952755906}"/>
</p:tagLst>
</file>

<file path=ppt/tags/tag3.xml><?xml version="1.0" encoding="utf-8"?>
<p:tagLst xmlns:p="http://schemas.openxmlformats.org/presentationml/2006/main">
  <p:tag name="KSO_WM_DIAGRAM_VIRTUALLY_FRAME" val="{&quot;height&quot;:279.0511023622047,&quot;left&quot;:418.6382677165354,&quot;top&quot;:165.438031496063,&quot;width&quot;:446.3177952755906}"/>
</p:tagLst>
</file>

<file path=ppt/tags/tag4.xml><?xml version="1.0" encoding="utf-8"?>
<p:tagLst xmlns:p="http://schemas.openxmlformats.org/presentationml/2006/main">
  <p:tag name="KSO_WM_DIAGRAM_VIRTUALLY_FRAME" val="{&quot;height&quot;:279.0511023622047,&quot;left&quot;:418.6382677165354,&quot;top&quot;:165.438031496063,&quot;width&quot;:446.3177952755906}"/>
</p:tagLst>
</file>

<file path=ppt/tags/tag5.xml><?xml version="1.0" encoding="utf-8"?>
<p:tagLst xmlns:p="http://schemas.openxmlformats.org/presentationml/2006/main">
  <p:tag name="KSO_WM_DIAGRAM_VIRTUALLY_FRAME" val="{&quot;height&quot;:279.0511023622047,&quot;left&quot;:418.6382677165354,&quot;top&quot;:165.438031496063,&quot;width&quot;:446.3177952755906}"/>
</p:tagLst>
</file>

<file path=ppt/tags/tag6.xml><?xml version="1.0" encoding="utf-8"?>
<p:tagLst xmlns:p="http://schemas.openxmlformats.org/presentationml/2006/main">
  <p:tag name="KSO_WM_DIAGRAM_VIRTUALLY_FRAME" val="{&quot;height&quot;:279.0511023622047,&quot;left&quot;:418.6382677165354,&quot;top&quot;:165.438031496063,&quot;width&quot;:446.3177952755906}"/>
</p:tagLst>
</file>

<file path=ppt/tags/tag7.xml><?xml version="1.0" encoding="utf-8"?>
<p:tagLst xmlns:p="http://schemas.openxmlformats.org/presentationml/2006/main">
  <p:tag name="KSO_WM_DIAGRAM_VIRTUALLY_FRAME" val="{&quot;height&quot;:279.0511023622047,&quot;left&quot;:418.6382677165354,&quot;top&quot;:165.438031496063,&quot;width&quot;:446.3177952755906}"/>
</p:tagLst>
</file>

<file path=ppt/tags/tag8.xml><?xml version="1.0" encoding="utf-8"?>
<p:tagLst xmlns:p="http://schemas.openxmlformats.org/presentationml/2006/main">
  <p:tag name="KSO_WM_DIAGRAM_VIRTUALLY_FRAME" val="{&quot;height&quot;:279.0511023622047,&quot;left&quot;:418.6382677165354,&quot;top&quot;:165.438031496063,&quot;width&quot;:446.3177952755906}"/>
</p:tagLst>
</file>

<file path=ppt/tags/tag9.xml><?xml version="1.0" encoding="utf-8"?>
<p:tagLst xmlns:p="http://schemas.openxmlformats.org/presentationml/2006/main">
  <p:tag name="KSO_WM_DIAGRAM_VIRTUALLY_FRAME" val="{&quot;height&quot;:279.0511023622047,&quot;left&quot;:418.6382677165354,&quot;top&quot;:165.438031496063,&quot;width&quot;:446.3177952755906}"/>
</p:tagLst>
</file>

<file path=ppt/tags/tag10.xml><?xml version="1.0" encoding="utf-8"?>
<p:tagLst xmlns:p="http://schemas.openxmlformats.org/presentationml/2006/main">
  <p:tag name="KSO_WM_DIAGRAM_VIRTUALLY_FRAME" val="{&quot;height&quot;:279.0511023622047,&quot;left&quot;:418.6382677165354,&quot;top&quot;:165.438031496063,&quot;width&quot;:446.3177952755906}"/>
</p:tagLst>
</file>

<file path=ppt/tags/tag11.xml><?xml version="1.0" encoding="utf-8"?>
<p:tagLst xmlns:p="http://schemas.openxmlformats.org/presentationml/2006/main">
  <p:tag name="KSO_WM_DIAGRAM_VIRTUALLY_FRAME" val="{&quot;height&quot;:279.0511023622047,&quot;left&quot;:418.6382677165354,&quot;top&quot;:165.438031496063,&quot;width&quot;:446.3177952755906}"/>
</p:tagLst>
</file>

<file path=ppt/tags/tag12.xml><?xml version="1.0" encoding="utf-8"?>
<p:tagLst xmlns:p="http://schemas.openxmlformats.org/presentationml/2006/main">
  <p:tag name="KSO_WM_DIAGRAM_VIRTUALLY_FRAME" val="{&quot;height&quot;:279.0511023622047,&quot;left&quot;:418.6382677165354,&quot;top&quot;:165.438031496063,&quot;width&quot;:446.3177952755906}"/>
</p:tagLst>
</file>

<file path=ppt/tags/tag13.xml><?xml version="1.0" encoding="utf-8"?>
<p:tagLst xmlns:p="http://schemas.openxmlformats.org/presentationml/2006/main">
  <p:tag name="KSO_WM_DIAGRAM_VIRTUALLY_FRAME" val="{&quot;height&quot;:279.0511023622047,&quot;left&quot;:418.6382677165354,&quot;top&quot;:165.438031496063,&quot;width&quot;:446.3177952755906}"/>
</p:tagLst>
</file>

<file path=ppt/tags/tag14.xml><?xml version="1.0" encoding="utf-8"?>
<p:tagLst xmlns:p="http://schemas.openxmlformats.org/presentationml/2006/main">
  <p:tag name="KSO_WM_DIAGRAM_VIRTUALLY_FRAME" val="{&quot;height&quot;:279.0511023622047,&quot;left&quot;:418.6382677165354,&quot;top&quot;:165.438031496063,&quot;width&quot;:446.3177952755906}"/>
</p:tagLst>
</file>

<file path=ppt/tags/tag15.xml><?xml version="1.0" encoding="utf-8"?>
<p:tagLst xmlns:p="http://schemas.openxmlformats.org/presentationml/2006/main">
  <p:tag name="KSO_WM_DIAGRAM_VIRTUALLY_FRAME" val="{&quot;height&quot;:279.0511023622047,&quot;left&quot;:418.6382677165354,&quot;top&quot;:165.438031496063,&quot;width&quot;:446.3177952755906}"/>
</p:tagLst>
</file>

<file path=ppt/tags/tag16.xml><?xml version="1.0" encoding="utf-8"?>
<p:tagLst xmlns:p="http://schemas.openxmlformats.org/presentationml/2006/main">
  <p:tag name="KSO_WM_DIAGRAM_VIRTUALLY_FRAME" val="{&quot;height&quot;:279.0511023622047,&quot;left&quot;:418.6382677165354,&quot;top&quot;:165.438031496063,&quot;width&quot;:446.3177952755906}"/>
</p:tagLst>
</file>

<file path=ppt/tags/tag17.xml><?xml version="1.0" encoding="utf-8"?>
<p:tagLst xmlns:p="http://schemas.openxmlformats.org/presentationml/2006/main">
  <p:tag name="KSO_WM_DIAGRAM_VIRTUALLY_FRAME" val="{&quot;height&quot;:400.4788976377953,&quot;left&quot;:34.78661417322833,&quot;top&quot;:93.09165354330709,&quot;width&quot;:943.3079527559054}"/>
</p:tagLst>
</file>

<file path=ppt/tags/tag18.xml><?xml version="1.0" encoding="utf-8"?>
<p:tagLst xmlns:p="http://schemas.openxmlformats.org/presentationml/2006/main">
  <p:tag name="KSO_WM_DIAGRAM_VIRTUALLY_FRAME" val="{&quot;height&quot;:400.4788976377953,&quot;left&quot;:34.78661417322833,&quot;top&quot;:93.09165354330709,&quot;width&quot;:943.3079527559054}"/>
</p:tagLst>
</file>

<file path=ppt/tags/tag19.xml><?xml version="1.0" encoding="utf-8"?>
<p:tagLst xmlns:p="http://schemas.openxmlformats.org/presentationml/2006/main">
  <p:tag name="KSO_WM_DIAGRAM_VIRTUALLY_FRAME" val="{&quot;height&quot;:400.5608252660256,&quot;left&quot;:102.85133858267713,&quot;top&quot;:113.57295426153348,&quot;width&quot;:1083.2279829512024}"/>
</p:tagLst>
</file>

<file path=ppt/tags/tag20.xml><?xml version="1.0" encoding="utf-8"?>
<p:tagLst xmlns:p="http://schemas.openxmlformats.org/presentationml/2006/main">
  <p:tag name="KSO_WM_DIAGRAM_VIRTUALLY_FRAME" val="{&quot;height&quot;:400.5608252660256,&quot;left&quot;:102.85133858267713,&quot;top&quot;:113.57295426153348,&quot;width&quot;:1083.2279829512024}"/>
</p:tagLst>
</file>

<file path=ppt/tags/tag21.xml><?xml version="1.0" encoding="utf-8"?>
<p:tagLst xmlns:p="http://schemas.openxmlformats.org/presentationml/2006/main">
  <p:tag name="KSO_WM_DIAGRAM_VIRTUALLY_FRAME" val="{&quot;height&quot;:400.5608252660256,&quot;left&quot;:102.85133858267713,&quot;top&quot;:113.57295426153348,&quot;width&quot;:1083.2279829512024}"/>
</p:tagLst>
</file>

<file path=ppt/tags/tag22.xml><?xml version="1.0" encoding="utf-8"?>
<p:tagLst xmlns:p="http://schemas.openxmlformats.org/presentationml/2006/main">
  <p:tag name="KSO_WM_DIAGRAM_VIRTUALLY_FRAME" val="{&quot;height&quot;:400.5608252660256,&quot;left&quot;:102.85133858267713,&quot;top&quot;:113.57295426153348,&quot;width&quot;:1083.2279829512024}"/>
</p:tagLst>
</file>

<file path=ppt/tags/tag23.xml><?xml version="1.0" encoding="utf-8"?>
<p:tagLst xmlns:p="http://schemas.openxmlformats.org/presentationml/2006/main">
  <p:tag name="KSO_WM_DIAGRAM_VIRTUALLY_FRAME" val="{&quot;height&quot;:400.5608252660256,&quot;left&quot;:102.85133858267713,&quot;top&quot;:113.57295426153348,&quot;width&quot;:1083.2279829512024}"/>
</p:tagLst>
</file>

<file path=ppt/tags/tag24.xml><?xml version="1.0" encoding="utf-8"?>
<p:tagLst xmlns:p="http://schemas.openxmlformats.org/presentationml/2006/main">
  <p:tag name="KSO_WM_DIAGRAM_VIRTUALLY_FRAME" val="{&quot;height&quot;:400.5608252660256,&quot;left&quot;:102.85133858267713,&quot;top&quot;:113.57295426153348,&quot;width&quot;:1083.2279829512024}"/>
</p:tagLst>
</file>

<file path=ppt/tags/tag25.xml><?xml version="1.0" encoding="utf-8"?>
<p:tagLst xmlns:p="http://schemas.openxmlformats.org/presentationml/2006/main">
  <p:tag name="KSO_WM_DIAGRAM_VIRTUALLY_FRAME" val="{&quot;height&quot;:400.5608252660256,&quot;left&quot;:102.85133858267713,&quot;top&quot;:113.57295426153348,&quot;width&quot;:1083.2279829512024}"/>
</p:tagLst>
</file>

<file path=ppt/tags/tag26.xml><?xml version="1.0" encoding="utf-8"?>
<p:tagLst xmlns:p="http://schemas.openxmlformats.org/presentationml/2006/main">
  <p:tag name="ISPRING_PRESENTATION_TITLE" val="036"/>
  <p:tag name="ISPRING_RESOURCE_PATHS_HASH_PRESENTER" val="aca3dea48360795a2bc5dd7c84dbb710cfa96769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自定义 4">
      <a:dk1>
        <a:sysClr val="windowText" lastClr="000000"/>
      </a:dk1>
      <a:lt1>
        <a:sysClr val="window" lastClr="FFFFFF"/>
      </a:lt1>
      <a:dk2>
        <a:srgbClr val="373545"/>
      </a:dk2>
      <a:lt2>
        <a:srgbClr val="000000"/>
      </a:lt2>
      <a:accent1>
        <a:srgbClr val="2683C6"/>
      </a:accent1>
      <a:accent2>
        <a:srgbClr val="2683C6"/>
      </a:accent2>
      <a:accent3>
        <a:srgbClr val="2683C6"/>
      </a:accent3>
      <a:accent4>
        <a:srgbClr val="2683C6"/>
      </a:accent4>
      <a:accent5>
        <a:srgbClr val="2683C6"/>
      </a:accent5>
      <a:accent6>
        <a:srgbClr val="2683C6"/>
      </a:accent6>
      <a:hlink>
        <a:srgbClr val="2683C6"/>
      </a:hlink>
      <a:folHlink>
        <a:srgbClr val="2683C6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1578</Words>
  <Application>WPS 演示</Application>
  <PresentationFormat>自定义</PresentationFormat>
  <Paragraphs>82</Paragraphs>
  <Slides>10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Arial</vt:lpstr>
      <vt:lpstr>宋体</vt:lpstr>
      <vt:lpstr>Wingdings</vt:lpstr>
      <vt:lpstr>Calibri</vt:lpstr>
      <vt:lpstr>微软雅黑</vt:lpstr>
      <vt:lpstr>Roboto</vt:lpstr>
      <vt:lpstr>冬青黑体简体中文 W3</vt:lpstr>
      <vt:lpstr>Arial</vt:lpstr>
      <vt:lpstr>Arial Unicode MS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简洁蓝色工作总结</dc:title>
  <dc:creator/>
  <cp:keywords>第一PPT模板网：www.1ppt.com</cp:keywords>
  <cp:lastModifiedBy>Administrator</cp:lastModifiedBy>
  <cp:revision>6</cp:revision>
  <dcterms:created xsi:type="dcterms:W3CDTF">2016-09-13T15:23:00Z</dcterms:created>
  <dcterms:modified xsi:type="dcterms:W3CDTF">2024-11-28T06:08:22Z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5F710B6ABF384A1FB1F25D9E7F0F91BD_13</vt:lpwstr>
  </property>
  <property fmtid="{D5CDD505-2E9C-101B-9397-08002B2CF9AE}" pid="3" name="KSOProductBuildVer">
    <vt:lpwstr>2052-12.1.0.18912</vt:lpwstr>
  </property>
</Properties>
</file>