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32" r:id="rId1"/>
    <p:sldMasterId id="2147484069" r:id="rId2"/>
  </p:sldMasterIdLst>
  <p:notesMasterIdLst>
    <p:notesMasterId r:id="rId3"/>
  </p:notesMasterIdLst>
  <p:sldIdLst>
    <p:sldId id="442" r:id="rId4"/>
    <p:sldId id="446" r:id="rId5"/>
    <p:sldId id="449" r:id="rId6"/>
    <p:sldId id="452" r:id="rId7"/>
    <p:sldId id="455" r:id="rId8"/>
    <p:sldId id="458" r:id="rId9"/>
    <p:sldId id="461" r:id="rId10"/>
    <p:sldId id="464" r:id="rId11"/>
    <p:sldId id="467" r:id="rId12"/>
    <p:sldId id="470" r:id="rId13"/>
    <p:sldId id="473" r:id="rId14"/>
    <p:sldId id="476" r:id="rId15"/>
    <p:sldId id="479" r:id="rId16"/>
    <p:sldId id="482" r:id="rId17"/>
    <p:sldId id="485" r:id="rId18"/>
    <p:sldId id="488" r:id="rId19"/>
    <p:sldId id="491" r:id="rId20"/>
    <p:sldId id="494" r:id="rId21"/>
    <p:sldId id="497" r:id="rId22"/>
    <p:sldId id="500" r:id="rId23"/>
    <p:sldId id="503" r:id="rId24"/>
    <p:sldId id="506" r:id="rId25"/>
    <p:sldId id="509" r:id="rId26"/>
    <p:sldId id="512" r:id="rId27"/>
    <p:sldId id="515" r:id="rId28"/>
    <p:sldId id="518" r:id="rId29"/>
    <p:sldId id="521" r:id="rId30"/>
    <p:sldId id="52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2024年小学教育的新趋势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小学教育的发展趋势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小学教育的改革方向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小学教育的挑战与机遇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小学教育与家庭教育、社会教育的融合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小学教育对儿童发展的影响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小学教育的发展趋势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数字化教育</a:t>
            </a:r>
            <a:endParaRPr altLang="en-US" lang="zh-CN"/>
          </a:p>
        </p:txBody>
      </p:sp>
      <p:sp>
        <p:nvSpPr>
          <p:cNvPr id="10489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数字化教育资源日益丰富，为学生提供更多个性化学习选择。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数字化教育技术不断提升，促进教学方法和模式的创新。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数字化教育将进一步缩小城乡教育资源差距，提高教育公平性。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数字化教育将培养学生数字化素养，适应未来社会发展需求。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个性化教育</a:t>
            </a:r>
            <a:endParaRPr altLang="en-US" lang="zh-CN"/>
          </a:p>
        </p:txBody>
      </p:sp>
      <p:sp>
        <p:nvSpPr>
          <p:cNvPr id="10489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定义：根据学生的兴趣、特长和需求，提供定制化的教育服务。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实施方式：利用大数据、人工智能等技术，分析学生的学习情况，为每个学生制定个性化的学习计划。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优势：提高学生的学习效果，培养学生的兴趣和特长，促进学生的全面发展。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未来展望：随着技术的不断进步，个性化教育将更加普及和深入，成为小学教育的重要趋势。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多元化教育</a:t>
            </a:r>
            <a:endParaRPr altLang="en-US" lang="zh-CN"/>
          </a:p>
        </p:txBody>
      </p:sp>
      <p:sp>
        <p:nvSpPr>
          <p:cNvPr id="1049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实施方式：通过开设多样化的课程和活动，如艺术、体育、科技等，来满足学生的不同需求和兴趣。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定义：小学教育不再局限于传统的学科知识，而是注重培养学生的综合素质和兴趣爱好。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目的：培养学生的创新精神和实践能力，为未来的学习和生活打下坚实的基础。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优势：有利于激发学生的学习兴趣和潜力，提高学生的学习积极性和主动性。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创新性教育</a:t>
            </a:r>
            <a:endParaRPr altLang="en-US" lang="zh-CN"/>
          </a:p>
        </p:txBody>
      </p:sp>
      <p:sp>
        <p:nvSpPr>
          <p:cNvPr id="1049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创新性教育的定义和特点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创新性教育对小学教育的影响和价值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未来小学教育在创新性教育方面的展望和趋势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2024年小学教育在创新性教育方面的新发展和实践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小学教育的改革方向</a:t>
            </a:r>
            <a:endParaRPr altLang="en-US" lang="zh-CN"/>
          </a:p>
        </p:txBody>
      </p:sp>
      <p:sp>
        <p:nvSpPr>
          <p:cNvPr id="10491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课程设置改革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增加科技课程：适应未来发展，培养创新思维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强化体育和艺术教育：促进学生全面发展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个性化学习：因材施教，满足学生不同需求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跨学科整合：打破传统学科界限，培养学生综合素质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教师角色转变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转变原因：适应教育改革和学生发展需求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教师素质要求：具备创新能力和跨学科知识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传统教师角色：知识传授者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新趋势下教师角色：引导者和促进者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教育评价改革</a:t>
            </a:r>
            <a:endParaRPr altLang="en-US" lang="zh-CN"/>
          </a:p>
        </p:txBody>
      </p:sp>
      <p:sp>
        <p:nvSpPr>
          <p:cNvPr id="10493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强调过程评价，关注学生全面发展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多元评价方式，提高评价的客观性和准确性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以能力为导向，注重学生实际应用能力的评价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建立综合素质评价体系，促进学生全面素质的提升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教育资源共享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实施方式：建立教育资源共享平台，鼓励学校、教师分享优质教学资源。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定义：通过互联网技术实现教育资源的共享，包括课程、师资、设备等。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目的：提高教育质量，缩小城乡教育差距，促进教育公平。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发展趋势：随着技术的发展，教育资源共享将更加普及和深入。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小学教育的挑战与机遇</a:t>
            </a:r>
            <a:endParaRPr altLang="en-US" lang="zh-CN"/>
          </a:p>
        </p:txBody>
      </p:sp>
      <p:sp>
        <p:nvSpPr>
          <p:cNvPr id="104947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教育公平问题</a:t>
            </a:r>
            <a:endParaRPr altLang="en-US" lang="zh-CN"/>
          </a:p>
        </p:txBody>
      </p:sp>
      <p:sp>
        <p:nvSpPr>
          <p:cNvPr id="10495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定义：教育公平是指每个孩子都有平等的机会接受优质教育资源。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挑战：城乡教育资源分配不均、地区间教育水平差异大、家庭背景影响孩子的教育机会等。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机遇：政府加大对农村和贫困地区的教育投入、推进义务教育均衡发展、提高教师待遇和素质等。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解决方案：加强政策引导和支持，鼓励社会力量参与教育公益事业，提高教育信息化水平等。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教育质量提升</a:t>
            </a:r>
            <a:endParaRPr altLang="en-US" lang="zh-CN"/>
          </a:p>
        </p:txBody>
      </p:sp>
      <p:sp>
        <p:nvSpPr>
          <p:cNvPr id="10495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小学教育将更加注重培养学生的创新能力和实践能力，以提高学生的综合素质。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小学教育将更加注重个性化发展，以适应不同学生的需求。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小学教育将更加注重与家长的合作，以共同促进学生的成长。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小学教育将更加注重与社区的合作，以充分利用社区资源为学生提供更丰富的教育体验。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教师队伍建设</a:t>
            </a:r>
            <a:endParaRPr altLang="en-US" lang="zh-CN"/>
          </a:p>
        </p:txBody>
      </p:sp>
      <p:sp>
        <p:nvSpPr>
          <p:cNvPr id="10496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提升教师专业素养，加强教师培训和研修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优化教师队伍结构，吸引更多优秀人才从事小学教育工作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建立教师激励机制，提高教师工作积极性和待遇水平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加强师德师风建设，树立教师良好形象和榜样作用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教育信息化发展</a:t>
            </a:r>
            <a:endParaRPr altLang="en-US" lang="zh-CN"/>
          </a:p>
        </p:txBody>
      </p:sp>
      <p:sp>
        <p:nvSpPr>
          <p:cNvPr id="104970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未来小学教育信息化发展的趋势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信息化对小学教育的挑战与机遇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信息化技术在小学教育中的应用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小学教育信息化发展现状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小学教育与家庭教育、社会教育的融合</a:t>
            </a:r>
            <a:endParaRPr altLang="en-US" lang="zh-CN"/>
          </a:p>
        </p:txBody>
      </p:sp>
      <p:sp>
        <p:nvSpPr>
          <p:cNvPr id="10497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家庭教育的重要性</a:t>
            </a:r>
            <a:endParaRPr altLang="en-US" lang="zh-CN"/>
          </a:p>
        </p:txBody>
      </p:sp>
      <p:sp>
        <p:nvSpPr>
          <p:cNvPr id="10498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家庭教育能够促进家长与学校的沟通与合作，共同推进学生的全面发展。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家庭教育能够培养学生的良好品德和行为习惯，提高学生的综合素质和社会适应能力。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家庭教育是小学教育的重要组成部分，对学生的成长和发展具有深远的影响。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家庭教育能够补充学校教育的不足，提供个性化的教育支持和指导。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社会教育资源的利用</a:t>
            </a:r>
            <a:endParaRPr altLang="en-US" lang="zh-CN"/>
          </a:p>
        </p:txBody>
      </p:sp>
      <p:sp>
        <p:nvSpPr>
          <p:cNvPr id="10498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家庭教育资源：家长参与学校教育，提供家庭特色资源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社会教育资源：利用社区资源，开展校外教育和实践活动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政府教育资源：政府提供政策支持，促进学校与社区的合作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学校教育资源：学校整合各方资源，形成教育合力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家校合作与共育</a:t>
            </a:r>
            <a:endParaRPr altLang="en-US" lang="zh-CN"/>
          </a:p>
        </p:txBody>
      </p:sp>
      <p:sp>
        <p:nvSpPr>
          <p:cNvPr id="10499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小学教育的新趋势：家校合作与共育的重要性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家校合作与共育的实践案例：成功经验与启示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社会教育：利用社会资源，开展多样化的教育活动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家庭教育：家长参与学校教育，共同培养孩子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教育生态的构建</a:t>
            </a:r>
            <a:endParaRPr altLang="en-US" lang="zh-CN"/>
          </a:p>
        </p:txBody>
      </p:sp>
      <p:sp>
        <p:nvSpPr>
          <p:cNvPr id="10500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小学教育与社会教育结合：丰富学生的课外生活和拓宽知识面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小学教育与家庭教育融合：共同培养孩子的综合素质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家校社共育：形成教育合力，促进孩子全面发展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教育生态的平衡与优化：提升教育质量与效果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小学教育对儿童发展的影响</a:t>
            </a:r>
            <a:endParaRPr altLang="en-US" lang="zh-CN"/>
          </a:p>
        </p:txBody>
      </p:sp>
      <p:sp>
        <p:nvSpPr>
          <p:cNvPr id="10500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培养学习兴趣与习惯</a:t>
            </a:r>
            <a:endParaRPr altLang="en-US" lang="zh-CN"/>
          </a:p>
        </p:txBody>
      </p:sp>
      <p:sp>
        <p:nvSpPr>
          <p:cNvPr id="105013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小学教育注重培养学生的学习兴趣，激发学生的内在动力，使学生能够主动学习。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小学教育注重培养学生的良好学习习惯，如定时复习、独立完成作业等，有助于提高学生的学习效果。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小学教育通过开展丰富多彩的课外活动，培养学生的兴趣爱好和特长，促进学生的个性化发展。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小学教育重视与家长的沟通与合作，共同关注孩子的成长，培养孩子的学习兴趣和良好习惯。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提升综合素质与能力</a:t>
            </a:r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小学教育对儿童综合素质的提升具有重要作用，包括知识、技能、情感、价值观等方面。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小学教育应注重培养儿童的学习兴趣和自主学习能力，提高其创新和实践能力。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小学教育应关注儿童的心理健康和社交能力，培养其良好的人际关系和合作精神。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小学教育应注重培养儿童的审美意识和艺术修养，提高其文化素养和创造力。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促进心理健康与成长</a:t>
            </a:r>
            <a:endParaRPr altLang="en-US" lang="zh-CN"/>
          </a:p>
        </p:txBody>
      </p:sp>
      <p:sp>
        <p:nvSpPr>
          <p:cNvPr id="10502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小学教育对儿童心理健康的积极影响，如培养自信心、提高抗挫能力等。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小学教育对儿童成长的促进，如培养良好的学习习惯、提高社交能力等。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小学教育在促进儿童全面发展中的作用，如注重德智体美劳全面发展等。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小学教育如何关注个体差异，如因材施教、个性化教育等。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培养创新精神与实践能力</a:t>
            </a:r>
            <a:endParaRPr altLang="en-US" lang="zh-CN"/>
          </a:p>
        </p:txBody>
      </p:sp>
      <p:sp>
        <p:nvSpPr>
          <p:cNvPr id="10503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小学教育应提供多样化的学习方式和活动，激发儿童的好奇心和求知欲，培养他们的自主学习和合作学习能力。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小学教育应注重培养儿童的创新意识和创新思维，鼓励他们敢于尝试、探索和发现新事物。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小学教育应注重培养儿童的实践能力，让他们通过动手操作、实践探究等方式，掌握基本的生活技能和知识技能。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小学教育应关注儿童的个性发展，尊重他们的兴趣和特长，为他们提供个性化的教育资源和指导。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8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2024-01-03T09:14:31Z</dcterms:created>
  <dcterms:modified xsi:type="dcterms:W3CDTF">2024-01-03T09:14:31Z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de3d640cbc4b4049a9bfa6403407010d_21</vt:lpwstr>
  </property>
</Properties>
</file>