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0" r:id="rId1"/>
    <p:sldMasterId id="2147483927" r:id="rId2"/>
  </p:sldMasterIdLst>
  <p:notesMasterIdLst>
    <p:notesMasterId r:id="rId3"/>
  </p:notesMasterIdLst>
  <p:sldIdLst>
    <p:sldId id="372" r:id="rId4"/>
    <p:sldId id="377" r:id="rId5"/>
    <p:sldId id="381" r:id="rId6"/>
    <p:sldId id="384" r:id="rId7"/>
    <p:sldId id="390" r:id="rId9"/>
    <p:sldId id="393" r:id="rId10"/>
    <p:sldId id="396" r:id="rId11"/>
    <p:sldId id="402" r:id="rId13"/>
    <p:sldId id="405" r:id="rId14"/>
    <p:sldId id="408" r:id="rId15"/>
    <p:sldId id="411" r:id="rId16"/>
    <p:sldId id="414" r:id="rId17"/>
    <p:sldId id="420" r:id="rId19"/>
    <p:sldId id="423" r:id="rId20"/>
    <p:sldId id="426" r:id="rId21"/>
    <p:sldId id="429" r:id="rId22"/>
    <p:sldId id="432" r:id="rId23"/>
    <p:sldId id="438" r:id="rId25"/>
    <p:sldId id="441" r:id="rId26"/>
    <p:sldId id="444" r:id="rId27"/>
    <p:sldId id="447" r:id="rId28"/>
    <p:sldId id="453" r:id="rId30"/>
    <p:sldId id="456" r:id="rId31"/>
    <p:sldId id="459" r:id="rId32"/>
    <p:sldId id="462" r:id="rId33"/>
    <p:sldId id="468" r:id="rId35"/>
    <p:sldId id="471" r:id="rId36"/>
    <p:sldId id="47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数字化教学：提升学习效果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数字化教学的定义与优势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数字化教学在提升学习效果方面的作用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数字化教学在各学科中的应用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数字化教学的实践案例与效果评估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数字化教学的挑战与未来发展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数字化教学的定义与优势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定义数字化教学</a:t>
            </a:r>
            <a:endParaRPr altLang="en-US" lang="zh-CN"/>
          </a:p>
        </p:txBody>
      </p:sp>
      <p:sp>
        <p:nvSpPr>
          <p:cNvPr id="1049182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4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6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数字化教学的定义：利用数字技术、网络技术等信息技术手段，开展教学活动的过程。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2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数字化教学的优势：提高教学效率、增强学习效果、促进个性化学习、降低教学成本等。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数字化教学的优势</a:t>
            </a:r>
            <a:endParaRPr altLang="en-US" lang="zh-CN"/>
          </a:p>
        </p:txBody>
      </p:sp>
      <p:sp>
        <p:nvSpPr>
          <p:cNvPr id="10492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灵活的学习方式：数字化教学不受时间和地点的限制，学生可以在任何时间、任何地点进行学习，有助于提高学生的学习效率和灵活性。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互动与合作：数字化教学可以提供在线讨论、协作学习等功能，有助于增强学生之间的互动与合作，促进学习共同体的形成。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丰富的教学资源：数字化教学可以提供丰富的教学资源，如多媒体课件、在线视频、互动游戏等，有助于激发学生的学习兴趣和积极性。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个性化的学习体验：数字化教学可以根据学生的需求和兴趣，提供个性化的学习体验，如自适应学习、定制化学习路径等，有助于提高学生的学习效果。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数字化教学在提升学习效果方面的作用</a:t>
            </a:r>
            <a:endParaRPr altLang="en-US" lang="zh-CN"/>
          </a:p>
        </p:txBody>
      </p:sp>
      <p:sp>
        <p:nvSpPr>
          <p:cNvPr id="104931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激发学习兴趣</a:t>
            </a:r>
            <a:endParaRPr altLang="en-US" lang="zh-CN"/>
          </a:p>
        </p:txBody>
      </p:sp>
      <p:sp>
        <p:nvSpPr>
          <p:cNvPr id="10494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数字化教学通过生动形象的多媒体手段，吸引学生的注意力，提高学习兴趣。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数字化教学可以提供多样化的学习方式和互动环节，让学生更加主动地参与到学习中来。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数字化教学可以通过游戏化学习等方式，让学生在轻松愉快的氛围中学习，提高学习效果。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数字化教学可以通过及时反馈和个性化指导，让学生更加自信和有成就感，从而增强学习兴趣。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9492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数字化教学可以提供更加便捷的沟通和交流方式，学生可以通过在线讨论、协作等方式进行学习，从而更好地理解和掌握知识，提高学习效率。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8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500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数字化教学可以实时反馈学生的学习情况，帮助教师及时调整教学策略，从而更好地满足学生的学习需求，提高学习效率。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6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508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数字化教学能够提供个性化的学习体验，根据学生的需求和能力水平进行定制化教学，从而提高学习效率。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4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516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数字化教学可以借助多媒体和网络技术，以更加生动、形象的方式呈现知识，激发学生的学习兴趣和动力，提高学习效率。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2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增强学习体验</a:t>
            </a:r>
            <a:endParaRPr altLang="en-US" lang="zh-CN"/>
          </a:p>
        </p:txBody>
      </p:sp>
      <p:sp>
        <p:nvSpPr>
          <p:cNvPr id="10495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互动性：数字化教学可以提供更多的互动元素，如在线讨论、实时反馈等，增强学生的学习参与感和体验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个性化：数字化教学可以根据学生的需求和兴趣定制学习内容，提供个性化的学习体验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多媒体呈现：数字化教学可以运用多媒体技术，如视频、音频、动画等，使学习内容更加生动有趣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灵活性：数字化教学不受时间和地点的限制，学生可以在任何时间、任何地点进行学习，更加灵活方便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促进个性化学习</a:t>
            </a:r>
            <a:endParaRPr altLang="en-US" lang="zh-CN"/>
          </a:p>
        </p:txBody>
      </p:sp>
      <p:sp>
        <p:nvSpPr>
          <p:cNvPr id="10496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数字化教学能够根据学生的需求和能力水平进行个性化教学，提高学习效果。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数字化教学可以提供多样化的学习资源和工具，满足不同学生的兴趣和需求。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数字化教学能够实时跟踪学生的学习进度和表现，为教师提供反馈，以便及时调整教学策略。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数字化教学可以为学生提供更多的自主学习和探索的机会，培养学生的创新能力和自主学习能力。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数字化教学在各学科中的应用</a:t>
            </a:r>
            <a:endParaRPr altLang="en-US" lang="zh-CN"/>
          </a:p>
        </p:txBody>
      </p:sp>
      <p:sp>
        <p:nvSpPr>
          <p:cNvPr id="104971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语文学科的数字化教学</a:t>
            </a:r>
            <a:endParaRPr altLang="en-US" lang="zh-CN"/>
          </a:p>
        </p:txBody>
      </p:sp>
      <p:sp>
        <p:nvSpPr>
          <p:cNvPr id="10498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数字化教学在语文学科中的应用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语文学科数字化教学的优势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语文学科数字化教学的实践案例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语文学科数字化教学的未来发展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数学学科的数字化教学</a:t>
            </a:r>
            <a:endParaRPr altLang="en-US" lang="zh-CN"/>
          </a:p>
        </p:txBody>
      </p:sp>
      <p:sp>
        <p:nvSpPr>
          <p:cNvPr id="10498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数字化教学在数学学科中的实践案例：具体案例展示数字化教学的实际效果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数字化教学在数学学科中的应用：利用数字技术辅助教学，提高教学效果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数字化教学在数学学科中的优势：生动形象、交互性强、个性化教学等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数字化教学在数学学科中的未来发展：展望未来数字化教学在数学学科中的应用前景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英语学科的数字化教学</a:t>
            </a:r>
            <a:endParaRPr altLang="en-US" lang="zh-CN"/>
          </a:p>
        </p:txBody>
      </p:sp>
      <p:sp>
        <p:nvSpPr>
          <p:cNvPr id="10499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未来数字化教学在英语学科中的发展趋势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数字化教学在英语学科中的实践效果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数字化教学在英语学科中的应用案例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数字化教学在英语学科中的优势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其他学科的数字化教学</a:t>
            </a:r>
            <a:endParaRPr altLang="en-US" lang="zh-CN"/>
          </a:p>
        </p:txBody>
      </p:sp>
      <p:sp>
        <p:nvSpPr>
          <p:cNvPr id="10500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语文学科：利用数字化工具进行阅读、写作和口语训练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数学学科：利用数字化工具进行图形绘制、数学建模和问题解决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科学学科：利用数字化工具进行实验模拟、数据分析和科学探究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英语学科：利用数字化工具进行听力、口语和阅读训练，提高语言能力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数字化教学的实践案例与效果评估</a:t>
            </a:r>
            <a:endParaRPr altLang="en-US" lang="zh-CN"/>
          </a:p>
        </p:txBody>
      </p:sp>
      <p:sp>
        <p:nvSpPr>
          <p:cNvPr id="105011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实践案例介绍</a:t>
            </a:r>
            <a:endParaRPr altLang="en-US" lang="zh-CN"/>
          </a:p>
        </p:txBody>
      </p:sp>
      <p:sp>
        <p:nvSpPr>
          <p:cNvPr id="10502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数字化教学在中小学的应用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数字化教学在大学的应用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数字化教学在职业培训中的应用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数字化教学在特殊教育领域的应用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效果评估方法</a:t>
            </a:r>
            <a:endParaRPr altLang="en-US" lang="zh-CN"/>
          </a:p>
        </p:txBody>
      </p:sp>
      <p:sp>
        <p:nvSpPr>
          <p:cNvPr id="1050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对比实验法：通过对比数字化教学与传统教学的效果，评估数字化教学的优势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数据分析法：通过对数字化教学过程中产生的数据进行分析，评估学生的学习进度和掌握情况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专家评估法：邀请教育专家对数字化教学进行评估，提出改进意见和建议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问卷调查法：通过问卷调查收集学生对数字化教学的反馈，了解学生的学习体验和效果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实践案例效果评估</a:t>
            </a:r>
            <a:endParaRPr altLang="en-US" lang="zh-CN"/>
          </a:p>
        </p:txBody>
      </p:sp>
      <p:sp>
        <p:nvSpPr>
          <p:cNvPr id="10503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数字化教学平台：介绍具体的数字化教学平台，如在线课程、学习管理系统等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实践案例：列举数字化教学的实践案例，包括不同学科、不同年级的案例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教学效果评估：对数字化教学的效果进行评估，包括学生的学习成果、学习态度、学习效率等方面的变化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结论与建议：总结数字化教学的实践案例效果评估结果，并提出针对性的建议和改进措施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数字化教学的挑战与未来发展</a:t>
            </a:r>
            <a:endParaRPr altLang="en-US" lang="zh-CN"/>
          </a:p>
        </p:txBody>
      </p:sp>
      <p:sp>
        <p:nvSpPr>
          <p:cNvPr id="105045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05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技术问题：数字化教学需要先进的技术支持，如网络、多媒体等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教育资源：数字化教学需要丰富的教育资源，如教材、课件等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教师素质：数字化教学需要教师具备相应的技能和素质，如信息技术能力、教学设计能力等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学生参与：数字化教学需要学生积极参与，提高学习效果和质量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6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人工智能与大数据的结合：个性化教学与精准评估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虚拟现实与增强现实技术的应用：沉浸式学习体验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移动设备的普及：随时随地的学习与互动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跨学科与跨界合作：培养综合素养与创新能力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507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人工智能与大数据的结合：利用人工智能技术对学生的学习行为进行数据分析，提供个性化教学方案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虚拟现实与增强现实技术的应用：通过虚拟现实和增强现实技术，为学生提供沉浸式学习体验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在线教育的普及与推广：通过在线教育平台，实现优质教育资源的共享，提高教育公平性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数字化教学与职业教育的结合：结合职业教育特点，开展数字化教学，提高职业教育的质量和效率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77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对数字化教学的总结</a:t>
            </a:r>
            <a:endParaRPr altLang="en-US" lang="zh-CN"/>
          </a:p>
        </p:txBody>
      </p:sp>
      <p:sp>
        <p:nvSpPr>
          <p:cNvPr id="1050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数字化教学能够提高学生的学习兴趣和参与度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数字化教学能够提供更加丰富的教学资源和工具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数字化教学能够促进学生的自主学习和个性化发展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数字化教学需要教师具备更高的信息技术素养和能力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9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提升教师数字化教学能力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进一步推广数字化教学理念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完善数字化教学平台和资源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关注学生数字化学习的体验和反馈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1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19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5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0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5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39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17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2023-12-15T17:43:28Z</dcterms:created>
  <dcterms:modified xsi:type="dcterms:W3CDTF">2023-12-15T17:43:28Z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3195058e45d246188177b72b85e09ae2_21</vt:lpwstr>
  </property>
</Properties>
</file>