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64" r:id="rId1"/>
    <p:sldMasterId id="2147488901" r:id="rId2"/>
  </p:sldMasterIdLst>
  <p:notesMasterIdLst>
    <p:notesMasterId r:id="rId3"/>
  </p:notesMasterIdLst>
  <p:sldIdLst>
    <p:sldId id="2708" r:id="rId4"/>
    <p:sldId id="2712" r:id="rId5"/>
    <p:sldId id="2715" r:id="rId6"/>
    <p:sldId id="2718" r:id="rId7"/>
    <p:sldId id="2721" r:id="rId8"/>
    <p:sldId id="2724" r:id="rId9"/>
    <p:sldId id="2727" r:id="rId10"/>
    <p:sldId id="2730" r:id="rId11"/>
    <p:sldId id="2733" r:id="rId12"/>
    <p:sldId id="2736" r:id="rId13"/>
    <p:sldId id="2739" r:id="rId14"/>
    <p:sldId id="2742" r:id="rId15"/>
    <p:sldId id="2745" r:id="rId16"/>
    <p:sldId id="2748" r:id="rId17"/>
    <p:sldId id="2751" r:id="rId18"/>
    <p:sldId id="2754" r:id="rId19"/>
    <p:sldId id="2757" r:id="rId20"/>
    <p:sldId id="2760" r:id="rId21"/>
    <p:sldId id="2763" r:id="rId22"/>
    <p:sldId id="2766" r:id="rId23"/>
    <p:sldId id="2769" r:id="rId24"/>
    <p:sldId id="2772" r:id="rId25"/>
    <p:sldId id="2775" r:id="rId26"/>
    <p:sldId id="2778" r:id="rId27"/>
    <p:sldId id="278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65" r:id="rId1"/>
    <p:sldLayoutId id="2147488866" r:id="rId2"/>
    <p:sldLayoutId id="2147488867" r:id="rId3"/>
    <p:sldLayoutId id="2147488868" r:id="rId4"/>
    <p:sldLayoutId id="2147488869" r:id="rId5"/>
    <p:sldLayoutId id="2147488870" r:id="rId6"/>
    <p:sldLayoutId id="2147488871" r:id="rId7"/>
    <p:sldLayoutId id="2147488872" r:id="rId8"/>
    <p:sldLayoutId id="2147488873" r:id="rId9"/>
    <p:sldLayoutId id="2147488874" r:id="rId10"/>
    <p:sldLayoutId id="21474888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902" r:id="rId1"/>
    <p:sldLayoutId id="2147488903" r:id="rId2"/>
    <p:sldLayoutId id="2147488904" r:id="rId3"/>
    <p:sldLayoutId id="2147488905" r:id="rId4"/>
    <p:sldLayoutId id="2147488906" r:id="rId5"/>
    <p:sldLayoutId id="2147488907" r:id="rId6"/>
    <p:sldLayoutId id="2147488908" r:id="rId7"/>
    <p:sldLayoutId id="2147488909" r:id="rId8"/>
    <p:sldLayoutId id="2147488910" r:id="rId9"/>
    <p:sldLayoutId id="2147488911" r:id="rId10"/>
    <p:sldLayoutId id="214748891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tags" Target="../tags/tag179.xml"/><Relationship Id="rId22" Type="http://schemas.openxmlformats.org/officeDocument/2006/relationships/tags" Target="../tags/tag180.xml"/><Relationship Id="rId23" Type="http://schemas.openxmlformats.org/officeDocument/2006/relationships/tags" Target="../tags/tag181.xml"/><Relationship Id="rId24" Type="http://schemas.openxmlformats.org/officeDocument/2006/relationships/tags" Target="../tags/tag182.xml"/><Relationship Id="rId25" Type="http://schemas.openxmlformats.org/officeDocument/2006/relationships/tags" Target="../tags/tag183.xml"/><Relationship Id="rId26" Type="http://schemas.openxmlformats.org/officeDocument/2006/relationships/tags" Target="../tags/tag184.xml"/><Relationship Id="rId27" Type="http://schemas.openxmlformats.org/officeDocument/2006/relationships/tags" Target="../tags/tag185.xml"/><Relationship Id="rId28" Type="http://schemas.openxmlformats.org/officeDocument/2006/relationships/tags" Target="../tags/tag186.xml"/><Relationship Id="rId29" Type="http://schemas.openxmlformats.org/officeDocument/2006/relationships/tags" Target="../tags/tag18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天然纤维市场状况及2024年投资预测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天然纤维市场竞争格局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天然纤维市场发展趋势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2024年天然纤维投资预测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天然纤维市场概述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天然纤维市场状况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天然纤维市场概述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天然纤维定义</a:t>
            </a:r>
            <a:endParaRPr altLang="en-US" lang="zh-CN"/>
          </a:p>
        </p:txBody>
      </p:sp>
      <p:sp>
        <p:nvSpPr>
          <p:cNvPr id="10488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天然纤维具有可再生、可持续的优点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天然纤维是自然界中存在的纤维，如棉、麻、丝、毛等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天然纤维广泛应用于纺织、服装、家居等领域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天然纤维市场状况与投资预测对于纺织行业的发展具有重要意义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天然纤维分类</a:t>
            </a:r>
            <a:endParaRPr altLang="en-US" lang="zh-CN"/>
          </a:p>
        </p:txBody>
      </p:sp>
      <p:sp>
        <p:nvSpPr>
          <p:cNvPr id="10489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天然纤维具有环保、可降解等优点，是可持续发展的选择。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天然纤维可以分为植物纤维和动物纤维两类。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植物纤维包括棉花、麻类和竹类纤维等，而动物纤维包括羊毛、兔毛和蚕丝等。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天然纤维在纺织品、家居用品和医疗保健等领域有广泛应用。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天然纤维应用领域</a:t>
            </a:r>
            <a:endParaRPr altLang="en-US" lang="zh-CN"/>
          </a:p>
        </p:txBody>
      </p:sp>
      <p:sp>
        <p:nvSpPr>
          <p:cNvPr id="10489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纺织服装：天然纤维是纺织服装行业的重要原料，用于制作各种服装、纺织品和家用纺织品。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家居装饰：天然纤维可用于制作家居装饰用品，如窗帘、床单、桌布等。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医疗卫生：天然纤维具有较好的透气性、吸湿性和抗菌性，可用于制作医疗用品，如手术服、口罩等。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农业领域：天然纤维可用于制作农用薄膜、包装材料等。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天然纤维市场状况</a:t>
            </a:r>
            <a:endParaRPr altLang="en-US" dirty="0" lang="zh-CN"/>
          </a:p>
        </p:txBody>
      </p:sp>
      <p:sp>
        <p:nvSpPr>
          <p:cNvPr id="1049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全球天然纤维市场规模</a:t>
            </a:r>
            <a:endParaRPr altLang="en-US" lang="zh-CN"/>
          </a:p>
        </p:txBody>
      </p:sp>
      <p:sp>
        <p:nvSpPr>
          <p:cNvPr id="10490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2023年全球天然纤维市场规模约为XX亿美元，预计到2024年将增长至XX亿美元。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天然纤维在纺织品、家居用品、医疗保健等领域有广泛应用，市场需求持续增长。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由于环保意识的提高和可持续发展的需求，天然纤维在未来市场前景广阔。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天然纤维市场主要由棉花、麻、丝等构成，其中棉花占据了最大的市场份额。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全球天然纤维市场供需状况</a:t>
            </a:r>
            <a:endParaRPr altLang="en-US" lang="zh-CN"/>
          </a:p>
        </p:txBody>
      </p:sp>
      <p:sp>
        <p:nvSpPr>
          <p:cNvPr id="10491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需求量：随着人们对环保和健康的关注增加，天然纤维的需求量逐年上升。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供应量：受制于土地、气候等因素，天然纤维的供应量有限，市场供需状况较为紧张。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价格走势：受供需关系影响，天然纤维价格呈现波动上涨趋势。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未来预测：随着技术的进步和应用领域的拓展，天然纤维市场供需状况有望得到进一步改善。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中国天然纤维市场规模</a:t>
            </a:r>
            <a:endParaRPr altLang="en-US" lang="zh-CN"/>
          </a:p>
        </p:txBody>
      </p:sp>
      <p:sp>
        <p:nvSpPr>
          <p:cNvPr id="10492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2023年市场规模约为XX亿元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中国天然纤维市场规模在全球市场中的占比约为XX%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天然纤维在纺织行业中的占比约为XX%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预计2024年市场规模将达到XX亿元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中国天然纤维市场供需状况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进口量：中国天然纤维进口量逐年增加，主要来自澳大利亚、美国等国家。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需求量：随着人们生活水平的提高，对天然纤维的需求量逐年增加。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供应量：国内天然纤维生产量逐年增长，但仍不能满足市场需求。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价格走势：天然纤维价格受多种因素影响，包括供需关系、政策调整等。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天然纤维市场竞争格局</a:t>
            </a:r>
            <a:endParaRPr altLang="en-US" dirty="0" lang="zh-CN"/>
          </a:p>
        </p:txBody>
      </p:sp>
      <p:sp>
        <p:nvSpPr>
          <p:cNvPr id="1049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全球天然纤维市场竞争格局</a:t>
            </a:r>
            <a:endParaRPr altLang="en-US" lang="zh-CN"/>
          </a:p>
        </p:txBody>
      </p:sp>
      <p:sp>
        <p:nvSpPr>
          <p:cNvPr id="10493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主要的竞争者：棉花、亚麻、大麻等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市场份额：各竞争者在市场中的份额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竞争优势：各竞争者的优势和劣势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未来趋势：未来天然纤维市场竞争格局的发展趋势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中国天然纤维市场竞争格局</a:t>
            </a:r>
            <a:endParaRPr altLang="en-US" lang="zh-CN"/>
          </a:p>
        </p:txBody>
      </p:sp>
      <p:sp>
        <p:nvSpPr>
          <p:cNvPr id="10494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竞争格局分析：各生产商的优势与劣势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国内主要天然纤维生产商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市场份额分布情况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未来竞争趋势预测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天然纤维市场主要企业分析</a:t>
            </a:r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棉花种植企业：如新疆棉花、美国棉花等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麻类种植企业：如亚麻、大麻等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竹子种植企业：如竹林股份、永安林业等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丝绸企业：如苏州丝绸、杭州丝绸等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天然纤维市场发展趋势</a:t>
            </a:r>
            <a:endParaRPr altLang="en-US" dirty="0" lang="zh-CN"/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天然纤维市场发展驱动力</a:t>
            </a:r>
            <a:endParaRPr altLang="en-US" lang="zh-CN"/>
          </a:p>
        </p:txBody>
      </p:sp>
      <p:sp>
        <p:nvSpPr>
          <p:cNvPr id="10496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环保意识增强：消费者对天然纤维的需求增加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可持续发展：企业寻求可持续发展的动力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科技创新：新技术的应用提高了天然纤维的性能和产量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政策支持：政府对天然纤维产业的扶持政策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天然纤维市场发展趋势</a:t>
            </a:r>
            <a:endParaRPr altLang="en-US" lang="zh-CN"/>
          </a:p>
        </p:txBody>
      </p:sp>
      <p:sp>
        <p:nvSpPr>
          <p:cNvPr id="10496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新型天然纤维不断涌现，如竹纤维、麻纤维等，具有环保、可持续和可降解的特点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天然纤维市场持续增长，受到环保和可持续发展的推动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天然纤维在纺织品中的应用越来越广泛，成为时尚界和品牌的新宠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天然纤维的加工技术不断改进，提高了纤维的质量和性能，进一步推动了天然纤维市场的发展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天然纤维市场发展机遇与挑战</a:t>
            </a:r>
            <a:endParaRPr altLang="en-US" lang="zh-CN"/>
          </a:p>
        </p:txBody>
      </p:sp>
      <p:sp>
        <p:nvSpPr>
          <p:cNvPr id="10497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机遇：随着环保意识的提高和可持续发展的需求，天然纤维市场有望持续增长。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挑战：面临合成纤维的竞争压力，天然纤维需要不断提高品质和性能。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机遇：随着技术的进步，天然纤维的加工和生产效率有望得到提升。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挑战：天然纤维的生产受到原材料供应的限制，需要关注可持续性问题。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9259"/>
          </a:bodyPr>
          <a:p>
            <a:r>
              <a:rPr altLang="en-US" dirty="0" lang="zh-CN"/>
              <a:t>2024年天然纤维投资预测</a:t>
            </a:r>
            <a:endParaRPr altLang="en-US" dirty="0" lang="zh-CN"/>
          </a:p>
        </p:txBody>
      </p:sp>
      <p:sp>
        <p:nvSpPr>
          <p:cNvPr id="10497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2024年全球天然纤维市场规模预测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预测结果：市场规模将达到XX亿美元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预测影响：天然纤维行业将迎来更多投资机会和挑战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预测内容：天然纤维市场规模将保持稳定增长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预测依据：全球消费者对天然纤维的需求持续增加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2024年中国天然纤维市场规模预测</a:t>
            </a:r>
            <a:endParaRPr altLang="en-US" lang="zh-CN"/>
          </a:p>
        </p:txBody>
      </p:sp>
      <p:sp>
        <p:nvSpPr>
          <p:cNvPr id="10498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天然纤维市场规模持续增长，预计2024年将达到XX亿元人民币。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随着人们对环保和健康的关注增加，天然纤维在纺织品市场中的份额将进一步扩大。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预计2024年，中国天然纤维产量将达到XX万吨，同比增长XX%。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未来几年，中国天然纤维行业将继续保持稳定增长态势，但竞争也将更加激烈。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天然纤维行业投资风险分析</a:t>
            </a:r>
            <a:endParaRPr altLang="en-US" lang="zh-CN"/>
          </a:p>
        </p:txBody>
      </p:sp>
      <p:sp>
        <p:nvSpPr>
          <p:cNvPr id="10499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原材料价格波动风险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国际贸易政策风险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技术更新风险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天然纤维行业投资机会分析</a:t>
            </a:r>
            <a:endParaRPr altLang="en-US" lang="zh-CN"/>
          </a:p>
        </p:txBody>
      </p:sp>
      <p:sp>
        <p:nvSpPr>
          <p:cNvPr id="10499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投资规模：预计2024年天然纤维行业投资规模将达到XX亿元，同比增长XX%。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投资热点：重点关注高品质、高附加值的天然纤维产品，如有机棉、麻等。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投资风险：需关注环保政策、市场需求等因素对天然纤维行业的影响，以及国际贸易环境的变化。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投资建议：建议投资者关注具有技术创新、品牌优势和渠道优势的企业，以及具有可持续生产能力的企业。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5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5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2024-01-03T12:38:53Z</dcterms:created>
  <dcterms:modified xsi:type="dcterms:W3CDTF">2024-01-03T12:38:53Z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e0c6531cfd514a54a1a1a949a8449c5a_21</vt:lpwstr>
  </property>
</Properties>
</file>