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71" r:id="rId5"/>
    <p:sldId id="264" r:id="rId6"/>
    <p:sldId id="287" r:id="rId7"/>
    <p:sldId id="268" r:id="rId8"/>
    <p:sldId id="284" r:id="rId9"/>
    <p:sldId id="275" r:id="rId10"/>
    <p:sldId id="266" r:id="rId11"/>
    <p:sldId id="306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pos="3024" userDrawn="1">
          <p15:clr>
            <a:srgbClr val="A4A3A4"/>
          </p15:clr>
        </p15:guide>
        <p15:guide id="8" orient="horz" pos="4320" userDrawn="1">
          <p15:clr>
            <a:srgbClr val="A4A3A4"/>
          </p15:clr>
        </p15:guide>
        <p15:guide id="9" orient="horz" pos="2183" userDrawn="1">
          <p15:clr>
            <a:srgbClr val="A4A3A4"/>
          </p15:clr>
        </p15:guide>
        <p15:guide id="10" pos="914" userDrawn="1">
          <p15:clr>
            <a:srgbClr val="A4A3A4"/>
          </p15:clr>
        </p15:guide>
        <p15:guide id="11" pos="54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3484"/>
    <a:srgbClr val="FFC000"/>
    <a:srgbClr val="2F82BB"/>
    <a:srgbClr val="1B4B6B"/>
    <a:srgbClr val="266B9A"/>
    <a:srgbClr val="DEDEDE"/>
    <a:srgbClr val="F5F5F5"/>
    <a:srgbClr val="374043"/>
    <a:srgbClr val="562866"/>
    <a:srgbClr val="2021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8" autoAdjust="0"/>
    <p:restoredTop sz="94660"/>
  </p:normalViewPr>
  <p:slideViewPr>
    <p:cSldViewPr snapToGrid="0" showGuides="1">
      <p:cViewPr>
        <p:scale>
          <a:sx n="122" d="100"/>
          <a:sy n="122" d="100"/>
        </p:scale>
        <p:origin x="-90" y="-240"/>
      </p:cViewPr>
      <p:guideLst>
        <p:guide pos="3024"/>
        <p:guide orient="horz" pos="4320"/>
        <p:guide orient="horz" pos="2183"/>
        <p:guide pos="914"/>
        <p:guide pos="54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2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96B1A-8A44-4896-BAE1-2F18FF819F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13D21-1799-457E-AA3C-5D3120FF0A5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A_椭圆 31"/>
          <p:cNvSpPr/>
          <p:nvPr>
            <p:custDataLst>
              <p:tags r:id="rId1"/>
            </p:custDataLst>
          </p:nvPr>
        </p:nvSpPr>
        <p:spPr>
          <a:xfrm>
            <a:off x="8036147" y="1712633"/>
            <a:ext cx="2212258" cy="2212258"/>
          </a:xfrm>
          <a:prstGeom prst="ellipse">
            <a:avLst/>
          </a:pr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任意多边形 5"/>
          <p:cNvSpPr/>
          <p:nvPr>
            <p:custDataLst>
              <p:tags r:id="rId2"/>
            </p:custDataLst>
          </p:nvPr>
        </p:nvSpPr>
        <p:spPr>
          <a:xfrm rot="2414190">
            <a:off x="1328411" y="24092"/>
            <a:ext cx="4950086" cy="1785938"/>
          </a:xfrm>
          <a:custGeom>
            <a:avLst/>
            <a:gdLst>
              <a:gd name="connsiteX0" fmla="*/ 0 w 4950086"/>
              <a:gd name="connsiteY0" fmla="*/ 1785937 h 1785938"/>
              <a:gd name="connsiteX1" fmla="*/ 2110642 w 4950086"/>
              <a:gd name="connsiteY1" fmla="*/ 0 h 1785938"/>
              <a:gd name="connsiteX2" fmla="*/ 4057117 w 4950086"/>
              <a:gd name="connsiteY2" fmla="*/ 0 h 1785938"/>
              <a:gd name="connsiteX3" fmla="*/ 4950086 w 4950086"/>
              <a:gd name="connsiteY3" fmla="*/ 892969 h 1785938"/>
              <a:gd name="connsiteX4" fmla="*/ 4950085 w 4950086"/>
              <a:gd name="connsiteY4" fmla="*/ 892969 h 1785938"/>
              <a:gd name="connsiteX5" fmla="*/ 4057116 w 4950086"/>
              <a:gd name="connsiteY5" fmla="*/ 1785938 h 178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0086" h="1785938">
                <a:moveTo>
                  <a:pt x="0" y="1785937"/>
                </a:moveTo>
                <a:lnTo>
                  <a:pt x="2110642" y="0"/>
                </a:lnTo>
                <a:lnTo>
                  <a:pt x="4057117" y="0"/>
                </a:lnTo>
                <a:cubicBezTo>
                  <a:pt x="4550290" y="0"/>
                  <a:pt x="4950086" y="399796"/>
                  <a:pt x="4950086" y="892969"/>
                </a:cubicBezTo>
                <a:lnTo>
                  <a:pt x="4950085" y="892969"/>
                </a:lnTo>
                <a:cubicBezTo>
                  <a:pt x="4950085" y="1386142"/>
                  <a:pt x="4550289" y="1785938"/>
                  <a:pt x="4057116" y="1785938"/>
                </a:cubicBezTo>
                <a:close/>
              </a:path>
            </a:pathLst>
          </a:custGeom>
          <a:solidFill>
            <a:srgbClr val="FD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PA_任意多边形 11"/>
          <p:cNvSpPr/>
          <p:nvPr>
            <p:custDataLst>
              <p:tags r:id="rId3"/>
            </p:custDataLst>
          </p:nvPr>
        </p:nvSpPr>
        <p:spPr>
          <a:xfrm rot="2414190">
            <a:off x="-44278" y="-281034"/>
            <a:ext cx="3055381" cy="1785938"/>
          </a:xfrm>
          <a:custGeom>
            <a:avLst/>
            <a:gdLst>
              <a:gd name="connsiteX0" fmla="*/ 0 w 3055381"/>
              <a:gd name="connsiteY0" fmla="*/ 1384027 h 1785938"/>
              <a:gd name="connsiteX1" fmla="*/ 1635660 w 3055381"/>
              <a:gd name="connsiteY1" fmla="*/ 0 h 1785938"/>
              <a:gd name="connsiteX2" fmla="*/ 2162412 w 3055381"/>
              <a:gd name="connsiteY2" fmla="*/ 0 h 1785938"/>
              <a:gd name="connsiteX3" fmla="*/ 3055381 w 3055381"/>
              <a:gd name="connsiteY3" fmla="*/ 892969 h 1785938"/>
              <a:gd name="connsiteX4" fmla="*/ 3055380 w 3055381"/>
              <a:gd name="connsiteY4" fmla="*/ 892969 h 1785938"/>
              <a:gd name="connsiteX5" fmla="*/ 2162411 w 3055381"/>
              <a:gd name="connsiteY5" fmla="*/ 1785938 h 1785938"/>
              <a:gd name="connsiteX6" fmla="*/ 340080 w 3055381"/>
              <a:gd name="connsiteY6" fmla="*/ 1785937 h 178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5381" h="1785938">
                <a:moveTo>
                  <a:pt x="0" y="1384027"/>
                </a:moveTo>
                <a:lnTo>
                  <a:pt x="1635660" y="0"/>
                </a:lnTo>
                <a:lnTo>
                  <a:pt x="2162412" y="0"/>
                </a:lnTo>
                <a:cubicBezTo>
                  <a:pt x="2655585" y="0"/>
                  <a:pt x="3055381" y="399796"/>
                  <a:pt x="3055381" y="892969"/>
                </a:cubicBezTo>
                <a:lnTo>
                  <a:pt x="3055380" y="892969"/>
                </a:lnTo>
                <a:cubicBezTo>
                  <a:pt x="3055380" y="1386142"/>
                  <a:pt x="2655584" y="1785938"/>
                  <a:pt x="2162411" y="1785938"/>
                </a:cubicBezTo>
                <a:lnTo>
                  <a:pt x="340080" y="1785937"/>
                </a:lnTo>
                <a:close/>
              </a:path>
            </a:pathLst>
          </a:cu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PA_任意多边形 24"/>
          <p:cNvSpPr/>
          <p:nvPr>
            <p:custDataLst>
              <p:tags r:id="rId4"/>
            </p:custDataLst>
          </p:nvPr>
        </p:nvSpPr>
        <p:spPr>
          <a:xfrm rot="2402716">
            <a:off x="-780677" y="3844214"/>
            <a:ext cx="5760214" cy="327626"/>
          </a:xfrm>
          <a:custGeom>
            <a:avLst/>
            <a:gdLst>
              <a:gd name="connsiteX0" fmla="*/ 0 w 5760214"/>
              <a:gd name="connsiteY0" fmla="*/ 0 h 327626"/>
              <a:gd name="connsiteX1" fmla="*/ 5527718 w 5760214"/>
              <a:gd name="connsiteY1" fmla="*/ 0 h 327626"/>
              <a:gd name="connsiteX2" fmla="*/ 5760214 w 5760214"/>
              <a:gd name="connsiteY2" fmla="*/ 163813 h 327626"/>
              <a:gd name="connsiteX3" fmla="*/ 5760213 w 5760214"/>
              <a:gd name="connsiteY3" fmla="*/ 163813 h 327626"/>
              <a:gd name="connsiteX4" fmla="*/ 5527717 w 5760214"/>
              <a:gd name="connsiteY4" fmla="*/ 327626 h 327626"/>
              <a:gd name="connsiteX5" fmla="*/ 275352 w 5760214"/>
              <a:gd name="connsiteY5" fmla="*/ 327625 h 3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0214" h="327626">
                <a:moveTo>
                  <a:pt x="0" y="0"/>
                </a:moveTo>
                <a:lnTo>
                  <a:pt x="5527718" y="0"/>
                </a:lnTo>
                <a:cubicBezTo>
                  <a:pt x="5656122" y="0"/>
                  <a:pt x="5760214" y="73341"/>
                  <a:pt x="5760214" y="163813"/>
                </a:cubicBezTo>
                <a:lnTo>
                  <a:pt x="5760213" y="163813"/>
                </a:lnTo>
                <a:cubicBezTo>
                  <a:pt x="5760213" y="254285"/>
                  <a:pt x="5656121" y="327626"/>
                  <a:pt x="5527717" y="327626"/>
                </a:cubicBezTo>
                <a:lnTo>
                  <a:pt x="275352" y="32762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PA_任意多边形 20"/>
          <p:cNvSpPr/>
          <p:nvPr>
            <p:custDataLst>
              <p:tags r:id="rId5"/>
            </p:custDataLst>
          </p:nvPr>
        </p:nvSpPr>
        <p:spPr>
          <a:xfrm rot="2397062">
            <a:off x="-1071242" y="4713152"/>
            <a:ext cx="6290348" cy="1073057"/>
          </a:xfrm>
          <a:custGeom>
            <a:avLst/>
            <a:gdLst>
              <a:gd name="connsiteX0" fmla="*/ 0 w 6290348"/>
              <a:gd name="connsiteY0" fmla="*/ 0 h 1073057"/>
              <a:gd name="connsiteX1" fmla="*/ 6290348 w 6290348"/>
              <a:gd name="connsiteY1" fmla="*/ 0 h 1073057"/>
              <a:gd name="connsiteX2" fmla="*/ 5009306 w 6290348"/>
              <a:gd name="connsiteY2" fmla="*/ 1073057 h 1073057"/>
              <a:gd name="connsiteX3" fmla="*/ 898841 w 6290348"/>
              <a:gd name="connsiteY3" fmla="*/ 1073057 h 107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0348" h="1073057">
                <a:moveTo>
                  <a:pt x="0" y="0"/>
                </a:moveTo>
                <a:lnTo>
                  <a:pt x="6290348" y="0"/>
                </a:lnTo>
                <a:lnTo>
                  <a:pt x="5009306" y="1073057"/>
                </a:lnTo>
                <a:lnTo>
                  <a:pt x="898841" y="107305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任意多边形 29"/>
          <p:cNvSpPr/>
          <p:nvPr>
            <p:custDataLst>
              <p:tags r:id="rId6"/>
            </p:custDataLst>
          </p:nvPr>
        </p:nvSpPr>
        <p:spPr>
          <a:xfrm rot="2397062">
            <a:off x="-603397" y="5488860"/>
            <a:ext cx="4163559" cy="365958"/>
          </a:xfrm>
          <a:custGeom>
            <a:avLst/>
            <a:gdLst>
              <a:gd name="connsiteX0" fmla="*/ 0 w 4163559"/>
              <a:gd name="connsiteY0" fmla="*/ 0 h 365958"/>
              <a:gd name="connsiteX1" fmla="*/ 4163559 w 4163559"/>
              <a:gd name="connsiteY1" fmla="*/ 0 h 365958"/>
              <a:gd name="connsiteX2" fmla="*/ 3726670 w 4163559"/>
              <a:gd name="connsiteY2" fmla="*/ 365958 h 365958"/>
              <a:gd name="connsiteX3" fmla="*/ 306543 w 4163559"/>
              <a:gd name="connsiteY3" fmla="*/ 365958 h 36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3559" h="365958">
                <a:moveTo>
                  <a:pt x="0" y="0"/>
                </a:moveTo>
                <a:lnTo>
                  <a:pt x="4163559" y="0"/>
                </a:lnTo>
                <a:lnTo>
                  <a:pt x="3726670" y="365958"/>
                </a:lnTo>
                <a:lnTo>
                  <a:pt x="306543" y="365958"/>
                </a:lnTo>
                <a:close/>
              </a:path>
            </a:pathLst>
          </a:cu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文本框 30"/>
          <p:cNvSpPr txBox="1"/>
          <p:nvPr>
            <p:custDataLst>
              <p:tags r:id="rId7"/>
            </p:custDataLst>
          </p:nvPr>
        </p:nvSpPr>
        <p:spPr>
          <a:xfrm>
            <a:off x="2733040" y="2778760"/>
            <a:ext cx="77139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AHS-12矿用本安型控制按钮</a:t>
            </a:r>
            <a:endParaRPr lang="en-US" altLang="zh-CN" sz="4800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3" name="PA_文本框 32"/>
          <p:cNvSpPr txBox="1"/>
          <p:nvPr>
            <p:custDataLst>
              <p:tags r:id="rId8"/>
            </p:custDataLst>
          </p:nvPr>
        </p:nvSpPr>
        <p:spPr>
          <a:xfrm>
            <a:off x="9441815" y="4755515"/>
            <a:ext cx="11093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Kuangan001</a:t>
            </a:r>
            <a:endParaRPr lang="zh-CN" altLang="en-US" sz="1200" dirty="0">
              <a:solidFill>
                <a:schemeClr val="bg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0" name="PA_任意多边形 39"/>
          <p:cNvSpPr/>
          <p:nvPr>
            <p:custDataLst>
              <p:tags r:id="rId9"/>
            </p:custDataLst>
          </p:nvPr>
        </p:nvSpPr>
        <p:spPr>
          <a:xfrm rot="2115011">
            <a:off x="11298755" y="981051"/>
            <a:ext cx="1456827" cy="1490157"/>
          </a:xfrm>
          <a:custGeom>
            <a:avLst/>
            <a:gdLst>
              <a:gd name="connsiteX0" fmla="*/ 351533 w 1456827"/>
              <a:gd name="connsiteY0" fmla="*/ 31681 h 1490157"/>
              <a:gd name="connsiteX1" fmla="*/ 403681 w 1456827"/>
              <a:gd name="connsiteY1" fmla="*/ 0 h 1490157"/>
              <a:gd name="connsiteX2" fmla="*/ 1456827 w 1456827"/>
              <a:gd name="connsiteY2" fmla="*/ 1490157 h 1490157"/>
              <a:gd name="connsiteX3" fmla="*/ 797323 w 1456827"/>
              <a:gd name="connsiteY3" fmla="*/ 1490157 h 1490157"/>
              <a:gd name="connsiteX4" fmla="*/ 0 w 1456827"/>
              <a:gd name="connsiteY4" fmla="*/ 692834 h 1490157"/>
              <a:gd name="connsiteX5" fmla="*/ 351533 w 1456827"/>
              <a:gd name="connsiteY5" fmla="*/ 31681 h 1490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6827" h="1490157">
                <a:moveTo>
                  <a:pt x="351533" y="31681"/>
                </a:moveTo>
                <a:lnTo>
                  <a:pt x="403681" y="0"/>
                </a:lnTo>
                <a:lnTo>
                  <a:pt x="1456827" y="1490157"/>
                </a:lnTo>
                <a:lnTo>
                  <a:pt x="797323" y="1490157"/>
                </a:lnTo>
                <a:cubicBezTo>
                  <a:pt x="356974" y="1490157"/>
                  <a:pt x="0" y="1133183"/>
                  <a:pt x="0" y="692834"/>
                </a:cubicBezTo>
                <a:cubicBezTo>
                  <a:pt x="0" y="417616"/>
                  <a:pt x="139443" y="174966"/>
                  <a:pt x="351533" y="31681"/>
                </a:cubicBezTo>
                <a:close/>
              </a:path>
            </a:pathLst>
          </a:custGeom>
          <a:solidFill>
            <a:srgbClr val="5F2D71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3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6" grpId="0" animBg="1"/>
          <p:bldP spid="12" grpId="0" animBg="1"/>
          <p:bldP spid="25" grpId="0" animBg="1"/>
          <p:bldP spid="21" grpId="0" animBg="1"/>
          <p:bldP spid="30" grpId="0" animBg="1"/>
          <p:bldP spid="31" grpId="0"/>
          <p:bldP spid="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6" grpId="0" animBg="1"/>
          <p:bldP spid="12" grpId="0" animBg="1"/>
          <p:bldP spid="25" grpId="0" animBg="1"/>
          <p:bldP spid="21" grpId="0" animBg="1"/>
          <p:bldP spid="30" grpId="0" animBg="1"/>
          <p:bldP spid="31" grpId="0"/>
          <p:bldP spid="3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_任意多边形 16"/>
          <p:cNvSpPr/>
          <p:nvPr>
            <p:custDataLst>
              <p:tags r:id="rId1"/>
            </p:custDataLst>
          </p:nvPr>
        </p:nvSpPr>
        <p:spPr>
          <a:xfrm rot="2414190">
            <a:off x="-1087358" y="1181733"/>
            <a:ext cx="9381596" cy="3580862"/>
          </a:xfrm>
          <a:custGeom>
            <a:avLst/>
            <a:gdLst>
              <a:gd name="connsiteX0" fmla="*/ 0 w 9381596"/>
              <a:gd name="connsiteY0" fmla="*/ 1847469 h 3580862"/>
              <a:gd name="connsiteX1" fmla="*/ 2183362 w 9381596"/>
              <a:gd name="connsiteY1" fmla="*/ 0 h 3580862"/>
              <a:gd name="connsiteX2" fmla="*/ 7591165 w 9381596"/>
              <a:gd name="connsiteY2" fmla="*/ 0 h 3580862"/>
              <a:gd name="connsiteX3" fmla="*/ 9381596 w 9381596"/>
              <a:gd name="connsiteY3" fmla="*/ 1790431 h 3580862"/>
              <a:gd name="connsiteX4" fmla="*/ 7591165 w 9381596"/>
              <a:gd name="connsiteY4" fmla="*/ 3580862 h 3580862"/>
              <a:gd name="connsiteX5" fmla="*/ 1466724 w 9381596"/>
              <a:gd name="connsiteY5" fmla="*/ 3580862 h 358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81596" h="3580862">
                <a:moveTo>
                  <a:pt x="0" y="1847469"/>
                </a:moveTo>
                <a:lnTo>
                  <a:pt x="2183362" y="0"/>
                </a:lnTo>
                <a:lnTo>
                  <a:pt x="7591165" y="0"/>
                </a:lnTo>
                <a:cubicBezTo>
                  <a:pt x="8579993" y="0"/>
                  <a:pt x="9381596" y="801603"/>
                  <a:pt x="9381596" y="1790431"/>
                </a:cubicBezTo>
                <a:cubicBezTo>
                  <a:pt x="9381596" y="2779259"/>
                  <a:pt x="8579993" y="3580862"/>
                  <a:pt x="7591165" y="3580862"/>
                </a:cubicBezTo>
                <a:lnTo>
                  <a:pt x="1466724" y="35808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9321800" y="428625"/>
            <a:ext cx="1574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目录</a:t>
            </a:r>
            <a:endParaRPr lang="zh-CN" altLang="en-US" sz="4000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rot="2402716">
            <a:off x="-786317" y="3454437"/>
            <a:ext cx="5760214" cy="327626"/>
          </a:xfrm>
          <a:custGeom>
            <a:avLst/>
            <a:gdLst>
              <a:gd name="connsiteX0" fmla="*/ 0 w 5760214"/>
              <a:gd name="connsiteY0" fmla="*/ 0 h 327626"/>
              <a:gd name="connsiteX1" fmla="*/ 5527718 w 5760214"/>
              <a:gd name="connsiteY1" fmla="*/ 0 h 327626"/>
              <a:gd name="connsiteX2" fmla="*/ 5760214 w 5760214"/>
              <a:gd name="connsiteY2" fmla="*/ 163813 h 327626"/>
              <a:gd name="connsiteX3" fmla="*/ 5760213 w 5760214"/>
              <a:gd name="connsiteY3" fmla="*/ 163813 h 327626"/>
              <a:gd name="connsiteX4" fmla="*/ 5527717 w 5760214"/>
              <a:gd name="connsiteY4" fmla="*/ 327626 h 327626"/>
              <a:gd name="connsiteX5" fmla="*/ 275352 w 5760214"/>
              <a:gd name="connsiteY5" fmla="*/ 327625 h 32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0214" h="327626">
                <a:moveTo>
                  <a:pt x="0" y="0"/>
                </a:moveTo>
                <a:lnTo>
                  <a:pt x="5527718" y="0"/>
                </a:lnTo>
                <a:cubicBezTo>
                  <a:pt x="5656122" y="0"/>
                  <a:pt x="5760214" y="73341"/>
                  <a:pt x="5760214" y="163813"/>
                </a:cubicBezTo>
                <a:lnTo>
                  <a:pt x="5760213" y="163813"/>
                </a:lnTo>
                <a:cubicBezTo>
                  <a:pt x="5760213" y="254285"/>
                  <a:pt x="5656121" y="327626"/>
                  <a:pt x="5527717" y="327626"/>
                </a:cubicBezTo>
                <a:lnTo>
                  <a:pt x="275352" y="32762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PA_任意多边形 30"/>
          <p:cNvSpPr/>
          <p:nvPr>
            <p:custDataLst>
              <p:tags r:id="rId2"/>
            </p:custDataLst>
          </p:nvPr>
        </p:nvSpPr>
        <p:spPr>
          <a:xfrm rot="2414190">
            <a:off x="7809970" y="3961926"/>
            <a:ext cx="5243658" cy="1836704"/>
          </a:xfrm>
          <a:custGeom>
            <a:avLst/>
            <a:gdLst>
              <a:gd name="connsiteX0" fmla="*/ 334195 w 5243658"/>
              <a:gd name="connsiteY0" fmla="*/ 209707 h 1836704"/>
              <a:gd name="connsiteX1" fmla="*/ 918352 w 5243658"/>
              <a:gd name="connsiteY1" fmla="*/ 0 h 1836704"/>
              <a:gd name="connsiteX2" fmla="*/ 4150543 w 5243658"/>
              <a:gd name="connsiteY2" fmla="*/ 0 h 1836704"/>
              <a:gd name="connsiteX3" fmla="*/ 5243658 w 5243658"/>
              <a:gd name="connsiteY3" fmla="*/ 1291857 h 1836704"/>
              <a:gd name="connsiteX4" fmla="*/ 4599752 w 5243658"/>
              <a:gd name="connsiteY4" fmla="*/ 1836704 h 1836704"/>
              <a:gd name="connsiteX5" fmla="*/ 918352 w 5243658"/>
              <a:gd name="connsiteY5" fmla="*/ 1836703 h 1836704"/>
              <a:gd name="connsiteX6" fmla="*/ 0 w 5243658"/>
              <a:gd name="connsiteY6" fmla="*/ 918351 h 1836704"/>
              <a:gd name="connsiteX7" fmla="*/ 0 w 5243658"/>
              <a:gd name="connsiteY7" fmla="*/ 918352 h 1836704"/>
              <a:gd name="connsiteX8" fmla="*/ 334195 w 5243658"/>
              <a:gd name="connsiteY8" fmla="*/ 209707 h 183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43658" h="1836704">
                <a:moveTo>
                  <a:pt x="334195" y="209707"/>
                </a:moveTo>
                <a:cubicBezTo>
                  <a:pt x="492941" y="78698"/>
                  <a:pt x="696456" y="0"/>
                  <a:pt x="918352" y="0"/>
                </a:cubicBezTo>
                <a:lnTo>
                  <a:pt x="4150543" y="0"/>
                </a:lnTo>
                <a:lnTo>
                  <a:pt x="5243658" y="1291857"/>
                </a:lnTo>
                <a:lnTo>
                  <a:pt x="4599752" y="1836704"/>
                </a:lnTo>
                <a:lnTo>
                  <a:pt x="918352" y="1836703"/>
                </a:lnTo>
                <a:cubicBezTo>
                  <a:pt x="411160" y="1836703"/>
                  <a:pt x="0" y="1425543"/>
                  <a:pt x="0" y="918351"/>
                </a:cubicBezTo>
                <a:lnTo>
                  <a:pt x="0" y="918352"/>
                </a:lnTo>
                <a:cubicBezTo>
                  <a:pt x="0" y="633057"/>
                  <a:pt x="130094" y="378146"/>
                  <a:pt x="334195" y="209707"/>
                </a:cubicBezTo>
                <a:close/>
              </a:path>
            </a:pathLst>
          </a:cu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02184" y="981160"/>
            <a:ext cx="477755" cy="482327"/>
            <a:chOff x="5764213" y="3094038"/>
            <a:chExt cx="663575" cy="669925"/>
          </a:xfrm>
        </p:grpSpPr>
        <p:sp>
          <p:nvSpPr>
            <p:cNvPr id="5" name="Freeform 5"/>
            <p:cNvSpPr/>
            <p:nvPr/>
          </p:nvSpPr>
          <p:spPr bwMode="auto">
            <a:xfrm>
              <a:off x="5837238" y="3094038"/>
              <a:ext cx="487363" cy="669925"/>
            </a:xfrm>
            <a:custGeom>
              <a:avLst/>
              <a:gdLst>
                <a:gd name="T0" fmla="*/ 0 w 128"/>
                <a:gd name="T1" fmla="*/ 153 h 176"/>
                <a:gd name="T2" fmla="*/ 0 w 128"/>
                <a:gd name="T3" fmla="*/ 17 h 176"/>
                <a:gd name="T4" fmla="*/ 17 w 128"/>
                <a:gd name="T5" fmla="*/ 0 h 176"/>
                <a:gd name="T6" fmla="*/ 128 w 128"/>
                <a:gd name="T7" fmla="*/ 0 h 176"/>
                <a:gd name="T8" fmla="*/ 128 w 128"/>
                <a:gd name="T9" fmla="*/ 152 h 176"/>
                <a:gd name="T10" fmla="*/ 104 w 128"/>
                <a:gd name="T11" fmla="*/ 176 h 176"/>
                <a:gd name="T12" fmla="*/ 0 w 128"/>
                <a:gd name="T13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176">
                  <a:moveTo>
                    <a:pt x="0" y="153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176"/>
                    <a:pt x="117" y="176"/>
                    <a:pt x="104" y="176"/>
                  </a:cubicBezTo>
                  <a:cubicBezTo>
                    <a:pt x="0" y="176"/>
                    <a:pt x="0" y="176"/>
                    <a:pt x="0" y="176"/>
                  </a:cubicBezTo>
                </a:path>
              </a:pathLst>
            </a:custGeom>
            <a:noFill/>
            <a:ln w="14288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313488" y="3094038"/>
              <a:ext cx="114300" cy="136525"/>
            </a:xfrm>
            <a:custGeom>
              <a:avLst/>
              <a:gdLst>
                <a:gd name="T0" fmla="*/ 0 w 30"/>
                <a:gd name="T1" fmla="*/ 0 h 36"/>
                <a:gd name="T2" fmla="*/ 30 w 30"/>
                <a:gd name="T3" fmla="*/ 29 h 36"/>
                <a:gd name="T4" fmla="*/ 30 w 30"/>
                <a:gd name="T5" fmla="*/ 36 h 36"/>
                <a:gd name="T6" fmla="*/ 3 w 30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0" y="0"/>
                  </a:moveTo>
                  <a:cubicBezTo>
                    <a:pt x="17" y="0"/>
                    <a:pt x="30" y="13"/>
                    <a:pt x="30" y="29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" y="36"/>
                    <a:pt x="3" y="36"/>
                    <a:pt x="3" y="36"/>
                  </a:cubicBezTo>
                </a:path>
              </a:pathLst>
            </a:custGeom>
            <a:noFill/>
            <a:ln w="14288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5764213" y="3673475"/>
              <a:ext cx="498475" cy="90488"/>
            </a:xfrm>
            <a:custGeom>
              <a:avLst/>
              <a:gdLst>
                <a:gd name="T0" fmla="*/ 129 w 131"/>
                <a:gd name="T1" fmla="*/ 24 h 24"/>
                <a:gd name="T2" fmla="*/ 12 w 131"/>
                <a:gd name="T3" fmla="*/ 24 h 24"/>
                <a:gd name="T4" fmla="*/ 0 w 131"/>
                <a:gd name="T5" fmla="*/ 12 h 24"/>
                <a:gd name="T6" fmla="*/ 0 w 131"/>
                <a:gd name="T7" fmla="*/ 12 h 24"/>
                <a:gd name="T8" fmla="*/ 12 w 131"/>
                <a:gd name="T9" fmla="*/ 0 h 24"/>
                <a:gd name="T10" fmla="*/ 131 w 131"/>
                <a:gd name="T11" fmla="*/ 0 h 24"/>
                <a:gd name="T12" fmla="*/ 131 w 131"/>
                <a:gd name="T13" fmla="*/ 22 h 24"/>
                <a:gd name="T14" fmla="*/ 129 w 13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24">
                  <a:moveTo>
                    <a:pt x="129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6" y="24"/>
                    <a:pt x="0" y="1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1" y="23"/>
                    <a:pt x="130" y="24"/>
                    <a:pt x="129" y="24"/>
                  </a:cubicBezTo>
                  <a:close/>
                </a:path>
              </a:pathLst>
            </a:custGeom>
            <a:noFill/>
            <a:ln w="14288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916613" y="3230563"/>
              <a:ext cx="320675" cy="0"/>
            </a:xfrm>
            <a:prstGeom prst="line">
              <a:avLst/>
            </a:prstGeom>
            <a:noFill/>
            <a:ln w="14288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919788" y="3311525"/>
              <a:ext cx="244475" cy="0"/>
            </a:xfrm>
            <a:prstGeom prst="line">
              <a:avLst/>
            </a:prstGeom>
            <a:noFill/>
            <a:ln w="14288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916613" y="3390900"/>
              <a:ext cx="288925" cy="0"/>
            </a:xfrm>
            <a:prstGeom prst="line">
              <a:avLst/>
            </a:prstGeom>
            <a:noFill/>
            <a:ln w="14288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919788" y="3470275"/>
              <a:ext cx="320675" cy="0"/>
            </a:xfrm>
            <a:prstGeom prst="line">
              <a:avLst/>
            </a:prstGeom>
            <a:noFill/>
            <a:ln w="14288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919788" y="3551238"/>
              <a:ext cx="244475" cy="0"/>
            </a:xfrm>
            <a:prstGeom prst="line">
              <a:avLst/>
            </a:prstGeom>
            <a:noFill/>
            <a:ln w="14288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0692" y="2078729"/>
            <a:ext cx="510234" cy="483266"/>
            <a:chOff x="5724526" y="3071813"/>
            <a:chExt cx="750888" cy="711200"/>
          </a:xfrm>
        </p:grpSpPr>
        <p:sp>
          <p:nvSpPr>
            <p:cNvPr id="18" name="Freeform 16"/>
            <p:cNvSpPr/>
            <p:nvPr/>
          </p:nvSpPr>
          <p:spPr bwMode="auto">
            <a:xfrm>
              <a:off x="5800726" y="3254375"/>
              <a:ext cx="674688" cy="528638"/>
            </a:xfrm>
            <a:custGeom>
              <a:avLst/>
              <a:gdLst>
                <a:gd name="T0" fmla="*/ 156 w 177"/>
                <a:gd name="T1" fmla="*/ 139 h 139"/>
                <a:gd name="T2" fmla="*/ 0 w 177"/>
                <a:gd name="T3" fmla="*/ 139 h 139"/>
                <a:gd name="T4" fmla="*/ 0 w 177"/>
                <a:gd name="T5" fmla="*/ 0 h 139"/>
                <a:gd name="T6" fmla="*/ 177 w 177"/>
                <a:gd name="T7" fmla="*/ 0 h 139"/>
                <a:gd name="T8" fmla="*/ 177 w 177"/>
                <a:gd name="T9" fmla="*/ 118 h 139"/>
                <a:gd name="T10" fmla="*/ 156 w 177"/>
                <a:gd name="T1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39">
                  <a:moveTo>
                    <a:pt x="156" y="139"/>
                  </a:moveTo>
                  <a:cubicBezTo>
                    <a:pt x="0" y="139"/>
                    <a:pt x="0" y="139"/>
                    <a:pt x="0" y="1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7" y="118"/>
                    <a:pt x="177" y="118"/>
                    <a:pt x="177" y="118"/>
                  </a:cubicBezTo>
                  <a:cubicBezTo>
                    <a:pt x="177" y="129"/>
                    <a:pt x="168" y="139"/>
                    <a:pt x="156" y="139"/>
                  </a:cubicBezTo>
                  <a:close/>
                </a:path>
              </a:pathLst>
            </a:custGeom>
            <a:noFill/>
            <a:ln w="158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>
              <a:off x="6121401" y="3143250"/>
              <a:ext cx="0" cy="0"/>
            </a:xfrm>
            <a:prstGeom prst="line">
              <a:avLst/>
            </a:prstGeom>
            <a:noFill/>
            <a:ln w="158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8"/>
            <p:cNvSpPr/>
            <p:nvPr/>
          </p:nvSpPr>
          <p:spPr bwMode="auto">
            <a:xfrm>
              <a:off x="5724526" y="3143250"/>
              <a:ext cx="700088" cy="639763"/>
            </a:xfrm>
            <a:custGeom>
              <a:avLst/>
              <a:gdLst>
                <a:gd name="T0" fmla="*/ 184 w 184"/>
                <a:gd name="T1" fmla="*/ 168 h 168"/>
                <a:gd name="T2" fmla="*/ 18 w 184"/>
                <a:gd name="T3" fmla="*/ 168 h 168"/>
                <a:gd name="T4" fmla="*/ 0 w 184"/>
                <a:gd name="T5" fmla="*/ 150 h 168"/>
                <a:gd name="T6" fmla="*/ 0 w 184"/>
                <a:gd name="T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168">
                  <a:moveTo>
                    <a:pt x="184" y="168"/>
                  </a:moveTo>
                  <a:cubicBezTo>
                    <a:pt x="18" y="168"/>
                    <a:pt x="18" y="168"/>
                    <a:pt x="18" y="168"/>
                  </a:cubicBezTo>
                  <a:cubicBezTo>
                    <a:pt x="8" y="168"/>
                    <a:pt x="0" y="160"/>
                    <a:pt x="0" y="15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9"/>
            <p:cNvSpPr/>
            <p:nvPr/>
          </p:nvSpPr>
          <p:spPr bwMode="auto">
            <a:xfrm>
              <a:off x="5729288" y="3071813"/>
              <a:ext cx="695325" cy="185738"/>
            </a:xfrm>
            <a:custGeom>
              <a:avLst/>
              <a:gdLst>
                <a:gd name="T0" fmla="*/ 0 w 183"/>
                <a:gd name="T1" fmla="*/ 19 h 49"/>
                <a:gd name="T2" fmla="*/ 0 w 183"/>
                <a:gd name="T3" fmla="*/ 19 h 49"/>
                <a:gd name="T4" fmla="*/ 18 w 183"/>
                <a:gd name="T5" fmla="*/ 0 h 49"/>
                <a:gd name="T6" fmla="*/ 80 w 183"/>
                <a:gd name="T7" fmla="*/ 0 h 49"/>
                <a:gd name="T8" fmla="*/ 99 w 183"/>
                <a:gd name="T9" fmla="*/ 19 h 49"/>
                <a:gd name="T10" fmla="*/ 157 w 183"/>
                <a:gd name="T11" fmla="*/ 19 h 49"/>
                <a:gd name="T12" fmla="*/ 183 w 183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4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71" y="19"/>
                    <a:pt x="183" y="35"/>
                    <a:pt x="183" y="49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849885" y="3167596"/>
            <a:ext cx="487411" cy="501607"/>
            <a:chOff x="5768976" y="3090863"/>
            <a:chExt cx="654050" cy="673100"/>
          </a:xfrm>
        </p:grpSpPr>
        <p:sp>
          <p:nvSpPr>
            <p:cNvPr id="34" name="Freeform 23"/>
            <p:cNvSpPr/>
            <p:nvPr/>
          </p:nvSpPr>
          <p:spPr bwMode="auto">
            <a:xfrm>
              <a:off x="5819776" y="3090863"/>
              <a:ext cx="366713" cy="673100"/>
            </a:xfrm>
            <a:custGeom>
              <a:avLst/>
              <a:gdLst>
                <a:gd name="T0" fmla="*/ 85 w 96"/>
                <a:gd name="T1" fmla="*/ 174 h 176"/>
                <a:gd name="T2" fmla="*/ 0 w 96"/>
                <a:gd name="T3" fmla="*/ 106 h 176"/>
                <a:gd name="T4" fmla="*/ 0 w 96"/>
                <a:gd name="T5" fmla="*/ 70 h 176"/>
                <a:gd name="T6" fmla="*/ 85 w 96"/>
                <a:gd name="T7" fmla="*/ 3 h 176"/>
                <a:gd name="T8" fmla="*/ 96 w 96"/>
                <a:gd name="T9" fmla="*/ 10 h 176"/>
                <a:gd name="T10" fmla="*/ 96 w 96"/>
                <a:gd name="T11" fmla="*/ 166 h 176"/>
                <a:gd name="T12" fmla="*/ 85 w 96"/>
                <a:gd name="T13" fmla="*/ 174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76">
                  <a:moveTo>
                    <a:pt x="85" y="174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90" y="0"/>
                    <a:pt x="96" y="4"/>
                    <a:pt x="96" y="10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72"/>
                    <a:pt x="90" y="176"/>
                    <a:pt x="85" y="174"/>
                  </a:cubicBezTo>
                  <a:close/>
                </a:path>
              </a:pathLst>
            </a:custGeom>
            <a:noFill/>
            <a:ln w="158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Line 24"/>
            <p:cNvSpPr>
              <a:spLocks noChangeShapeType="1"/>
            </p:cNvSpPr>
            <p:nvPr/>
          </p:nvSpPr>
          <p:spPr bwMode="auto">
            <a:xfrm>
              <a:off x="5768976" y="3373438"/>
              <a:ext cx="0" cy="111125"/>
            </a:xfrm>
            <a:prstGeom prst="line">
              <a:avLst/>
            </a:prstGeom>
            <a:noFill/>
            <a:ln w="1587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5"/>
            <p:cNvSpPr/>
            <p:nvPr/>
          </p:nvSpPr>
          <p:spPr bwMode="auto">
            <a:xfrm>
              <a:off x="6273801" y="3305176"/>
              <a:ext cx="57150" cy="244475"/>
            </a:xfrm>
            <a:custGeom>
              <a:avLst/>
              <a:gdLst>
                <a:gd name="T0" fmla="*/ 0 w 15"/>
                <a:gd name="T1" fmla="*/ 0 h 64"/>
                <a:gd name="T2" fmla="*/ 15 w 15"/>
                <a:gd name="T3" fmla="*/ 32 h 64"/>
                <a:gd name="T4" fmla="*/ 0 w 15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4">
                  <a:moveTo>
                    <a:pt x="0" y="0"/>
                  </a:moveTo>
                  <a:cubicBezTo>
                    <a:pt x="9" y="8"/>
                    <a:pt x="15" y="20"/>
                    <a:pt x="15" y="32"/>
                  </a:cubicBezTo>
                  <a:cubicBezTo>
                    <a:pt x="15" y="45"/>
                    <a:pt x="9" y="57"/>
                    <a:pt x="0" y="64"/>
                  </a:cubicBezTo>
                </a:path>
              </a:pathLst>
            </a:custGeom>
            <a:noFill/>
            <a:ln w="1587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6"/>
            <p:cNvSpPr/>
            <p:nvPr/>
          </p:nvSpPr>
          <p:spPr bwMode="auto">
            <a:xfrm>
              <a:off x="6273801" y="3170238"/>
              <a:ext cx="149225" cy="512763"/>
            </a:xfrm>
            <a:custGeom>
              <a:avLst/>
              <a:gdLst>
                <a:gd name="T0" fmla="*/ 0 w 39"/>
                <a:gd name="T1" fmla="*/ 0 h 134"/>
                <a:gd name="T2" fmla="*/ 39 w 39"/>
                <a:gd name="T3" fmla="*/ 67 h 134"/>
                <a:gd name="T4" fmla="*/ 0 w 39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134">
                  <a:moveTo>
                    <a:pt x="0" y="0"/>
                  </a:moveTo>
                  <a:cubicBezTo>
                    <a:pt x="23" y="13"/>
                    <a:pt x="39" y="39"/>
                    <a:pt x="39" y="67"/>
                  </a:cubicBezTo>
                  <a:cubicBezTo>
                    <a:pt x="39" y="96"/>
                    <a:pt x="23" y="121"/>
                    <a:pt x="0" y="134"/>
                  </a:cubicBezTo>
                </a:path>
              </a:pathLst>
            </a:custGeom>
            <a:noFill/>
            <a:ln w="1587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137037" y="4276131"/>
            <a:ext cx="488430" cy="478380"/>
            <a:chOff x="5713413" y="3049588"/>
            <a:chExt cx="771525" cy="755650"/>
          </a:xfrm>
        </p:grpSpPr>
        <p:sp>
          <p:nvSpPr>
            <p:cNvPr id="42" name="Freeform 30"/>
            <p:cNvSpPr/>
            <p:nvPr/>
          </p:nvSpPr>
          <p:spPr bwMode="auto">
            <a:xfrm>
              <a:off x="5713413" y="3049588"/>
              <a:ext cx="771525" cy="401638"/>
            </a:xfrm>
            <a:custGeom>
              <a:avLst/>
              <a:gdLst>
                <a:gd name="T0" fmla="*/ 68 w 203"/>
                <a:gd name="T1" fmla="*/ 106 h 106"/>
                <a:gd name="T2" fmla="*/ 0 w 203"/>
                <a:gd name="T3" fmla="*/ 101 h 106"/>
                <a:gd name="T4" fmla="*/ 102 w 203"/>
                <a:gd name="T5" fmla="*/ 0 h 106"/>
                <a:gd name="T6" fmla="*/ 203 w 203"/>
                <a:gd name="T7" fmla="*/ 101 h 106"/>
                <a:gd name="T8" fmla="*/ 136 w 203"/>
                <a:gd name="T9" fmla="*/ 106 h 106"/>
                <a:gd name="T10" fmla="*/ 68 w 203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106">
                  <a:moveTo>
                    <a:pt x="68" y="106"/>
                  </a:moveTo>
                  <a:cubicBezTo>
                    <a:pt x="53" y="73"/>
                    <a:pt x="15" y="73"/>
                    <a:pt x="0" y="101"/>
                  </a:cubicBezTo>
                  <a:cubicBezTo>
                    <a:pt x="0" y="45"/>
                    <a:pt x="46" y="0"/>
                    <a:pt x="102" y="0"/>
                  </a:cubicBezTo>
                  <a:cubicBezTo>
                    <a:pt x="158" y="0"/>
                    <a:pt x="203" y="48"/>
                    <a:pt x="203" y="101"/>
                  </a:cubicBezTo>
                  <a:cubicBezTo>
                    <a:pt x="184" y="73"/>
                    <a:pt x="151" y="73"/>
                    <a:pt x="136" y="106"/>
                  </a:cubicBezTo>
                  <a:cubicBezTo>
                    <a:pt x="128" y="73"/>
                    <a:pt x="77" y="73"/>
                    <a:pt x="68" y="106"/>
                  </a:cubicBezTo>
                  <a:close/>
                </a:path>
              </a:pathLst>
            </a:custGeom>
            <a:noFill/>
            <a:ln w="158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1"/>
            <p:cNvSpPr/>
            <p:nvPr/>
          </p:nvSpPr>
          <p:spPr bwMode="auto">
            <a:xfrm>
              <a:off x="5972175" y="3486150"/>
              <a:ext cx="144463" cy="319088"/>
            </a:xfrm>
            <a:custGeom>
              <a:avLst/>
              <a:gdLst>
                <a:gd name="T0" fmla="*/ 38 w 38"/>
                <a:gd name="T1" fmla="*/ 0 h 84"/>
                <a:gd name="T2" fmla="*/ 38 w 38"/>
                <a:gd name="T3" fmla="*/ 65 h 84"/>
                <a:gd name="T4" fmla="*/ 19 w 38"/>
                <a:gd name="T5" fmla="*/ 84 h 84"/>
                <a:gd name="T6" fmla="*/ 19 w 38"/>
                <a:gd name="T7" fmla="*/ 84 h 84"/>
                <a:gd name="T8" fmla="*/ 0 w 38"/>
                <a:gd name="T9" fmla="*/ 6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4">
                  <a:moveTo>
                    <a:pt x="38" y="0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38" y="75"/>
                    <a:pt x="30" y="84"/>
                    <a:pt x="19" y="84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8" y="84"/>
                    <a:pt x="0" y="75"/>
                    <a:pt x="0" y="65"/>
                  </a:cubicBezTo>
                </a:path>
              </a:pathLst>
            </a:custGeom>
            <a:noFill/>
            <a:ln w="3016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04545" y="852805"/>
            <a:ext cx="5084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AHS-12矿用本安型控制按钮概述</a:t>
            </a:r>
            <a:endParaRPr lang="en-US" altLang="zh-CN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93595" y="1950720"/>
            <a:ext cx="55645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AHS-12矿用本安型控制按钮技术参数</a:t>
            </a:r>
            <a:endParaRPr lang="en-US" altLang="zh-CN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383280" y="3049270"/>
            <a:ext cx="5742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AHS-12矿用本安型控制按钮使用环境</a:t>
            </a:r>
            <a:endParaRPr lang="en-US" altLang="zh-CN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672965" y="4147185"/>
            <a:ext cx="5474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AHS-12矿用本安型控制按钮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zuka Gothic Pr6N M" panose="020B0700000000000000" pitchFamily="34" charset="-128"/>
                <a:ea typeface="宋体" panose="02010600030101010101" pitchFamily="2" charset="-122"/>
              </a:rPr>
              <a:t>注意事项</a:t>
            </a:r>
            <a:endParaRPr lang="zh-CN" alt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Kozuka Gothic Pr6N M" panose="020B0700000000000000" pitchFamily="34" charset="-128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9" fill="hold" grpId="0" nodeType="withEffect" p14:presetBounceEnd="1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">
                                          <p:cBhvr additive="base">
                                            <p:cTn id="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">
                                          <p:cBhvr additive="base">
                                            <p:cTn id="1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6" fill="hold" grpId="0" nodeType="withEffect" p14:presetBounceEnd="1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">
                                          <p:cBhvr additive="base">
                                            <p:cTn id="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">
                                          <p:cBhvr additive="base">
                                            <p:cTn id="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9" grpId="0"/>
          <p:bldP spid="26" grpId="0" animBg="1"/>
          <p:bldP spid="31" grpId="0" animBg="1"/>
          <p:bldP spid="21" grpId="0"/>
          <p:bldP spid="22" grpId="0"/>
          <p:bldP spid="23" grpId="0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9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9" grpId="0"/>
          <p:bldP spid="26" grpId="0" animBg="1"/>
          <p:bldP spid="31" grpId="0" animBg="1"/>
          <p:bldP spid="21" grpId="0"/>
          <p:bldP spid="22" grpId="0"/>
          <p:bldP spid="23" grpId="0"/>
          <p:bldP spid="24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262311" cy="6858000"/>
          </a:xfrm>
          <a:prstGeom prst="rect">
            <a:avLst/>
          </a:prstGeom>
          <a:solidFill>
            <a:srgbClr val="6F3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2" r="6836"/>
          <a:stretch>
            <a:fillRect/>
          </a:stretch>
        </p:blipFill>
        <p:spPr>
          <a:xfrm>
            <a:off x="3262311" y="0"/>
            <a:ext cx="8929689" cy="3345665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619120" y="4183056"/>
            <a:ext cx="2024068" cy="202406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69240" y="2425700"/>
            <a:ext cx="28606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  <a:sym typeface="+mn-ea"/>
              </a:rPr>
              <a:t>AHS-12矿用本安型</a:t>
            </a:r>
            <a:endParaRPr lang="en-US" altLang="zh-CN" sz="2400" dirty="0" smtClean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  <a:sym typeface="+mn-ea"/>
            </a:endParaRPr>
          </a:p>
          <a:p>
            <a:r>
              <a:rPr lang="en-US" altLang="zh-CN" sz="24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  <a:sym typeface="+mn-ea"/>
              </a:rPr>
              <a:t>       控制按钮</a:t>
            </a:r>
            <a:endParaRPr lang="en-US" altLang="zh-CN" sz="2400" dirty="0" smtClean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24159" y="4722322"/>
            <a:ext cx="1413991" cy="945536"/>
            <a:chOff x="4787900" y="2566988"/>
            <a:chExt cx="2601913" cy="1739900"/>
          </a:xfrm>
        </p:grpSpPr>
        <p:sp>
          <p:nvSpPr>
            <p:cNvPr id="7" name="Freeform 5"/>
            <p:cNvSpPr/>
            <p:nvPr/>
          </p:nvSpPr>
          <p:spPr bwMode="auto">
            <a:xfrm>
              <a:off x="4787900" y="2566988"/>
              <a:ext cx="2574925" cy="1098550"/>
            </a:xfrm>
            <a:custGeom>
              <a:avLst/>
              <a:gdLst>
                <a:gd name="T0" fmla="*/ 1622 w 1622"/>
                <a:gd name="T1" fmla="*/ 0 h 692"/>
                <a:gd name="T2" fmla="*/ 242 w 1622"/>
                <a:gd name="T3" fmla="*/ 692 h 692"/>
                <a:gd name="T4" fmla="*/ 0 w 1622"/>
                <a:gd name="T5" fmla="*/ 356 h 692"/>
                <a:gd name="T6" fmla="*/ 1622 w 1622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2" h="692">
                  <a:moveTo>
                    <a:pt x="1622" y="0"/>
                  </a:moveTo>
                  <a:lnTo>
                    <a:pt x="242" y="692"/>
                  </a:lnTo>
                  <a:lnTo>
                    <a:pt x="0" y="356"/>
                  </a:lnTo>
                  <a:lnTo>
                    <a:pt x="1622" y="0"/>
                  </a:lnTo>
                  <a:close/>
                </a:path>
              </a:pathLst>
            </a:custGeom>
            <a:noFill/>
            <a:ln w="1428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5383213" y="2578100"/>
              <a:ext cx="2006600" cy="1728788"/>
            </a:xfrm>
            <a:custGeom>
              <a:avLst/>
              <a:gdLst>
                <a:gd name="T0" fmla="*/ 1264 w 1264"/>
                <a:gd name="T1" fmla="*/ 0 h 1089"/>
                <a:gd name="T2" fmla="*/ 0 w 1264"/>
                <a:gd name="T3" fmla="*/ 858 h 1089"/>
                <a:gd name="T4" fmla="*/ 507 w 1264"/>
                <a:gd name="T5" fmla="*/ 1089 h 1089"/>
                <a:gd name="T6" fmla="*/ 1264 w 1264"/>
                <a:gd name="T7" fmla="*/ 0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4" h="1089">
                  <a:moveTo>
                    <a:pt x="1264" y="0"/>
                  </a:moveTo>
                  <a:lnTo>
                    <a:pt x="0" y="858"/>
                  </a:lnTo>
                  <a:lnTo>
                    <a:pt x="507" y="1089"/>
                  </a:lnTo>
                  <a:lnTo>
                    <a:pt x="1264" y="0"/>
                  </a:lnTo>
                  <a:close/>
                </a:path>
              </a:pathLst>
            </a:custGeom>
            <a:noFill/>
            <a:ln w="14288" cap="flat">
              <a:solidFill>
                <a:srgbClr val="F9F7F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5172075" y="3665538"/>
              <a:ext cx="198438" cy="411163"/>
            </a:xfrm>
            <a:custGeom>
              <a:avLst/>
              <a:gdLst>
                <a:gd name="T0" fmla="*/ 0 w 125"/>
                <a:gd name="T1" fmla="*/ 0 h 259"/>
                <a:gd name="T2" fmla="*/ 0 w 125"/>
                <a:gd name="T3" fmla="*/ 259 h 259"/>
                <a:gd name="T4" fmla="*/ 125 w 125"/>
                <a:gd name="T5" fmla="*/ 17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" h="259">
                  <a:moveTo>
                    <a:pt x="0" y="0"/>
                  </a:moveTo>
                  <a:lnTo>
                    <a:pt x="0" y="259"/>
                  </a:lnTo>
                  <a:lnTo>
                    <a:pt x="125" y="173"/>
                  </a:lnTo>
                </a:path>
              </a:pathLst>
            </a:custGeom>
            <a:noFill/>
            <a:ln w="14288" cap="flat">
              <a:solidFill>
                <a:srgbClr val="D8D8D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3" name="图片 2" descr="AH0.6-12矿用本安型按钮箱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895" y="3787140"/>
            <a:ext cx="2468245" cy="2468245"/>
          </a:xfrm>
          <a:prstGeom prst="rect">
            <a:avLst/>
          </a:prstGeom>
        </p:spPr>
      </p:pic>
      <p:pic>
        <p:nvPicPr>
          <p:cNvPr id="5" name="图片 4" descr="AH0.6-12矿用本安型按钮箱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650" y="3787140"/>
            <a:ext cx="2468245" cy="2468245"/>
          </a:xfrm>
          <a:prstGeom prst="rect">
            <a:avLst/>
          </a:prstGeom>
        </p:spPr>
      </p:pic>
      <p:pic>
        <p:nvPicPr>
          <p:cNvPr id="6" name="图片 5" descr="AH0.6-12矿用本安型按钮箱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5695" y="3787140"/>
            <a:ext cx="2468245" cy="2468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_任意多边形 22"/>
          <p:cNvSpPr/>
          <p:nvPr>
            <p:custDataLst>
              <p:tags r:id="rId1"/>
            </p:custDataLst>
          </p:nvPr>
        </p:nvSpPr>
        <p:spPr>
          <a:xfrm rot="2414190">
            <a:off x="7795428" y="2956315"/>
            <a:ext cx="5553155" cy="1553028"/>
          </a:xfrm>
          <a:custGeom>
            <a:avLst/>
            <a:gdLst>
              <a:gd name="connsiteX0" fmla="*/ 227435 w 5553155"/>
              <a:gd name="connsiteY0" fmla="*/ 227436 h 1553028"/>
              <a:gd name="connsiteX1" fmla="*/ 776514 w 5553155"/>
              <a:gd name="connsiteY1" fmla="*/ 0 h 1553028"/>
              <a:gd name="connsiteX2" fmla="*/ 4241646 w 5553155"/>
              <a:gd name="connsiteY2" fmla="*/ 0 h 1553028"/>
              <a:gd name="connsiteX3" fmla="*/ 5553155 w 5553155"/>
              <a:gd name="connsiteY3" fmla="*/ 1549957 h 1553028"/>
              <a:gd name="connsiteX4" fmla="*/ 5522686 w 5553155"/>
              <a:gd name="connsiteY4" fmla="*/ 1553028 h 1553028"/>
              <a:gd name="connsiteX5" fmla="*/ 776514 w 5553155"/>
              <a:gd name="connsiteY5" fmla="*/ 1553028 h 1553028"/>
              <a:gd name="connsiteX6" fmla="*/ 0 w 5553155"/>
              <a:gd name="connsiteY6" fmla="*/ 776514 h 1553028"/>
              <a:gd name="connsiteX7" fmla="*/ 227435 w 5553155"/>
              <a:gd name="connsiteY7" fmla="*/ 227436 h 155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3155" h="1553028">
                <a:moveTo>
                  <a:pt x="227435" y="227436"/>
                </a:moveTo>
                <a:cubicBezTo>
                  <a:pt x="367957" y="86914"/>
                  <a:pt x="562086" y="0"/>
                  <a:pt x="776514" y="0"/>
                </a:cubicBezTo>
                <a:lnTo>
                  <a:pt x="4241646" y="0"/>
                </a:lnTo>
                <a:lnTo>
                  <a:pt x="5553155" y="1549957"/>
                </a:lnTo>
                <a:lnTo>
                  <a:pt x="5522686" y="1553028"/>
                </a:lnTo>
                <a:lnTo>
                  <a:pt x="776514" y="1553028"/>
                </a:lnTo>
                <a:cubicBezTo>
                  <a:pt x="347657" y="1553028"/>
                  <a:pt x="0" y="1205371"/>
                  <a:pt x="0" y="776514"/>
                </a:cubicBezTo>
                <a:cubicBezTo>
                  <a:pt x="0" y="562085"/>
                  <a:pt x="86915" y="367957"/>
                  <a:pt x="227435" y="22743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任意多边形 9"/>
          <p:cNvSpPr/>
          <p:nvPr>
            <p:custDataLst>
              <p:tags r:id="rId2"/>
            </p:custDataLst>
          </p:nvPr>
        </p:nvSpPr>
        <p:spPr>
          <a:xfrm rot="2414190">
            <a:off x="7424574" y="2902868"/>
            <a:ext cx="5584839" cy="416382"/>
          </a:xfrm>
          <a:custGeom>
            <a:avLst/>
            <a:gdLst>
              <a:gd name="connsiteX0" fmla="*/ 60978 w 5584839"/>
              <a:gd name="connsiteY0" fmla="*/ 60977 h 416382"/>
              <a:gd name="connsiteX1" fmla="*/ 208191 w 5584839"/>
              <a:gd name="connsiteY1" fmla="*/ 0 h 416382"/>
              <a:gd name="connsiteX2" fmla="*/ 5232514 w 5584839"/>
              <a:gd name="connsiteY2" fmla="*/ 0 h 416382"/>
              <a:gd name="connsiteX3" fmla="*/ 5584839 w 5584839"/>
              <a:gd name="connsiteY3" fmla="*/ 416382 h 416382"/>
              <a:gd name="connsiteX4" fmla="*/ 208191 w 5584839"/>
              <a:gd name="connsiteY4" fmla="*/ 416382 h 416382"/>
              <a:gd name="connsiteX5" fmla="*/ 0 w 5584839"/>
              <a:gd name="connsiteY5" fmla="*/ 208191 h 416382"/>
              <a:gd name="connsiteX6" fmla="*/ 60978 w 5584839"/>
              <a:gd name="connsiteY6" fmla="*/ 60977 h 4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4839" h="416382">
                <a:moveTo>
                  <a:pt x="60978" y="60977"/>
                </a:moveTo>
                <a:cubicBezTo>
                  <a:pt x="98653" y="23302"/>
                  <a:pt x="150701" y="0"/>
                  <a:pt x="208191" y="0"/>
                </a:cubicBezTo>
                <a:lnTo>
                  <a:pt x="5232514" y="0"/>
                </a:lnTo>
                <a:lnTo>
                  <a:pt x="5584839" y="416382"/>
                </a:lnTo>
                <a:lnTo>
                  <a:pt x="208191" y="416382"/>
                </a:lnTo>
                <a:cubicBezTo>
                  <a:pt x="93210" y="416382"/>
                  <a:pt x="0" y="323172"/>
                  <a:pt x="0" y="208191"/>
                </a:cubicBezTo>
                <a:cubicBezTo>
                  <a:pt x="0" y="150700"/>
                  <a:pt x="23303" y="98653"/>
                  <a:pt x="60978" y="60977"/>
                </a:cubicBezTo>
                <a:close/>
              </a:path>
            </a:pathLst>
          </a:custGeom>
          <a:solidFill>
            <a:srgbClr val="2F8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3"/>
            </p:custDataLst>
          </p:nvPr>
        </p:nvSpPr>
        <p:spPr>
          <a:xfrm rot="2414190" flipV="1">
            <a:off x="10308050" y="2278101"/>
            <a:ext cx="2252474" cy="315938"/>
          </a:xfrm>
          <a:custGeom>
            <a:avLst/>
            <a:gdLst>
              <a:gd name="connsiteX0" fmla="*/ 46268 w 2252474"/>
              <a:gd name="connsiteY0" fmla="*/ 269670 h 315938"/>
              <a:gd name="connsiteX1" fmla="*/ 157969 w 2252474"/>
              <a:gd name="connsiteY1" fmla="*/ 315938 h 315938"/>
              <a:gd name="connsiteX2" fmla="*/ 1985141 w 2252474"/>
              <a:gd name="connsiteY2" fmla="*/ 315938 h 315938"/>
              <a:gd name="connsiteX3" fmla="*/ 2252474 w 2252474"/>
              <a:gd name="connsiteY3" fmla="*/ 0 h 315938"/>
              <a:gd name="connsiteX4" fmla="*/ 157969 w 2252474"/>
              <a:gd name="connsiteY4" fmla="*/ 0 h 315938"/>
              <a:gd name="connsiteX5" fmla="*/ 46269 w 2252474"/>
              <a:gd name="connsiteY5" fmla="*/ 46268 h 315938"/>
              <a:gd name="connsiteX6" fmla="*/ 0 w 2252474"/>
              <a:gd name="connsiteY6" fmla="*/ 157969 h 315938"/>
              <a:gd name="connsiteX7" fmla="*/ 46268 w 2252474"/>
              <a:gd name="connsiteY7" fmla="*/ 269670 h 31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52474" h="315938">
                <a:moveTo>
                  <a:pt x="46268" y="269670"/>
                </a:moveTo>
                <a:cubicBezTo>
                  <a:pt x="74855" y="298257"/>
                  <a:pt x="114347" y="315938"/>
                  <a:pt x="157969" y="315938"/>
                </a:cubicBezTo>
                <a:lnTo>
                  <a:pt x="1985141" y="315938"/>
                </a:lnTo>
                <a:lnTo>
                  <a:pt x="2252474" y="0"/>
                </a:lnTo>
                <a:lnTo>
                  <a:pt x="157969" y="0"/>
                </a:lnTo>
                <a:cubicBezTo>
                  <a:pt x="114348" y="0"/>
                  <a:pt x="74855" y="17681"/>
                  <a:pt x="46269" y="46268"/>
                </a:cubicBezTo>
                <a:cubicBezTo>
                  <a:pt x="17682" y="74855"/>
                  <a:pt x="0" y="114346"/>
                  <a:pt x="0" y="157969"/>
                </a:cubicBezTo>
                <a:cubicBezTo>
                  <a:pt x="1" y="201591"/>
                  <a:pt x="17681" y="241083"/>
                  <a:pt x="46268" y="26967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4"/>
            </p:custDataLst>
          </p:nvPr>
        </p:nvSpPr>
        <p:spPr>
          <a:xfrm rot="2414190">
            <a:off x="9366242" y="4854181"/>
            <a:ext cx="3320279" cy="1622530"/>
          </a:xfrm>
          <a:custGeom>
            <a:avLst/>
            <a:gdLst>
              <a:gd name="connsiteX0" fmla="*/ 295225 w 3320279"/>
              <a:gd name="connsiteY0" fmla="*/ 185253 h 1622530"/>
              <a:gd name="connsiteX1" fmla="*/ 811265 w 3320279"/>
              <a:gd name="connsiteY1" fmla="*/ 0 h 1622530"/>
              <a:gd name="connsiteX2" fmla="*/ 2500590 w 3320279"/>
              <a:gd name="connsiteY2" fmla="*/ 0 h 1622530"/>
              <a:gd name="connsiteX3" fmla="*/ 3320279 w 3320279"/>
              <a:gd name="connsiteY3" fmla="*/ 968718 h 1622530"/>
              <a:gd name="connsiteX4" fmla="*/ 2547596 w 3320279"/>
              <a:gd name="connsiteY4" fmla="*/ 1622530 h 1622530"/>
              <a:gd name="connsiteX5" fmla="*/ 811265 w 3320279"/>
              <a:gd name="connsiteY5" fmla="*/ 1622529 h 1622530"/>
              <a:gd name="connsiteX6" fmla="*/ 0 w 3320279"/>
              <a:gd name="connsiteY6" fmla="*/ 811265 h 1622530"/>
              <a:gd name="connsiteX7" fmla="*/ 295225 w 3320279"/>
              <a:gd name="connsiteY7" fmla="*/ 185253 h 162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0279" h="1622530">
                <a:moveTo>
                  <a:pt x="295225" y="185253"/>
                </a:moveTo>
                <a:cubicBezTo>
                  <a:pt x="435460" y="69522"/>
                  <a:pt x="615243" y="0"/>
                  <a:pt x="811265" y="0"/>
                </a:cubicBezTo>
                <a:lnTo>
                  <a:pt x="2500590" y="0"/>
                </a:lnTo>
                <a:lnTo>
                  <a:pt x="3320279" y="968718"/>
                </a:lnTo>
                <a:lnTo>
                  <a:pt x="2547596" y="1622530"/>
                </a:lnTo>
                <a:lnTo>
                  <a:pt x="811265" y="1622529"/>
                </a:lnTo>
                <a:cubicBezTo>
                  <a:pt x="363216" y="1622529"/>
                  <a:pt x="0" y="1259313"/>
                  <a:pt x="0" y="811265"/>
                </a:cubicBezTo>
                <a:cubicBezTo>
                  <a:pt x="0" y="559237"/>
                  <a:pt x="114924" y="334052"/>
                  <a:pt x="295225" y="185253"/>
                </a:cubicBezTo>
                <a:close/>
              </a:path>
            </a:pathLst>
          </a:custGeom>
          <a:solidFill>
            <a:srgbClr val="562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397624" y="1361050"/>
            <a:ext cx="483575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  <a:sym typeface="+mn-ea"/>
              </a:rPr>
              <a:t>AHS-12矿用本安型控制按钮概述</a:t>
            </a:r>
            <a:endParaRPr lang="en-US" altLang="zh-CN" sz="2400" dirty="0" smtClean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743075" y="3320415"/>
            <a:ext cx="57023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AHS-12矿用本安型控制按钮是根据按MT209-1990《煤矿通讯、检测、控制用电工电子产品通用技术要求》的要求来设计制造</a:t>
            </a:r>
            <a:r>
              <a:rPr lang="zh-CN" altLang="en-US" dirty="0" smtClean="0">
                <a:solidFill>
                  <a:schemeClr val="bg1"/>
                </a:solidFill>
                <a:latin typeface="Ebrima" panose="02000000000000000000" pitchFamily="2" charset="0"/>
                <a:ea typeface="宋体" panose="02010600030101010101" pitchFamily="2" charset="-122"/>
                <a:cs typeface="Ebrima" panose="02000000000000000000" pitchFamily="2" charset="0"/>
              </a:rPr>
              <a:t>，</a:t>
            </a:r>
            <a:r>
              <a:rPr lang="en-US" altLang="zh-CN" dirty="0" smtClean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主要用于煤矿井下气动设备的自动控制。</a:t>
            </a:r>
            <a:endParaRPr lang="en-US" altLang="zh-CN" dirty="0" smtClean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</p:cSld>
  <p:clrMapOvr>
    <a:masterClrMapping/>
  </p:clrMapOvr>
  <p:transition spd="slow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3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3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3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63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3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10" grpId="0" animBg="1"/>
          <p:bldP spid="13" grpId="0" animBg="1"/>
          <p:bldP spid="27" grpId="0" animBg="1"/>
          <p:bldP spid="28" grpId="0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3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63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3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10" grpId="0" animBg="1"/>
          <p:bldP spid="13" grpId="0" animBg="1"/>
          <p:bldP spid="27" grpId="0" animBg="1"/>
          <p:bldP spid="28" grpId="0"/>
          <p:bldP spid="31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829302" y="1246202"/>
            <a:ext cx="498895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  <a:sym typeface="+mn-ea"/>
              </a:rPr>
              <a:t>AHS-12矿用本安型控制按钮</a:t>
            </a:r>
            <a:endParaRPr lang="zh-CN" altLang="en-US" sz="2400" dirty="0">
              <a:solidFill>
                <a:srgbClr val="FFC000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5934623" y="1856487"/>
            <a:ext cx="471488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" y="0"/>
            <a:ext cx="5605462" cy="6858000"/>
            <a:chOff x="2" y="0"/>
            <a:chExt cx="5605462" cy="6858000"/>
          </a:xfrm>
        </p:grpSpPr>
        <p:sp>
          <p:nvSpPr>
            <p:cNvPr id="10" name="任意多边形 9"/>
            <p:cNvSpPr/>
            <p:nvPr/>
          </p:nvSpPr>
          <p:spPr>
            <a:xfrm>
              <a:off x="3" y="742950"/>
              <a:ext cx="5605461" cy="1528764"/>
            </a:xfrm>
            <a:custGeom>
              <a:avLst/>
              <a:gdLst>
                <a:gd name="connsiteX0" fmla="*/ 0 w 5672138"/>
                <a:gd name="connsiteY0" fmla="*/ 0 h 1528764"/>
                <a:gd name="connsiteX1" fmla="*/ 4907756 w 5672138"/>
                <a:gd name="connsiteY1" fmla="*/ 0 h 1528764"/>
                <a:gd name="connsiteX2" fmla="*/ 5672138 w 5672138"/>
                <a:gd name="connsiteY2" fmla="*/ 764382 h 1528764"/>
                <a:gd name="connsiteX3" fmla="*/ 5672137 w 5672138"/>
                <a:gd name="connsiteY3" fmla="*/ 764382 h 1528764"/>
                <a:gd name="connsiteX4" fmla="*/ 4907755 w 5672138"/>
                <a:gd name="connsiteY4" fmla="*/ 1528764 h 1528764"/>
                <a:gd name="connsiteX5" fmla="*/ 0 w 5672138"/>
                <a:gd name="connsiteY5" fmla="*/ 1528763 h 152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72138" h="1528764">
                  <a:moveTo>
                    <a:pt x="0" y="0"/>
                  </a:moveTo>
                  <a:lnTo>
                    <a:pt x="4907756" y="0"/>
                  </a:lnTo>
                  <a:cubicBezTo>
                    <a:pt x="5329913" y="0"/>
                    <a:pt x="5672138" y="342225"/>
                    <a:pt x="5672138" y="764382"/>
                  </a:cubicBezTo>
                  <a:lnTo>
                    <a:pt x="5672137" y="764382"/>
                  </a:lnTo>
                  <a:cubicBezTo>
                    <a:pt x="5672137" y="1186539"/>
                    <a:pt x="5329912" y="1528764"/>
                    <a:pt x="4907755" y="1528764"/>
                  </a:cubicBezTo>
                  <a:lnTo>
                    <a:pt x="0" y="1528763"/>
                  </a:lnTo>
                  <a:close/>
                </a:path>
              </a:pathLst>
            </a:custGeom>
            <a:solidFill>
              <a:srgbClr val="2F82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2" y="0"/>
              <a:ext cx="3133725" cy="6858000"/>
            </a:xfrm>
            <a:custGeom>
              <a:avLst/>
              <a:gdLst>
                <a:gd name="connsiteX0" fmla="*/ 0 w 3133725"/>
                <a:gd name="connsiteY0" fmla="*/ 0 h 6858000"/>
                <a:gd name="connsiteX1" fmla="*/ 3133725 w 3133725"/>
                <a:gd name="connsiteY1" fmla="*/ 0 h 6858000"/>
                <a:gd name="connsiteX2" fmla="*/ 3133725 w 3133725"/>
                <a:gd name="connsiteY2" fmla="*/ 7143 h 6858000"/>
                <a:gd name="connsiteX3" fmla="*/ 937270 w 3133725"/>
                <a:gd name="connsiteY3" fmla="*/ 7143 h 6858000"/>
                <a:gd name="connsiteX4" fmla="*/ 951360 w 3133725"/>
                <a:gd name="connsiteY4" fmla="*/ 146904 h 6858000"/>
                <a:gd name="connsiteX5" fmla="*/ 1700212 w 3133725"/>
                <a:gd name="connsiteY5" fmla="*/ 757236 h 6858000"/>
                <a:gd name="connsiteX6" fmla="*/ 3133725 w 3133725"/>
                <a:gd name="connsiteY6" fmla="*/ 757237 h 6858000"/>
                <a:gd name="connsiteX7" fmla="*/ 3133725 w 3133725"/>
                <a:gd name="connsiteY7" fmla="*/ 2271713 h 6858000"/>
                <a:gd name="connsiteX8" fmla="*/ 2564606 w 3133725"/>
                <a:gd name="connsiteY8" fmla="*/ 2271713 h 6858000"/>
                <a:gd name="connsiteX9" fmla="*/ 1815754 w 3133725"/>
                <a:gd name="connsiteY9" fmla="*/ 2882045 h 6858000"/>
                <a:gd name="connsiteX10" fmla="*/ 1800224 w 3133725"/>
                <a:gd name="connsiteY10" fmla="*/ 3036095 h 6858000"/>
                <a:gd name="connsiteX11" fmla="*/ 1815754 w 3133725"/>
                <a:gd name="connsiteY11" fmla="*/ 3190144 h 6858000"/>
                <a:gd name="connsiteX12" fmla="*/ 2564606 w 3133725"/>
                <a:gd name="connsiteY12" fmla="*/ 3800476 h 6858000"/>
                <a:gd name="connsiteX13" fmla="*/ 3133725 w 3133725"/>
                <a:gd name="connsiteY13" fmla="*/ 3800476 h 6858000"/>
                <a:gd name="connsiteX14" fmla="*/ 3133725 w 3133725"/>
                <a:gd name="connsiteY14" fmla="*/ 5329235 h 6858000"/>
                <a:gd name="connsiteX15" fmla="*/ 1478757 w 3133725"/>
                <a:gd name="connsiteY15" fmla="*/ 5329235 h 6858000"/>
                <a:gd name="connsiteX16" fmla="*/ 729905 w 3133725"/>
                <a:gd name="connsiteY16" fmla="*/ 5939567 h 6858000"/>
                <a:gd name="connsiteX17" fmla="*/ 714375 w 3133725"/>
                <a:gd name="connsiteY17" fmla="*/ 6093617 h 6858000"/>
                <a:gd name="connsiteX18" fmla="*/ 729905 w 3133725"/>
                <a:gd name="connsiteY18" fmla="*/ 6247666 h 6858000"/>
                <a:gd name="connsiteX19" fmla="*/ 1478757 w 3133725"/>
                <a:gd name="connsiteY19" fmla="*/ 6857998 h 6858000"/>
                <a:gd name="connsiteX20" fmla="*/ 3133725 w 3133725"/>
                <a:gd name="connsiteY20" fmla="*/ 6857999 h 6858000"/>
                <a:gd name="connsiteX21" fmla="*/ 3133725 w 3133725"/>
                <a:gd name="connsiteY21" fmla="*/ 6858000 h 6858000"/>
                <a:gd name="connsiteX22" fmla="*/ 0 w 3133725"/>
                <a:gd name="connsiteY2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133725" h="6858000">
                  <a:moveTo>
                    <a:pt x="0" y="0"/>
                  </a:moveTo>
                  <a:lnTo>
                    <a:pt x="3133725" y="0"/>
                  </a:lnTo>
                  <a:lnTo>
                    <a:pt x="3133725" y="7143"/>
                  </a:lnTo>
                  <a:lnTo>
                    <a:pt x="937270" y="7143"/>
                  </a:lnTo>
                  <a:lnTo>
                    <a:pt x="951360" y="146904"/>
                  </a:lnTo>
                  <a:cubicBezTo>
                    <a:pt x="1022635" y="495220"/>
                    <a:pt x="1330825" y="757236"/>
                    <a:pt x="1700212" y="757236"/>
                  </a:cubicBezTo>
                  <a:lnTo>
                    <a:pt x="3133725" y="757237"/>
                  </a:lnTo>
                  <a:lnTo>
                    <a:pt x="3133725" y="2271713"/>
                  </a:lnTo>
                  <a:lnTo>
                    <a:pt x="2564606" y="2271713"/>
                  </a:lnTo>
                  <a:cubicBezTo>
                    <a:pt x="2195219" y="2271713"/>
                    <a:pt x="1887029" y="2533729"/>
                    <a:pt x="1815754" y="2882045"/>
                  </a:cubicBezTo>
                  <a:lnTo>
                    <a:pt x="1800224" y="3036095"/>
                  </a:lnTo>
                  <a:lnTo>
                    <a:pt x="1815754" y="3190144"/>
                  </a:lnTo>
                  <a:cubicBezTo>
                    <a:pt x="1887029" y="3538460"/>
                    <a:pt x="2195219" y="3800476"/>
                    <a:pt x="2564606" y="3800476"/>
                  </a:cubicBezTo>
                  <a:lnTo>
                    <a:pt x="3133725" y="3800476"/>
                  </a:lnTo>
                  <a:lnTo>
                    <a:pt x="3133725" y="5329235"/>
                  </a:lnTo>
                  <a:lnTo>
                    <a:pt x="1478757" y="5329235"/>
                  </a:lnTo>
                  <a:cubicBezTo>
                    <a:pt x="1109370" y="5329235"/>
                    <a:pt x="801180" y="5591251"/>
                    <a:pt x="729905" y="5939567"/>
                  </a:cubicBezTo>
                  <a:lnTo>
                    <a:pt x="714375" y="6093617"/>
                  </a:lnTo>
                  <a:lnTo>
                    <a:pt x="729905" y="6247666"/>
                  </a:lnTo>
                  <a:cubicBezTo>
                    <a:pt x="801180" y="6595982"/>
                    <a:pt x="1109370" y="6857998"/>
                    <a:pt x="1478757" y="6857998"/>
                  </a:cubicBezTo>
                  <a:lnTo>
                    <a:pt x="3133725" y="6857999"/>
                  </a:lnTo>
                  <a:lnTo>
                    <a:pt x="31337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2F82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2" y="3800476"/>
              <a:ext cx="3990975" cy="1528764"/>
            </a:xfrm>
            <a:custGeom>
              <a:avLst/>
              <a:gdLst>
                <a:gd name="connsiteX0" fmla="*/ 0 w 4457700"/>
                <a:gd name="connsiteY0" fmla="*/ 0 h 1528764"/>
                <a:gd name="connsiteX1" fmla="*/ 3693318 w 4457700"/>
                <a:gd name="connsiteY1" fmla="*/ 0 h 1528764"/>
                <a:gd name="connsiteX2" fmla="*/ 4457700 w 4457700"/>
                <a:gd name="connsiteY2" fmla="*/ 764382 h 1528764"/>
                <a:gd name="connsiteX3" fmla="*/ 4457699 w 4457700"/>
                <a:gd name="connsiteY3" fmla="*/ 764382 h 1528764"/>
                <a:gd name="connsiteX4" fmla="*/ 3693317 w 4457700"/>
                <a:gd name="connsiteY4" fmla="*/ 1528764 h 1528764"/>
                <a:gd name="connsiteX5" fmla="*/ 0 w 4457700"/>
                <a:gd name="connsiteY5" fmla="*/ 1528764 h 152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57700" h="1528764">
                  <a:moveTo>
                    <a:pt x="0" y="0"/>
                  </a:moveTo>
                  <a:lnTo>
                    <a:pt x="3693318" y="0"/>
                  </a:lnTo>
                  <a:cubicBezTo>
                    <a:pt x="4115475" y="0"/>
                    <a:pt x="4457700" y="342225"/>
                    <a:pt x="4457700" y="764382"/>
                  </a:cubicBezTo>
                  <a:lnTo>
                    <a:pt x="4457699" y="764382"/>
                  </a:lnTo>
                  <a:cubicBezTo>
                    <a:pt x="4457699" y="1186539"/>
                    <a:pt x="4115474" y="1528764"/>
                    <a:pt x="3693317" y="1528764"/>
                  </a:cubicBezTo>
                  <a:lnTo>
                    <a:pt x="0" y="1528764"/>
                  </a:lnTo>
                  <a:close/>
                </a:path>
              </a:pathLst>
            </a:custGeom>
            <a:solidFill>
              <a:srgbClr val="2F82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/>
        </p:nvSpPr>
        <p:spPr>
          <a:xfrm flipH="1">
            <a:off x="0" y="367902"/>
            <a:ext cx="3705225" cy="914400"/>
          </a:xfrm>
          <a:custGeom>
            <a:avLst/>
            <a:gdLst>
              <a:gd name="connsiteX0" fmla="*/ 457200 w 3705225"/>
              <a:gd name="connsiteY0" fmla="*/ 0 h 914400"/>
              <a:gd name="connsiteX1" fmla="*/ 3705225 w 3705225"/>
              <a:gd name="connsiteY1" fmla="*/ 0 h 914400"/>
              <a:gd name="connsiteX2" fmla="*/ 3705225 w 3705225"/>
              <a:gd name="connsiteY2" fmla="*/ 914400 h 914400"/>
              <a:gd name="connsiteX3" fmla="*/ 457200 w 3705225"/>
              <a:gd name="connsiteY3" fmla="*/ 914400 h 914400"/>
              <a:gd name="connsiteX4" fmla="*/ 0 w 3705225"/>
              <a:gd name="connsiteY4" fmla="*/ 457200 h 914400"/>
              <a:gd name="connsiteX5" fmla="*/ 457200 w 3705225"/>
              <a:gd name="connsiteY5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05225" h="914400">
                <a:moveTo>
                  <a:pt x="457200" y="0"/>
                </a:moveTo>
                <a:lnTo>
                  <a:pt x="3705225" y="0"/>
                </a:lnTo>
                <a:lnTo>
                  <a:pt x="3705225" y="914400"/>
                </a:ln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flipH="1">
            <a:off x="2" y="3355778"/>
            <a:ext cx="5172073" cy="714370"/>
          </a:xfrm>
          <a:custGeom>
            <a:avLst/>
            <a:gdLst>
              <a:gd name="connsiteX0" fmla="*/ 0 w 5172073"/>
              <a:gd name="connsiteY0" fmla="*/ 357184 h 714370"/>
              <a:gd name="connsiteX1" fmla="*/ 0 w 5172073"/>
              <a:gd name="connsiteY1" fmla="*/ 357185 h 714370"/>
              <a:gd name="connsiteX2" fmla="*/ 0 w 5172073"/>
              <a:gd name="connsiteY2" fmla="*/ 357185 h 714370"/>
              <a:gd name="connsiteX3" fmla="*/ 357185 w 5172073"/>
              <a:gd name="connsiteY3" fmla="*/ 0 h 714370"/>
              <a:gd name="connsiteX4" fmla="*/ 5172073 w 5172073"/>
              <a:gd name="connsiteY4" fmla="*/ 0 h 714370"/>
              <a:gd name="connsiteX5" fmla="*/ 5172073 w 5172073"/>
              <a:gd name="connsiteY5" fmla="*/ 714370 h 714370"/>
              <a:gd name="connsiteX6" fmla="*/ 357185 w 5172073"/>
              <a:gd name="connsiteY6" fmla="*/ 714369 h 714370"/>
              <a:gd name="connsiteX7" fmla="*/ 28070 w 5172073"/>
              <a:gd name="connsiteY7" fmla="*/ 496217 h 714370"/>
              <a:gd name="connsiteX8" fmla="*/ 0 w 5172073"/>
              <a:gd name="connsiteY8" fmla="*/ 357185 h 714370"/>
              <a:gd name="connsiteX9" fmla="*/ 28070 w 5172073"/>
              <a:gd name="connsiteY9" fmla="*/ 218153 h 714370"/>
              <a:gd name="connsiteX10" fmla="*/ 357185 w 5172073"/>
              <a:gd name="connsiteY10" fmla="*/ 0 h 71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72073" h="714370">
                <a:moveTo>
                  <a:pt x="0" y="357184"/>
                </a:moveTo>
                <a:lnTo>
                  <a:pt x="0" y="357185"/>
                </a:lnTo>
                <a:lnTo>
                  <a:pt x="0" y="357185"/>
                </a:lnTo>
                <a:close/>
                <a:moveTo>
                  <a:pt x="357185" y="0"/>
                </a:moveTo>
                <a:lnTo>
                  <a:pt x="5172073" y="0"/>
                </a:lnTo>
                <a:lnTo>
                  <a:pt x="5172073" y="714370"/>
                </a:lnTo>
                <a:lnTo>
                  <a:pt x="357185" y="714369"/>
                </a:lnTo>
                <a:cubicBezTo>
                  <a:pt x="209234" y="714369"/>
                  <a:pt x="82293" y="624416"/>
                  <a:pt x="28070" y="496217"/>
                </a:cubicBezTo>
                <a:lnTo>
                  <a:pt x="0" y="357185"/>
                </a:lnTo>
                <a:lnTo>
                  <a:pt x="28070" y="218153"/>
                </a:lnTo>
                <a:cubicBezTo>
                  <a:pt x="82293" y="89953"/>
                  <a:pt x="209234" y="0"/>
                  <a:pt x="3571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AH矿用本安型按钮箱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2630" y="2449830"/>
            <a:ext cx="2409825" cy="2409825"/>
          </a:xfrm>
          <a:prstGeom prst="rect">
            <a:avLst/>
          </a:prstGeom>
        </p:spPr>
      </p:pic>
      <p:pic>
        <p:nvPicPr>
          <p:cNvPr id="4" name="图片 3" descr="AH矿用本安型按钮箱 (4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425" y="3089910"/>
            <a:ext cx="2409825" cy="2409825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2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28" grpId="0" animBg="1"/>
          <p:bldP spid="3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2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28" grpId="0" animBg="1"/>
          <p:bldP spid="31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1" y="1457325"/>
            <a:ext cx="2143125" cy="4286250"/>
          </a:xfrm>
          <a:custGeom>
            <a:avLst/>
            <a:gdLst>
              <a:gd name="connsiteX0" fmla="*/ 0 w 2143125"/>
              <a:gd name="connsiteY0" fmla="*/ 0 h 4286250"/>
              <a:gd name="connsiteX1" fmla="*/ 2143125 w 2143125"/>
              <a:gd name="connsiteY1" fmla="*/ 2143125 h 4286250"/>
              <a:gd name="connsiteX2" fmla="*/ 0 w 2143125"/>
              <a:gd name="connsiteY2" fmla="*/ 428625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25" h="4286250">
                <a:moveTo>
                  <a:pt x="0" y="0"/>
                </a:moveTo>
                <a:cubicBezTo>
                  <a:pt x="1183615" y="0"/>
                  <a:pt x="2143125" y="959510"/>
                  <a:pt x="2143125" y="2143125"/>
                </a:cubicBezTo>
                <a:cubicBezTo>
                  <a:pt x="2143125" y="3326740"/>
                  <a:pt x="1183615" y="4286250"/>
                  <a:pt x="0" y="4286250"/>
                </a:cubicBezTo>
                <a:close/>
              </a:path>
            </a:pathLst>
          </a:custGeom>
          <a:solidFill>
            <a:srgbClr val="2F8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技术参数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30" name="Freeform 17"/>
          <p:cNvSpPr/>
          <p:nvPr/>
        </p:nvSpPr>
        <p:spPr bwMode="auto">
          <a:xfrm>
            <a:off x="739393" y="1895219"/>
            <a:ext cx="1374775" cy="123825"/>
          </a:xfrm>
          <a:custGeom>
            <a:avLst/>
            <a:gdLst>
              <a:gd name="T0" fmla="*/ 0 w 364"/>
              <a:gd name="T1" fmla="*/ 0 h 30"/>
              <a:gd name="T2" fmla="*/ 52 w 364"/>
              <a:gd name="T3" fmla="*/ 30 h 30"/>
              <a:gd name="T4" fmla="*/ 104 w 364"/>
              <a:gd name="T5" fmla="*/ 0 h 30"/>
              <a:gd name="T6" fmla="*/ 156 w 364"/>
              <a:gd name="T7" fmla="*/ 30 h 30"/>
              <a:gd name="T8" fmla="*/ 208 w 364"/>
              <a:gd name="T9" fmla="*/ 0 h 30"/>
              <a:gd name="T10" fmla="*/ 260 w 364"/>
              <a:gd name="T11" fmla="*/ 30 h 30"/>
              <a:gd name="T12" fmla="*/ 312 w 364"/>
              <a:gd name="T13" fmla="*/ 0 h 30"/>
              <a:gd name="T14" fmla="*/ 364 w 364"/>
              <a:gd name="T15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4" h="30">
                <a:moveTo>
                  <a:pt x="0" y="0"/>
                </a:moveTo>
                <a:cubicBezTo>
                  <a:pt x="26" y="0"/>
                  <a:pt x="26" y="30"/>
                  <a:pt x="52" y="30"/>
                </a:cubicBezTo>
                <a:cubicBezTo>
                  <a:pt x="78" y="30"/>
                  <a:pt x="78" y="0"/>
                  <a:pt x="104" y="0"/>
                </a:cubicBezTo>
                <a:cubicBezTo>
                  <a:pt x="130" y="0"/>
                  <a:pt x="130" y="30"/>
                  <a:pt x="156" y="30"/>
                </a:cubicBezTo>
                <a:cubicBezTo>
                  <a:pt x="182" y="30"/>
                  <a:pt x="182" y="0"/>
                  <a:pt x="208" y="0"/>
                </a:cubicBezTo>
                <a:cubicBezTo>
                  <a:pt x="234" y="0"/>
                  <a:pt x="234" y="30"/>
                  <a:pt x="260" y="30"/>
                </a:cubicBezTo>
                <a:cubicBezTo>
                  <a:pt x="286" y="30"/>
                  <a:pt x="286" y="0"/>
                  <a:pt x="312" y="0"/>
                </a:cubicBezTo>
                <a:cubicBezTo>
                  <a:pt x="338" y="0"/>
                  <a:pt x="338" y="30"/>
                  <a:pt x="364" y="30"/>
                </a:cubicBezTo>
              </a:path>
            </a:pathLst>
          </a:custGeom>
          <a:noFill/>
          <a:ln w="31750" cap="flat">
            <a:solidFill>
              <a:srgbClr val="FFC0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21"/>
          <p:cNvSpPr/>
          <p:nvPr/>
        </p:nvSpPr>
        <p:spPr bwMode="auto">
          <a:xfrm>
            <a:off x="739393" y="2057916"/>
            <a:ext cx="1631950" cy="138113"/>
          </a:xfrm>
          <a:custGeom>
            <a:avLst/>
            <a:gdLst>
              <a:gd name="T0" fmla="*/ 0 w 432"/>
              <a:gd name="T1" fmla="*/ 0 h 34"/>
              <a:gd name="T2" fmla="*/ 54 w 432"/>
              <a:gd name="T3" fmla="*/ 34 h 34"/>
              <a:gd name="T4" fmla="*/ 108 w 432"/>
              <a:gd name="T5" fmla="*/ 0 h 34"/>
              <a:gd name="T6" fmla="*/ 162 w 432"/>
              <a:gd name="T7" fmla="*/ 34 h 34"/>
              <a:gd name="T8" fmla="*/ 216 w 432"/>
              <a:gd name="T9" fmla="*/ 0 h 34"/>
              <a:gd name="T10" fmla="*/ 270 w 432"/>
              <a:gd name="T11" fmla="*/ 34 h 34"/>
              <a:gd name="T12" fmla="*/ 324 w 432"/>
              <a:gd name="T13" fmla="*/ 0 h 34"/>
              <a:gd name="T14" fmla="*/ 378 w 432"/>
              <a:gd name="T15" fmla="*/ 34 h 34"/>
              <a:gd name="T16" fmla="*/ 432 w 432"/>
              <a:gd name="T17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2" h="34">
                <a:moveTo>
                  <a:pt x="0" y="0"/>
                </a:moveTo>
                <a:cubicBezTo>
                  <a:pt x="27" y="0"/>
                  <a:pt x="27" y="34"/>
                  <a:pt x="54" y="34"/>
                </a:cubicBezTo>
                <a:cubicBezTo>
                  <a:pt x="81" y="34"/>
                  <a:pt x="81" y="0"/>
                  <a:pt x="108" y="0"/>
                </a:cubicBezTo>
                <a:cubicBezTo>
                  <a:pt x="135" y="0"/>
                  <a:pt x="135" y="34"/>
                  <a:pt x="162" y="34"/>
                </a:cubicBezTo>
                <a:cubicBezTo>
                  <a:pt x="189" y="34"/>
                  <a:pt x="189" y="0"/>
                  <a:pt x="216" y="0"/>
                </a:cubicBezTo>
                <a:cubicBezTo>
                  <a:pt x="243" y="0"/>
                  <a:pt x="243" y="34"/>
                  <a:pt x="270" y="34"/>
                </a:cubicBezTo>
                <a:cubicBezTo>
                  <a:pt x="297" y="34"/>
                  <a:pt x="297" y="0"/>
                  <a:pt x="324" y="0"/>
                </a:cubicBezTo>
                <a:cubicBezTo>
                  <a:pt x="351" y="0"/>
                  <a:pt x="351" y="34"/>
                  <a:pt x="378" y="34"/>
                </a:cubicBezTo>
                <a:cubicBezTo>
                  <a:pt x="405" y="34"/>
                  <a:pt x="405" y="0"/>
                  <a:pt x="432" y="0"/>
                </a:cubicBezTo>
              </a:path>
            </a:pathLst>
          </a:custGeom>
          <a:noFill/>
          <a:ln w="31750" cap="flat">
            <a:solidFill>
              <a:srgbClr val="FFC0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25"/>
          <p:cNvSpPr/>
          <p:nvPr/>
        </p:nvSpPr>
        <p:spPr bwMode="auto">
          <a:xfrm>
            <a:off x="739393" y="2234901"/>
            <a:ext cx="1495425" cy="160338"/>
          </a:xfrm>
          <a:custGeom>
            <a:avLst/>
            <a:gdLst>
              <a:gd name="T0" fmla="*/ 0 w 396"/>
              <a:gd name="T1" fmla="*/ 0 h 40"/>
              <a:gd name="T2" fmla="*/ 57 w 396"/>
              <a:gd name="T3" fmla="*/ 40 h 40"/>
              <a:gd name="T4" fmla="*/ 113 w 396"/>
              <a:gd name="T5" fmla="*/ 0 h 40"/>
              <a:gd name="T6" fmla="*/ 170 w 396"/>
              <a:gd name="T7" fmla="*/ 40 h 40"/>
              <a:gd name="T8" fmla="*/ 226 w 396"/>
              <a:gd name="T9" fmla="*/ 0 h 40"/>
              <a:gd name="T10" fmla="*/ 283 w 396"/>
              <a:gd name="T11" fmla="*/ 40 h 40"/>
              <a:gd name="T12" fmla="*/ 339 w 396"/>
              <a:gd name="T13" fmla="*/ 0 h 40"/>
              <a:gd name="T14" fmla="*/ 396 w 396"/>
              <a:gd name="T1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6" h="40">
                <a:moveTo>
                  <a:pt x="0" y="0"/>
                </a:moveTo>
                <a:cubicBezTo>
                  <a:pt x="28" y="0"/>
                  <a:pt x="28" y="40"/>
                  <a:pt x="57" y="40"/>
                </a:cubicBezTo>
                <a:cubicBezTo>
                  <a:pt x="85" y="40"/>
                  <a:pt x="85" y="0"/>
                  <a:pt x="113" y="0"/>
                </a:cubicBezTo>
                <a:cubicBezTo>
                  <a:pt x="141" y="0"/>
                  <a:pt x="141" y="40"/>
                  <a:pt x="170" y="40"/>
                </a:cubicBezTo>
                <a:cubicBezTo>
                  <a:pt x="198" y="40"/>
                  <a:pt x="198" y="0"/>
                  <a:pt x="226" y="0"/>
                </a:cubicBezTo>
                <a:cubicBezTo>
                  <a:pt x="255" y="0"/>
                  <a:pt x="255" y="40"/>
                  <a:pt x="283" y="40"/>
                </a:cubicBezTo>
                <a:cubicBezTo>
                  <a:pt x="311" y="40"/>
                  <a:pt x="311" y="0"/>
                  <a:pt x="339" y="0"/>
                </a:cubicBezTo>
                <a:cubicBezTo>
                  <a:pt x="368" y="0"/>
                  <a:pt x="368" y="40"/>
                  <a:pt x="396" y="40"/>
                </a:cubicBezTo>
              </a:path>
            </a:pathLst>
          </a:custGeom>
          <a:noFill/>
          <a:ln w="31750" cap="flat">
            <a:solidFill>
              <a:srgbClr val="FFC0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1740310" y="4114800"/>
            <a:ext cx="631033" cy="0"/>
          </a:xfrm>
          <a:prstGeom prst="line">
            <a:avLst/>
          </a:prstGeom>
          <a:ln w="3175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1615386" y="4277033"/>
            <a:ext cx="527740" cy="0"/>
          </a:xfrm>
          <a:prstGeom prst="line">
            <a:avLst/>
          </a:prstGeom>
          <a:ln w="3175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组合 133"/>
          <p:cNvGrpSpPr/>
          <p:nvPr/>
        </p:nvGrpSpPr>
        <p:grpSpPr>
          <a:xfrm>
            <a:off x="9347406" y="1636563"/>
            <a:ext cx="683511" cy="1196676"/>
            <a:chOff x="4819651" y="1198563"/>
            <a:chExt cx="2547937" cy="4460875"/>
          </a:xfrm>
        </p:grpSpPr>
        <p:sp>
          <p:nvSpPr>
            <p:cNvPr id="93" name="Freeform 73"/>
            <p:cNvSpPr/>
            <p:nvPr/>
          </p:nvSpPr>
          <p:spPr bwMode="auto">
            <a:xfrm>
              <a:off x="4819651" y="3929063"/>
              <a:ext cx="776288" cy="1601788"/>
            </a:xfrm>
            <a:custGeom>
              <a:avLst/>
              <a:gdLst>
                <a:gd name="T0" fmla="*/ 205 w 206"/>
                <a:gd name="T1" fmla="*/ 262 h 426"/>
                <a:gd name="T2" fmla="*/ 78 w 206"/>
                <a:gd name="T3" fmla="*/ 0 h 426"/>
                <a:gd name="T4" fmla="*/ 9 w 206"/>
                <a:gd name="T5" fmla="*/ 120 h 426"/>
                <a:gd name="T6" fmla="*/ 140 w 206"/>
                <a:gd name="T7" fmla="*/ 426 h 426"/>
                <a:gd name="T8" fmla="*/ 140 w 206"/>
                <a:gd name="T9" fmla="*/ 426 h 426"/>
                <a:gd name="T10" fmla="*/ 206 w 206"/>
                <a:gd name="T11" fmla="*/ 262 h 426"/>
                <a:gd name="T12" fmla="*/ 205 w 206"/>
                <a:gd name="T13" fmla="*/ 26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426">
                  <a:moveTo>
                    <a:pt x="205" y="262"/>
                  </a:moveTo>
                  <a:cubicBezTo>
                    <a:pt x="144" y="169"/>
                    <a:pt x="104" y="82"/>
                    <a:pt x="78" y="0"/>
                  </a:cubicBezTo>
                  <a:cubicBezTo>
                    <a:pt x="31" y="18"/>
                    <a:pt x="0" y="68"/>
                    <a:pt x="9" y="120"/>
                  </a:cubicBezTo>
                  <a:cubicBezTo>
                    <a:pt x="140" y="426"/>
                    <a:pt x="140" y="426"/>
                    <a:pt x="140" y="426"/>
                  </a:cubicBezTo>
                  <a:cubicBezTo>
                    <a:pt x="140" y="426"/>
                    <a:pt x="140" y="426"/>
                    <a:pt x="140" y="426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206" y="262"/>
                    <a:pt x="205" y="262"/>
                    <a:pt x="205" y="2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4"/>
            <p:cNvSpPr/>
            <p:nvPr/>
          </p:nvSpPr>
          <p:spPr bwMode="auto">
            <a:xfrm>
              <a:off x="6596063" y="3929063"/>
              <a:ext cx="771525" cy="1601788"/>
            </a:xfrm>
            <a:custGeom>
              <a:avLst/>
              <a:gdLst>
                <a:gd name="T0" fmla="*/ 1 w 205"/>
                <a:gd name="T1" fmla="*/ 262 h 426"/>
                <a:gd name="T2" fmla="*/ 128 w 205"/>
                <a:gd name="T3" fmla="*/ 0 h 426"/>
                <a:gd name="T4" fmla="*/ 197 w 205"/>
                <a:gd name="T5" fmla="*/ 120 h 426"/>
                <a:gd name="T6" fmla="*/ 66 w 205"/>
                <a:gd name="T7" fmla="*/ 426 h 426"/>
                <a:gd name="T8" fmla="*/ 66 w 205"/>
                <a:gd name="T9" fmla="*/ 426 h 426"/>
                <a:gd name="T10" fmla="*/ 0 w 205"/>
                <a:gd name="T11" fmla="*/ 262 h 426"/>
                <a:gd name="T12" fmla="*/ 1 w 205"/>
                <a:gd name="T13" fmla="*/ 26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426">
                  <a:moveTo>
                    <a:pt x="1" y="262"/>
                  </a:moveTo>
                  <a:cubicBezTo>
                    <a:pt x="61" y="169"/>
                    <a:pt x="102" y="82"/>
                    <a:pt x="128" y="0"/>
                  </a:cubicBezTo>
                  <a:cubicBezTo>
                    <a:pt x="175" y="18"/>
                    <a:pt x="205" y="68"/>
                    <a:pt x="197" y="120"/>
                  </a:cubicBezTo>
                  <a:cubicBezTo>
                    <a:pt x="66" y="426"/>
                    <a:pt x="66" y="426"/>
                    <a:pt x="66" y="426"/>
                  </a:cubicBezTo>
                  <a:cubicBezTo>
                    <a:pt x="66" y="426"/>
                    <a:pt x="66" y="426"/>
                    <a:pt x="66" y="426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62"/>
                    <a:pt x="1" y="262"/>
                    <a:pt x="1" y="2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5"/>
            <p:cNvSpPr/>
            <p:nvPr/>
          </p:nvSpPr>
          <p:spPr bwMode="auto">
            <a:xfrm>
              <a:off x="5230813" y="1198563"/>
              <a:ext cx="866775" cy="1335088"/>
            </a:xfrm>
            <a:custGeom>
              <a:avLst/>
              <a:gdLst>
                <a:gd name="T0" fmla="*/ 0 w 230"/>
                <a:gd name="T1" fmla="*/ 254 h 355"/>
                <a:gd name="T2" fmla="*/ 229 w 230"/>
                <a:gd name="T3" fmla="*/ 355 h 355"/>
                <a:gd name="T4" fmla="*/ 230 w 230"/>
                <a:gd name="T5" fmla="*/ 355 h 355"/>
                <a:gd name="T6" fmla="*/ 230 w 230"/>
                <a:gd name="T7" fmla="*/ 0 h 355"/>
                <a:gd name="T8" fmla="*/ 230 w 230"/>
                <a:gd name="T9" fmla="*/ 0 h 355"/>
                <a:gd name="T10" fmla="*/ 0 w 230"/>
                <a:gd name="T11" fmla="*/ 25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355">
                  <a:moveTo>
                    <a:pt x="0" y="254"/>
                  </a:moveTo>
                  <a:cubicBezTo>
                    <a:pt x="57" y="316"/>
                    <a:pt x="138" y="355"/>
                    <a:pt x="229" y="355"/>
                  </a:cubicBezTo>
                  <a:cubicBezTo>
                    <a:pt x="230" y="355"/>
                    <a:pt x="230" y="355"/>
                    <a:pt x="230" y="355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173" y="22"/>
                    <a:pt x="65" y="110"/>
                    <a:pt x="0" y="254"/>
                  </a:cubicBezTo>
                  <a:close/>
                </a:path>
              </a:pathLst>
            </a:custGeom>
            <a:solidFill>
              <a:srgbClr val="2F82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6"/>
            <p:cNvSpPr/>
            <p:nvPr/>
          </p:nvSpPr>
          <p:spPr bwMode="auto">
            <a:xfrm>
              <a:off x="6011863" y="1228726"/>
              <a:ext cx="17463" cy="12700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  <a:gd name="T4" fmla="*/ 0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1" y="2"/>
                    <a:pt x="3" y="1"/>
                    <a:pt x="5" y="0"/>
                  </a:cubicBezTo>
                  <a:cubicBezTo>
                    <a:pt x="3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7"/>
            <p:cNvSpPr/>
            <p:nvPr/>
          </p:nvSpPr>
          <p:spPr bwMode="auto">
            <a:xfrm>
              <a:off x="6034088" y="1217613"/>
              <a:ext cx="19050" cy="11113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  <a:gd name="T4" fmla="*/ 0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2" y="2"/>
                    <a:pt x="3" y="1"/>
                    <a:pt x="5" y="0"/>
                  </a:cubicBezTo>
                  <a:cubicBezTo>
                    <a:pt x="3" y="1"/>
                    <a:pt x="2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8"/>
            <p:cNvSpPr/>
            <p:nvPr/>
          </p:nvSpPr>
          <p:spPr bwMode="auto">
            <a:xfrm>
              <a:off x="5984876" y="1244601"/>
              <a:ext cx="22225" cy="11113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0 h 3"/>
                <a:gd name="T4" fmla="*/ 0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9"/>
            <p:cNvSpPr/>
            <p:nvPr/>
          </p:nvSpPr>
          <p:spPr bwMode="auto">
            <a:xfrm>
              <a:off x="5957888" y="1255713"/>
              <a:ext cx="26988" cy="14288"/>
            </a:xfrm>
            <a:custGeom>
              <a:avLst/>
              <a:gdLst>
                <a:gd name="T0" fmla="*/ 0 w 7"/>
                <a:gd name="T1" fmla="*/ 4 h 4"/>
                <a:gd name="T2" fmla="*/ 7 w 7"/>
                <a:gd name="T3" fmla="*/ 0 h 4"/>
                <a:gd name="T4" fmla="*/ 0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4"/>
                  </a:moveTo>
                  <a:cubicBezTo>
                    <a:pt x="2" y="3"/>
                    <a:pt x="4" y="2"/>
                    <a:pt x="7" y="0"/>
                  </a:cubicBezTo>
                  <a:cubicBezTo>
                    <a:pt x="4" y="2"/>
                    <a:pt x="2" y="3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80"/>
            <p:cNvSpPr/>
            <p:nvPr/>
          </p:nvSpPr>
          <p:spPr bwMode="auto">
            <a:xfrm>
              <a:off x="5935663" y="1270001"/>
              <a:ext cx="22225" cy="19050"/>
            </a:xfrm>
            <a:custGeom>
              <a:avLst/>
              <a:gdLst>
                <a:gd name="T0" fmla="*/ 0 w 6"/>
                <a:gd name="T1" fmla="*/ 5 h 5"/>
                <a:gd name="T2" fmla="*/ 6 w 6"/>
                <a:gd name="T3" fmla="*/ 0 h 5"/>
                <a:gd name="T4" fmla="*/ 0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2" y="3"/>
                    <a:pt x="4" y="2"/>
                    <a:pt x="6" y="0"/>
                  </a:cubicBezTo>
                  <a:cubicBezTo>
                    <a:pt x="4" y="2"/>
                    <a:pt x="2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81"/>
            <p:cNvSpPr/>
            <p:nvPr/>
          </p:nvSpPr>
          <p:spPr bwMode="auto">
            <a:xfrm>
              <a:off x="5554663" y="1477963"/>
              <a:ext cx="150813" cy="157163"/>
            </a:xfrm>
            <a:custGeom>
              <a:avLst/>
              <a:gdLst>
                <a:gd name="T0" fmla="*/ 40 w 40"/>
                <a:gd name="T1" fmla="*/ 0 h 42"/>
                <a:gd name="T2" fmla="*/ 0 w 40"/>
                <a:gd name="T3" fmla="*/ 42 h 42"/>
                <a:gd name="T4" fmla="*/ 40 w 40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40" y="0"/>
                  </a:moveTo>
                  <a:cubicBezTo>
                    <a:pt x="27" y="12"/>
                    <a:pt x="14" y="27"/>
                    <a:pt x="0" y="42"/>
                  </a:cubicBezTo>
                  <a:cubicBezTo>
                    <a:pt x="14" y="27"/>
                    <a:pt x="27" y="12"/>
                    <a:pt x="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82"/>
            <p:cNvSpPr/>
            <p:nvPr/>
          </p:nvSpPr>
          <p:spPr bwMode="auto">
            <a:xfrm>
              <a:off x="6078538" y="1198563"/>
              <a:ext cx="19050" cy="7938"/>
            </a:xfrm>
            <a:custGeom>
              <a:avLst/>
              <a:gdLst>
                <a:gd name="T0" fmla="*/ 0 w 5"/>
                <a:gd name="T1" fmla="*/ 2 h 2"/>
                <a:gd name="T2" fmla="*/ 5 w 5"/>
                <a:gd name="T3" fmla="*/ 0 h 2"/>
                <a:gd name="T4" fmla="*/ 0 w 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1" y="1"/>
                    <a:pt x="3" y="1"/>
                    <a:pt x="5" y="0"/>
                  </a:cubicBezTo>
                  <a:cubicBezTo>
                    <a:pt x="3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83"/>
            <p:cNvSpPr/>
            <p:nvPr/>
          </p:nvSpPr>
          <p:spPr bwMode="auto">
            <a:xfrm>
              <a:off x="6056313" y="1206501"/>
              <a:ext cx="19050" cy="11113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  <a:gd name="T4" fmla="*/ 0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2" y="2"/>
                    <a:pt x="3" y="1"/>
                    <a:pt x="5" y="0"/>
                  </a:cubicBezTo>
                  <a:cubicBezTo>
                    <a:pt x="3" y="1"/>
                    <a:pt x="2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84"/>
            <p:cNvSpPr/>
            <p:nvPr/>
          </p:nvSpPr>
          <p:spPr bwMode="auto">
            <a:xfrm>
              <a:off x="5705476" y="1447801"/>
              <a:ext cx="30163" cy="25400"/>
            </a:xfrm>
            <a:custGeom>
              <a:avLst/>
              <a:gdLst>
                <a:gd name="T0" fmla="*/ 0 w 8"/>
                <a:gd name="T1" fmla="*/ 7 h 7"/>
                <a:gd name="T2" fmla="*/ 8 w 8"/>
                <a:gd name="T3" fmla="*/ 0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3" y="5"/>
                    <a:pt x="5" y="2"/>
                    <a:pt x="8" y="0"/>
                  </a:cubicBezTo>
                  <a:cubicBezTo>
                    <a:pt x="5" y="2"/>
                    <a:pt x="3" y="5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5"/>
            <p:cNvSpPr/>
            <p:nvPr/>
          </p:nvSpPr>
          <p:spPr bwMode="auto">
            <a:xfrm>
              <a:off x="5230813" y="2105026"/>
              <a:ext cx="22225" cy="49213"/>
            </a:xfrm>
            <a:custGeom>
              <a:avLst/>
              <a:gdLst>
                <a:gd name="T0" fmla="*/ 0 w 6"/>
                <a:gd name="T1" fmla="*/ 13 h 13"/>
                <a:gd name="T2" fmla="*/ 6 w 6"/>
                <a:gd name="T3" fmla="*/ 0 h 13"/>
                <a:gd name="T4" fmla="*/ 0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0" y="13"/>
                  </a:moveTo>
                  <a:cubicBezTo>
                    <a:pt x="2" y="8"/>
                    <a:pt x="4" y="4"/>
                    <a:pt x="6" y="0"/>
                  </a:cubicBezTo>
                  <a:cubicBezTo>
                    <a:pt x="4" y="4"/>
                    <a:pt x="2" y="8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86"/>
            <p:cNvSpPr/>
            <p:nvPr/>
          </p:nvSpPr>
          <p:spPr bwMode="auto">
            <a:xfrm>
              <a:off x="5908676" y="1289051"/>
              <a:ext cx="23813" cy="15875"/>
            </a:xfrm>
            <a:custGeom>
              <a:avLst/>
              <a:gdLst>
                <a:gd name="T0" fmla="*/ 0 w 6"/>
                <a:gd name="T1" fmla="*/ 4 h 4"/>
                <a:gd name="T2" fmla="*/ 6 w 6"/>
                <a:gd name="T3" fmla="*/ 0 h 4"/>
                <a:gd name="T4" fmla="*/ 0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cubicBezTo>
                    <a:pt x="2" y="3"/>
                    <a:pt x="4" y="1"/>
                    <a:pt x="6" y="0"/>
                  </a:cubicBezTo>
                  <a:cubicBezTo>
                    <a:pt x="4" y="1"/>
                    <a:pt x="2" y="3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7"/>
            <p:cNvSpPr/>
            <p:nvPr/>
          </p:nvSpPr>
          <p:spPr bwMode="auto">
            <a:xfrm>
              <a:off x="4865688" y="2154238"/>
              <a:ext cx="1231900" cy="2744788"/>
            </a:xfrm>
            <a:custGeom>
              <a:avLst/>
              <a:gdLst>
                <a:gd name="T0" fmla="*/ 97 w 327"/>
                <a:gd name="T1" fmla="*/ 0 h 730"/>
                <a:gd name="T2" fmla="*/ 203 w 327"/>
                <a:gd name="T3" fmla="*/ 730 h 730"/>
                <a:gd name="T4" fmla="*/ 213 w 327"/>
                <a:gd name="T5" fmla="*/ 730 h 730"/>
                <a:gd name="T6" fmla="*/ 327 w 327"/>
                <a:gd name="T7" fmla="*/ 730 h 730"/>
                <a:gd name="T8" fmla="*/ 327 w 327"/>
                <a:gd name="T9" fmla="*/ 101 h 730"/>
                <a:gd name="T10" fmla="*/ 326 w 327"/>
                <a:gd name="T11" fmla="*/ 101 h 730"/>
                <a:gd name="T12" fmla="*/ 97 w 327"/>
                <a:gd name="T13" fmla="*/ 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7" h="730">
                  <a:moveTo>
                    <a:pt x="97" y="0"/>
                  </a:moveTo>
                  <a:cubicBezTo>
                    <a:pt x="18" y="171"/>
                    <a:pt x="0" y="421"/>
                    <a:pt x="203" y="730"/>
                  </a:cubicBezTo>
                  <a:cubicBezTo>
                    <a:pt x="206" y="730"/>
                    <a:pt x="209" y="730"/>
                    <a:pt x="213" y="730"/>
                  </a:cubicBezTo>
                  <a:cubicBezTo>
                    <a:pt x="238" y="730"/>
                    <a:pt x="275" y="730"/>
                    <a:pt x="327" y="730"/>
                  </a:cubicBezTo>
                  <a:cubicBezTo>
                    <a:pt x="327" y="101"/>
                    <a:pt x="327" y="101"/>
                    <a:pt x="327" y="101"/>
                  </a:cubicBezTo>
                  <a:cubicBezTo>
                    <a:pt x="327" y="101"/>
                    <a:pt x="327" y="101"/>
                    <a:pt x="326" y="101"/>
                  </a:cubicBezTo>
                  <a:cubicBezTo>
                    <a:pt x="235" y="101"/>
                    <a:pt x="154" y="62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88"/>
            <p:cNvSpPr/>
            <p:nvPr/>
          </p:nvSpPr>
          <p:spPr bwMode="auto">
            <a:xfrm>
              <a:off x="5735638" y="1420813"/>
              <a:ext cx="30163" cy="26988"/>
            </a:xfrm>
            <a:custGeom>
              <a:avLst/>
              <a:gdLst>
                <a:gd name="T0" fmla="*/ 0 w 8"/>
                <a:gd name="T1" fmla="*/ 7 h 7"/>
                <a:gd name="T2" fmla="*/ 8 w 8"/>
                <a:gd name="T3" fmla="*/ 0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3" y="4"/>
                    <a:pt x="5" y="2"/>
                    <a:pt x="8" y="0"/>
                  </a:cubicBezTo>
                  <a:cubicBezTo>
                    <a:pt x="5" y="2"/>
                    <a:pt x="3" y="4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89"/>
            <p:cNvSpPr/>
            <p:nvPr/>
          </p:nvSpPr>
          <p:spPr bwMode="auto">
            <a:xfrm>
              <a:off x="5253038" y="1635126"/>
              <a:ext cx="301625" cy="466725"/>
            </a:xfrm>
            <a:custGeom>
              <a:avLst/>
              <a:gdLst>
                <a:gd name="T0" fmla="*/ 0 w 80"/>
                <a:gd name="T1" fmla="*/ 124 h 124"/>
                <a:gd name="T2" fmla="*/ 80 w 80"/>
                <a:gd name="T3" fmla="*/ 0 h 124"/>
                <a:gd name="T4" fmla="*/ 0 w 80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124">
                  <a:moveTo>
                    <a:pt x="0" y="124"/>
                  </a:moveTo>
                  <a:cubicBezTo>
                    <a:pt x="23" y="76"/>
                    <a:pt x="51" y="35"/>
                    <a:pt x="80" y="0"/>
                  </a:cubicBezTo>
                  <a:cubicBezTo>
                    <a:pt x="51" y="35"/>
                    <a:pt x="23" y="76"/>
                    <a:pt x="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90"/>
            <p:cNvSpPr/>
            <p:nvPr/>
          </p:nvSpPr>
          <p:spPr bwMode="auto">
            <a:xfrm>
              <a:off x="5878513" y="1308101"/>
              <a:ext cx="26988" cy="19050"/>
            </a:xfrm>
            <a:custGeom>
              <a:avLst/>
              <a:gdLst>
                <a:gd name="T0" fmla="*/ 0 w 7"/>
                <a:gd name="T1" fmla="*/ 5 h 5"/>
                <a:gd name="T2" fmla="*/ 7 w 7"/>
                <a:gd name="T3" fmla="*/ 0 h 5"/>
                <a:gd name="T4" fmla="*/ 0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cubicBezTo>
                    <a:pt x="2" y="3"/>
                    <a:pt x="5" y="2"/>
                    <a:pt x="7" y="0"/>
                  </a:cubicBezTo>
                  <a:cubicBezTo>
                    <a:pt x="5" y="1"/>
                    <a:pt x="2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91"/>
            <p:cNvSpPr/>
            <p:nvPr/>
          </p:nvSpPr>
          <p:spPr bwMode="auto">
            <a:xfrm>
              <a:off x="5853113" y="1327151"/>
              <a:ext cx="25400" cy="22225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0 h 6"/>
                <a:gd name="T4" fmla="*/ 0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2" y="4"/>
                    <a:pt x="4" y="2"/>
                    <a:pt x="7" y="0"/>
                  </a:cubicBezTo>
                  <a:cubicBezTo>
                    <a:pt x="4" y="2"/>
                    <a:pt x="2" y="4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92"/>
            <p:cNvSpPr/>
            <p:nvPr/>
          </p:nvSpPr>
          <p:spPr bwMode="auto">
            <a:xfrm>
              <a:off x="5765801" y="1349376"/>
              <a:ext cx="82550" cy="71438"/>
            </a:xfrm>
            <a:custGeom>
              <a:avLst/>
              <a:gdLst>
                <a:gd name="T0" fmla="*/ 0 w 22"/>
                <a:gd name="T1" fmla="*/ 19 h 19"/>
                <a:gd name="T2" fmla="*/ 22 w 22"/>
                <a:gd name="T3" fmla="*/ 0 h 19"/>
                <a:gd name="T4" fmla="*/ 0 w 2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9">
                  <a:moveTo>
                    <a:pt x="0" y="19"/>
                  </a:moveTo>
                  <a:cubicBezTo>
                    <a:pt x="7" y="12"/>
                    <a:pt x="15" y="6"/>
                    <a:pt x="22" y="0"/>
                  </a:cubicBezTo>
                  <a:cubicBezTo>
                    <a:pt x="15" y="6"/>
                    <a:pt x="7" y="12"/>
                    <a:pt x="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93"/>
            <p:cNvSpPr/>
            <p:nvPr/>
          </p:nvSpPr>
          <p:spPr bwMode="auto">
            <a:xfrm>
              <a:off x="6094413" y="1198563"/>
              <a:ext cx="866775" cy="1335088"/>
            </a:xfrm>
            <a:custGeom>
              <a:avLst/>
              <a:gdLst>
                <a:gd name="T0" fmla="*/ 0 w 230"/>
                <a:gd name="T1" fmla="*/ 355 h 355"/>
                <a:gd name="T2" fmla="*/ 230 w 230"/>
                <a:gd name="T3" fmla="*/ 254 h 355"/>
                <a:gd name="T4" fmla="*/ 0 w 230"/>
                <a:gd name="T5" fmla="*/ 0 h 355"/>
                <a:gd name="T6" fmla="*/ 0 w 230"/>
                <a:gd name="T7" fmla="*/ 0 h 355"/>
                <a:gd name="T8" fmla="*/ 0 w 230"/>
                <a:gd name="T9" fmla="*/ 355 h 355"/>
                <a:gd name="T10" fmla="*/ 0 w 230"/>
                <a:gd name="T11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355">
                  <a:moveTo>
                    <a:pt x="0" y="355"/>
                  </a:moveTo>
                  <a:cubicBezTo>
                    <a:pt x="91" y="355"/>
                    <a:pt x="173" y="316"/>
                    <a:pt x="230" y="254"/>
                  </a:cubicBezTo>
                  <a:cubicBezTo>
                    <a:pt x="165" y="110"/>
                    <a:pt x="57" y="2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55"/>
                    <a:pt x="0" y="355"/>
                    <a:pt x="0" y="355"/>
                  </a:cubicBezTo>
                  <a:close/>
                </a:path>
              </a:pathLst>
            </a:custGeom>
            <a:solidFill>
              <a:srgbClr val="286F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94"/>
            <p:cNvSpPr/>
            <p:nvPr/>
          </p:nvSpPr>
          <p:spPr bwMode="auto">
            <a:xfrm>
              <a:off x="6311901" y="1327151"/>
              <a:ext cx="26988" cy="22225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6 h 6"/>
                <a:gd name="T4" fmla="*/ 0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3" y="2"/>
                    <a:pt x="5" y="4"/>
                    <a:pt x="7" y="6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95"/>
            <p:cNvSpPr/>
            <p:nvPr/>
          </p:nvSpPr>
          <p:spPr bwMode="auto">
            <a:xfrm>
              <a:off x="6426201" y="1420813"/>
              <a:ext cx="30163" cy="26988"/>
            </a:xfrm>
            <a:custGeom>
              <a:avLst/>
              <a:gdLst>
                <a:gd name="T0" fmla="*/ 0 w 8"/>
                <a:gd name="T1" fmla="*/ 0 h 7"/>
                <a:gd name="T2" fmla="*/ 8 w 8"/>
                <a:gd name="T3" fmla="*/ 7 h 7"/>
                <a:gd name="T4" fmla="*/ 0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cubicBezTo>
                    <a:pt x="3" y="2"/>
                    <a:pt x="5" y="4"/>
                    <a:pt x="8" y="7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96"/>
            <p:cNvSpPr/>
            <p:nvPr/>
          </p:nvSpPr>
          <p:spPr bwMode="auto">
            <a:xfrm>
              <a:off x="6456363" y="1447801"/>
              <a:ext cx="30163" cy="25400"/>
            </a:xfrm>
            <a:custGeom>
              <a:avLst/>
              <a:gdLst>
                <a:gd name="T0" fmla="*/ 0 w 8"/>
                <a:gd name="T1" fmla="*/ 0 h 7"/>
                <a:gd name="T2" fmla="*/ 8 w 8"/>
                <a:gd name="T3" fmla="*/ 7 h 7"/>
                <a:gd name="T4" fmla="*/ 0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cubicBezTo>
                    <a:pt x="3" y="2"/>
                    <a:pt x="5" y="5"/>
                    <a:pt x="8" y="7"/>
                  </a:cubicBezTo>
                  <a:cubicBezTo>
                    <a:pt x="5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97"/>
            <p:cNvSpPr/>
            <p:nvPr/>
          </p:nvSpPr>
          <p:spPr bwMode="auto">
            <a:xfrm>
              <a:off x="6342063" y="1349376"/>
              <a:ext cx="84138" cy="71438"/>
            </a:xfrm>
            <a:custGeom>
              <a:avLst/>
              <a:gdLst>
                <a:gd name="T0" fmla="*/ 0 w 22"/>
                <a:gd name="T1" fmla="*/ 0 h 19"/>
                <a:gd name="T2" fmla="*/ 22 w 22"/>
                <a:gd name="T3" fmla="*/ 19 h 19"/>
                <a:gd name="T4" fmla="*/ 0 w 22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9">
                  <a:moveTo>
                    <a:pt x="0" y="0"/>
                  </a:moveTo>
                  <a:cubicBezTo>
                    <a:pt x="7" y="6"/>
                    <a:pt x="14" y="12"/>
                    <a:pt x="22" y="19"/>
                  </a:cubicBezTo>
                  <a:cubicBezTo>
                    <a:pt x="14" y="12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98"/>
            <p:cNvSpPr/>
            <p:nvPr/>
          </p:nvSpPr>
          <p:spPr bwMode="auto">
            <a:xfrm>
              <a:off x="6094413" y="1198563"/>
              <a:ext cx="19050" cy="7938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0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2" y="1"/>
                    <a:pt x="4" y="1"/>
                    <a:pt x="5" y="2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99"/>
            <p:cNvSpPr/>
            <p:nvPr/>
          </p:nvSpPr>
          <p:spPr bwMode="auto">
            <a:xfrm>
              <a:off x="6486526" y="1477963"/>
              <a:ext cx="146050" cy="157163"/>
            </a:xfrm>
            <a:custGeom>
              <a:avLst/>
              <a:gdLst>
                <a:gd name="T0" fmla="*/ 39 w 39"/>
                <a:gd name="T1" fmla="*/ 42 h 42"/>
                <a:gd name="T2" fmla="*/ 0 w 39"/>
                <a:gd name="T3" fmla="*/ 0 h 42"/>
                <a:gd name="T4" fmla="*/ 39 w 39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42">
                  <a:moveTo>
                    <a:pt x="39" y="42"/>
                  </a:moveTo>
                  <a:cubicBezTo>
                    <a:pt x="26" y="27"/>
                    <a:pt x="13" y="12"/>
                    <a:pt x="0" y="0"/>
                  </a:cubicBezTo>
                  <a:cubicBezTo>
                    <a:pt x="13" y="12"/>
                    <a:pt x="26" y="27"/>
                    <a:pt x="39" y="42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00"/>
            <p:cNvSpPr/>
            <p:nvPr/>
          </p:nvSpPr>
          <p:spPr bwMode="auto">
            <a:xfrm>
              <a:off x="6938963" y="2105026"/>
              <a:ext cx="22225" cy="49213"/>
            </a:xfrm>
            <a:custGeom>
              <a:avLst/>
              <a:gdLst>
                <a:gd name="T0" fmla="*/ 0 w 6"/>
                <a:gd name="T1" fmla="*/ 0 h 13"/>
                <a:gd name="T2" fmla="*/ 6 w 6"/>
                <a:gd name="T3" fmla="*/ 13 h 13"/>
                <a:gd name="T4" fmla="*/ 0 w 6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2" y="4"/>
                    <a:pt x="4" y="8"/>
                    <a:pt x="6" y="13"/>
                  </a:cubicBezTo>
                  <a:cubicBezTo>
                    <a:pt x="4" y="8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01"/>
            <p:cNvSpPr/>
            <p:nvPr/>
          </p:nvSpPr>
          <p:spPr bwMode="auto">
            <a:xfrm>
              <a:off x="6637338" y="1635126"/>
              <a:ext cx="301625" cy="466725"/>
            </a:xfrm>
            <a:custGeom>
              <a:avLst/>
              <a:gdLst>
                <a:gd name="T0" fmla="*/ 0 w 80"/>
                <a:gd name="T1" fmla="*/ 0 h 124"/>
                <a:gd name="T2" fmla="*/ 80 w 80"/>
                <a:gd name="T3" fmla="*/ 124 h 124"/>
                <a:gd name="T4" fmla="*/ 0 w 80"/>
                <a:gd name="T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124">
                  <a:moveTo>
                    <a:pt x="0" y="0"/>
                  </a:moveTo>
                  <a:cubicBezTo>
                    <a:pt x="28" y="35"/>
                    <a:pt x="57" y="76"/>
                    <a:pt x="80" y="124"/>
                  </a:cubicBezTo>
                  <a:cubicBezTo>
                    <a:pt x="57" y="76"/>
                    <a:pt x="28" y="35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02"/>
            <p:cNvSpPr/>
            <p:nvPr/>
          </p:nvSpPr>
          <p:spPr bwMode="auto">
            <a:xfrm>
              <a:off x="6286501" y="1308101"/>
              <a:ext cx="25400" cy="19050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5 h 5"/>
                <a:gd name="T4" fmla="*/ 0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2" y="2"/>
                    <a:pt x="4" y="3"/>
                    <a:pt x="7" y="5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03"/>
            <p:cNvSpPr/>
            <p:nvPr/>
          </p:nvSpPr>
          <p:spPr bwMode="auto">
            <a:xfrm>
              <a:off x="6116638" y="1206501"/>
              <a:ext cx="19050" cy="11113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1" y="1"/>
                    <a:pt x="3" y="2"/>
                    <a:pt x="5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04"/>
            <p:cNvSpPr/>
            <p:nvPr/>
          </p:nvSpPr>
          <p:spPr bwMode="auto">
            <a:xfrm>
              <a:off x="6162676" y="1228726"/>
              <a:ext cx="17463" cy="12700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3" y="2"/>
                    <a:pt x="5" y="3"/>
                  </a:cubicBezTo>
                  <a:cubicBezTo>
                    <a:pt x="3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05"/>
            <p:cNvSpPr/>
            <p:nvPr/>
          </p:nvSpPr>
          <p:spPr bwMode="auto">
            <a:xfrm>
              <a:off x="6138863" y="1217613"/>
              <a:ext cx="19050" cy="11113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1" y="1"/>
                    <a:pt x="3" y="2"/>
                    <a:pt x="5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06"/>
            <p:cNvSpPr/>
            <p:nvPr/>
          </p:nvSpPr>
          <p:spPr bwMode="auto">
            <a:xfrm>
              <a:off x="6094413" y="2154238"/>
              <a:ext cx="1231900" cy="2744788"/>
            </a:xfrm>
            <a:custGeom>
              <a:avLst/>
              <a:gdLst>
                <a:gd name="T0" fmla="*/ 230 w 327"/>
                <a:gd name="T1" fmla="*/ 0 h 730"/>
                <a:gd name="T2" fmla="*/ 0 w 327"/>
                <a:gd name="T3" fmla="*/ 101 h 730"/>
                <a:gd name="T4" fmla="*/ 0 w 327"/>
                <a:gd name="T5" fmla="*/ 101 h 730"/>
                <a:gd name="T6" fmla="*/ 0 w 327"/>
                <a:gd name="T7" fmla="*/ 730 h 730"/>
                <a:gd name="T8" fmla="*/ 114 w 327"/>
                <a:gd name="T9" fmla="*/ 730 h 730"/>
                <a:gd name="T10" fmla="*/ 124 w 327"/>
                <a:gd name="T11" fmla="*/ 730 h 730"/>
                <a:gd name="T12" fmla="*/ 230 w 327"/>
                <a:gd name="T13" fmla="*/ 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7" h="730">
                  <a:moveTo>
                    <a:pt x="230" y="0"/>
                  </a:moveTo>
                  <a:cubicBezTo>
                    <a:pt x="173" y="62"/>
                    <a:pt x="91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52" y="730"/>
                    <a:pt x="89" y="730"/>
                    <a:pt x="114" y="730"/>
                  </a:cubicBezTo>
                  <a:cubicBezTo>
                    <a:pt x="118" y="730"/>
                    <a:pt x="121" y="730"/>
                    <a:pt x="124" y="730"/>
                  </a:cubicBezTo>
                  <a:cubicBezTo>
                    <a:pt x="327" y="421"/>
                    <a:pt x="309" y="171"/>
                    <a:pt x="23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07"/>
            <p:cNvSpPr/>
            <p:nvPr/>
          </p:nvSpPr>
          <p:spPr bwMode="auto">
            <a:xfrm>
              <a:off x="6234113" y="1270001"/>
              <a:ext cx="22225" cy="19050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  <a:gd name="T4" fmla="*/ 0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2" y="2"/>
                    <a:pt x="4" y="3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08"/>
            <p:cNvSpPr/>
            <p:nvPr/>
          </p:nvSpPr>
          <p:spPr bwMode="auto">
            <a:xfrm>
              <a:off x="6184901" y="1244601"/>
              <a:ext cx="22225" cy="11113"/>
            </a:xfrm>
            <a:custGeom>
              <a:avLst/>
              <a:gdLst>
                <a:gd name="T0" fmla="*/ 0 w 6"/>
                <a:gd name="T1" fmla="*/ 0 h 3"/>
                <a:gd name="T2" fmla="*/ 6 w 6"/>
                <a:gd name="T3" fmla="*/ 3 h 3"/>
                <a:gd name="T4" fmla="*/ 0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09"/>
            <p:cNvSpPr/>
            <p:nvPr/>
          </p:nvSpPr>
          <p:spPr bwMode="auto">
            <a:xfrm>
              <a:off x="6259513" y="1289051"/>
              <a:ext cx="22225" cy="15875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4 h 4"/>
                <a:gd name="T4" fmla="*/ 0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1"/>
                    <a:pt x="4" y="3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10"/>
            <p:cNvSpPr/>
            <p:nvPr/>
          </p:nvSpPr>
          <p:spPr bwMode="auto">
            <a:xfrm>
              <a:off x="6207126" y="1255713"/>
              <a:ext cx="26988" cy="14288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4 h 4"/>
                <a:gd name="T4" fmla="*/ 0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5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11"/>
            <p:cNvSpPr/>
            <p:nvPr/>
          </p:nvSpPr>
          <p:spPr bwMode="auto">
            <a:xfrm>
              <a:off x="5310188" y="4327526"/>
              <a:ext cx="787400" cy="134938"/>
            </a:xfrm>
            <a:custGeom>
              <a:avLst/>
              <a:gdLst>
                <a:gd name="T0" fmla="*/ 209 w 209"/>
                <a:gd name="T1" fmla="*/ 0 h 36"/>
                <a:gd name="T2" fmla="*/ 0 w 209"/>
                <a:gd name="T3" fmla="*/ 0 h 36"/>
                <a:gd name="T4" fmla="*/ 17 w 209"/>
                <a:gd name="T5" fmla="*/ 36 h 36"/>
                <a:gd name="T6" fmla="*/ 209 w 209"/>
                <a:gd name="T7" fmla="*/ 36 h 36"/>
                <a:gd name="T8" fmla="*/ 209 w 209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6">
                  <a:moveTo>
                    <a:pt x="20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2"/>
                    <a:pt x="11" y="24"/>
                    <a:pt x="17" y="36"/>
                  </a:cubicBezTo>
                  <a:cubicBezTo>
                    <a:pt x="209" y="36"/>
                    <a:pt x="209" y="36"/>
                    <a:pt x="209" y="36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12"/>
            <p:cNvSpPr/>
            <p:nvPr/>
          </p:nvSpPr>
          <p:spPr bwMode="auto">
            <a:xfrm>
              <a:off x="6094413" y="4327526"/>
              <a:ext cx="787400" cy="134938"/>
            </a:xfrm>
            <a:custGeom>
              <a:avLst/>
              <a:gdLst>
                <a:gd name="T0" fmla="*/ 0 w 209"/>
                <a:gd name="T1" fmla="*/ 36 h 36"/>
                <a:gd name="T2" fmla="*/ 192 w 209"/>
                <a:gd name="T3" fmla="*/ 36 h 36"/>
                <a:gd name="T4" fmla="*/ 209 w 209"/>
                <a:gd name="T5" fmla="*/ 0 h 36"/>
                <a:gd name="T6" fmla="*/ 0 w 209"/>
                <a:gd name="T7" fmla="*/ 0 h 36"/>
                <a:gd name="T8" fmla="*/ 0 w 209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6">
                  <a:moveTo>
                    <a:pt x="0" y="36"/>
                  </a:moveTo>
                  <a:cubicBezTo>
                    <a:pt x="192" y="36"/>
                    <a:pt x="192" y="36"/>
                    <a:pt x="192" y="36"/>
                  </a:cubicBezTo>
                  <a:cubicBezTo>
                    <a:pt x="198" y="24"/>
                    <a:pt x="203" y="12"/>
                    <a:pt x="20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D09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13"/>
            <p:cNvSpPr/>
            <p:nvPr/>
          </p:nvSpPr>
          <p:spPr bwMode="auto">
            <a:xfrm>
              <a:off x="5872163" y="4967288"/>
              <a:ext cx="469900" cy="692150"/>
            </a:xfrm>
            <a:custGeom>
              <a:avLst/>
              <a:gdLst>
                <a:gd name="T0" fmla="*/ 149 w 296"/>
                <a:gd name="T1" fmla="*/ 0 h 436"/>
                <a:gd name="T2" fmla="*/ 296 w 296"/>
                <a:gd name="T3" fmla="*/ 436 h 436"/>
                <a:gd name="T4" fmla="*/ 0 w 296"/>
                <a:gd name="T5" fmla="*/ 436 h 436"/>
                <a:gd name="T6" fmla="*/ 149 w 296"/>
                <a:gd name="T7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436">
                  <a:moveTo>
                    <a:pt x="149" y="0"/>
                  </a:moveTo>
                  <a:lnTo>
                    <a:pt x="296" y="436"/>
                  </a:lnTo>
                  <a:lnTo>
                    <a:pt x="0" y="43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10633075" y="2403774"/>
            <a:ext cx="683511" cy="1196676"/>
            <a:chOff x="4819651" y="1198563"/>
            <a:chExt cx="2547937" cy="4460875"/>
          </a:xfrm>
        </p:grpSpPr>
        <p:sp>
          <p:nvSpPr>
            <p:cNvPr id="138" name="Freeform 73"/>
            <p:cNvSpPr/>
            <p:nvPr/>
          </p:nvSpPr>
          <p:spPr bwMode="auto">
            <a:xfrm>
              <a:off x="4819651" y="3929063"/>
              <a:ext cx="776288" cy="1601788"/>
            </a:xfrm>
            <a:custGeom>
              <a:avLst/>
              <a:gdLst>
                <a:gd name="T0" fmla="*/ 205 w 206"/>
                <a:gd name="T1" fmla="*/ 262 h 426"/>
                <a:gd name="T2" fmla="*/ 78 w 206"/>
                <a:gd name="T3" fmla="*/ 0 h 426"/>
                <a:gd name="T4" fmla="*/ 9 w 206"/>
                <a:gd name="T5" fmla="*/ 120 h 426"/>
                <a:gd name="T6" fmla="*/ 140 w 206"/>
                <a:gd name="T7" fmla="*/ 426 h 426"/>
                <a:gd name="T8" fmla="*/ 140 w 206"/>
                <a:gd name="T9" fmla="*/ 426 h 426"/>
                <a:gd name="T10" fmla="*/ 206 w 206"/>
                <a:gd name="T11" fmla="*/ 262 h 426"/>
                <a:gd name="T12" fmla="*/ 205 w 206"/>
                <a:gd name="T13" fmla="*/ 26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426">
                  <a:moveTo>
                    <a:pt x="205" y="262"/>
                  </a:moveTo>
                  <a:cubicBezTo>
                    <a:pt x="144" y="169"/>
                    <a:pt x="104" y="82"/>
                    <a:pt x="78" y="0"/>
                  </a:cubicBezTo>
                  <a:cubicBezTo>
                    <a:pt x="31" y="18"/>
                    <a:pt x="0" y="68"/>
                    <a:pt x="9" y="120"/>
                  </a:cubicBezTo>
                  <a:cubicBezTo>
                    <a:pt x="140" y="426"/>
                    <a:pt x="140" y="426"/>
                    <a:pt x="140" y="426"/>
                  </a:cubicBezTo>
                  <a:cubicBezTo>
                    <a:pt x="140" y="426"/>
                    <a:pt x="140" y="426"/>
                    <a:pt x="140" y="426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206" y="262"/>
                    <a:pt x="205" y="262"/>
                    <a:pt x="205" y="2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74"/>
            <p:cNvSpPr/>
            <p:nvPr/>
          </p:nvSpPr>
          <p:spPr bwMode="auto">
            <a:xfrm>
              <a:off x="6596063" y="3929063"/>
              <a:ext cx="771525" cy="1601788"/>
            </a:xfrm>
            <a:custGeom>
              <a:avLst/>
              <a:gdLst>
                <a:gd name="T0" fmla="*/ 1 w 205"/>
                <a:gd name="T1" fmla="*/ 262 h 426"/>
                <a:gd name="T2" fmla="*/ 128 w 205"/>
                <a:gd name="T3" fmla="*/ 0 h 426"/>
                <a:gd name="T4" fmla="*/ 197 w 205"/>
                <a:gd name="T5" fmla="*/ 120 h 426"/>
                <a:gd name="T6" fmla="*/ 66 w 205"/>
                <a:gd name="T7" fmla="*/ 426 h 426"/>
                <a:gd name="T8" fmla="*/ 66 w 205"/>
                <a:gd name="T9" fmla="*/ 426 h 426"/>
                <a:gd name="T10" fmla="*/ 0 w 205"/>
                <a:gd name="T11" fmla="*/ 262 h 426"/>
                <a:gd name="T12" fmla="*/ 1 w 205"/>
                <a:gd name="T13" fmla="*/ 26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426">
                  <a:moveTo>
                    <a:pt x="1" y="262"/>
                  </a:moveTo>
                  <a:cubicBezTo>
                    <a:pt x="61" y="169"/>
                    <a:pt x="102" y="82"/>
                    <a:pt x="128" y="0"/>
                  </a:cubicBezTo>
                  <a:cubicBezTo>
                    <a:pt x="175" y="18"/>
                    <a:pt x="205" y="68"/>
                    <a:pt x="197" y="120"/>
                  </a:cubicBezTo>
                  <a:cubicBezTo>
                    <a:pt x="66" y="426"/>
                    <a:pt x="66" y="426"/>
                    <a:pt x="66" y="426"/>
                  </a:cubicBezTo>
                  <a:cubicBezTo>
                    <a:pt x="66" y="426"/>
                    <a:pt x="66" y="426"/>
                    <a:pt x="66" y="426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62"/>
                    <a:pt x="1" y="262"/>
                    <a:pt x="1" y="2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75"/>
            <p:cNvSpPr/>
            <p:nvPr/>
          </p:nvSpPr>
          <p:spPr bwMode="auto">
            <a:xfrm>
              <a:off x="5230813" y="1198563"/>
              <a:ext cx="866775" cy="1335088"/>
            </a:xfrm>
            <a:custGeom>
              <a:avLst/>
              <a:gdLst>
                <a:gd name="T0" fmla="*/ 0 w 230"/>
                <a:gd name="T1" fmla="*/ 254 h 355"/>
                <a:gd name="T2" fmla="*/ 229 w 230"/>
                <a:gd name="T3" fmla="*/ 355 h 355"/>
                <a:gd name="T4" fmla="*/ 230 w 230"/>
                <a:gd name="T5" fmla="*/ 355 h 355"/>
                <a:gd name="T6" fmla="*/ 230 w 230"/>
                <a:gd name="T7" fmla="*/ 0 h 355"/>
                <a:gd name="T8" fmla="*/ 230 w 230"/>
                <a:gd name="T9" fmla="*/ 0 h 355"/>
                <a:gd name="T10" fmla="*/ 0 w 230"/>
                <a:gd name="T11" fmla="*/ 25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355">
                  <a:moveTo>
                    <a:pt x="0" y="254"/>
                  </a:moveTo>
                  <a:cubicBezTo>
                    <a:pt x="57" y="316"/>
                    <a:pt x="138" y="355"/>
                    <a:pt x="229" y="355"/>
                  </a:cubicBezTo>
                  <a:cubicBezTo>
                    <a:pt x="230" y="355"/>
                    <a:pt x="230" y="355"/>
                    <a:pt x="230" y="355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173" y="22"/>
                    <a:pt x="65" y="110"/>
                    <a:pt x="0" y="254"/>
                  </a:cubicBezTo>
                  <a:close/>
                </a:path>
              </a:pathLst>
            </a:custGeom>
            <a:solidFill>
              <a:srgbClr val="2F82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76"/>
            <p:cNvSpPr/>
            <p:nvPr/>
          </p:nvSpPr>
          <p:spPr bwMode="auto">
            <a:xfrm>
              <a:off x="6011863" y="1228726"/>
              <a:ext cx="17463" cy="12700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  <a:gd name="T4" fmla="*/ 0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1" y="2"/>
                    <a:pt x="3" y="1"/>
                    <a:pt x="5" y="0"/>
                  </a:cubicBezTo>
                  <a:cubicBezTo>
                    <a:pt x="3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77"/>
            <p:cNvSpPr/>
            <p:nvPr/>
          </p:nvSpPr>
          <p:spPr bwMode="auto">
            <a:xfrm>
              <a:off x="6034088" y="1217613"/>
              <a:ext cx="19050" cy="11113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  <a:gd name="T4" fmla="*/ 0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2" y="2"/>
                    <a:pt x="3" y="1"/>
                    <a:pt x="5" y="0"/>
                  </a:cubicBezTo>
                  <a:cubicBezTo>
                    <a:pt x="3" y="1"/>
                    <a:pt x="2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78"/>
            <p:cNvSpPr/>
            <p:nvPr/>
          </p:nvSpPr>
          <p:spPr bwMode="auto">
            <a:xfrm>
              <a:off x="5984876" y="1244601"/>
              <a:ext cx="22225" cy="11113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0 h 3"/>
                <a:gd name="T4" fmla="*/ 0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79"/>
            <p:cNvSpPr/>
            <p:nvPr/>
          </p:nvSpPr>
          <p:spPr bwMode="auto">
            <a:xfrm>
              <a:off x="5957888" y="1255713"/>
              <a:ext cx="26988" cy="14288"/>
            </a:xfrm>
            <a:custGeom>
              <a:avLst/>
              <a:gdLst>
                <a:gd name="T0" fmla="*/ 0 w 7"/>
                <a:gd name="T1" fmla="*/ 4 h 4"/>
                <a:gd name="T2" fmla="*/ 7 w 7"/>
                <a:gd name="T3" fmla="*/ 0 h 4"/>
                <a:gd name="T4" fmla="*/ 0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4"/>
                  </a:moveTo>
                  <a:cubicBezTo>
                    <a:pt x="2" y="3"/>
                    <a:pt x="4" y="2"/>
                    <a:pt x="7" y="0"/>
                  </a:cubicBezTo>
                  <a:cubicBezTo>
                    <a:pt x="4" y="2"/>
                    <a:pt x="2" y="3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80"/>
            <p:cNvSpPr/>
            <p:nvPr/>
          </p:nvSpPr>
          <p:spPr bwMode="auto">
            <a:xfrm>
              <a:off x="5935663" y="1270001"/>
              <a:ext cx="22225" cy="19050"/>
            </a:xfrm>
            <a:custGeom>
              <a:avLst/>
              <a:gdLst>
                <a:gd name="T0" fmla="*/ 0 w 6"/>
                <a:gd name="T1" fmla="*/ 5 h 5"/>
                <a:gd name="T2" fmla="*/ 6 w 6"/>
                <a:gd name="T3" fmla="*/ 0 h 5"/>
                <a:gd name="T4" fmla="*/ 0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2" y="3"/>
                    <a:pt x="4" y="2"/>
                    <a:pt x="6" y="0"/>
                  </a:cubicBezTo>
                  <a:cubicBezTo>
                    <a:pt x="4" y="2"/>
                    <a:pt x="2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81"/>
            <p:cNvSpPr/>
            <p:nvPr/>
          </p:nvSpPr>
          <p:spPr bwMode="auto">
            <a:xfrm>
              <a:off x="5554663" y="1477963"/>
              <a:ext cx="150813" cy="157163"/>
            </a:xfrm>
            <a:custGeom>
              <a:avLst/>
              <a:gdLst>
                <a:gd name="T0" fmla="*/ 40 w 40"/>
                <a:gd name="T1" fmla="*/ 0 h 42"/>
                <a:gd name="T2" fmla="*/ 0 w 40"/>
                <a:gd name="T3" fmla="*/ 42 h 42"/>
                <a:gd name="T4" fmla="*/ 40 w 40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40" y="0"/>
                  </a:moveTo>
                  <a:cubicBezTo>
                    <a:pt x="27" y="12"/>
                    <a:pt x="14" y="27"/>
                    <a:pt x="0" y="42"/>
                  </a:cubicBezTo>
                  <a:cubicBezTo>
                    <a:pt x="14" y="27"/>
                    <a:pt x="27" y="12"/>
                    <a:pt x="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82"/>
            <p:cNvSpPr/>
            <p:nvPr/>
          </p:nvSpPr>
          <p:spPr bwMode="auto">
            <a:xfrm>
              <a:off x="6078538" y="1198563"/>
              <a:ext cx="19050" cy="7938"/>
            </a:xfrm>
            <a:custGeom>
              <a:avLst/>
              <a:gdLst>
                <a:gd name="T0" fmla="*/ 0 w 5"/>
                <a:gd name="T1" fmla="*/ 2 h 2"/>
                <a:gd name="T2" fmla="*/ 5 w 5"/>
                <a:gd name="T3" fmla="*/ 0 h 2"/>
                <a:gd name="T4" fmla="*/ 0 w 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1" y="1"/>
                    <a:pt x="3" y="1"/>
                    <a:pt x="5" y="0"/>
                  </a:cubicBezTo>
                  <a:cubicBezTo>
                    <a:pt x="3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83"/>
            <p:cNvSpPr/>
            <p:nvPr/>
          </p:nvSpPr>
          <p:spPr bwMode="auto">
            <a:xfrm>
              <a:off x="6056313" y="1206501"/>
              <a:ext cx="19050" cy="11113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  <a:gd name="T4" fmla="*/ 0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2" y="2"/>
                    <a:pt x="3" y="1"/>
                    <a:pt x="5" y="0"/>
                  </a:cubicBezTo>
                  <a:cubicBezTo>
                    <a:pt x="3" y="1"/>
                    <a:pt x="2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84"/>
            <p:cNvSpPr/>
            <p:nvPr/>
          </p:nvSpPr>
          <p:spPr bwMode="auto">
            <a:xfrm>
              <a:off x="5705476" y="1447801"/>
              <a:ext cx="30163" cy="25400"/>
            </a:xfrm>
            <a:custGeom>
              <a:avLst/>
              <a:gdLst>
                <a:gd name="T0" fmla="*/ 0 w 8"/>
                <a:gd name="T1" fmla="*/ 7 h 7"/>
                <a:gd name="T2" fmla="*/ 8 w 8"/>
                <a:gd name="T3" fmla="*/ 0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3" y="5"/>
                    <a:pt x="5" y="2"/>
                    <a:pt x="8" y="0"/>
                  </a:cubicBezTo>
                  <a:cubicBezTo>
                    <a:pt x="5" y="2"/>
                    <a:pt x="3" y="5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85"/>
            <p:cNvSpPr/>
            <p:nvPr/>
          </p:nvSpPr>
          <p:spPr bwMode="auto">
            <a:xfrm>
              <a:off x="5230813" y="2105026"/>
              <a:ext cx="22225" cy="49213"/>
            </a:xfrm>
            <a:custGeom>
              <a:avLst/>
              <a:gdLst>
                <a:gd name="T0" fmla="*/ 0 w 6"/>
                <a:gd name="T1" fmla="*/ 13 h 13"/>
                <a:gd name="T2" fmla="*/ 6 w 6"/>
                <a:gd name="T3" fmla="*/ 0 h 13"/>
                <a:gd name="T4" fmla="*/ 0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0" y="13"/>
                  </a:moveTo>
                  <a:cubicBezTo>
                    <a:pt x="2" y="8"/>
                    <a:pt x="4" y="4"/>
                    <a:pt x="6" y="0"/>
                  </a:cubicBezTo>
                  <a:cubicBezTo>
                    <a:pt x="4" y="4"/>
                    <a:pt x="2" y="8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86"/>
            <p:cNvSpPr/>
            <p:nvPr/>
          </p:nvSpPr>
          <p:spPr bwMode="auto">
            <a:xfrm>
              <a:off x="5908676" y="1289051"/>
              <a:ext cx="23813" cy="15875"/>
            </a:xfrm>
            <a:custGeom>
              <a:avLst/>
              <a:gdLst>
                <a:gd name="T0" fmla="*/ 0 w 6"/>
                <a:gd name="T1" fmla="*/ 4 h 4"/>
                <a:gd name="T2" fmla="*/ 6 w 6"/>
                <a:gd name="T3" fmla="*/ 0 h 4"/>
                <a:gd name="T4" fmla="*/ 0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cubicBezTo>
                    <a:pt x="2" y="3"/>
                    <a:pt x="4" y="1"/>
                    <a:pt x="6" y="0"/>
                  </a:cubicBezTo>
                  <a:cubicBezTo>
                    <a:pt x="4" y="1"/>
                    <a:pt x="2" y="3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87"/>
            <p:cNvSpPr/>
            <p:nvPr/>
          </p:nvSpPr>
          <p:spPr bwMode="auto">
            <a:xfrm>
              <a:off x="4865688" y="2154238"/>
              <a:ext cx="1231900" cy="2744788"/>
            </a:xfrm>
            <a:custGeom>
              <a:avLst/>
              <a:gdLst>
                <a:gd name="T0" fmla="*/ 97 w 327"/>
                <a:gd name="T1" fmla="*/ 0 h 730"/>
                <a:gd name="T2" fmla="*/ 203 w 327"/>
                <a:gd name="T3" fmla="*/ 730 h 730"/>
                <a:gd name="T4" fmla="*/ 213 w 327"/>
                <a:gd name="T5" fmla="*/ 730 h 730"/>
                <a:gd name="T6" fmla="*/ 327 w 327"/>
                <a:gd name="T7" fmla="*/ 730 h 730"/>
                <a:gd name="T8" fmla="*/ 327 w 327"/>
                <a:gd name="T9" fmla="*/ 101 h 730"/>
                <a:gd name="T10" fmla="*/ 326 w 327"/>
                <a:gd name="T11" fmla="*/ 101 h 730"/>
                <a:gd name="T12" fmla="*/ 97 w 327"/>
                <a:gd name="T13" fmla="*/ 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7" h="730">
                  <a:moveTo>
                    <a:pt x="97" y="0"/>
                  </a:moveTo>
                  <a:cubicBezTo>
                    <a:pt x="18" y="171"/>
                    <a:pt x="0" y="421"/>
                    <a:pt x="203" y="730"/>
                  </a:cubicBezTo>
                  <a:cubicBezTo>
                    <a:pt x="206" y="730"/>
                    <a:pt x="209" y="730"/>
                    <a:pt x="213" y="730"/>
                  </a:cubicBezTo>
                  <a:cubicBezTo>
                    <a:pt x="238" y="730"/>
                    <a:pt x="275" y="730"/>
                    <a:pt x="327" y="730"/>
                  </a:cubicBezTo>
                  <a:cubicBezTo>
                    <a:pt x="327" y="101"/>
                    <a:pt x="327" y="101"/>
                    <a:pt x="327" y="101"/>
                  </a:cubicBezTo>
                  <a:cubicBezTo>
                    <a:pt x="327" y="101"/>
                    <a:pt x="327" y="101"/>
                    <a:pt x="326" y="101"/>
                  </a:cubicBezTo>
                  <a:cubicBezTo>
                    <a:pt x="235" y="101"/>
                    <a:pt x="154" y="62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88"/>
            <p:cNvSpPr/>
            <p:nvPr/>
          </p:nvSpPr>
          <p:spPr bwMode="auto">
            <a:xfrm>
              <a:off x="5735638" y="1420813"/>
              <a:ext cx="30163" cy="26988"/>
            </a:xfrm>
            <a:custGeom>
              <a:avLst/>
              <a:gdLst>
                <a:gd name="T0" fmla="*/ 0 w 8"/>
                <a:gd name="T1" fmla="*/ 7 h 7"/>
                <a:gd name="T2" fmla="*/ 8 w 8"/>
                <a:gd name="T3" fmla="*/ 0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3" y="4"/>
                    <a:pt x="5" y="2"/>
                    <a:pt x="8" y="0"/>
                  </a:cubicBezTo>
                  <a:cubicBezTo>
                    <a:pt x="5" y="2"/>
                    <a:pt x="3" y="4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89"/>
            <p:cNvSpPr/>
            <p:nvPr/>
          </p:nvSpPr>
          <p:spPr bwMode="auto">
            <a:xfrm>
              <a:off x="5253038" y="1635126"/>
              <a:ext cx="301625" cy="466725"/>
            </a:xfrm>
            <a:custGeom>
              <a:avLst/>
              <a:gdLst>
                <a:gd name="T0" fmla="*/ 0 w 80"/>
                <a:gd name="T1" fmla="*/ 124 h 124"/>
                <a:gd name="T2" fmla="*/ 80 w 80"/>
                <a:gd name="T3" fmla="*/ 0 h 124"/>
                <a:gd name="T4" fmla="*/ 0 w 80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124">
                  <a:moveTo>
                    <a:pt x="0" y="124"/>
                  </a:moveTo>
                  <a:cubicBezTo>
                    <a:pt x="23" y="76"/>
                    <a:pt x="51" y="35"/>
                    <a:pt x="80" y="0"/>
                  </a:cubicBezTo>
                  <a:cubicBezTo>
                    <a:pt x="51" y="35"/>
                    <a:pt x="23" y="76"/>
                    <a:pt x="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90"/>
            <p:cNvSpPr/>
            <p:nvPr/>
          </p:nvSpPr>
          <p:spPr bwMode="auto">
            <a:xfrm>
              <a:off x="5878513" y="1308101"/>
              <a:ext cx="26988" cy="19050"/>
            </a:xfrm>
            <a:custGeom>
              <a:avLst/>
              <a:gdLst>
                <a:gd name="T0" fmla="*/ 0 w 7"/>
                <a:gd name="T1" fmla="*/ 5 h 5"/>
                <a:gd name="T2" fmla="*/ 7 w 7"/>
                <a:gd name="T3" fmla="*/ 0 h 5"/>
                <a:gd name="T4" fmla="*/ 0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cubicBezTo>
                    <a:pt x="2" y="3"/>
                    <a:pt x="5" y="2"/>
                    <a:pt x="7" y="0"/>
                  </a:cubicBezTo>
                  <a:cubicBezTo>
                    <a:pt x="5" y="1"/>
                    <a:pt x="2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91"/>
            <p:cNvSpPr/>
            <p:nvPr/>
          </p:nvSpPr>
          <p:spPr bwMode="auto">
            <a:xfrm>
              <a:off x="5853113" y="1327151"/>
              <a:ext cx="25400" cy="22225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0 h 6"/>
                <a:gd name="T4" fmla="*/ 0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2" y="4"/>
                    <a:pt x="4" y="2"/>
                    <a:pt x="7" y="0"/>
                  </a:cubicBezTo>
                  <a:cubicBezTo>
                    <a:pt x="4" y="2"/>
                    <a:pt x="2" y="4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92"/>
            <p:cNvSpPr/>
            <p:nvPr/>
          </p:nvSpPr>
          <p:spPr bwMode="auto">
            <a:xfrm>
              <a:off x="5765801" y="1349376"/>
              <a:ext cx="82550" cy="71438"/>
            </a:xfrm>
            <a:custGeom>
              <a:avLst/>
              <a:gdLst>
                <a:gd name="T0" fmla="*/ 0 w 22"/>
                <a:gd name="T1" fmla="*/ 19 h 19"/>
                <a:gd name="T2" fmla="*/ 22 w 22"/>
                <a:gd name="T3" fmla="*/ 0 h 19"/>
                <a:gd name="T4" fmla="*/ 0 w 2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9">
                  <a:moveTo>
                    <a:pt x="0" y="19"/>
                  </a:moveTo>
                  <a:cubicBezTo>
                    <a:pt x="7" y="12"/>
                    <a:pt x="15" y="6"/>
                    <a:pt x="22" y="0"/>
                  </a:cubicBezTo>
                  <a:cubicBezTo>
                    <a:pt x="15" y="6"/>
                    <a:pt x="7" y="12"/>
                    <a:pt x="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93"/>
            <p:cNvSpPr/>
            <p:nvPr/>
          </p:nvSpPr>
          <p:spPr bwMode="auto">
            <a:xfrm>
              <a:off x="6094413" y="1198563"/>
              <a:ext cx="866775" cy="1335088"/>
            </a:xfrm>
            <a:custGeom>
              <a:avLst/>
              <a:gdLst>
                <a:gd name="T0" fmla="*/ 0 w 230"/>
                <a:gd name="T1" fmla="*/ 355 h 355"/>
                <a:gd name="T2" fmla="*/ 230 w 230"/>
                <a:gd name="T3" fmla="*/ 254 h 355"/>
                <a:gd name="T4" fmla="*/ 0 w 230"/>
                <a:gd name="T5" fmla="*/ 0 h 355"/>
                <a:gd name="T6" fmla="*/ 0 w 230"/>
                <a:gd name="T7" fmla="*/ 0 h 355"/>
                <a:gd name="T8" fmla="*/ 0 w 230"/>
                <a:gd name="T9" fmla="*/ 355 h 355"/>
                <a:gd name="T10" fmla="*/ 0 w 230"/>
                <a:gd name="T11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355">
                  <a:moveTo>
                    <a:pt x="0" y="355"/>
                  </a:moveTo>
                  <a:cubicBezTo>
                    <a:pt x="91" y="355"/>
                    <a:pt x="173" y="316"/>
                    <a:pt x="230" y="254"/>
                  </a:cubicBezTo>
                  <a:cubicBezTo>
                    <a:pt x="165" y="110"/>
                    <a:pt x="57" y="2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55"/>
                    <a:pt x="0" y="355"/>
                    <a:pt x="0" y="355"/>
                  </a:cubicBezTo>
                  <a:close/>
                </a:path>
              </a:pathLst>
            </a:custGeom>
            <a:solidFill>
              <a:srgbClr val="286F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94"/>
            <p:cNvSpPr/>
            <p:nvPr/>
          </p:nvSpPr>
          <p:spPr bwMode="auto">
            <a:xfrm>
              <a:off x="6311901" y="1327151"/>
              <a:ext cx="26988" cy="22225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6 h 6"/>
                <a:gd name="T4" fmla="*/ 0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3" y="2"/>
                    <a:pt x="5" y="4"/>
                    <a:pt x="7" y="6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95"/>
            <p:cNvSpPr/>
            <p:nvPr/>
          </p:nvSpPr>
          <p:spPr bwMode="auto">
            <a:xfrm>
              <a:off x="6426201" y="1420813"/>
              <a:ext cx="30163" cy="26988"/>
            </a:xfrm>
            <a:custGeom>
              <a:avLst/>
              <a:gdLst>
                <a:gd name="T0" fmla="*/ 0 w 8"/>
                <a:gd name="T1" fmla="*/ 0 h 7"/>
                <a:gd name="T2" fmla="*/ 8 w 8"/>
                <a:gd name="T3" fmla="*/ 7 h 7"/>
                <a:gd name="T4" fmla="*/ 0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cubicBezTo>
                    <a:pt x="3" y="2"/>
                    <a:pt x="5" y="4"/>
                    <a:pt x="8" y="7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96"/>
            <p:cNvSpPr/>
            <p:nvPr/>
          </p:nvSpPr>
          <p:spPr bwMode="auto">
            <a:xfrm>
              <a:off x="6456363" y="1447801"/>
              <a:ext cx="30163" cy="25400"/>
            </a:xfrm>
            <a:custGeom>
              <a:avLst/>
              <a:gdLst>
                <a:gd name="T0" fmla="*/ 0 w 8"/>
                <a:gd name="T1" fmla="*/ 0 h 7"/>
                <a:gd name="T2" fmla="*/ 8 w 8"/>
                <a:gd name="T3" fmla="*/ 7 h 7"/>
                <a:gd name="T4" fmla="*/ 0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cubicBezTo>
                    <a:pt x="3" y="2"/>
                    <a:pt x="5" y="5"/>
                    <a:pt x="8" y="7"/>
                  </a:cubicBezTo>
                  <a:cubicBezTo>
                    <a:pt x="5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97"/>
            <p:cNvSpPr/>
            <p:nvPr/>
          </p:nvSpPr>
          <p:spPr bwMode="auto">
            <a:xfrm>
              <a:off x="6342063" y="1349376"/>
              <a:ext cx="84138" cy="71438"/>
            </a:xfrm>
            <a:custGeom>
              <a:avLst/>
              <a:gdLst>
                <a:gd name="T0" fmla="*/ 0 w 22"/>
                <a:gd name="T1" fmla="*/ 0 h 19"/>
                <a:gd name="T2" fmla="*/ 22 w 22"/>
                <a:gd name="T3" fmla="*/ 19 h 19"/>
                <a:gd name="T4" fmla="*/ 0 w 22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9">
                  <a:moveTo>
                    <a:pt x="0" y="0"/>
                  </a:moveTo>
                  <a:cubicBezTo>
                    <a:pt x="7" y="6"/>
                    <a:pt x="14" y="12"/>
                    <a:pt x="22" y="19"/>
                  </a:cubicBezTo>
                  <a:cubicBezTo>
                    <a:pt x="14" y="12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98"/>
            <p:cNvSpPr/>
            <p:nvPr/>
          </p:nvSpPr>
          <p:spPr bwMode="auto">
            <a:xfrm>
              <a:off x="6094413" y="1198563"/>
              <a:ext cx="19050" cy="7938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0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2" y="1"/>
                    <a:pt x="4" y="1"/>
                    <a:pt x="5" y="2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99"/>
            <p:cNvSpPr/>
            <p:nvPr/>
          </p:nvSpPr>
          <p:spPr bwMode="auto">
            <a:xfrm>
              <a:off x="6486526" y="1477963"/>
              <a:ext cx="146050" cy="157163"/>
            </a:xfrm>
            <a:custGeom>
              <a:avLst/>
              <a:gdLst>
                <a:gd name="T0" fmla="*/ 39 w 39"/>
                <a:gd name="T1" fmla="*/ 42 h 42"/>
                <a:gd name="T2" fmla="*/ 0 w 39"/>
                <a:gd name="T3" fmla="*/ 0 h 42"/>
                <a:gd name="T4" fmla="*/ 39 w 39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42">
                  <a:moveTo>
                    <a:pt x="39" y="42"/>
                  </a:moveTo>
                  <a:cubicBezTo>
                    <a:pt x="26" y="27"/>
                    <a:pt x="13" y="12"/>
                    <a:pt x="0" y="0"/>
                  </a:cubicBezTo>
                  <a:cubicBezTo>
                    <a:pt x="13" y="12"/>
                    <a:pt x="26" y="27"/>
                    <a:pt x="39" y="42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00"/>
            <p:cNvSpPr/>
            <p:nvPr/>
          </p:nvSpPr>
          <p:spPr bwMode="auto">
            <a:xfrm>
              <a:off x="6938963" y="2105026"/>
              <a:ext cx="22225" cy="49213"/>
            </a:xfrm>
            <a:custGeom>
              <a:avLst/>
              <a:gdLst>
                <a:gd name="T0" fmla="*/ 0 w 6"/>
                <a:gd name="T1" fmla="*/ 0 h 13"/>
                <a:gd name="T2" fmla="*/ 6 w 6"/>
                <a:gd name="T3" fmla="*/ 13 h 13"/>
                <a:gd name="T4" fmla="*/ 0 w 6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2" y="4"/>
                    <a:pt x="4" y="8"/>
                    <a:pt x="6" y="13"/>
                  </a:cubicBezTo>
                  <a:cubicBezTo>
                    <a:pt x="4" y="8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01"/>
            <p:cNvSpPr/>
            <p:nvPr/>
          </p:nvSpPr>
          <p:spPr bwMode="auto">
            <a:xfrm>
              <a:off x="6637338" y="1635126"/>
              <a:ext cx="301625" cy="466725"/>
            </a:xfrm>
            <a:custGeom>
              <a:avLst/>
              <a:gdLst>
                <a:gd name="T0" fmla="*/ 0 w 80"/>
                <a:gd name="T1" fmla="*/ 0 h 124"/>
                <a:gd name="T2" fmla="*/ 80 w 80"/>
                <a:gd name="T3" fmla="*/ 124 h 124"/>
                <a:gd name="T4" fmla="*/ 0 w 80"/>
                <a:gd name="T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124">
                  <a:moveTo>
                    <a:pt x="0" y="0"/>
                  </a:moveTo>
                  <a:cubicBezTo>
                    <a:pt x="28" y="35"/>
                    <a:pt x="57" y="76"/>
                    <a:pt x="80" y="124"/>
                  </a:cubicBezTo>
                  <a:cubicBezTo>
                    <a:pt x="57" y="76"/>
                    <a:pt x="28" y="35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02"/>
            <p:cNvSpPr/>
            <p:nvPr/>
          </p:nvSpPr>
          <p:spPr bwMode="auto">
            <a:xfrm>
              <a:off x="6286501" y="1308101"/>
              <a:ext cx="25400" cy="19050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5 h 5"/>
                <a:gd name="T4" fmla="*/ 0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2" y="2"/>
                    <a:pt x="4" y="3"/>
                    <a:pt x="7" y="5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03"/>
            <p:cNvSpPr/>
            <p:nvPr/>
          </p:nvSpPr>
          <p:spPr bwMode="auto">
            <a:xfrm>
              <a:off x="6116638" y="1206501"/>
              <a:ext cx="19050" cy="11113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1" y="1"/>
                    <a:pt x="3" y="2"/>
                    <a:pt x="5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04"/>
            <p:cNvSpPr/>
            <p:nvPr/>
          </p:nvSpPr>
          <p:spPr bwMode="auto">
            <a:xfrm>
              <a:off x="6162676" y="1228726"/>
              <a:ext cx="17463" cy="12700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3" y="2"/>
                    <a:pt x="5" y="3"/>
                  </a:cubicBezTo>
                  <a:cubicBezTo>
                    <a:pt x="3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05"/>
            <p:cNvSpPr/>
            <p:nvPr/>
          </p:nvSpPr>
          <p:spPr bwMode="auto">
            <a:xfrm>
              <a:off x="6138863" y="1217613"/>
              <a:ext cx="19050" cy="11113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1" y="1"/>
                    <a:pt x="3" y="2"/>
                    <a:pt x="5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06"/>
            <p:cNvSpPr/>
            <p:nvPr/>
          </p:nvSpPr>
          <p:spPr bwMode="auto">
            <a:xfrm>
              <a:off x="6094413" y="2154238"/>
              <a:ext cx="1231900" cy="2744788"/>
            </a:xfrm>
            <a:custGeom>
              <a:avLst/>
              <a:gdLst>
                <a:gd name="T0" fmla="*/ 230 w 327"/>
                <a:gd name="T1" fmla="*/ 0 h 730"/>
                <a:gd name="T2" fmla="*/ 0 w 327"/>
                <a:gd name="T3" fmla="*/ 101 h 730"/>
                <a:gd name="T4" fmla="*/ 0 w 327"/>
                <a:gd name="T5" fmla="*/ 101 h 730"/>
                <a:gd name="T6" fmla="*/ 0 w 327"/>
                <a:gd name="T7" fmla="*/ 730 h 730"/>
                <a:gd name="T8" fmla="*/ 114 w 327"/>
                <a:gd name="T9" fmla="*/ 730 h 730"/>
                <a:gd name="T10" fmla="*/ 124 w 327"/>
                <a:gd name="T11" fmla="*/ 730 h 730"/>
                <a:gd name="T12" fmla="*/ 230 w 327"/>
                <a:gd name="T13" fmla="*/ 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7" h="730">
                  <a:moveTo>
                    <a:pt x="230" y="0"/>
                  </a:moveTo>
                  <a:cubicBezTo>
                    <a:pt x="173" y="62"/>
                    <a:pt x="91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52" y="730"/>
                    <a:pt x="89" y="730"/>
                    <a:pt x="114" y="730"/>
                  </a:cubicBezTo>
                  <a:cubicBezTo>
                    <a:pt x="118" y="730"/>
                    <a:pt x="121" y="730"/>
                    <a:pt x="124" y="730"/>
                  </a:cubicBezTo>
                  <a:cubicBezTo>
                    <a:pt x="327" y="421"/>
                    <a:pt x="309" y="171"/>
                    <a:pt x="23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07"/>
            <p:cNvSpPr/>
            <p:nvPr/>
          </p:nvSpPr>
          <p:spPr bwMode="auto">
            <a:xfrm>
              <a:off x="6234113" y="1270001"/>
              <a:ext cx="22225" cy="19050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  <a:gd name="T4" fmla="*/ 0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2" y="2"/>
                    <a:pt x="4" y="3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08"/>
            <p:cNvSpPr/>
            <p:nvPr/>
          </p:nvSpPr>
          <p:spPr bwMode="auto">
            <a:xfrm>
              <a:off x="6184901" y="1244601"/>
              <a:ext cx="22225" cy="11113"/>
            </a:xfrm>
            <a:custGeom>
              <a:avLst/>
              <a:gdLst>
                <a:gd name="T0" fmla="*/ 0 w 6"/>
                <a:gd name="T1" fmla="*/ 0 h 3"/>
                <a:gd name="T2" fmla="*/ 6 w 6"/>
                <a:gd name="T3" fmla="*/ 3 h 3"/>
                <a:gd name="T4" fmla="*/ 0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09"/>
            <p:cNvSpPr/>
            <p:nvPr/>
          </p:nvSpPr>
          <p:spPr bwMode="auto">
            <a:xfrm>
              <a:off x="6259513" y="1289051"/>
              <a:ext cx="22225" cy="15875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4 h 4"/>
                <a:gd name="T4" fmla="*/ 0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1"/>
                    <a:pt x="4" y="3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10"/>
            <p:cNvSpPr/>
            <p:nvPr/>
          </p:nvSpPr>
          <p:spPr bwMode="auto">
            <a:xfrm>
              <a:off x="6207126" y="1255713"/>
              <a:ext cx="26988" cy="14288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4 h 4"/>
                <a:gd name="T4" fmla="*/ 0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2"/>
                    <a:pt x="5" y="3"/>
                    <a:pt x="7" y="4"/>
                  </a:cubicBezTo>
                  <a:cubicBezTo>
                    <a:pt x="5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C0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11"/>
            <p:cNvSpPr/>
            <p:nvPr/>
          </p:nvSpPr>
          <p:spPr bwMode="auto">
            <a:xfrm>
              <a:off x="5310188" y="4327526"/>
              <a:ext cx="787400" cy="134938"/>
            </a:xfrm>
            <a:custGeom>
              <a:avLst/>
              <a:gdLst>
                <a:gd name="T0" fmla="*/ 209 w 209"/>
                <a:gd name="T1" fmla="*/ 0 h 36"/>
                <a:gd name="T2" fmla="*/ 0 w 209"/>
                <a:gd name="T3" fmla="*/ 0 h 36"/>
                <a:gd name="T4" fmla="*/ 17 w 209"/>
                <a:gd name="T5" fmla="*/ 36 h 36"/>
                <a:gd name="T6" fmla="*/ 209 w 209"/>
                <a:gd name="T7" fmla="*/ 36 h 36"/>
                <a:gd name="T8" fmla="*/ 209 w 209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6">
                  <a:moveTo>
                    <a:pt x="20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2"/>
                    <a:pt x="11" y="24"/>
                    <a:pt x="17" y="36"/>
                  </a:cubicBezTo>
                  <a:cubicBezTo>
                    <a:pt x="209" y="36"/>
                    <a:pt x="209" y="36"/>
                    <a:pt x="209" y="36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12"/>
            <p:cNvSpPr/>
            <p:nvPr/>
          </p:nvSpPr>
          <p:spPr bwMode="auto">
            <a:xfrm>
              <a:off x="6094413" y="4327526"/>
              <a:ext cx="787400" cy="134938"/>
            </a:xfrm>
            <a:custGeom>
              <a:avLst/>
              <a:gdLst>
                <a:gd name="T0" fmla="*/ 0 w 209"/>
                <a:gd name="T1" fmla="*/ 36 h 36"/>
                <a:gd name="T2" fmla="*/ 192 w 209"/>
                <a:gd name="T3" fmla="*/ 36 h 36"/>
                <a:gd name="T4" fmla="*/ 209 w 209"/>
                <a:gd name="T5" fmla="*/ 0 h 36"/>
                <a:gd name="T6" fmla="*/ 0 w 209"/>
                <a:gd name="T7" fmla="*/ 0 h 36"/>
                <a:gd name="T8" fmla="*/ 0 w 209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6">
                  <a:moveTo>
                    <a:pt x="0" y="36"/>
                  </a:moveTo>
                  <a:cubicBezTo>
                    <a:pt x="192" y="36"/>
                    <a:pt x="192" y="36"/>
                    <a:pt x="192" y="36"/>
                  </a:cubicBezTo>
                  <a:cubicBezTo>
                    <a:pt x="198" y="24"/>
                    <a:pt x="203" y="12"/>
                    <a:pt x="20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D09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13"/>
            <p:cNvSpPr/>
            <p:nvPr/>
          </p:nvSpPr>
          <p:spPr bwMode="auto">
            <a:xfrm>
              <a:off x="5872163" y="4967288"/>
              <a:ext cx="469900" cy="692150"/>
            </a:xfrm>
            <a:custGeom>
              <a:avLst/>
              <a:gdLst>
                <a:gd name="T0" fmla="*/ 149 w 296"/>
                <a:gd name="T1" fmla="*/ 0 h 436"/>
                <a:gd name="T2" fmla="*/ 296 w 296"/>
                <a:gd name="T3" fmla="*/ 436 h 436"/>
                <a:gd name="T4" fmla="*/ 0 w 296"/>
                <a:gd name="T5" fmla="*/ 436 h 436"/>
                <a:gd name="T6" fmla="*/ 149 w 296"/>
                <a:gd name="T7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436">
                  <a:moveTo>
                    <a:pt x="149" y="0"/>
                  </a:moveTo>
                  <a:lnTo>
                    <a:pt x="296" y="436"/>
                  </a:lnTo>
                  <a:lnTo>
                    <a:pt x="0" y="43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9" name="文本框 178"/>
          <p:cNvSpPr txBox="1"/>
          <p:nvPr/>
        </p:nvSpPr>
        <p:spPr>
          <a:xfrm>
            <a:off x="2876550" y="1097280"/>
            <a:ext cx="5458460" cy="476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  <a:sym typeface="+mn-ea"/>
              </a:rPr>
              <a:t>AHS-12矿用本安型控制按钮技术参数</a:t>
            </a:r>
            <a:endParaRPr lang="en-US" altLang="zh-CN" sz="2400" dirty="0" smtClean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  <a:p>
            <a:r>
              <a:rPr lang="en-US" altLang="zh-CN" sz="32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 </a:t>
            </a:r>
            <a:endParaRPr lang="en-US" altLang="zh-CN" sz="3200" dirty="0" smtClean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  <a:p>
            <a:endParaRPr lang="zh-CN" altLang="en-US" sz="3200" dirty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2876702" y="2235508"/>
            <a:ext cx="317042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型号：AHS-12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动力形式：手动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防爆型式：矿用本质an全型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标志：Exib I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外形尺寸：119mm×80mm×102mm 。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6558715" y="3880158"/>
            <a:ext cx="4366231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重 量：约2.5Kg。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工作电压：DC12V工作电流：≤5mA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本安参数：Ui: DC 12.5V Ii:5mA Ci: 0.2nF Li: 0μH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按钮为常开式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2" name="图片 1" descr="AH矿用本安型按钮箱 (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0035" y="1677035"/>
            <a:ext cx="2254885" cy="2254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4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1" grpId="0"/>
      <p:bldP spid="1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0" y="1"/>
            <a:ext cx="3600450" cy="6858000"/>
          </a:xfrm>
          <a:custGeom>
            <a:avLst/>
            <a:gdLst>
              <a:gd name="connsiteX0" fmla="*/ 0 w 3600450"/>
              <a:gd name="connsiteY0" fmla="*/ 0 h 6858000"/>
              <a:gd name="connsiteX1" fmla="*/ 937991 w 3600450"/>
              <a:gd name="connsiteY1" fmla="*/ 0 h 6858000"/>
              <a:gd name="connsiteX2" fmla="*/ 951361 w 3600450"/>
              <a:gd name="connsiteY2" fmla="*/ 132616 h 6858000"/>
              <a:gd name="connsiteX3" fmla="*/ 1700213 w 3600450"/>
              <a:gd name="connsiteY3" fmla="*/ 742948 h 6858000"/>
              <a:gd name="connsiteX4" fmla="*/ 3600450 w 3600450"/>
              <a:gd name="connsiteY4" fmla="*/ 742949 h 6858000"/>
              <a:gd name="connsiteX5" fmla="*/ 3600450 w 3600450"/>
              <a:gd name="connsiteY5" fmla="*/ 2271713 h 6858000"/>
              <a:gd name="connsiteX6" fmla="*/ 2564607 w 3600450"/>
              <a:gd name="connsiteY6" fmla="*/ 2271713 h 6858000"/>
              <a:gd name="connsiteX7" fmla="*/ 1815755 w 3600450"/>
              <a:gd name="connsiteY7" fmla="*/ 2882045 h 6858000"/>
              <a:gd name="connsiteX8" fmla="*/ 1800225 w 3600450"/>
              <a:gd name="connsiteY8" fmla="*/ 3036095 h 6858000"/>
              <a:gd name="connsiteX9" fmla="*/ 1815755 w 3600450"/>
              <a:gd name="connsiteY9" fmla="*/ 3190144 h 6858000"/>
              <a:gd name="connsiteX10" fmla="*/ 2564607 w 3600450"/>
              <a:gd name="connsiteY10" fmla="*/ 3800476 h 6858000"/>
              <a:gd name="connsiteX11" fmla="*/ 3600450 w 3600450"/>
              <a:gd name="connsiteY11" fmla="*/ 3800477 h 6858000"/>
              <a:gd name="connsiteX12" fmla="*/ 3600450 w 3600450"/>
              <a:gd name="connsiteY12" fmla="*/ 5329235 h 6858000"/>
              <a:gd name="connsiteX13" fmla="*/ 1478758 w 3600450"/>
              <a:gd name="connsiteY13" fmla="*/ 5329235 h 6858000"/>
              <a:gd name="connsiteX14" fmla="*/ 729906 w 3600450"/>
              <a:gd name="connsiteY14" fmla="*/ 5939567 h 6858000"/>
              <a:gd name="connsiteX15" fmla="*/ 714376 w 3600450"/>
              <a:gd name="connsiteY15" fmla="*/ 6093617 h 6858000"/>
              <a:gd name="connsiteX16" fmla="*/ 729906 w 3600450"/>
              <a:gd name="connsiteY16" fmla="*/ 6247666 h 6858000"/>
              <a:gd name="connsiteX17" fmla="*/ 1478758 w 3600450"/>
              <a:gd name="connsiteY17" fmla="*/ 6857998 h 6858000"/>
              <a:gd name="connsiteX18" fmla="*/ 3600450 w 3600450"/>
              <a:gd name="connsiteY18" fmla="*/ 6857999 h 6858000"/>
              <a:gd name="connsiteX19" fmla="*/ 3600450 w 3600450"/>
              <a:gd name="connsiteY19" fmla="*/ 6858000 h 6858000"/>
              <a:gd name="connsiteX20" fmla="*/ 0 w 3600450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00450" h="6858000">
                <a:moveTo>
                  <a:pt x="0" y="0"/>
                </a:moveTo>
                <a:lnTo>
                  <a:pt x="937991" y="0"/>
                </a:lnTo>
                <a:lnTo>
                  <a:pt x="951361" y="132616"/>
                </a:lnTo>
                <a:cubicBezTo>
                  <a:pt x="1022636" y="480932"/>
                  <a:pt x="1330826" y="742948"/>
                  <a:pt x="1700213" y="742948"/>
                </a:cubicBezTo>
                <a:lnTo>
                  <a:pt x="3600450" y="742949"/>
                </a:lnTo>
                <a:lnTo>
                  <a:pt x="3600450" y="2271713"/>
                </a:lnTo>
                <a:lnTo>
                  <a:pt x="2564607" y="2271713"/>
                </a:lnTo>
                <a:cubicBezTo>
                  <a:pt x="2195220" y="2271713"/>
                  <a:pt x="1887030" y="2533729"/>
                  <a:pt x="1815755" y="2882045"/>
                </a:cubicBezTo>
                <a:lnTo>
                  <a:pt x="1800225" y="3036095"/>
                </a:lnTo>
                <a:lnTo>
                  <a:pt x="1815755" y="3190144"/>
                </a:lnTo>
                <a:cubicBezTo>
                  <a:pt x="1887030" y="3538460"/>
                  <a:pt x="2195220" y="3800476"/>
                  <a:pt x="2564607" y="3800476"/>
                </a:cubicBezTo>
                <a:lnTo>
                  <a:pt x="3600450" y="3800477"/>
                </a:lnTo>
                <a:lnTo>
                  <a:pt x="3600450" y="5329235"/>
                </a:lnTo>
                <a:lnTo>
                  <a:pt x="1478758" y="5329235"/>
                </a:lnTo>
                <a:cubicBezTo>
                  <a:pt x="1109371" y="5329235"/>
                  <a:pt x="801181" y="5591251"/>
                  <a:pt x="729906" y="5939567"/>
                </a:cubicBezTo>
                <a:lnTo>
                  <a:pt x="714376" y="6093617"/>
                </a:lnTo>
                <a:lnTo>
                  <a:pt x="729906" y="6247666"/>
                </a:lnTo>
                <a:cubicBezTo>
                  <a:pt x="801181" y="6595982"/>
                  <a:pt x="1109371" y="6857998"/>
                  <a:pt x="1478758" y="6857998"/>
                </a:cubicBezTo>
                <a:lnTo>
                  <a:pt x="3600450" y="6857999"/>
                </a:lnTo>
                <a:lnTo>
                  <a:pt x="360045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742951"/>
            <a:ext cx="5672138" cy="1528764"/>
          </a:xfrm>
          <a:custGeom>
            <a:avLst/>
            <a:gdLst>
              <a:gd name="connsiteX0" fmla="*/ 0 w 5672138"/>
              <a:gd name="connsiteY0" fmla="*/ 0 h 1528764"/>
              <a:gd name="connsiteX1" fmla="*/ 4907756 w 5672138"/>
              <a:gd name="connsiteY1" fmla="*/ 0 h 1528764"/>
              <a:gd name="connsiteX2" fmla="*/ 5672138 w 5672138"/>
              <a:gd name="connsiteY2" fmla="*/ 764382 h 1528764"/>
              <a:gd name="connsiteX3" fmla="*/ 5672137 w 5672138"/>
              <a:gd name="connsiteY3" fmla="*/ 764382 h 1528764"/>
              <a:gd name="connsiteX4" fmla="*/ 4907755 w 5672138"/>
              <a:gd name="connsiteY4" fmla="*/ 1528764 h 1528764"/>
              <a:gd name="connsiteX5" fmla="*/ 0 w 5672138"/>
              <a:gd name="connsiteY5" fmla="*/ 1528763 h 152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72138" h="1528764">
                <a:moveTo>
                  <a:pt x="0" y="0"/>
                </a:moveTo>
                <a:lnTo>
                  <a:pt x="4907756" y="0"/>
                </a:lnTo>
                <a:cubicBezTo>
                  <a:pt x="5329913" y="0"/>
                  <a:pt x="5672138" y="342225"/>
                  <a:pt x="5672138" y="764382"/>
                </a:cubicBezTo>
                <a:lnTo>
                  <a:pt x="5672137" y="764382"/>
                </a:lnTo>
                <a:cubicBezTo>
                  <a:pt x="5672137" y="1186539"/>
                  <a:pt x="5329912" y="1528764"/>
                  <a:pt x="4907755" y="1528764"/>
                </a:cubicBezTo>
                <a:lnTo>
                  <a:pt x="0" y="152876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0" y="3800477"/>
            <a:ext cx="4457700" cy="1528764"/>
          </a:xfrm>
          <a:custGeom>
            <a:avLst/>
            <a:gdLst>
              <a:gd name="connsiteX0" fmla="*/ 0 w 4457700"/>
              <a:gd name="connsiteY0" fmla="*/ 0 h 1528764"/>
              <a:gd name="connsiteX1" fmla="*/ 3693318 w 4457700"/>
              <a:gd name="connsiteY1" fmla="*/ 0 h 1528764"/>
              <a:gd name="connsiteX2" fmla="*/ 4457700 w 4457700"/>
              <a:gd name="connsiteY2" fmla="*/ 764382 h 1528764"/>
              <a:gd name="connsiteX3" fmla="*/ 4457699 w 4457700"/>
              <a:gd name="connsiteY3" fmla="*/ 764382 h 1528764"/>
              <a:gd name="connsiteX4" fmla="*/ 3693317 w 4457700"/>
              <a:gd name="connsiteY4" fmla="*/ 1528764 h 1528764"/>
              <a:gd name="connsiteX5" fmla="*/ 0 w 4457700"/>
              <a:gd name="connsiteY5" fmla="*/ 1528764 h 152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7700" h="1528764">
                <a:moveTo>
                  <a:pt x="0" y="0"/>
                </a:moveTo>
                <a:lnTo>
                  <a:pt x="3693318" y="0"/>
                </a:lnTo>
                <a:cubicBezTo>
                  <a:pt x="4115475" y="0"/>
                  <a:pt x="4457700" y="342225"/>
                  <a:pt x="4457700" y="764382"/>
                </a:cubicBezTo>
                <a:lnTo>
                  <a:pt x="4457699" y="764382"/>
                </a:lnTo>
                <a:cubicBezTo>
                  <a:pt x="4457699" y="1186539"/>
                  <a:pt x="4115474" y="1528764"/>
                  <a:pt x="3693317" y="1528764"/>
                </a:cubicBezTo>
                <a:lnTo>
                  <a:pt x="0" y="1528764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72138" y="1103799"/>
            <a:ext cx="964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72455" y="2106295"/>
            <a:ext cx="44399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a)温 度：-10℃～40℃；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b)平均相对湿度：≤95%RH(+25℃)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772150" y="1934796"/>
            <a:ext cx="385762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457700" y="4165965"/>
            <a:ext cx="964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457700" y="5198110"/>
            <a:ext cx="6252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c)大气压力：（80～110）kPa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d)有爆炸性气体混合物、但无破坏绝缘的腐蚀性气体的场所。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557712" y="4996962"/>
            <a:ext cx="385762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987425" y="1341755"/>
            <a:ext cx="4064000" cy="4127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  <a:sym typeface="+mn-ea"/>
              </a:rPr>
              <a:t>AHS-12矿用本安型控制按钮使用环境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  <a:p>
            <a:endParaRPr lang="zh-CN" altLang="en-US"/>
          </a:p>
        </p:txBody>
      </p:sp>
    </p:spTree>
  </p:cSld>
  <p:clrMapOvr>
    <a:masterClrMapping/>
  </p:clrMapOvr>
  <p:transition spd="slow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13" grpId="0"/>
          <p:bldP spid="17" grpId="0"/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13" grpId="0"/>
          <p:bldP spid="17" grpId="0"/>
          <p:bldP spid="1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-1" y="4644570"/>
            <a:ext cx="1364344" cy="2224314"/>
          </a:xfrm>
          <a:custGeom>
            <a:avLst/>
            <a:gdLst>
              <a:gd name="connsiteX0" fmla="*/ 682172 w 1364344"/>
              <a:gd name="connsiteY0" fmla="*/ 0 h 2224314"/>
              <a:gd name="connsiteX1" fmla="*/ 1364344 w 1364344"/>
              <a:gd name="connsiteY1" fmla="*/ 682172 h 2224314"/>
              <a:gd name="connsiteX2" fmla="*/ 1364344 w 1364344"/>
              <a:gd name="connsiteY2" fmla="*/ 2224314 h 2224314"/>
              <a:gd name="connsiteX3" fmla="*/ 0 w 1364344"/>
              <a:gd name="connsiteY3" fmla="*/ 2224314 h 2224314"/>
              <a:gd name="connsiteX4" fmla="*/ 0 w 1364344"/>
              <a:gd name="connsiteY4" fmla="*/ 682172 h 2224314"/>
              <a:gd name="connsiteX5" fmla="*/ 682172 w 1364344"/>
              <a:gd name="connsiteY5" fmla="*/ 0 h 222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4" h="2224314">
                <a:moveTo>
                  <a:pt x="682172" y="0"/>
                </a:moveTo>
                <a:cubicBezTo>
                  <a:pt x="1058925" y="0"/>
                  <a:pt x="1364344" y="305419"/>
                  <a:pt x="1364344" y="682172"/>
                </a:cubicBezTo>
                <a:lnTo>
                  <a:pt x="1364344" y="2224314"/>
                </a:lnTo>
                <a:lnTo>
                  <a:pt x="0" y="2224314"/>
                </a:lnTo>
                <a:lnTo>
                  <a:pt x="0" y="682172"/>
                </a:lnTo>
                <a:cubicBezTo>
                  <a:pt x="0" y="305419"/>
                  <a:pt x="305419" y="0"/>
                  <a:pt x="682172" y="0"/>
                </a:cubicBezTo>
                <a:close/>
              </a:path>
            </a:pathLst>
          </a:cu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364342" y="5126718"/>
            <a:ext cx="1364344" cy="1742167"/>
          </a:xfrm>
          <a:custGeom>
            <a:avLst/>
            <a:gdLst>
              <a:gd name="connsiteX0" fmla="*/ 682172 w 1364344"/>
              <a:gd name="connsiteY0" fmla="*/ 0 h 1742167"/>
              <a:gd name="connsiteX1" fmla="*/ 1364344 w 1364344"/>
              <a:gd name="connsiteY1" fmla="*/ 682172 h 1742167"/>
              <a:gd name="connsiteX2" fmla="*/ 1364344 w 1364344"/>
              <a:gd name="connsiteY2" fmla="*/ 1742167 h 1742167"/>
              <a:gd name="connsiteX3" fmla="*/ 0 w 1364344"/>
              <a:gd name="connsiteY3" fmla="*/ 1742167 h 1742167"/>
              <a:gd name="connsiteX4" fmla="*/ 0 w 1364344"/>
              <a:gd name="connsiteY4" fmla="*/ 682172 h 1742167"/>
              <a:gd name="connsiteX5" fmla="*/ 682172 w 1364344"/>
              <a:gd name="connsiteY5" fmla="*/ 0 h 174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4" h="1742167">
                <a:moveTo>
                  <a:pt x="682172" y="0"/>
                </a:moveTo>
                <a:cubicBezTo>
                  <a:pt x="1058925" y="0"/>
                  <a:pt x="1364344" y="305419"/>
                  <a:pt x="1364344" y="682172"/>
                </a:cubicBezTo>
                <a:lnTo>
                  <a:pt x="1364344" y="1742167"/>
                </a:lnTo>
                <a:lnTo>
                  <a:pt x="0" y="1742167"/>
                </a:lnTo>
                <a:lnTo>
                  <a:pt x="0" y="682172"/>
                </a:lnTo>
                <a:cubicBezTo>
                  <a:pt x="0" y="305419"/>
                  <a:pt x="305419" y="0"/>
                  <a:pt x="68217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2728685" y="5417004"/>
            <a:ext cx="1364344" cy="1451881"/>
          </a:xfrm>
          <a:custGeom>
            <a:avLst/>
            <a:gdLst>
              <a:gd name="connsiteX0" fmla="*/ 682172 w 1364344"/>
              <a:gd name="connsiteY0" fmla="*/ 0 h 1451881"/>
              <a:gd name="connsiteX1" fmla="*/ 1364344 w 1364344"/>
              <a:gd name="connsiteY1" fmla="*/ 682172 h 1451881"/>
              <a:gd name="connsiteX2" fmla="*/ 1364344 w 1364344"/>
              <a:gd name="connsiteY2" fmla="*/ 1451881 h 1451881"/>
              <a:gd name="connsiteX3" fmla="*/ 0 w 1364344"/>
              <a:gd name="connsiteY3" fmla="*/ 1451881 h 1451881"/>
              <a:gd name="connsiteX4" fmla="*/ 0 w 1364344"/>
              <a:gd name="connsiteY4" fmla="*/ 682172 h 1451881"/>
              <a:gd name="connsiteX5" fmla="*/ 682172 w 1364344"/>
              <a:gd name="connsiteY5" fmla="*/ 0 h 14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4" h="1451881">
                <a:moveTo>
                  <a:pt x="682172" y="0"/>
                </a:moveTo>
                <a:cubicBezTo>
                  <a:pt x="1058925" y="0"/>
                  <a:pt x="1364344" y="305419"/>
                  <a:pt x="1364344" y="682172"/>
                </a:cubicBezTo>
                <a:lnTo>
                  <a:pt x="1364344" y="1451881"/>
                </a:lnTo>
                <a:lnTo>
                  <a:pt x="0" y="1451881"/>
                </a:lnTo>
                <a:lnTo>
                  <a:pt x="0" y="682172"/>
                </a:lnTo>
                <a:cubicBezTo>
                  <a:pt x="0" y="305419"/>
                  <a:pt x="305419" y="0"/>
                  <a:pt x="682172" y="0"/>
                </a:cubicBezTo>
                <a:close/>
              </a:path>
            </a:pathLst>
          </a:cu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093029" y="4879974"/>
            <a:ext cx="1364345" cy="1988910"/>
          </a:xfrm>
          <a:custGeom>
            <a:avLst/>
            <a:gdLst>
              <a:gd name="connsiteX0" fmla="*/ 682172 w 1364345"/>
              <a:gd name="connsiteY0" fmla="*/ 0 h 1988910"/>
              <a:gd name="connsiteX1" fmla="*/ 1364345 w 1364345"/>
              <a:gd name="connsiteY1" fmla="*/ 682172 h 1988910"/>
              <a:gd name="connsiteX2" fmla="*/ 1364344 w 1364345"/>
              <a:gd name="connsiteY2" fmla="*/ 1988910 h 1988910"/>
              <a:gd name="connsiteX3" fmla="*/ 0 w 1364345"/>
              <a:gd name="connsiteY3" fmla="*/ 1988910 h 1988910"/>
              <a:gd name="connsiteX4" fmla="*/ 0 w 1364345"/>
              <a:gd name="connsiteY4" fmla="*/ 682172 h 1988910"/>
              <a:gd name="connsiteX5" fmla="*/ 682172 w 1364345"/>
              <a:gd name="connsiteY5" fmla="*/ 0 h 1988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5" h="1988910">
                <a:moveTo>
                  <a:pt x="682172" y="0"/>
                </a:moveTo>
                <a:cubicBezTo>
                  <a:pt x="1058925" y="0"/>
                  <a:pt x="1364345" y="305419"/>
                  <a:pt x="1364345" y="682172"/>
                </a:cubicBezTo>
                <a:lnTo>
                  <a:pt x="1364344" y="1988910"/>
                </a:lnTo>
                <a:lnTo>
                  <a:pt x="0" y="1988910"/>
                </a:lnTo>
                <a:lnTo>
                  <a:pt x="0" y="682172"/>
                </a:lnTo>
                <a:cubicBezTo>
                  <a:pt x="0" y="305419"/>
                  <a:pt x="305419" y="0"/>
                  <a:pt x="682172" y="0"/>
                </a:cubicBezTo>
                <a:close/>
              </a:path>
            </a:pathLst>
          </a:custGeom>
          <a:solidFill>
            <a:srgbClr val="FD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5457373" y="5188402"/>
            <a:ext cx="1364343" cy="1680482"/>
          </a:xfrm>
          <a:custGeom>
            <a:avLst/>
            <a:gdLst>
              <a:gd name="connsiteX0" fmla="*/ 682171 w 1364343"/>
              <a:gd name="connsiteY0" fmla="*/ 0 h 1680482"/>
              <a:gd name="connsiteX1" fmla="*/ 1364343 w 1364343"/>
              <a:gd name="connsiteY1" fmla="*/ 682172 h 1680482"/>
              <a:gd name="connsiteX2" fmla="*/ 1364343 w 1364343"/>
              <a:gd name="connsiteY2" fmla="*/ 1680482 h 1680482"/>
              <a:gd name="connsiteX3" fmla="*/ 0 w 1364343"/>
              <a:gd name="connsiteY3" fmla="*/ 1680482 h 1680482"/>
              <a:gd name="connsiteX4" fmla="*/ 0 w 1364343"/>
              <a:gd name="connsiteY4" fmla="*/ 682172 h 1680482"/>
              <a:gd name="connsiteX5" fmla="*/ 682171 w 1364343"/>
              <a:gd name="connsiteY5" fmla="*/ 0 h 1680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3" h="1680482">
                <a:moveTo>
                  <a:pt x="682171" y="0"/>
                </a:moveTo>
                <a:cubicBezTo>
                  <a:pt x="1058924" y="0"/>
                  <a:pt x="1364343" y="305419"/>
                  <a:pt x="1364343" y="682172"/>
                </a:cubicBezTo>
                <a:lnTo>
                  <a:pt x="1364343" y="1680482"/>
                </a:lnTo>
                <a:lnTo>
                  <a:pt x="0" y="1680482"/>
                </a:lnTo>
                <a:lnTo>
                  <a:pt x="0" y="682172"/>
                </a:lnTo>
                <a:cubicBezTo>
                  <a:pt x="0" y="305419"/>
                  <a:pt x="305418" y="0"/>
                  <a:pt x="682171" y="0"/>
                </a:cubicBezTo>
                <a:close/>
              </a:path>
            </a:pathLst>
          </a:cu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6821714" y="5126718"/>
            <a:ext cx="1364344" cy="1742167"/>
          </a:xfrm>
          <a:custGeom>
            <a:avLst/>
            <a:gdLst>
              <a:gd name="connsiteX0" fmla="*/ 682172 w 1364344"/>
              <a:gd name="connsiteY0" fmla="*/ 0 h 1742167"/>
              <a:gd name="connsiteX1" fmla="*/ 1364344 w 1364344"/>
              <a:gd name="connsiteY1" fmla="*/ 682172 h 1742167"/>
              <a:gd name="connsiteX2" fmla="*/ 1364344 w 1364344"/>
              <a:gd name="connsiteY2" fmla="*/ 1742167 h 1742167"/>
              <a:gd name="connsiteX3" fmla="*/ 0 w 1364344"/>
              <a:gd name="connsiteY3" fmla="*/ 1742167 h 1742167"/>
              <a:gd name="connsiteX4" fmla="*/ 0 w 1364344"/>
              <a:gd name="connsiteY4" fmla="*/ 682172 h 1742167"/>
              <a:gd name="connsiteX5" fmla="*/ 682172 w 1364344"/>
              <a:gd name="connsiteY5" fmla="*/ 0 h 174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4" h="1742167">
                <a:moveTo>
                  <a:pt x="682172" y="0"/>
                </a:moveTo>
                <a:cubicBezTo>
                  <a:pt x="1058925" y="0"/>
                  <a:pt x="1364344" y="305419"/>
                  <a:pt x="1364344" y="682172"/>
                </a:cubicBezTo>
                <a:lnTo>
                  <a:pt x="1364344" y="1742167"/>
                </a:lnTo>
                <a:lnTo>
                  <a:pt x="0" y="1742167"/>
                </a:lnTo>
                <a:lnTo>
                  <a:pt x="0" y="682172"/>
                </a:lnTo>
                <a:cubicBezTo>
                  <a:pt x="0" y="305419"/>
                  <a:pt x="305419" y="0"/>
                  <a:pt x="68217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186057" y="4444546"/>
            <a:ext cx="1364344" cy="2424338"/>
          </a:xfrm>
          <a:custGeom>
            <a:avLst/>
            <a:gdLst>
              <a:gd name="connsiteX0" fmla="*/ 682172 w 1364344"/>
              <a:gd name="connsiteY0" fmla="*/ 0 h 2424338"/>
              <a:gd name="connsiteX1" fmla="*/ 1364344 w 1364344"/>
              <a:gd name="connsiteY1" fmla="*/ 682172 h 2424338"/>
              <a:gd name="connsiteX2" fmla="*/ 1364343 w 1364344"/>
              <a:gd name="connsiteY2" fmla="*/ 2424338 h 2424338"/>
              <a:gd name="connsiteX3" fmla="*/ 0 w 1364344"/>
              <a:gd name="connsiteY3" fmla="*/ 2424338 h 2424338"/>
              <a:gd name="connsiteX4" fmla="*/ 0 w 1364344"/>
              <a:gd name="connsiteY4" fmla="*/ 682172 h 2424338"/>
              <a:gd name="connsiteX5" fmla="*/ 682172 w 1364344"/>
              <a:gd name="connsiteY5" fmla="*/ 0 h 242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4" h="2424338">
                <a:moveTo>
                  <a:pt x="682172" y="0"/>
                </a:moveTo>
                <a:cubicBezTo>
                  <a:pt x="1058925" y="0"/>
                  <a:pt x="1364344" y="305419"/>
                  <a:pt x="1364344" y="682172"/>
                </a:cubicBezTo>
                <a:lnTo>
                  <a:pt x="1364343" y="2424338"/>
                </a:lnTo>
                <a:lnTo>
                  <a:pt x="0" y="2424338"/>
                </a:lnTo>
                <a:lnTo>
                  <a:pt x="0" y="682172"/>
                </a:lnTo>
                <a:cubicBezTo>
                  <a:pt x="0" y="305419"/>
                  <a:pt x="305419" y="0"/>
                  <a:pt x="682172" y="0"/>
                </a:cubicBezTo>
                <a:close/>
              </a:path>
            </a:pathLst>
          </a:cu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9550400" y="5106308"/>
            <a:ext cx="1364344" cy="1762577"/>
          </a:xfrm>
          <a:custGeom>
            <a:avLst/>
            <a:gdLst>
              <a:gd name="connsiteX0" fmla="*/ 682172 w 1364344"/>
              <a:gd name="connsiteY0" fmla="*/ 0 h 1762577"/>
              <a:gd name="connsiteX1" fmla="*/ 1364344 w 1364344"/>
              <a:gd name="connsiteY1" fmla="*/ 682172 h 1762577"/>
              <a:gd name="connsiteX2" fmla="*/ 1364343 w 1364344"/>
              <a:gd name="connsiteY2" fmla="*/ 1762577 h 1762577"/>
              <a:gd name="connsiteX3" fmla="*/ 0 w 1364344"/>
              <a:gd name="connsiteY3" fmla="*/ 1762577 h 1762577"/>
              <a:gd name="connsiteX4" fmla="*/ 0 w 1364344"/>
              <a:gd name="connsiteY4" fmla="*/ 682172 h 1762577"/>
              <a:gd name="connsiteX5" fmla="*/ 682172 w 1364344"/>
              <a:gd name="connsiteY5" fmla="*/ 0 h 176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4" h="1762577">
                <a:moveTo>
                  <a:pt x="682172" y="0"/>
                </a:moveTo>
                <a:cubicBezTo>
                  <a:pt x="1058925" y="0"/>
                  <a:pt x="1364344" y="305419"/>
                  <a:pt x="1364344" y="682172"/>
                </a:cubicBezTo>
                <a:lnTo>
                  <a:pt x="1364343" y="1762577"/>
                </a:lnTo>
                <a:lnTo>
                  <a:pt x="0" y="1762577"/>
                </a:lnTo>
                <a:lnTo>
                  <a:pt x="0" y="682172"/>
                </a:lnTo>
                <a:cubicBezTo>
                  <a:pt x="0" y="305419"/>
                  <a:pt x="305419" y="0"/>
                  <a:pt x="68217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10856685" y="4967968"/>
            <a:ext cx="1364344" cy="1900916"/>
          </a:xfrm>
          <a:custGeom>
            <a:avLst/>
            <a:gdLst>
              <a:gd name="connsiteX0" fmla="*/ 682172 w 1364344"/>
              <a:gd name="connsiteY0" fmla="*/ 0 h 1900916"/>
              <a:gd name="connsiteX1" fmla="*/ 1364344 w 1364344"/>
              <a:gd name="connsiteY1" fmla="*/ 682172 h 1900916"/>
              <a:gd name="connsiteX2" fmla="*/ 1364344 w 1364344"/>
              <a:gd name="connsiteY2" fmla="*/ 1900916 h 1900916"/>
              <a:gd name="connsiteX3" fmla="*/ 0 w 1364344"/>
              <a:gd name="connsiteY3" fmla="*/ 1900916 h 1900916"/>
              <a:gd name="connsiteX4" fmla="*/ 0 w 1364344"/>
              <a:gd name="connsiteY4" fmla="*/ 682172 h 1900916"/>
              <a:gd name="connsiteX5" fmla="*/ 682172 w 1364344"/>
              <a:gd name="connsiteY5" fmla="*/ 0 h 1900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4344" h="1900916">
                <a:moveTo>
                  <a:pt x="682172" y="0"/>
                </a:moveTo>
                <a:cubicBezTo>
                  <a:pt x="1058925" y="0"/>
                  <a:pt x="1364344" y="305419"/>
                  <a:pt x="1364344" y="682172"/>
                </a:cubicBezTo>
                <a:lnTo>
                  <a:pt x="1364344" y="1900916"/>
                </a:lnTo>
                <a:lnTo>
                  <a:pt x="0" y="1900916"/>
                </a:lnTo>
                <a:lnTo>
                  <a:pt x="0" y="682172"/>
                </a:lnTo>
                <a:cubicBezTo>
                  <a:pt x="0" y="305419"/>
                  <a:pt x="305419" y="0"/>
                  <a:pt x="682172" y="0"/>
                </a:cubicBezTo>
                <a:close/>
              </a:path>
            </a:pathLst>
          </a:custGeom>
          <a:solidFill>
            <a:srgbClr val="0E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AH矿用本安型按钮箱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6500" y="1882775"/>
            <a:ext cx="2205990" cy="2205990"/>
          </a:xfrm>
          <a:prstGeom prst="rect">
            <a:avLst/>
          </a:prstGeom>
        </p:spPr>
      </p:pic>
      <p:pic>
        <p:nvPicPr>
          <p:cNvPr id="5" name="图片 4" descr="AH0.6-12矿用本安型按钮箱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545" y="1882775"/>
            <a:ext cx="2205990" cy="2205990"/>
          </a:xfrm>
          <a:prstGeom prst="rect">
            <a:avLst/>
          </a:prstGeom>
        </p:spPr>
      </p:pic>
      <p:pic>
        <p:nvPicPr>
          <p:cNvPr id="6" name="图片 5" descr="AH矿用本安型按钮箱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590" y="1882775"/>
            <a:ext cx="2205990" cy="2205990"/>
          </a:xfrm>
          <a:prstGeom prst="rect">
            <a:avLst/>
          </a:prstGeom>
        </p:spPr>
      </p:pic>
      <p:pic>
        <p:nvPicPr>
          <p:cNvPr id="7" name="图片 6" descr="AH矿用本安型按钮箱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815" y="1882775"/>
            <a:ext cx="2205990" cy="2205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0" y="207962"/>
            <a:ext cx="3186113" cy="318611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82BB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5730" y="1570990"/>
            <a:ext cx="53066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  <a:sym typeface="+mn-ea"/>
              </a:rPr>
              <a:t>AHS-12矿用本安型控制按钮</a:t>
            </a:r>
            <a:r>
              <a:rPr lang="zh-CN" altLang="en-US" sz="2400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宋体" panose="02010600030101010101" pitchFamily="2" charset="-122"/>
                <a:sym typeface="+mn-ea"/>
              </a:rPr>
              <a:t>注意事项</a:t>
            </a:r>
            <a:endParaRPr lang="zh-CN" altLang="en-US" sz="2400" dirty="0" smtClean="0">
              <a:solidFill>
                <a:schemeClr val="bg1"/>
              </a:solidFill>
              <a:latin typeface="Kozuka Gothic Pr6N M" panose="020B0700000000000000" pitchFamily="34" charset="-128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8670" y="4972050"/>
            <a:ext cx="505015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检修时不得修改本安电路及关联电路中的元器件型号，规格及电参数等；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产品外壳必需接地并且严禁带电开盖及带电维修；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82385" y="1193165"/>
            <a:ext cx="490791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该产品与关联设备配套使用时，请详见两者使用说明书。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产品只能与说明书中规定的关联设备配接，与其它设备配接时；必需经防爆审查和检验。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82385" y="4972050"/>
            <a:ext cx="54133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矿用本安型控制按钮运输及贮存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产品在运输过程中不应有剧烈的振动、冲击。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产品不得曝晒雨淋，应存放在空气流通无腐蚀性气体的库房中。</a:t>
            </a:r>
            <a:endParaRPr lang="en-US" altLang="zh-CN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312057" y="4426981"/>
            <a:ext cx="2733685" cy="514357"/>
          </a:xfrm>
          <a:prstGeom prst="roundRect">
            <a:avLst>
              <a:gd name="adj" fmla="val 50000"/>
            </a:avLst>
          </a:prstGeom>
          <a:solidFill>
            <a:srgbClr val="2F8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485891" y="4530212"/>
            <a:ext cx="218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382153" y="4457700"/>
            <a:ext cx="2733685" cy="514357"/>
          </a:xfrm>
          <a:prstGeom prst="roundRect">
            <a:avLst>
              <a:gd name="adj" fmla="val 50000"/>
            </a:avLst>
          </a:prstGeom>
          <a:solidFill>
            <a:srgbClr val="2F8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541701" y="4560931"/>
            <a:ext cx="218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382153" y="684018"/>
            <a:ext cx="2733685" cy="514357"/>
          </a:xfrm>
          <a:prstGeom prst="roundRect">
            <a:avLst>
              <a:gd name="adj" fmla="val 50000"/>
            </a:avLst>
          </a:prstGeom>
          <a:solidFill>
            <a:srgbClr val="2F8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541701" y="787249"/>
            <a:ext cx="218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Kozuka Gothic Pr6N M" panose="020B0700000000000000" pitchFamily="34" charset="-128"/>
                <a:ea typeface="Kozuka Gothic Pr6N M" panose="020B07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Kozuka Gothic Pr6N M" panose="020B0700000000000000" pitchFamily="34" charset="-128"/>
              <a:ea typeface="Kozuka Gothic Pr6N M" panose="020B0700000000000000" pitchFamily="34" charset="-128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86113" y="4493151"/>
            <a:ext cx="434862" cy="392105"/>
            <a:chOff x="3079863" y="2187576"/>
            <a:chExt cx="661988" cy="596900"/>
          </a:xfrm>
        </p:grpSpPr>
        <p:sp>
          <p:nvSpPr>
            <p:cNvPr id="15" name="Freeform 5"/>
            <p:cNvSpPr/>
            <p:nvPr/>
          </p:nvSpPr>
          <p:spPr bwMode="auto">
            <a:xfrm>
              <a:off x="3079863" y="2187576"/>
              <a:ext cx="661988" cy="474663"/>
            </a:xfrm>
            <a:custGeom>
              <a:avLst/>
              <a:gdLst>
                <a:gd name="T0" fmla="*/ 162 w 173"/>
                <a:gd name="T1" fmla="*/ 124 h 124"/>
                <a:gd name="T2" fmla="*/ 11 w 173"/>
                <a:gd name="T3" fmla="*/ 124 h 124"/>
                <a:gd name="T4" fmla="*/ 0 w 173"/>
                <a:gd name="T5" fmla="*/ 113 h 124"/>
                <a:gd name="T6" fmla="*/ 0 w 173"/>
                <a:gd name="T7" fmla="*/ 11 h 124"/>
                <a:gd name="T8" fmla="*/ 11 w 173"/>
                <a:gd name="T9" fmla="*/ 0 h 124"/>
                <a:gd name="T10" fmla="*/ 162 w 173"/>
                <a:gd name="T11" fmla="*/ 0 h 124"/>
                <a:gd name="T12" fmla="*/ 173 w 173"/>
                <a:gd name="T13" fmla="*/ 11 h 124"/>
                <a:gd name="T14" fmla="*/ 173 w 173"/>
                <a:gd name="T15" fmla="*/ 113 h 124"/>
                <a:gd name="T16" fmla="*/ 162 w 173"/>
                <a:gd name="T17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3" h="124">
                  <a:moveTo>
                    <a:pt x="162" y="124"/>
                  </a:moveTo>
                  <a:cubicBezTo>
                    <a:pt x="11" y="124"/>
                    <a:pt x="11" y="124"/>
                    <a:pt x="11" y="124"/>
                  </a:cubicBezTo>
                  <a:cubicBezTo>
                    <a:pt x="5" y="124"/>
                    <a:pt x="0" y="119"/>
                    <a:pt x="0" y="1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8" y="0"/>
                    <a:pt x="173" y="5"/>
                    <a:pt x="173" y="11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9"/>
                    <a:pt x="168" y="124"/>
                    <a:pt x="162" y="124"/>
                  </a:cubicBezTo>
                  <a:close/>
                </a:path>
              </a:pathLst>
            </a:custGeom>
            <a:noFill/>
            <a:ln w="1428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3138601" y="2252663"/>
              <a:ext cx="546100" cy="344488"/>
            </a:xfrm>
            <a:custGeom>
              <a:avLst/>
              <a:gdLst>
                <a:gd name="T0" fmla="*/ 134 w 143"/>
                <a:gd name="T1" fmla="*/ 90 h 90"/>
                <a:gd name="T2" fmla="*/ 9 w 143"/>
                <a:gd name="T3" fmla="*/ 90 h 90"/>
                <a:gd name="T4" fmla="*/ 0 w 143"/>
                <a:gd name="T5" fmla="*/ 82 h 90"/>
                <a:gd name="T6" fmla="*/ 0 w 143"/>
                <a:gd name="T7" fmla="*/ 8 h 90"/>
                <a:gd name="T8" fmla="*/ 9 w 143"/>
                <a:gd name="T9" fmla="*/ 0 h 90"/>
                <a:gd name="T10" fmla="*/ 134 w 143"/>
                <a:gd name="T11" fmla="*/ 0 h 90"/>
                <a:gd name="T12" fmla="*/ 143 w 143"/>
                <a:gd name="T13" fmla="*/ 8 h 90"/>
                <a:gd name="T14" fmla="*/ 143 w 143"/>
                <a:gd name="T15" fmla="*/ 82 h 90"/>
                <a:gd name="T16" fmla="*/ 134 w 143"/>
                <a:gd name="T1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90">
                  <a:moveTo>
                    <a:pt x="134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9" y="0"/>
                    <a:pt x="143" y="4"/>
                    <a:pt x="143" y="8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3" y="86"/>
                    <a:pt x="139" y="90"/>
                    <a:pt x="134" y="90"/>
                  </a:cubicBezTo>
                  <a:close/>
                </a:path>
              </a:pathLst>
            </a:custGeom>
            <a:noFill/>
            <a:ln w="1428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Line 7"/>
            <p:cNvSpPr>
              <a:spLocks noChangeShapeType="1"/>
            </p:cNvSpPr>
            <p:nvPr/>
          </p:nvSpPr>
          <p:spPr bwMode="auto">
            <a:xfrm>
              <a:off x="3190988" y="2784476"/>
              <a:ext cx="442913" cy="0"/>
            </a:xfrm>
            <a:prstGeom prst="line">
              <a:avLst/>
            </a:prstGeom>
            <a:noFill/>
            <a:ln w="1428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3459276" y="2662238"/>
              <a:ext cx="26988" cy="117475"/>
            </a:xfrm>
            <a:custGeom>
              <a:avLst/>
              <a:gdLst>
                <a:gd name="T0" fmla="*/ 0 w 7"/>
                <a:gd name="T1" fmla="*/ 31 h 31"/>
                <a:gd name="T2" fmla="*/ 4 w 7"/>
                <a:gd name="T3" fmla="*/ 9 h 31"/>
                <a:gd name="T4" fmla="*/ 3 w 7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1">
                  <a:moveTo>
                    <a:pt x="0" y="31"/>
                  </a:moveTo>
                  <a:cubicBezTo>
                    <a:pt x="7" y="9"/>
                    <a:pt x="4" y="6"/>
                    <a:pt x="4" y="9"/>
                  </a:cubicBezTo>
                  <a:cubicBezTo>
                    <a:pt x="4" y="5"/>
                    <a:pt x="4" y="4"/>
                    <a:pt x="3" y="0"/>
                  </a:cubicBezTo>
                </a:path>
              </a:pathLst>
            </a:custGeom>
            <a:noFill/>
            <a:ln w="1428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9"/>
            <p:cNvSpPr/>
            <p:nvPr/>
          </p:nvSpPr>
          <p:spPr bwMode="auto">
            <a:xfrm>
              <a:off x="3348151" y="2662238"/>
              <a:ext cx="26988" cy="117475"/>
            </a:xfrm>
            <a:custGeom>
              <a:avLst/>
              <a:gdLst>
                <a:gd name="T0" fmla="*/ 0 w 7"/>
                <a:gd name="T1" fmla="*/ 31 h 31"/>
                <a:gd name="T2" fmla="*/ 5 w 7"/>
                <a:gd name="T3" fmla="*/ 9 h 31"/>
                <a:gd name="T4" fmla="*/ 4 w 7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1">
                  <a:moveTo>
                    <a:pt x="0" y="31"/>
                  </a:moveTo>
                  <a:cubicBezTo>
                    <a:pt x="7" y="9"/>
                    <a:pt x="5" y="6"/>
                    <a:pt x="5" y="9"/>
                  </a:cubicBezTo>
                  <a:cubicBezTo>
                    <a:pt x="5" y="5"/>
                    <a:pt x="4" y="4"/>
                    <a:pt x="4" y="0"/>
                  </a:cubicBezTo>
                </a:path>
              </a:pathLst>
            </a:custGeom>
            <a:noFill/>
            <a:ln w="1428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10"/>
            <p:cNvSpPr>
              <a:spLocks noChangeArrowheads="1"/>
            </p:cNvSpPr>
            <p:nvPr/>
          </p:nvSpPr>
          <p:spPr bwMode="auto">
            <a:xfrm>
              <a:off x="3389426" y="2608263"/>
              <a:ext cx="42863" cy="428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258120" y="742475"/>
            <a:ext cx="413853" cy="413853"/>
            <a:chOff x="5789613" y="3122613"/>
            <a:chExt cx="608013" cy="608013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5789613" y="3127376"/>
              <a:ext cx="608013" cy="603250"/>
            </a:xfrm>
            <a:prstGeom prst="ellipse">
              <a:avLst/>
            </a:pr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6096001" y="3122613"/>
              <a:ext cx="179388" cy="608013"/>
            </a:xfrm>
            <a:custGeom>
              <a:avLst/>
              <a:gdLst>
                <a:gd name="T0" fmla="*/ 0 w 47"/>
                <a:gd name="T1" fmla="*/ 0 h 159"/>
                <a:gd name="T2" fmla="*/ 47 w 47"/>
                <a:gd name="T3" fmla="*/ 80 h 159"/>
                <a:gd name="T4" fmla="*/ 0 w 47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159">
                  <a:moveTo>
                    <a:pt x="0" y="0"/>
                  </a:moveTo>
                  <a:cubicBezTo>
                    <a:pt x="28" y="16"/>
                    <a:pt x="47" y="45"/>
                    <a:pt x="47" y="80"/>
                  </a:cubicBezTo>
                  <a:cubicBezTo>
                    <a:pt x="47" y="114"/>
                    <a:pt x="28" y="144"/>
                    <a:pt x="0" y="159"/>
                  </a:cubicBezTo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5911851" y="3122613"/>
              <a:ext cx="184150" cy="608013"/>
            </a:xfrm>
            <a:custGeom>
              <a:avLst/>
              <a:gdLst>
                <a:gd name="T0" fmla="*/ 48 w 48"/>
                <a:gd name="T1" fmla="*/ 159 h 159"/>
                <a:gd name="T2" fmla="*/ 0 w 48"/>
                <a:gd name="T3" fmla="*/ 80 h 159"/>
                <a:gd name="T4" fmla="*/ 47 w 48"/>
                <a:gd name="T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59">
                  <a:moveTo>
                    <a:pt x="48" y="159"/>
                  </a:moveTo>
                  <a:cubicBezTo>
                    <a:pt x="19" y="144"/>
                    <a:pt x="0" y="114"/>
                    <a:pt x="0" y="80"/>
                  </a:cubicBezTo>
                  <a:cubicBezTo>
                    <a:pt x="0" y="45"/>
                    <a:pt x="19" y="16"/>
                    <a:pt x="47" y="0"/>
                  </a:cubicBezTo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5900738" y="3195638"/>
              <a:ext cx="385763" cy="68263"/>
            </a:xfrm>
            <a:custGeom>
              <a:avLst/>
              <a:gdLst>
                <a:gd name="T0" fmla="*/ 101 w 101"/>
                <a:gd name="T1" fmla="*/ 0 h 18"/>
                <a:gd name="T2" fmla="*/ 51 w 101"/>
                <a:gd name="T3" fmla="*/ 18 h 18"/>
                <a:gd name="T4" fmla="*/ 0 w 101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8">
                  <a:moveTo>
                    <a:pt x="101" y="0"/>
                  </a:moveTo>
                  <a:cubicBezTo>
                    <a:pt x="87" y="11"/>
                    <a:pt x="70" y="18"/>
                    <a:pt x="51" y="18"/>
                  </a:cubicBezTo>
                  <a:cubicBezTo>
                    <a:pt x="31" y="18"/>
                    <a:pt x="14" y="11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5900738" y="3594101"/>
              <a:ext cx="385763" cy="68263"/>
            </a:xfrm>
            <a:custGeom>
              <a:avLst/>
              <a:gdLst>
                <a:gd name="T0" fmla="*/ 0 w 101"/>
                <a:gd name="T1" fmla="*/ 18 h 18"/>
                <a:gd name="T2" fmla="*/ 51 w 101"/>
                <a:gd name="T3" fmla="*/ 0 h 18"/>
                <a:gd name="T4" fmla="*/ 101 w 101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8">
                  <a:moveTo>
                    <a:pt x="0" y="18"/>
                  </a:moveTo>
                  <a:cubicBezTo>
                    <a:pt x="14" y="7"/>
                    <a:pt x="31" y="0"/>
                    <a:pt x="51" y="0"/>
                  </a:cubicBezTo>
                  <a:cubicBezTo>
                    <a:pt x="70" y="0"/>
                    <a:pt x="87" y="7"/>
                    <a:pt x="101" y="18"/>
                  </a:cubicBezTo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5794376" y="3390901"/>
              <a:ext cx="595313" cy="80963"/>
            </a:xfrm>
            <a:custGeom>
              <a:avLst/>
              <a:gdLst>
                <a:gd name="T0" fmla="*/ 0 w 156"/>
                <a:gd name="T1" fmla="*/ 21 h 21"/>
                <a:gd name="T2" fmla="*/ 79 w 156"/>
                <a:gd name="T3" fmla="*/ 0 h 21"/>
                <a:gd name="T4" fmla="*/ 156 w 156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1">
                  <a:moveTo>
                    <a:pt x="0" y="21"/>
                  </a:moveTo>
                  <a:cubicBezTo>
                    <a:pt x="22" y="8"/>
                    <a:pt x="47" y="0"/>
                    <a:pt x="79" y="0"/>
                  </a:cubicBezTo>
                  <a:cubicBezTo>
                    <a:pt x="110" y="0"/>
                    <a:pt x="135" y="8"/>
                    <a:pt x="156" y="21"/>
                  </a:cubicBezTo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Line 11"/>
            <p:cNvSpPr>
              <a:spLocks noChangeShapeType="1"/>
            </p:cNvSpPr>
            <p:nvPr/>
          </p:nvSpPr>
          <p:spPr bwMode="auto">
            <a:xfrm>
              <a:off x="6096001" y="3127376"/>
              <a:ext cx="0" cy="603250"/>
            </a:xfrm>
            <a:prstGeom prst="line">
              <a:avLst/>
            </a:pr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297278" y="4519323"/>
            <a:ext cx="391110" cy="391110"/>
            <a:chOff x="5789613" y="3122613"/>
            <a:chExt cx="604838" cy="604838"/>
          </a:xfrm>
        </p:grpSpPr>
        <p:sp>
          <p:nvSpPr>
            <p:cNvPr id="54" name="Freeform 32"/>
            <p:cNvSpPr/>
            <p:nvPr/>
          </p:nvSpPr>
          <p:spPr bwMode="auto">
            <a:xfrm>
              <a:off x="5789613" y="3122613"/>
              <a:ext cx="604838" cy="604838"/>
            </a:xfrm>
            <a:custGeom>
              <a:avLst/>
              <a:gdLst>
                <a:gd name="T0" fmla="*/ 142 w 159"/>
                <a:gd name="T1" fmla="*/ 80 h 159"/>
                <a:gd name="T2" fmla="*/ 159 w 159"/>
                <a:gd name="T3" fmla="*/ 60 h 159"/>
                <a:gd name="T4" fmla="*/ 150 w 159"/>
                <a:gd name="T5" fmla="*/ 37 h 159"/>
                <a:gd name="T6" fmla="*/ 123 w 159"/>
                <a:gd name="T7" fmla="*/ 36 h 159"/>
                <a:gd name="T8" fmla="*/ 122 w 159"/>
                <a:gd name="T9" fmla="*/ 9 h 159"/>
                <a:gd name="T10" fmla="*/ 99 w 159"/>
                <a:gd name="T11" fmla="*/ 0 h 159"/>
                <a:gd name="T12" fmla="*/ 80 w 159"/>
                <a:gd name="T13" fmla="*/ 18 h 159"/>
                <a:gd name="T14" fmla="*/ 60 w 159"/>
                <a:gd name="T15" fmla="*/ 0 h 159"/>
                <a:gd name="T16" fmla="*/ 37 w 159"/>
                <a:gd name="T17" fmla="*/ 9 h 159"/>
                <a:gd name="T18" fmla="*/ 36 w 159"/>
                <a:gd name="T19" fmla="*/ 36 h 159"/>
                <a:gd name="T20" fmla="*/ 9 w 159"/>
                <a:gd name="T21" fmla="*/ 37 h 159"/>
                <a:gd name="T22" fmla="*/ 0 w 159"/>
                <a:gd name="T23" fmla="*/ 60 h 159"/>
                <a:gd name="T24" fmla="*/ 18 w 159"/>
                <a:gd name="T25" fmla="*/ 80 h 159"/>
                <a:gd name="T26" fmla="*/ 0 w 159"/>
                <a:gd name="T27" fmla="*/ 99 h 159"/>
                <a:gd name="T28" fmla="*/ 9 w 159"/>
                <a:gd name="T29" fmla="*/ 122 h 159"/>
                <a:gd name="T30" fmla="*/ 36 w 159"/>
                <a:gd name="T31" fmla="*/ 123 h 159"/>
                <a:gd name="T32" fmla="*/ 37 w 159"/>
                <a:gd name="T33" fmla="*/ 150 h 159"/>
                <a:gd name="T34" fmla="*/ 60 w 159"/>
                <a:gd name="T35" fmla="*/ 159 h 159"/>
                <a:gd name="T36" fmla="*/ 80 w 159"/>
                <a:gd name="T37" fmla="*/ 142 h 159"/>
                <a:gd name="T38" fmla="*/ 99 w 159"/>
                <a:gd name="T39" fmla="*/ 159 h 159"/>
                <a:gd name="T40" fmla="*/ 122 w 159"/>
                <a:gd name="T41" fmla="*/ 150 h 159"/>
                <a:gd name="T42" fmla="*/ 123 w 159"/>
                <a:gd name="T43" fmla="*/ 123 h 159"/>
                <a:gd name="T44" fmla="*/ 150 w 159"/>
                <a:gd name="T45" fmla="*/ 122 h 159"/>
                <a:gd name="T46" fmla="*/ 159 w 159"/>
                <a:gd name="T47" fmla="*/ 99 h 159"/>
                <a:gd name="T48" fmla="*/ 142 w 159"/>
                <a:gd name="T49" fmla="*/ 8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9" h="159">
                  <a:moveTo>
                    <a:pt x="142" y="80"/>
                  </a:moveTo>
                  <a:cubicBezTo>
                    <a:pt x="142" y="72"/>
                    <a:pt x="148" y="65"/>
                    <a:pt x="159" y="60"/>
                  </a:cubicBezTo>
                  <a:cubicBezTo>
                    <a:pt x="157" y="52"/>
                    <a:pt x="154" y="44"/>
                    <a:pt x="150" y="37"/>
                  </a:cubicBezTo>
                  <a:cubicBezTo>
                    <a:pt x="139" y="42"/>
                    <a:pt x="129" y="41"/>
                    <a:pt x="123" y="36"/>
                  </a:cubicBezTo>
                  <a:cubicBezTo>
                    <a:pt x="118" y="30"/>
                    <a:pt x="118" y="20"/>
                    <a:pt x="122" y="9"/>
                  </a:cubicBezTo>
                  <a:cubicBezTo>
                    <a:pt x="115" y="5"/>
                    <a:pt x="107" y="2"/>
                    <a:pt x="99" y="0"/>
                  </a:cubicBezTo>
                  <a:cubicBezTo>
                    <a:pt x="95" y="11"/>
                    <a:pt x="88" y="18"/>
                    <a:pt x="80" y="18"/>
                  </a:cubicBezTo>
                  <a:cubicBezTo>
                    <a:pt x="72" y="18"/>
                    <a:pt x="65" y="11"/>
                    <a:pt x="60" y="0"/>
                  </a:cubicBezTo>
                  <a:cubicBezTo>
                    <a:pt x="52" y="2"/>
                    <a:pt x="44" y="5"/>
                    <a:pt x="37" y="9"/>
                  </a:cubicBezTo>
                  <a:cubicBezTo>
                    <a:pt x="42" y="20"/>
                    <a:pt x="41" y="30"/>
                    <a:pt x="36" y="36"/>
                  </a:cubicBezTo>
                  <a:cubicBezTo>
                    <a:pt x="30" y="41"/>
                    <a:pt x="20" y="42"/>
                    <a:pt x="9" y="37"/>
                  </a:cubicBezTo>
                  <a:cubicBezTo>
                    <a:pt x="5" y="44"/>
                    <a:pt x="2" y="52"/>
                    <a:pt x="0" y="60"/>
                  </a:cubicBezTo>
                  <a:cubicBezTo>
                    <a:pt x="11" y="65"/>
                    <a:pt x="18" y="72"/>
                    <a:pt x="18" y="80"/>
                  </a:cubicBezTo>
                  <a:cubicBezTo>
                    <a:pt x="18" y="88"/>
                    <a:pt x="11" y="95"/>
                    <a:pt x="0" y="99"/>
                  </a:cubicBezTo>
                  <a:cubicBezTo>
                    <a:pt x="2" y="107"/>
                    <a:pt x="5" y="115"/>
                    <a:pt x="9" y="122"/>
                  </a:cubicBezTo>
                  <a:cubicBezTo>
                    <a:pt x="20" y="118"/>
                    <a:pt x="30" y="118"/>
                    <a:pt x="36" y="123"/>
                  </a:cubicBezTo>
                  <a:cubicBezTo>
                    <a:pt x="41" y="129"/>
                    <a:pt x="42" y="139"/>
                    <a:pt x="37" y="150"/>
                  </a:cubicBezTo>
                  <a:cubicBezTo>
                    <a:pt x="44" y="154"/>
                    <a:pt x="52" y="157"/>
                    <a:pt x="60" y="159"/>
                  </a:cubicBezTo>
                  <a:cubicBezTo>
                    <a:pt x="65" y="148"/>
                    <a:pt x="72" y="142"/>
                    <a:pt x="80" y="142"/>
                  </a:cubicBezTo>
                  <a:cubicBezTo>
                    <a:pt x="88" y="142"/>
                    <a:pt x="95" y="148"/>
                    <a:pt x="99" y="159"/>
                  </a:cubicBezTo>
                  <a:cubicBezTo>
                    <a:pt x="107" y="157"/>
                    <a:pt x="115" y="154"/>
                    <a:pt x="122" y="150"/>
                  </a:cubicBezTo>
                  <a:cubicBezTo>
                    <a:pt x="118" y="139"/>
                    <a:pt x="118" y="129"/>
                    <a:pt x="123" y="123"/>
                  </a:cubicBezTo>
                  <a:cubicBezTo>
                    <a:pt x="129" y="118"/>
                    <a:pt x="139" y="118"/>
                    <a:pt x="150" y="122"/>
                  </a:cubicBezTo>
                  <a:cubicBezTo>
                    <a:pt x="154" y="115"/>
                    <a:pt x="157" y="107"/>
                    <a:pt x="159" y="99"/>
                  </a:cubicBezTo>
                  <a:cubicBezTo>
                    <a:pt x="148" y="95"/>
                    <a:pt x="142" y="88"/>
                    <a:pt x="142" y="80"/>
                  </a:cubicBezTo>
                  <a:close/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33"/>
            <p:cNvSpPr>
              <a:spLocks noChangeArrowheads="1"/>
            </p:cNvSpPr>
            <p:nvPr/>
          </p:nvSpPr>
          <p:spPr bwMode="auto">
            <a:xfrm>
              <a:off x="5964238" y="3294063"/>
              <a:ext cx="258763" cy="258763"/>
            </a:xfrm>
            <a:prstGeom prst="ellipse">
              <a:avLst/>
            </a:prstGeom>
            <a:noFill/>
            <a:ln w="1587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3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6" grpId="0"/>
          <p:bldP spid="8" grpId="0"/>
          <p:bldP spid="10" grpId="0" animBg="1"/>
          <p:bldP spid="11" grpId="0"/>
          <p:bldP spid="12" grpId="0" animBg="1"/>
          <p:bldP spid="13" grpId="0"/>
          <p:bldP spid="16" grpId="0" animBg="1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6" grpId="0"/>
          <p:bldP spid="8" grpId="0"/>
          <p:bldP spid="10" grpId="0" animBg="1"/>
          <p:bldP spid="11" grpId="0"/>
          <p:bldP spid="12" grpId="0" animBg="1"/>
          <p:bldP spid="13" grpId="0"/>
          <p:bldP spid="16" grpId="0" animBg="1"/>
          <p:bldP spid="1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3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422400" y="687378"/>
            <a:ext cx="99147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rgbClr val="6F3484"/>
                </a:solidFill>
              </a:rPr>
              <a:t>PPT</a:t>
            </a:r>
            <a:r>
              <a:rPr lang="zh-CN" altLang="en-US" sz="100" dirty="0">
                <a:solidFill>
                  <a:srgbClr val="6F3484"/>
                </a:solidFill>
              </a:rPr>
              <a:t>模板下载：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www.1ppt.com/moban/     </a:t>
            </a:r>
            <a:r>
              <a:rPr lang="zh-CN" altLang="en-US" sz="100" dirty="0">
                <a:solidFill>
                  <a:srgbClr val="6F3484"/>
                </a:solidFill>
              </a:rPr>
              <a:t>行业</a:t>
            </a:r>
            <a:r>
              <a:rPr lang="en-US" altLang="zh-CN" sz="100" dirty="0">
                <a:solidFill>
                  <a:srgbClr val="6F3484"/>
                </a:solidFill>
              </a:rPr>
              <a:t>PPT</a:t>
            </a:r>
            <a:r>
              <a:rPr lang="zh-CN" altLang="en-US" sz="100" dirty="0">
                <a:solidFill>
                  <a:srgbClr val="6F3484"/>
                </a:solidFill>
              </a:rPr>
              <a:t>模板：</a:t>
            </a:r>
            <a:r>
              <a:rPr lang="en-US" altLang="zh-CN" sz="100" dirty="0">
                <a:solidFill>
                  <a:srgbClr val="6F3484"/>
                </a:solidFill>
              </a:rPr>
              <a:t>www.1ppt.com/hangye/ </a:t>
            </a:r>
            <a:endParaRPr lang="en-US" altLang="zh-CN" sz="100" dirty="0">
              <a:solidFill>
                <a:srgbClr val="6F3484"/>
              </a:solidFill>
            </a:endParaRPr>
          </a:p>
          <a:p>
            <a:pPr lvl="0"/>
            <a:r>
              <a:rPr lang="zh-CN" altLang="en-US" sz="100" dirty="0">
                <a:solidFill>
                  <a:srgbClr val="6F3484"/>
                </a:solidFill>
              </a:rPr>
              <a:t>节日</a:t>
            </a:r>
            <a:r>
              <a:rPr lang="en-US" altLang="zh-CN" sz="100" dirty="0">
                <a:solidFill>
                  <a:srgbClr val="6F3484"/>
                </a:solidFill>
              </a:rPr>
              <a:t>PPT</a:t>
            </a:r>
            <a:r>
              <a:rPr lang="zh-CN" altLang="en-US" sz="100" dirty="0">
                <a:solidFill>
                  <a:srgbClr val="6F3484"/>
                </a:solidFill>
              </a:rPr>
              <a:t>模板：</a:t>
            </a:r>
            <a:r>
              <a:rPr lang="en-US" altLang="zh-CN" sz="100" dirty="0">
                <a:solidFill>
                  <a:srgbClr val="6F3484"/>
                </a:solidFill>
              </a:rPr>
              <a:t>www.1ppt.com/jieri/           PPT</a:t>
            </a:r>
            <a:r>
              <a:rPr lang="zh-CN" altLang="en-US" sz="100" dirty="0">
                <a:solidFill>
                  <a:srgbClr val="6F3484"/>
                </a:solidFill>
              </a:rPr>
              <a:t>素材下载：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www.1ppt.com/sucai/</a:t>
            </a:r>
            <a:endParaRPr lang="en-US" altLang="zh-CN" sz="100" dirty="0">
              <a:solidFill>
                <a:srgbClr val="6F3484"/>
              </a:solidFill>
            </a:endParaRPr>
          </a:p>
          <a:p>
            <a:pPr lvl="0"/>
            <a:r>
              <a:rPr lang="en-US" altLang="zh-CN" sz="100" dirty="0">
                <a:solidFill>
                  <a:srgbClr val="6F3484"/>
                </a:solidFill>
              </a:rPr>
              <a:t>PPT</a:t>
            </a:r>
            <a:r>
              <a:rPr lang="zh-CN" altLang="en-US" sz="100" dirty="0">
                <a:solidFill>
                  <a:srgbClr val="6F3484"/>
                </a:solidFill>
              </a:rPr>
              <a:t>背景图片：</a:t>
            </a:r>
            <a:r>
              <a:rPr lang="en-US" altLang="zh-CN" sz="100" dirty="0">
                <a:solidFill>
                  <a:srgbClr val="6F3484"/>
                </a:solidFill>
              </a:rPr>
              <a:t>www.1ppt.com/beijing/      PPT</a:t>
            </a:r>
            <a:r>
              <a:rPr lang="zh-CN" altLang="en-US" sz="100" dirty="0">
                <a:solidFill>
                  <a:srgbClr val="6F3484"/>
                </a:solidFill>
              </a:rPr>
              <a:t>图表下载：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www.1ppt.com/tubiao/      </a:t>
            </a:r>
            <a:endParaRPr lang="en-US" altLang="zh-CN" sz="100" dirty="0">
              <a:solidFill>
                <a:srgbClr val="6F3484"/>
              </a:solidFill>
            </a:endParaRPr>
          </a:p>
          <a:p>
            <a:pPr lvl="0"/>
            <a:r>
              <a:rPr lang="zh-CN" altLang="en-US" sz="100" dirty="0">
                <a:solidFill>
                  <a:srgbClr val="6F3484"/>
                </a:solidFill>
              </a:rPr>
              <a:t>优秀</a:t>
            </a:r>
            <a:r>
              <a:rPr lang="en-US" altLang="zh-CN" sz="100" dirty="0">
                <a:solidFill>
                  <a:srgbClr val="6F3484"/>
                </a:solidFill>
              </a:rPr>
              <a:t>PPT</a:t>
            </a:r>
            <a:r>
              <a:rPr lang="zh-CN" altLang="en-US" sz="100" dirty="0">
                <a:solidFill>
                  <a:srgbClr val="6F3484"/>
                </a:solidFill>
              </a:rPr>
              <a:t>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www.1ppt.com/xiazai/        PPT</a:t>
            </a:r>
            <a:r>
              <a:rPr lang="zh-CN" altLang="en-US" sz="100" dirty="0">
                <a:solidFill>
                  <a:srgbClr val="6F3484"/>
                </a:solidFill>
              </a:rPr>
              <a:t>教程： </a:t>
            </a:r>
            <a:r>
              <a:rPr lang="en-US" altLang="zh-CN" sz="100" dirty="0">
                <a:solidFill>
                  <a:srgbClr val="6F3484"/>
                </a:solidFill>
              </a:rPr>
              <a:t>www.1ppt.com/powerpoint/      </a:t>
            </a:r>
            <a:endParaRPr lang="en-US" altLang="zh-CN" sz="100" dirty="0">
              <a:solidFill>
                <a:srgbClr val="6F3484"/>
              </a:solidFill>
            </a:endParaRPr>
          </a:p>
          <a:p>
            <a:pPr lvl="0"/>
            <a:r>
              <a:rPr lang="en-US" altLang="zh-CN" sz="100" dirty="0">
                <a:solidFill>
                  <a:srgbClr val="6F3484"/>
                </a:solidFill>
              </a:rPr>
              <a:t>Word</a:t>
            </a:r>
            <a:r>
              <a:rPr lang="zh-CN" altLang="en-US" sz="100" dirty="0">
                <a:solidFill>
                  <a:srgbClr val="6F3484"/>
                </a:solidFill>
              </a:rPr>
              <a:t>教程： </a:t>
            </a:r>
            <a:r>
              <a:rPr lang="en-US" altLang="zh-CN" sz="100" dirty="0">
                <a:solidFill>
                  <a:srgbClr val="6F3484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rgbClr val="6F3484"/>
                </a:solidFill>
              </a:rPr>
              <a:t>教程：</a:t>
            </a:r>
            <a:r>
              <a:rPr lang="en-US" altLang="zh-CN" sz="100" dirty="0">
                <a:solidFill>
                  <a:srgbClr val="6F3484"/>
                </a:solidFill>
              </a:rPr>
              <a:t>www.1ppt.com/excel/  </a:t>
            </a:r>
            <a:endParaRPr lang="en-US" altLang="zh-CN" sz="100" dirty="0">
              <a:solidFill>
                <a:srgbClr val="6F3484"/>
              </a:solidFill>
            </a:endParaRPr>
          </a:p>
          <a:p>
            <a:pPr lvl="0"/>
            <a:r>
              <a:rPr lang="zh-CN" altLang="en-US" sz="100" dirty="0">
                <a:solidFill>
                  <a:srgbClr val="6F3484"/>
                </a:solidFill>
              </a:rPr>
              <a:t>资料下载：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rgbClr val="6F3484"/>
                </a:solidFill>
              </a:rPr>
              <a:t>课件下载：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www.1ppt.com/kejian/ </a:t>
            </a:r>
            <a:endParaRPr lang="en-US" altLang="zh-CN" sz="100" dirty="0">
              <a:solidFill>
                <a:srgbClr val="6F3484"/>
              </a:solidFill>
            </a:endParaRPr>
          </a:p>
          <a:p>
            <a:pPr lvl="0"/>
            <a:r>
              <a:rPr lang="zh-CN" altLang="en-US" sz="100" dirty="0">
                <a:solidFill>
                  <a:srgbClr val="6F3484"/>
                </a:solidFill>
              </a:rPr>
              <a:t>范文下载：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www.1ppt.com/fanwen/             </a:t>
            </a:r>
            <a:r>
              <a:rPr lang="zh-CN" altLang="en-US" sz="100" dirty="0">
                <a:solidFill>
                  <a:srgbClr val="6F3484"/>
                </a:solidFill>
              </a:rPr>
              <a:t>试卷下载：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www.1ppt.com/shiti/  </a:t>
            </a:r>
            <a:endParaRPr lang="en-US" altLang="zh-CN" sz="100" dirty="0">
              <a:solidFill>
                <a:srgbClr val="6F3484"/>
              </a:solidFill>
            </a:endParaRPr>
          </a:p>
          <a:p>
            <a:pPr lvl="0"/>
            <a:r>
              <a:rPr lang="zh-CN" altLang="en-US" sz="100" dirty="0">
                <a:solidFill>
                  <a:srgbClr val="6F3484"/>
                </a:solidFill>
              </a:rPr>
              <a:t>教案下载：</a:t>
            </a:r>
            <a:r>
              <a:rPr lang="en-US" altLang="zh-CN" sz="100" dirty="0">
                <a:solidFill>
                  <a:srgbClr val="6F3484"/>
                </a:solidFill>
              </a:rPr>
              <a:t>www.1ppt.com/jiaoan/  </a:t>
            </a:r>
            <a:r>
              <a:rPr lang="en-US" altLang="zh-CN" sz="100" dirty="0" smtClean="0">
                <a:solidFill>
                  <a:srgbClr val="6F3484"/>
                </a:solidFill>
              </a:rPr>
              <a:t>      PPT</a:t>
            </a:r>
            <a:r>
              <a:rPr lang="zh-CN" altLang="en-US" sz="100" dirty="0" smtClean="0">
                <a:solidFill>
                  <a:srgbClr val="6F3484"/>
                </a:solidFill>
              </a:rPr>
              <a:t>论坛：</a:t>
            </a:r>
            <a:r>
              <a:rPr lang="en-US" altLang="zh-CN" sz="100" dirty="0" smtClean="0">
                <a:solidFill>
                  <a:srgbClr val="6F3484"/>
                </a:solidFill>
              </a:rPr>
              <a:t>www.1ppt.cn</a:t>
            </a:r>
            <a:endParaRPr lang="en-US" altLang="zh-CN" sz="100" dirty="0">
              <a:solidFill>
                <a:srgbClr val="6F3484"/>
              </a:solidFill>
            </a:endParaRPr>
          </a:p>
          <a:p>
            <a:pPr lvl="0"/>
            <a:r>
              <a:rPr lang="en-US" altLang="zh-CN" sz="100" dirty="0">
                <a:solidFill>
                  <a:srgbClr val="6F3484"/>
                </a:solidFill>
              </a:rPr>
              <a:t> </a:t>
            </a:r>
            <a:endParaRPr lang="zh-CN" altLang="en-US" sz="100" dirty="0">
              <a:solidFill>
                <a:srgbClr val="6F3484"/>
              </a:solidFill>
            </a:endParaRPr>
          </a:p>
        </p:txBody>
      </p:sp>
      <p:sp>
        <p:nvSpPr>
          <p:cNvPr id="40" name="PA_任意多边形 39"/>
          <p:cNvSpPr/>
          <p:nvPr>
            <p:custDataLst>
              <p:tags r:id="rId1"/>
            </p:custDataLst>
          </p:nvPr>
        </p:nvSpPr>
        <p:spPr>
          <a:xfrm rot="2115011">
            <a:off x="11298755" y="981051"/>
            <a:ext cx="1456827" cy="1490157"/>
          </a:xfrm>
          <a:custGeom>
            <a:avLst/>
            <a:gdLst>
              <a:gd name="connsiteX0" fmla="*/ 351533 w 1456827"/>
              <a:gd name="connsiteY0" fmla="*/ 31681 h 1490157"/>
              <a:gd name="connsiteX1" fmla="*/ 403681 w 1456827"/>
              <a:gd name="connsiteY1" fmla="*/ 0 h 1490157"/>
              <a:gd name="connsiteX2" fmla="*/ 1456827 w 1456827"/>
              <a:gd name="connsiteY2" fmla="*/ 1490157 h 1490157"/>
              <a:gd name="connsiteX3" fmla="*/ 797323 w 1456827"/>
              <a:gd name="connsiteY3" fmla="*/ 1490157 h 1490157"/>
              <a:gd name="connsiteX4" fmla="*/ 0 w 1456827"/>
              <a:gd name="connsiteY4" fmla="*/ 692834 h 1490157"/>
              <a:gd name="connsiteX5" fmla="*/ 351533 w 1456827"/>
              <a:gd name="connsiteY5" fmla="*/ 31681 h 1490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6827" h="1490157">
                <a:moveTo>
                  <a:pt x="351533" y="31681"/>
                </a:moveTo>
                <a:lnTo>
                  <a:pt x="403681" y="0"/>
                </a:lnTo>
                <a:lnTo>
                  <a:pt x="1456827" y="1490157"/>
                </a:lnTo>
                <a:lnTo>
                  <a:pt x="797323" y="1490157"/>
                </a:lnTo>
                <a:cubicBezTo>
                  <a:pt x="356974" y="1490157"/>
                  <a:pt x="0" y="1133183"/>
                  <a:pt x="0" y="692834"/>
                </a:cubicBezTo>
                <a:cubicBezTo>
                  <a:pt x="0" y="417616"/>
                  <a:pt x="139443" y="174966"/>
                  <a:pt x="351533" y="31681"/>
                </a:cubicBezTo>
                <a:close/>
              </a:path>
            </a:pathLst>
          </a:custGeom>
          <a:solidFill>
            <a:srgbClr val="5F2D71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"/>
            </p:custDataLst>
          </p:nvPr>
        </p:nvSpPr>
        <p:spPr>
          <a:xfrm rot="2414190">
            <a:off x="-645179" y="1198771"/>
            <a:ext cx="10827410" cy="3031252"/>
          </a:xfrm>
          <a:custGeom>
            <a:avLst/>
            <a:gdLst>
              <a:gd name="connsiteX0" fmla="*/ 0 w 10827410"/>
              <a:gd name="connsiteY0" fmla="*/ 2522020 h 3031252"/>
              <a:gd name="connsiteX1" fmla="*/ 2980554 w 10827410"/>
              <a:gd name="connsiteY1" fmla="*/ 0 h 3031252"/>
              <a:gd name="connsiteX2" fmla="*/ 9311784 w 10827410"/>
              <a:gd name="connsiteY2" fmla="*/ 0 h 3031252"/>
              <a:gd name="connsiteX3" fmla="*/ 10827410 w 10827410"/>
              <a:gd name="connsiteY3" fmla="*/ 1515626 h 3031252"/>
              <a:gd name="connsiteX4" fmla="*/ 9311784 w 10827410"/>
              <a:gd name="connsiteY4" fmla="*/ 3031252 h 3031252"/>
              <a:gd name="connsiteX5" fmla="*/ 962728 w 10827410"/>
              <a:gd name="connsiteY5" fmla="*/ 3031252 h 3031252"/>
              <a:gd name="connsiteX6" fmla="*/ 441605 w 10827410"/>
              <a:gd name="connsiteY6" fmla="*/ 2939284 h 3031252"/>
              <a:gd name="connsiteX7" fmla="*/ 295329 w 10827410"/>
              <a:gd name="connsiteY7" fmla="*/ 2871043 h 303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27410" h="3031252">
                <a:moveTo>
                  <a:pt x="0" y="2522020"/>
                </a:moveTo>
                <a:lnTo>
                  <a:pt x="2980554" y="0"/>
                </a:lnTo>
                <a:lnTo>
                  <a:pt x="9311784" y="0"/>
                </a:lnTo>
                <a:cubicBezTo>
                  <a:pt x="10148841" y="0"/>
                  <a:pt x="10827410" y="678569"/>
                  <a:pt x="10827410" y="1515626"/>
                </a:cubicBezTo>
                <a:cubicBezTo>
                  <a:pt x="10827410" y="2352683"/>
                  <a:pt x="10148841" y="3031252"/>
                  <a:pt x="9311784" y="3031252"/>
                </a:cubicBezTo>
                <a:lnTo>
                  <a:pt x="962728" y="3031252"/>
                </a:lnTo>
                <a:cubicBezTo>
                  <a:pt x="779622" y="3031252"/>
                  <a:pt x="604100" y="2998782"/>
                  <a:pt x="441605" y="2939284"/>
                </a:cubicBezTo>
                <a:lnTo>
                  <a:pt x="295329" y="287104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"/>
            </p:custDataLst>
          </p:nvPr>
        </p:nvSpPr>
        <p:spPr>
          <a:xfrm rot="2414190">
            <a:off x="-1035201" y="1910612"/>
            <a:ext cx="5630845" cy="1220856"/>
          </a:xfrm>
          <a:custGeom>
            <a:avLst/>
            <a:gdLst>
              <a:gd name="connsiteX0" fmla="*/ 0 w 5630845"/>
              <a:gd name="connsiteY0" fmla="*/ 49554 h 1220856"/>
              <a:gd name="connsiteX1" fmla="*/ 2917 w 5630845"/>
              <a:gd name="connsiteY1" fmla="*/ 47970 h 1220856"/>
              <a:gd name="connsiteX2" fmla="*/ 240523 w 5630845"/>
              <a:gd name="connsiteY2" fmla="*/ 0 h 1220856"/>
              <a:gd name="connsiteX3" fmla="*/ 5020417 w 5630845"/>
              <a:gd name="connsiteY3" fmla="*/ 0 h 1220856"/>
              <a:gd name="connsiteX4" fmla="*/ 5630845 w 5630845"/>
              <a:gd name="connsiteY4" fmla="*/ 610428 h 1220856"/>
              <a:gd name="connsiteX5" fmla="*/ 5020417 w 5630845"/>
              <a:gd name="connsiteY5" fmla="*/ 1220856 h 1220856"/>
              <a:gd name="connsiteX6" fmla="*/ 991107 w 5630845"/>
              <a:gd name="connsiteY6" fmla="*/ 1220856 h 122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0845" h="1220856">
                <a:moveTo>
                  <a:pt x="0" y="49554"/>
                </a:moveTo>
                <a:lnTo>
                  <a:pt x="2917" y="47970"/>
                </a:lnTo>
                <a:cubicBezTo>
                  <a:pt x="75948" y="17081"/>
                  <a:pt x="156241" y="0"/>
                  <a:pt x="240523" y="0"/>
                </a:cubicBezTo>
                <a:lnTo>
                  <a:pt x="5020417" y="0"/>
                </a:lnTo>
                <a:cubicBezTo>
                  <a:pt x="5357547" y="0"/>
                  <a:pt x="5630845" y="273298"/>
                  <a:pt x="5630845" y="610428"/>
                </a:cubicBezTo>
                <a:cubicBezTo>
                  <a:pt x="5630845" y="947558"/>
                  <a:pt x="5357547" y="1220856"/>
                  <a:pt x="5020417" y="1220856"/>
                </a:cubicBezTo>
                <a:lnTo>
                  <a:pt x="991107" y="1220856"/>
                </a:lnTo>
                <a:close/>
              </a:path>
            </a:pathLst>
          </a:custGeom>
          <a:solidFill>
            <a:srgbClr val="2F8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59781" y="2644170"/>
            <a:ext cx="8072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THANKS</a:t>
            </a:r>
            <a:endParaRPr lang="zh-CN" altLang="en-US" sz="9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4"/>
            </p:custDataLst>
          </p:nvPr>
        </p:nvSpPr>
        <p:spPr>
          <a:xfrm rot="2414190">
            <a:off x="5914273" y="2717632"/>
            <a:ext cx="7297487" cy="500064"/>
          </a:xfrm>
          <a:custGeom>
            <a:avLst/>
            <a:gdLst>
              <a:gd name="connsiteX0" fmla="*/ 73233 w 7297487"/>
              <a:gd name="connsiteY0" fmla="*/ 73233 h 500064"/>
              <a:gd name="connsiteX1" fmla="*/ 250032 w 7297487"/>
              <a:gd name="connsiteY1" fmla="*/ 0 h 500064"/>
              <a:gd name="connsiteX2" fmla="*/ 6874354 w 7297487"/>
              <a:gd name="connsiteY2" fmla="*/ 0 h 500064"/>
              <a:gd name="connsiteX3" fmla="*/ 7297487 w 7297487"/>
              <a:gd name="connsiteY3" fmla="*/ 500064 h 500064"/>
              <a:gd name="connsiteX4" fmla="*/ 250032 w 7297487"/>
              <a:gd name="connsiteY4" fmla="*/ 500063 h 500064"/>
              <a:gd name="connsiteX5" fmla="*/ 0 w 7297487"/>
              <a:gd name="connsiteY5" fmla="*/ 250031 h 500064"/>
              <a:gd name="connsiteX6" fmla="*/ 0 w 7297487"/>
              <a:gd name="connsiteY6" fmla="*/ 250032 h 500064"/>
              <a:gd name="connsiteX7" fmla="*/ 73233 w 7297487"/>
              <a:gd name="connsiteY7" fmla="*/ 73233 h 500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97487" h="500064">
                <a:moveTo>
                  <a:pt x="73233" y="73233"/>
                </a:moveTo>
                <a:cubicBezTo>
                  <a:pt x="118479" y="27986"/>
                  <a:pt x="180988" y="0"/>
                  <a:pt x="250032" y="0"/>
                </a:cubicBezTo>
                <a:lnTo>
                  <a:pt x="6874354" y="0"/>
                </a:lnTo>
                <a:lnTo>
                  <a:pt x="7297487" y="500064"/>
                </a:lnTo>
                <a:lnTo>
                  <a:pt x="250032" y="500063"/>
                </a:lnTo>
                <a:cubicBezTo>
                  <a:pt x="111943" y="500063"/>
                  <a:pt x="0" y="388120"/>
                  <a:pt x="0" y="250031"/>
                </a:cubicBezTo>
                <a:lnTo>
                  <a:pt x="0" y="250032"/>
                </a:lnTo>
                <a:cubicBezTo>
                  <a:pt x="0" y="180988"/>
                  <a:pt x="27986" y="118480"/>
                  <a:pt x="73233" y="73233"/>
                </a:cubicBezTo>
                <a:close/>
              </a:path>
            </a:pathLst>
          </a:custGeom>
          <a:solidFill>
            <a:srgbClr val="2F8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5"/>
            </p:custDataLst>
          </p:nvPr>
        </p:nvSpPr>
        <p:spPr>
          <a:xfrm rot="2414190">
            <a:off x="-948503" y="4268651"/>
            <a:ext cx="6470851" cy="566462"/>
          </a:xfrm>
          <a:custGeom>
            <a:avLst/>
            <a:gdLst>
              <a:gd name="connsiteX0" fmla="*/ 0 w 6470851"/>
              <a:gd name="connsiteY0" fmla="*/ 0 h 566462"/>
              <a:gd name="connsiteX1" fmla="*/ 6187620 w 6470851"/>
              <a:gd name="connsiteY1" fmla="*/ 0 h 566462"/>
              <a:gd name="connsiteX2" fmla="*/ 6470851 w 6470851"/>
              <a:gd name="connsiteY2" fmla="*/ 283231 h 566462"/>
              <a:gd name="connsiteX3" fmla="*/ 6187620 w 6470851"/>
              <a:gd name="connsiteY3" fmla="*/ 566462 h 566462"/>
              <a:gd name="connsiteX4" fmla="*/ 479316 w 6470851"/>
              <a:gd name="connsiteY4" fmla="*/ 566462 h 56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0851" h="566462">
                <a:moveTo>
                  <a:pt x="0" y="0"/>
                </a:moveTo>
                <a:lnTo>
                  <a:pt x="6187620" y="0"/>
                </a:lnTo>
                <a:cubicBezTo>
                  <a:pt x="6344044" y="0"/>
                  <a:pt x="6470851" y="126807"/>
                  <a:pt x="6470851" y="283231"/>
                </a:cubicBezTo>
                <a:cubicBezTo>
                  <a:pt x="6470851" y="439655"/>
                  <a:pt x="6344044" y="566462"/>
                  <a:pt x="6187620" y="566462"/>
                </a:cubicBezTo>
                <a:lnTo>
                  <a:pt x="479316" y="566462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9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6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6" grpId="0" animBg="1"/>
          <p:bldP spid="10" grpId="0"/>
          <p:bldP spid="29" grpId="0" animBg="1"/>
          <p:bldP spid="3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6" grpId="0" animBg="1"/>
          <p:bldP spid="10" grpId="0"/>
          <p:bldP spid="29" grpId="0" animBg="1"/>
          <p:bldP spid="34" grpId="0" animBg="1"/>
        </p:bldLst>
      </p:timing>
    </mc:Fallback>
  </mc:AlternateContent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1261</Words>
  <Application>WPS 演示</Application>
  <PresentationFormat>自定义</PresentationFormat>
  <Paragraphs>83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Arial Unicode MS</vt:lpstr>
      <vt:lpstr>Ebrima</vt:lpstr>
      <vt:lpstr>Kozuka Gothic Pr6N M</vt:lpstr>
      <vt:lpstr>Yu Gothic UI Semibold</vt:lpstr>
      <vt:lpstr>Calibri</vt:lpstr>
      <vt:lpstr>微软雅黑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keywords>第一PPT模板网-WWW.1PPT.COM</cp:keywords>
  <cp:category>第一PPT模板网-WWW.1PPT.COM</cp:category>
  <cp:lastModifiedBy>Administrator</cp:lastModifiedBy>
  <cp:revision>181</cp:revision>
  <dcterms:created xsi:type="dcterms:W3CDTF">2016-12-12T21:01:00Z</dcterms:created>
  <dcterms:modified xsi:type="dcterms:W3CDTF">2024-11-18T05:25:52Z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83E6CAEA6D3249E087BFC825F14E4606_13</vt:lpwstr>
  </property>
  <property fmtid="{D5CDD505-2E9C-101B-9397-08002B2CF9AE}" pid="3" name="KSOProductBuildVer">
    <vt:lpwstr>2052-12.1.0.18608</vt:lpwstr>
  </property>
</Properties>
</file>