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2" r:id="rId1"/>
    <p:sldMasterId id="2147483909" r:id="rId2"/>
  </p:sldMasterIdLst>
  <p:notesMasterIdLst>
    <p:notesMasterId r:id="rId3"/>
  </p:notesMasterIdLst>
  <p:sldIdLst>
    <p:sldId id="363" r:id="rId4"/>
    <p:sldId id="368" r:id="rId5"/>
    <p:sldId id="372" r:id="rId6"/>
    <p:sldId id="375" r:id="rId7"/>
    <p:sldId id="381" r:id="rId9"/>
    <p:sldId id="384" r:id="rId10"/>
    <p:sldId id="387" r:id="rId11"/>
    <p:sldId id="390" r:id="rId12"/>
    <p:sldId id="396" r:id="rId14"/>
    <p:sldId id="399" r:id="rId15"/>
    <p:sldId id="402" r:id="rId16"/>
    <p:sldId id="405" r:id="rId17"/>
    <p:sldId id="411" r:id="rId19"/>
    <p:sldId id="414" r:id="rId20"/>
    <p:sldId id="417" r:id="rId21"/>
    <p:sldId id="420" r:id="rId22"/>
    <p:sldId id="426" r:id="rId24"/>
    <p:sldId id="429" r:id="rId25"/>
    <p:sldId id="432" r:id="rId26"/>
    <p:sldId id="435" r:id="rId27"/>
    <p:sldId id="438" r:id="rId28"/>
    <p:sldId id="444" r:id="rId30"/>
    <p:sldId id="447" r:id="rId31"/>
    <p:sldId id="450" r:id="rId32"/>
    <p:sldId id="453" r:id="rId33"/>
    <p:sldId id="459" r:id="rId35"/>
    <p:sldId id="462" r:id="rId36"/>
    <p:sldId id="46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8.xml"/><Relationship Id="rId2" Type="http://schemas.openxmlformats.org/officeDocument/2006/relationships/tags" Target="../tags/tag739.xml"/><Relationship Id="rId3" Type="http://schemas.openxmlformats.org/officeDocument/2006/relationships/tags" Target="../tags/tag740.xml"/><Relationship Id="rId4" Type="http://schemas.openxmlformats.org/officeDocument/2006/relationships/tags" Target="../tags/tag741.xml"/><Relationship Id="rId5" Type="http://schemas.openxmlformats.org/officeDocument/2006/relationships/tags" Target="../tags/tag742.xml"/><Relationship Id="rId6" Type="http://schemas.openxmlformats.org/officeDocument/2006/relationships/tags" Target="../tags/tag743.xml"/><Relationship Id="rId7" Type="http://schemas.openxmlformats.org/officeDocument/2006/relationships/tags" Target="../tags/tag744.xml"/><Relationship Id="rId8" Type="http://schemas.openxmlformats.org/officeDocument/2006/relationships/tags" Target="../tags/tag745.xml"/><Relationship Id="rId9" Type="http://schemas.openxmlformats.org/officeDocument/2006/relationships/tags" Target="../tags/tag746.xml"/><Relationship Id="rId10" Type="http://schemas.openxmlformats.org/officeDocument/2006/relationships/tags" Target="../tags/tag747.xml"/><Relationship Id="rId11" Type="http://schemas.openxmlformats.org/officeDocument/2006/relationships/tags" Target="../tags/tag748.xml"/><Relationship Id="rId12" Type="http://schemas.openxmlformats.org/officeDocument/2006/relationships/tags" Target="../tags/tag7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tags" Target="../tags/tag762.xml"/><Relationship Id="rId14" Type="http://schemas.openxmlformats.org/officeDocument/2006/relationships/tags" Target="../tags/tag763.xml"/><Relationship Id="rId15" Type="http://schemas.openxmlformats.org/officeDocument/2006/relationships/tags" Target="../tags/tag764.xml"/><Relationship Id="rId16" Type="http://schemas.openxmlformats.org/officeDocument/2006/relationships/tags" Target="../tags/tag76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tags" Target="../tags/tag773.xml"/><Relationship Id="rId6" Type="http://schemas.openxmlformats.org/officeDocument/2006/relationships/tags" Target="../tags/tag774.xml"/><Relationship Id="rId7" Type="http://schemas.openxmlformats.org/officeDocument/2006/relationships/tags" Target="../tags/tag775.xml"/><Relationship Id="rId8" Type="http://schemas.openxmlformats.org/officeDocument/2006/relationships/tags" Target="../tags/tag776.xml"/><Relationship Id="rId9" Type="http://schemas.openxmlformats.org/officeDocument/2006/relationships/tags" Target="../tags/tag777.xml"/><Relationship Id="rId10" Type="http://schemas.openxmlformats.org/officeDocument/2006/relationships/tags" Target="../tags/tag778.xml"/><Relationship Id="rId11" Type="http://schemas.openxmlformats.org/officeDocument/2006/relationships/tags" Target="../tags/tag779.xml"/><Relationship Id="rId12" Type="http://schemas.openxmlformats.org/officeDocument/2006/relationships/tags" Target="../tags/tag7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tags" Target="../tags/tag793.xml"/><Relationship Id="rId14" Type="http://schemas.openxmlformats.org/officeDocument/2006/relationships/tags" Target="../tags/tag794.xml"/><Relationship Id="rId15" Type="http://schemas.openxmlformats.org/officeDocument/2006/relationships/tags" Target="../tags/tag795.xml"/><Relationship Id="rId16" Type="http://schemas.openxmlformats.org/officeDocument/2006/relationships/tags" Target="../tags/tag79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7.xml"/><Relationship Id="rId2" Type="http://schemas.openxmlformats.org/officeDocument/2006/relationships/tags" Target="../tags/tag798.xml"/><Relationship Id="rId3" Type="http://schemas.openxmlformats.org/officeDocument/2006/relationships/tags" Target="../tags/tag799.xml"/><Relationship Id="rId4" Type="http://schemas.openxmlformats.org/officeDocument/2006/relationships/tags" Target="../tags/tag800.xml"/><Relationship Id="rId5" Type="http://schemas.openxmlformats.org/officeDocument/2006/relationships/tags" Target="../tags/tag801.xml"/><Relationship Id="rId6" Type="http://schemas.openxmlformats.org/officeDocument/2006/relationships/tags" Target="../tags/tag802.xml"/><Relationship Id="rId7" Type="http://schemas.openxmlformats.org/officeDocument/2006/relationships/tags" Target="../tags/tag803.xml"/><Relationship Id="rId8" Type="http://schemas.openxmlformats.org/officeDocument/2006/relationships/tags" Target="../tags/tag804.xml"/><Relationship Id="rId9" Type="http://schemas.openxmlformats.org/officeDocument/2006/relationships/tags" Target="../tags/tag805.xml"/><Relationship Id="rId10" Type="http://schemas.openxmlformats.org/officeDocument/2006/relationships/tags" Target="../tags/tag806.xml"/><Relationship Id="rId11" Type="http://schemas.openxmlformats.org/officeDocument/2006/relationships/tags" Target="../tags/tag807.xml"/><Relationship Id="rId12" Type="http://schemas.openxmlformats.org/officeDocument/2006/relationships/tags" Target="../tags/tag808.xml"/><Relationship Id="rId13" Type="http://schemas.openxmlformats.org/officeDocument/2006/relationships/tags" Target="../tags/tag809.xml"/><Relationship Id="rId14" Type="http://schemas.openxmlformats.org/officeDocument/2006/relationships/tags" Target="../tags/tag810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tags" Target="../tags/tag822.xml"/><Relationship Id="rId10" Type="http://schemas.openxmlformats.org/officeDocument/2006/relationships/tags" Target="../tags/tag823.xml"/><Relationship Id="rId11" Type="http://schemas.openxmlformats.org/officeDocument/2006/relationships/tags" Target="../tags/tag824.xml"/><Relationship Id="rId12" Type="http://schemas.openxmlformats.org/officeDocument/2006/relationships/tags" Target="../tags/tag82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tags" Target="../tags/tag829.xml"/><Relationship Id="rId5" Type="http://schemas.openxmlformats.org/officeDocument/2006/relationships/tags" Target="../tags/tag830.xml"/><Relationship Id="rId6" Type="http://schemas.openxmlformats.org/officeDocument/2006/relationships/tags" Target="../tags/tag831.xml"/><Relationship Id="rId7" Type="http://schemas.openxmlformats.org/officeDocument/2006/relationships/tags" Target="../tags/tag832.xml"/><Relationship Id="rId8" Type="http://schemas.openxmlformats.org/officeDocument/2006/relationships/tags" Target="../tags/tag833.xml"/><Relationship Id="rId9" Type="http://schemas.openxmlformats.org/officeDocument/2006/relationships/tags" Target="../tags/tag834.xml"/><Relationship Id="rId10" Type="http://schemas.openxmlformats.org/officeDocument/2006/relationships/tags" Target="../tags/tag835.xml"/><Relationship Id="rId11" Type="http://schemas.openxmlformats.org/officeDocument/2006/relationships/tags" Target="../tags/tag836.xml"/><Relationship Id="rId12" Type="http://schemas.openxmlformats.org/officeDocument/2006/relationships/tags" Target="../tags/tag837.xml"/><Relationship Id="rId13" Type="http://schemas.openxmlformats.org/officeDocument/2006/relationships/tags" Target="../tags/tag838.xml"/><Relationship Id="rId14" Type="http://schemas.openxmlformats.org/officeDocument/2006/relationships/tags" Target="../tags/tag839.xml"/><Relationship Id="rId15" Type="http://schemas.openxmlformats.org/officeDocument/2006/relationships/tags" Target="../tags/tag840.xml"/><Relationship Id="rId16" Type="http://schemas.openxmlformats.org/officeDocument/2006/relationships/tags" Target="../tags/tag841.xml"/><Relationship Id="rId17" Type="http://schemas.openxmlformats.org/officeDocument/2006/relationships/tags" Target="../tags/tag842.xml"/><Relationship Id="rId18" Type="http://schemas.openxmlformats.org/officeDocument/2006/relationships/tags" Target="../tags/tag843.xml"/><Relationship Id="rId19" Type="http://schemas.openxmlformats.org/officeDocument/2006/relationships/tags" Target="../tags/tag844.xml"/><Relationship Id="rId20" Type="http://schemas.openxmlformats.org/officeDocument/2006/relationships/tags" Target="../tags/tag845.xml"/><Relationship Id="rId21" Type="http://schemas.openxmlformats.org/officeDocument/2006/relationships/tags" Target="../tags/tag846.xml"/><Relationship Id="rId22" Type="http://schemas.openxmlformats.org/officeDocument/2006/relationships/tags" Target="../tags/tag847.xml"/><Relationship Id="rId23" Type="http://schemas.openxmlformats.org/officeDocument/2006/relationships/tags" Target="../tags/tag848.xml"/><Relationship Id="rId24" Type="http://schemas.openxmlformats.org/officeDocument/2006/relationships/tags" Target="../tags/tag849.xml"/><Relationship Id="rId25" Type="http://schemas.openxmlformats.org/officeDocument/2006/relationships/tags" Target="../tags/tag850.xml"/><Relationship Id="rId26" Type="http://schemas.openxmlformats.org/officeDocument/2006/relationships/tags" Target="../tags/tag851.xml"/><Relationship Id="rId27" Type="http://schemas.openxmlformats.org/officeDocument/2006/relationships/tags" Target="../tags/tag852.xml"/><Relationship Id="rId28" Type="http://schemas.openxmlformats.org/officeDocument/2006/relationships/tags" Target="../tags/tag853.xml"/><Relationship Id="rId29" Type="http://schemas.openxmlformats.org/officeDocument/2006/relationships/tags" Target="../tags/tag854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tags" Target="../tags/tag859.xml"/><Relationship Id="rId6" Type="http://schemas.openxmlformats.org/officeDocument/2006/relationships/tags" Target="../tags/tag860.xml"/><Relationship Id="rId7" Type="http://schemas.openxmlformats.org/officeDocument/2006/relationships/tags" Target="../tags/tag861.xml"/><Relationship Id="rId8" Type="http://schemas.openxmlformats.org/officeDocument/2006/relationships/tags" Target="../tags/tag862.xml"/><Relationship Id="rId9" Type="http://schemas.openxmlformats.org/officeDocument/2006/relationships/tags" Target="../tags/tag863.xml"/><Relationship Id="rId10" Type="http://schemas.openxmlformats.org/officeDocument/2006/relationships/tags" Target="../tags/tag864.xml"/><Relationship Id="rId11" Type="http://schemas.openxmlformats.org/officeDocument/2006/relationships/tags" Target="../tags/tag865.xml"/><Relationship Id="rId12" Type="http://schemas.openxmlformats.org/officeDocument/2006/relationships/tags" Target="../tags/tag86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tags" Target="../tags/tag881.xml"/><Relationship Id="rId5" Type="http://schemas.openxmlformats.org/officeDocument/2006/relationships/tags" Target="../tags/tag882.xml"/><Relationship Id="rId6" Type="http://schemas.openxmlformats.org/officeDocument/2006/relationships/tags" Target="../tags/tag883.xml"/><Relationship Id="rId7" Type="http://schemas.openxmlformats.org/officeDocument/2006/relationships/tags" Target="../tags/tag884.xml"/><Relationship Id="rId8" Type="http://schemas.openxmlformats.org/officeDocument/2006/relationships/tags" Target="../tags/tag885.xml"/><Relationship Id="rId9" Type="http://schemas.openxmlformats.org/officeDocument/2006/relationships/tags" Target="../tags/tag886.xml"/><Relationship Id="rId10" Type="http://schemas.openxmlformats.org/officeDocument/2006/relationships/tags" Target="../tags/tag887.xml"/><Relationship Id="rId11" Type="http://schemas.openxmlformats.org/officeDocument/2006/relationships/tags" Target="../tags/tag888.xml"/><Relationship Id="rId12" Type="http://schemas.openxmlformats.org/officeDocument/2006/relationships/tags" Target="../tags/tag8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tags" Target="../tags/tag894.xml"/><Relationship Id="rId6" Type="http://schemas.openxmlformats.org/officeDocument/2006/relationships/tags" Target="../tags/tag895.xml"/><Relationship Id="rId7" Type="http://schemas.openxmlformats.org/officeDocument/2006/relationships/tags" Target="../tags/tag896.xml"/><Relationship Id="rId8" Type="http://schemas.openxmlformats.org/officeDocument/2006/relationships/tags" Target="../tags/tag897.xml"/><Relationship Id="rId9" Type="http://schemas.openxmlformats.org/officeDocument/2006/relationships/tags" Target="../tags/tag898.xml"/><Relationship Id="rId10" Type="http://schemas.openxmlformats.org/officeDocument/2006/relationships/tags" Target="../tags/tag899.xml"/><Relationship Id="rId11" Type="http://schemas.openxmlformats.org/officeDocument/2006/relationships/tags" Target="../tags/tag900.xml"/><Relationship Id="rId12" Type="http://schemas.openxmlformats.org/officeDocument/2006/relationships/tags" Target="../tags/tag90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tags" Target="../tags/tag914.xml"/><Relationship Id="rId14" Type="http://schemas.openxmlformats.org/officeDocument/2006/relationships/tags" Target="../tags/tag915.xml"/><Relationship Id="rId15" Type="http://schemas.openxmlformats.org/officeDocument/2006/relationships/tags" Target="../tags/tag916.xml"/><Relationship Id="rId16" Type="http://schemas.openxmlformats.org/officeDocument/2006/relationships/tags" Target="../tags/tag91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1.xml"/><Relationship Id="rId2" Type="http://schemas.openxmlformats.org/officeDocument/2006/relationships/tags" Target="../tags/tag922.xml"/><Relationship Id="rId3" Type="http://schemas.openxmlformats.org/officeDocument/2006/relationships/tags" Target="../tags/tag923.xml"/><Relationship Id="rId4" Type="http://schemas.openxmlformats.org/officeDocument/2006/relationships/tags" Target="../tags/tag924.xml"/><Relationship Id="rId5" Type="http://schemas.openxmlformats.org/officeDocument/2006/relationships/tags" Target="../tags/tag925.xml"/><Relationship Id="rId6" Type="http://schemas.openxmlformats.org/officeDocument/2006/relationships/tags" Target="../tags/tag926.xml"/><Relationship Id="rId7" Type="http://schemas.openxmlformats.org/officeDocument/2006/relationships/tags" Target="../tags/tag927.xml"/><Relationship Id="rId8" Type="http://schemas.openxmlformats.org/officeDocument/2006/relationships/tags" Target="../tags/tag928.xml"/><Relationship Id="rId9" Type="http://schemas.openxmlformats.org/officeDocument/2006/relationships/tags" Target="../tags/tag929.xml"/><Relationship Id="rId10" Type="http://schemas.openxmlformats.org/officeDocument/2006/relationships/tags" Target="../tags/tag930.xml"/><Relationship Id="rId11" Type="http://schemas.openxmlformats.org/officeDocument/2006/relationships/tags" Target="../tags/tag931.xml"/><Relationship Id="rId12" Type="http://schemas.openxmlformats.org/officeDocument/2006/relationships/tags" Target="../tags/tag93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tags" Target="../tags/tag937.xml"/><Relationship Id="rId6" Type="http://schemas.openxmlformats.org/officeDocument/2006/relationships/tags" Target="../tags/tag938.xml"/><Relationship Id="rId7" Type="http://schemas.openxmlformats.org/officeDocument/2006/relationships/tags" Target="../tags/tag939.xml"/><Relationship Id="rId8" Type="http://schemas.openxmlformats.org/officeDocument/2006/relationships/tags" Target="../tags/tag940.xml"/><Relationship Id="rId9" Type="http://schemas.openxmlformats.org/officeDocument/2006/relationships/tags" Target="../tags/tag941.xml"/><Relationship Id="rId10" Type="http://schemas.openxmlformats.org/officeDocument/2006/relationships/tags" Target="../tags/tag942.xml"/><Relationship Id="rId11" Type="http://schemas.openxmlformats.org/officeDocument/2006/relationships/tags" Target="../tags/tag943.xml"/><Relationship Id="rId12" Type="http://schemas.openxmlformats.org/officeDocument/2006/relationships/tags" Target="../tags/tag9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tags" Target="../tags/tag963.xml"/><Relationship Id="rId5" Type="http://schemas.openxmlformats.org/officeDocument/2006/relationships/tags" Target="../tags/tag964.xml"/><Relationship Id="rId6" Type="http://schemas.openxmlformats.org/officeDocument/2006/relationships/tags" Target="../tags/tag965.xml"/><Relationship Id="rId7" Type="http://schemas.openxmlformats.org/officeDocument/2006/relationships/tags" Target="../tags/tag966.xml"/><Relationship Id="rId8" Type="http://schemas.openxmlformats.org/officeDocument/2006/relationships/tags" Target="../tags/tag967.xml"/><Relationship Id="rId9" Type="http://schemas.openxmlformats.org/officeDocument/2006/relationships/tags" Target="../tags/tag968.xml"/><Relationship Id="rId10" Type="http://schemas.openxmlformats.org/officeDocument/2006/relationships/tags" Target="../tags/tag969.xml"/><Relationship Id="rId11" Type="http://schemas.openxmlformats.org/officeDocument/2006/relationships/tags" Target="../tags/tag970.xml"/><Relationship Id="rId12" Type="http://schemas.openxmlformats.org/officeDocument/2006/relationships/tags" Target="../tags/tag971.xml"/><Relationship Id="rId13" Type="http://schemas.openxmlformats.org/officeDocument/2006/relationships/tags" Target="../tags/tag972.xml"/><Relationship Id="rId14" Type="http://schemas.openxmlformats.org/officeDocument/2006/relationships/tags" Target="../tags/tag973.xml"/><Relationship Id="rId15" Type="http://schemas.openxmlformats.org/officeDocument/2006/relationships/tags" Target="../tags/tag974.xml"/><Relationship Id="rId16" Type="http://schemas.openxmlformats.org/officeDocument/2006/relationships/tags" Target="../tags/tag97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6.xml"/><Relationship Id="rId2" Type="http://schemas.openxmlformats.org/officeDocument/2006/relationships/tags" Target="../tags/tag977.xml"/><Relationship Id="rId3" Type="http://schemas.openxmlformats.org/officeDocument/2006/relationships/tags" Target="../tags/tag978.xml"/><Relationship Id="rId4" Type="http://schemas.openxmlformats.org/officeDocument/2006/relationships/tags" Target="../tags/tag979.xml"/><Relationship Id="rId5" Type="http://schemas.openxmlformats.org/officeDocument/2006/relationships/tags" Target="../tags/tag980.xml"/><Relationship Id="rId6" Type="http://schemas.openxmlformats.org/officeDocument/2006/relationships/tags" Target="../tags/tag981.xml"/><Relationship Id="rId7" Type="http://schemas.openxmlformats.org/officeDocument/2006/relationships/tags" Target="../tags/tag982.xml"/><Relationship Id="rId8" Type="http://schemas.openxmlformats.org/officeDocument/2006/relationships/tags" Target="../tags/tag983.xml"/><Relationship Id="rId9" Type="http://schemas.openxmlformats.org/officeDocument/2006/relationships/tags" Target="../tags/tag984.xml"/><Relationship Id="rId10" Type="http://schemas.openxmlformats.org/officeDocument/2006/relationships/tags" Target="../tags/tag985.xml"/><Relationship Id="rId11" Type="http://schemas.openxmlformats.org/officeDocument/2006/relationships/tags" Target="../tags/tag986.xml"/><Relationship Id="rId12" Type="http://schemas.openxmlformats.org/officeDocument/2006/relationships/tags" Target="../tags/tag9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8.xml"/><Relationship Id="rId2" Type="http://schemas.openxmlformats.org/officeDocument/2006/relationships/tags" Target="../tags/tag989.xml"/><Relationship Id="rId3" Type="http://schemas.openxmlformats.org/officeDocument/2006/relationships/tags" Target="../tags/tag9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数字校园中的教育经费管理与财务控制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教育经费管理的重要性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数字校园中的教育经费管理现状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财务控制在教育经费管理中的作用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加强数字校园中的教育经费管理与财务控制的措施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教育经费管理的重要性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确保教育资源的合理分配</a:t>
            </a:r>
            <a:endParaRPr altLang="en-US" lang="zh-CN"/>
          </a:p>
        </p:txBody>
      </p:sp>
      <p:sp>
        <p:nvSpPr>
          <p:cNvPr id="10517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确保教育经费的公平分配：确保每个学校和学生都能获得公平的教育资源，避免资源浪费和分配不均。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促进教育质量的提高：通过合理分配教育经费，可以提供更好的教学设施、师资力量和教学资源，从而提高教育质量。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推动教育公平：确保教育经费的合理分配，可以减少地区之间、城乡之间、学校之间的教育差距，推动教育公平。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增强教育经费使用的透明度：建立有效的教育经费管理制度，可以确保教育经费使用的透明度和规范性，防止腐败和浪费。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提高教育经费的使用效率</a:t>
            </a:r>
            <a:endParaRPr altLang="en-US" lang="zh-CN"/>
          </a:p>
        </p:txBody>
      </p:sp>
      <p:sp>
        <p:nvSpPr>
          <p:cNvPr id="1052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合理规划教育经费预算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加强教育经费的监管和审计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推进教育经费的信息化管理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提高教育经费的使用效益和透明度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促进教育事业的发展</a:t>
            </a:r>
            <a:endParaRPr altLang="en-US" lang="zh-CN"/>
          </a:p>
        </p:txBody>
      </p:sp>
      <p:sp>
        <p:nvSpPr>
          <p:cNvPr id="10523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保障教育教学的顺利进行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推动教育事业的长远发展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数字校园中的教育经费管理现状</a:t>
            </a:r>
            <a:endParaRPr altLang="en-US" lang="zh-CN"/>
          </a:p>
        </p:txBody>
      </p:sp>
      <p:sp>
        <p:nvSpPr>
          <p:cNvPr id="10526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经费来源多元化</a:t>
            </a:r>
            <a:endParaRPr altLang="en-US" lang="zh-CN"/>
          </a:p>
        </p:txBody>
      </p:sp>
      <p:sp>
        <p:nvSpPr>
          <p:cNvPr id="10534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4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政府拨款：教育经费的主要来源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4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4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社会捐赠：企业、个人对教育的支持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4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4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学费收入：学校自筹经费的重要途径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4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4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其他收入：如科研项目经费、校办产业收入等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经费使用透明化</a:t>
            </a:r>
            <a:endParaRPr altLang="en-US" lang="zh-CN"/>
          </a:p>
        </p:txBody>
      </p:sp>
      <p:sp>
        <p:nvSpPr>
          <p:cNvPr id="10537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经费使用效果评估与反馈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经费使用情况公开透明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经费使用过程可追溯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经费使用监督与审计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经费管理信息化</a:t>
            </a:r>
            <a:endParaRPr altLang="en-US" lang="zh-CN"/>
          </a:p>
        </p:txBody>
      </p:sp>
      <p:sp>
        <p:nvSpPr>
          <p:cNvPr id="10540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0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经费管理信息化的优势与挑战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信息化手段在经费管理中的应用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0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数字校园中的教育经费管理现状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财务控制在教育经费管理中的作用</a:t>
            </a:r>
            <a:endParaRPr altLang="en-US" lang="zh-CN"/>
          </a:p>
        </p:txBody>
      </p:sp>
      <p:sp>
        <p:nvSpPr>
          <p:cNvPr id="10543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确保经费使用的合规性</a:t>
            </a:r>
            <a:endParaRPr altLang="en-US" lang="zh-CN"/>
          </a:p>
        </p:txBody>
      </p:sp>
      <p:sp>
        <p:nvSpPr>
          <p:cNvPr id="10550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遵守法律法规：确保教育经费的使用符合国家法律法规和相关政策，避免违法违规行为。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规范财务管理：建立健全财务管理制度，规范教育经费的申请、审批、使用和报销等流程，确保经费使用的透明度和合规性。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强化内部审计：加强内部审计工作，对教育经费的使用进行监督和检查，及时发现和纠正违规行为，确保经费使用的合规性。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提高财务管理水平：加强财务管理人员的培训和管理，提高财务管理水平，为确保教育经费使用的合规性提供有力保障。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1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防止经费滥用和浪费</a:t>
            </a:r>
            <a:endParaRPr altLang="en-US" lang="zh-CN"/>
          </a:p>
        </p:txBody>
      </p:sp>
      <p:sp>
        <p:nvSpPr>
          <p:cNvPr id="10554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4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4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建立严格的经费管理制度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加强师生教育，提高经费使用意识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定期进行财务审计和检查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实行预算审批和监督机制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提高经费使用的效益</a:t>
            </a:r>
            <a:endParaRPr altLang="en-US" lang="zh-CN"/>
          </a:p>
        </p:txBody>
      </p:sp>
      <p:sp>
        <p:nvSpPr>
          <p:cNvPr id="10557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合理规划教育经费使用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加强预算和核算管理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建立监督机制，确保经费使用合规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引入先进技术，提高经费使用效率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加强数字校园中的教育经费管理与财务控制的措施</a:t>
            </a:r>
            <a:endParaRPr altLang="en-US" lang="zh-CN"/>
          </a:p>
        </p:txBody>
      </p:sp>
      <p:sp>
        <p:nvSpPr>
          <p:cNvPr id="10560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建立完善的经费管理制度</a:t>
            </a:r>
            <a:endParaRPr altLang="en-US" lang="zh-CN"/>
          </a:p>
        </p:txBody>
      </p:sp>
      <p:sp>
        <p:nvSpPr>
          <p:cNvPr id="10567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制定详细预算：根据学校实际情况，制定详细的经费预算，确保各项支出符合预算要求。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明确经费管理目标：制定明确的经费管理目标，确保经费使用符合学校发展战略和规划。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建立监督机制：建立有效的监督机制，对经费使用情况进行实时监控，确保经费使用合规、透明。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8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加强内部审计：定期进行内部审计，对经费使用情况进行审查，及时发现问题并加以改进。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加强财务人员的培训和管理</a:t>
            </a:r>
            <a:endParaRPr altLang="en-US" lang="zh-CN"/>
          </a:p>
        </p:txBody>
      </p:sp>
      <p:sp>
        <p:nvSpPr>
          <p:cNvPr id="1057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培训内容：数字校园中的教育经费管理与财务控制相关知识和技能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培训方式：线上培训、线下培训、定期培训等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培训效果评估：通过考试、实践操作等方式对财务人员进行考核和评估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建立激励机制：对表现优秀的财务人员给予奖励和晋升机会，激发其工作积极性和创造力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引入先进的财务管理软件和技术</a:t>
            </a:r>
            <a:endParaRPr altLang="en-US" lang="zh-CN"/>
          </a:p>
        </p:txBody>
      </p:sp>
      <p:sp>
        <p:nvSpPr>
          <p:cNvPr id="10573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4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引入先进的财务管理软件，提高管理效率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建立完善的财务控制系统，确保经费使用的合规性和安全性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加强财务管理人员的培训，提高其专业素养和技能水平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定期对财务管理软件进行升级和维护，确保其稳定性和安全性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建立有效的监督机制</a:t>
            </a:r>
            <a:endParaRPr altLang="en-US" lang="zh-CN"/>
          </a:p>
        </p:txBody>
      </p:sp>
      <p:sp>
        <p:nvSpPr>
          <p:cNvPr id="10577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加强内部审计：定期对数字校园中的教育经费管理与财务控制进行审计，发现问题及时整改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建立专门的监督机构：负责监督数字校园中的教育经费管理与财务控制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制定完善的监督制度：明确监督内容、方式和责任，确保监督工作有章可循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引入第三方评估：邀请专业机构对数字校园中的教育经费管理与财务控制进行评估，提出改进意见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580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87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某高校通过数字化管理平台实现教育经费的透明化和规范化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某地区多所学校采用数字化手段进行财务控制的实践和效果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某知名高校在数字化校园建设中，通过优化经费管理提高教育质量的具体案例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数字化校园建设中，教育经费管理与财务控制的成功案例对其他学校的借鉴意义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9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案例背景：介绍失败案例的基本情况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问题分析：分析失败案例中存在的问题和原因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教训总结：总结失败案例中的教训和改进措施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避免类似问题：提出避免类似问题再次发生的建议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93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3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3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经验教训总结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未来改进方向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案例背景介绍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经费管理与财务控制存在的问题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96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604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未来需要进一步完善相关制度和政策，加强监督和评估，推动数字化校园建设向更高水平发展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数字校园中的教育经费管理与财务控制是学校管理的重要组成部分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通过加强制度建设、规范管理流程、提高人员素质等措施，可以有效地提高教育经费的使用效益和管理水平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数字校园中的教育经费管理与财务控制需要全校师生共同努力，共同推进学校的发展和进步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607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7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7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7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7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未来将更加注重教育经费使用效益和财务风险的防范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7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未来将更加注重教育经费管理与财务控制的制度建设和政策支持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7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数字化校园建设将更加注重教育经费管理与财务控制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7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信息化技术将进一步推动教育经费管理与财务控制的智能化发展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6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06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1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5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2023-12-15T16:47:44Z</dcterms:created>
  <dcterms:modified xsi:type="dcterms:W3CDTF">2023-12-15T16:47:44Z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2fe3f31a630548249549d1f1a43673f9_21</vt:lpwstr>
  </property>
</Properties>
</file>