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Lst>
  <p:notesMasterIdLst>
    <p:notesMasterId r:id="rId17"/>
  </p:notesMasterIdLst>
  <p:sldIdLst>
    <p:sldId id="256" r:id="rId4"/>
    <p:sldId id="269" r:id="rId5"/>
    <p:sldId id="259" r:id="rId6"/>
    <p:sldId id="279" r:id="rId7"/>
    <p:sldId id="280" r:id="rId8"/>
    <p:sldId id="282" r:id="rId9"/>
    <p:sldId id="281" r:id="rId10"/>
    <p:sldId id="283" r:id="rId11"/>
    <p:sldId id="285" r:id="rId12"/>
    <p:sldId id="286" r:id="rId13"/>
    <p:sldId id="287" r:id="rId14"/>
    <p:sldId id="297" r:id="rId15"/>
    <p:sldId id="272" r:id="rId16"/>
  </p:sldIdLst>
  <p:sldSz cx="12192000" cy="6858000"/>
  <p:notesSz cx="6858000" cy="9144000"/>
  <p:custDataLst>
    <p:tags r:id="rId21"/>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124"/>
    <a:srgbClr val="EF7509"/>
    <a:srgbClr val="8CC5B1"/>
    <a:srgbClr val="202E4A"/>
    <a:srgbClr val="68BC9E"/>
    <a:srgbClr val="FEFEFE"/>
    <a:srgbClr val="009459"/>
    <a:srgbClr val="008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987"/>
    <p:restoredTop sz="94676"/>
  </p:normalViewPr>
  <p:slideViewPr>
    <p:cSldViewPr snapToGrid="0" showGuides="1">
      <p:cViewPr varScale="1">
        <p:scale>
          <a:sx n="88" d="100"/>
          <a:sy n="88" d="100"/>
        </p:scale>
        <p:origin x="606" y="96"/>
      </p:cViewPr>
      <p:guideLst>
        <p:guide orient="horz" pos="2182"/>
        <p:guide pos="3840"/>
      </p:guideLst>
    </p:cSldViewPr>
  </p:slideViewPr>
  <p:notesTextViewPr>
    <p:cViewPr>
      <p:scale>
        <a:sx n="1" d="1"/>
        <a:sy n="1" d="1"/>
      </p:scale>
      <p:origin x="0" y="0"/>
    </p:cViewPr>
  </p:notesTextViewPr>
  <p:sorterViewPr showFormatting="0">
    <p:cViewPr varScale="1">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1" Type="http://schemas.openxmlformats.org/officeDocument/2006/relationships/tags" Target="tags/tag245.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notesMaster" Target="notesMasters/notesMaster1.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6D5D20B-C9C8-4D59-9DE0-EFEFE0BDD008}" type="slidenum">
              <a:rPr kumimoji="0" altLang="en-US" sz="1200" b="0" i="0" u="none" strike="noStrike" kern="1200" cap="none" spc="0" normalizeH="0" baseline="0" noProof="1" smtClean="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en-US" noProof="1"/>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sz="half" idx="1"/>
          </p:nvPr>
        </p:nvSpPr>
        <p:spPr>
          <a:xfrm>
            <a:off x="838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Content Placeholder 3"/>
          <p:cNvSpPr>
            <a:spLocks noGrp="1"/>
          </p:cNvSpPr>
          <p:nvPr>
            <p:ph sz="half" idx="2"/>
          </p:nvPr>
        </p:nvSpPr>
        <p:spPr>
          <a:xfrm>
            <a:off x="6172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Content Placeholder 3"/>
          <p:cNvSpPr>
            <a:spLocks noGrp="1"/>
          </p:cNvSpPr>
          <p:nvPr>
            <p:ph sz="half" idx="2"/>
          </p:nvPr>
        </p:nvSpPr>
        <p:spPr>
          <a:xfrm>
            <a:off x="839789" y="2505075"/>
            <a:ext cx="5157787"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Content Placeholder 5"/>
          <p:cNvSpPr>
            <a:spLocks noGrp="1"/>
          </p:cNvSpPr>
          <p:nvPr>
            <p:ph sz="quarter" idx="4"/>
          </p:nvPr>
        </p:nvSpPr>
        <p:spPr>
          <a:xfrm>
            <a:off x="6172201" y="2505075"/>
            <a:ext cx="5183188"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7" name="日期占位符 6"/>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Picture Placeholder 2"/>
          <p:cNvSpPr>
            <a:spLocks noGrp="1" noChangeAspect="1"/>
          </p:cNvSpPr>
          <p:nvPr>
            <p:ph type="pic" idx="1"/>
          </p:nvPr>
        </p:nvSpPr>
        <p:spPr>
          <a:xfrm>
            <a:off x="5183188" y="987427"/>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8CD88EB-536A-4DA4-BAEE-4B6927029F68}"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F31EDF0-8FB7-453E-96BA-6099484DF56D}"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en-US" noProof="1"/>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sz="half" idx="1"/>
          </p:nvPr>
        </p:nvSpPr>
        <p:spPr>
          <a:xfrm>
            <a:off x="838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Content Placeholder 3"/>
          <p:cNvSpPr>
            <a:spLocks noGrp="1"/>
          </p:cNvSpPr>
          <p:nvPr>
            <p:ph sz="half" idx="2"/>
          </p:nvPr>
        </p:nvSpPr>
        <p:spPr>
          <a:xfrm>
            <a:off x="6172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Content Placeholder 3"/>
          <p:cNvSpPr>
            <a:spLocks noGrp="1"/>
          </p:cNvSpPr>
          <p:nvPr>
            <p:ph sz="half" idx="2"/>
          </p:nvPr>
        </p:nvSpPr>
        <p:spPr>
          <a:xfrm>
            <a:off x="839789" y="2505075"/>
            <a:ext cx="5157787"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Content Placeholder 5"/>
          <p:cNvSpPr>
            <a:spLocks noGrp="1"/>
          </p:cNvSpPr>
          <p:nvPr>
            <p:ph sz="quarter" idx="4"/>
          </p:nvPr>
        </p:nvSpPr>
        <p:spPr>
          <a:xfrm>
            <a:off x="6172201" y="2505075"/>
            <a:ext cx="5183188"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7" name="日期占位符 6"/>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Picture Placeholder 2"/>
          <p:cNvSpPr>
            <a:spLocks noGrp="1" noChangeAspect="1"/>
          </p:cNvSpPr>
          <p:nvPr>
            <p:ph type="pic" idx="1"/>
          </p:nvPr>
        </p:nvSpPr>
        <p:spPr>
          <a:xfrm>
            <a:off x="5183188" y="987427"/>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8CD88EB-536A-4DA4-BAEE-4B6927029F68}"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F31EDF0-8FB7-453E-96BA-6099484DF56D}"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3.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7" Type="http://schemas.openxmlformats.org/officeDocument/2006/relationships/theme" Target="../theme/theme2.xml"/><Relationship Id="rId16" Type="http://schemas.openxmlformats.org/officeDocument/2006/relationships/image" Target="../media/image3.jpeg"/><Relationship Id="rId15" Type="http://schemas.openxmlformats.org/officeDocument/2006/relationships/slideLayout" Target="../slideLayouts/slideLayout30.xml"/><Relationship Id="rId14" Type="http://schemas.openxmlformats.org/officeDocument/2006/relationships/slideLayout" Target="../slideLayouts/slideLayout29.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6"/>
          <a:stretch>
            <a:fillRect/>
          </a:stretch>
        </a:blip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en-US" altLang="zh-CN" dirty="0"/>
          </a:p>
        </p:txBody>
      </p:sp>
      <p:sp>
        <p:nvSpPr>
          <p:cNvPr id="1027" name="Text Placeholder 2"/>
          <p:cNvSpPr>
            <a:spLocks noGrp="1"/>
          </p:cNvSpPr>
          <p:nvPr>
            <p:ph type="body"/>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Tx/>
              <a:buNone/>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Tx/>
              <a:buNone/>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buFont typeface="Arial" panose="020B0604020202020204" pitchFamily="34" charset="0"/>
              <a:buNone/>
              <a:defRPr sz="1200" noProof="1">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6"/>
          <a:stretch>
            <a:fillRect/>
          </a:stretch>
        </a:blip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en-US" altLang="zh-CN" dirty="0"/>
          </a:p>
        </p:txBody>
      </p:sp>
      <p:sp>
        <p:nvSpPr>
          <p:cNvPr id="1027" name="Text Placeholder 2"/>
          <p:cNvSpPr>
            <a:spLocks noGrp="1"/>
          </p:cNvSpPr>
          <p:nvPr>
            <p:ph type="body"/>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Tx/>
              <a:buNone/>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Tx/>
              <a:buNone/>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buFont typeface="Arial" panose="020B0604020202020204" pitchFamily="34" charset="0"/>
              <a:buNone/>
              <a:defRPr sz="1200" noProof="1">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99" Type="http://schemas.openxmlformats.org/officeDocument/2006/relationships/slideLayout" Target="../slideLayouts/slideLayout13.xml"/><Relationship Id="rId98" Type="http://schemas.openxmlformats.org/officeDocument/2006/relationships/image" Target="../media/image6.jpeg"/><Relationship Id="rId97" Type="http://schemas.openxmlformats.org/officeDocument/2006/relationships/tags" Target="../tags/tag95.xml"/><Relationship Id="rId96" Type="http://schemas.openxmlformats.org/officeDocument/2006/relationships/tags" Target="../tags/tag94.xml"/><Relationship Id="rId95" Type="http://schemas.openxmlformats.org/officeDocument/2006/relationships/tags" Target="../tags/tag93.xml"/><Relationship Id="rId94" Type="http://schemas.openxmlformats.org/officeDocument/2006/relationships/tags" Target="../tags/tag92.xml"/><Relationship Id="rId93" Type="http://schemas.openxmlformats.org/officeDocument/2006/relationships/tags" Target="../tags/tag91.xml"/><Relationship Id="rId92" Type="http://schemas.openxmlformats.org/officeDocument/2006/relationships/tags" Target="../tags/tag90.xml"/><Relationship Id="rId91" Type="http://schemas.openxmlformats.org/officeDocument/2006/relationships/tags" Target="../tags/tag89.xml"/><Relationship Id="rId90" Type="http://schemas.openxmlformats.org/officeDocument/2006/relationships/tags" Target="../tags/tag88.xml"/><Relationship Id="rId9" Type="http://schemas.openxmlformats.org/officeDocument/2006/relationships/tags" Target="../tags/tag7.xml"/><Relationship Id="rId89" Type="http://schemas.openxmlformats.org/officeDocument/2006/relationships/tags" Target="../tags/tag87.xml"/><Relationship Id="rId88" Type="http://schemas.openxmlformats.org/officeDocument/2006/relationships/tags" Target="../tags/tag86.xml"/><Relationship Id="rId87" Type="http://schemas.openxmlformats.org/officeDocument/2006/relationships/tags" Target="../tags/tag85.xml"/><Relationship Id="rId86" Type="http://schemas.openxmlformats.org/officeDocument/2006/relationships/tags" Target="../tags/tag84.xml"/><Relationship Id="rId85" Type="http://schemas.openxmlformats.org/officeDocument/2006/relationships/tags" Target="../tags/tag83.xml"/><Relationship Id="rId84" Type="http://schemas.openxmlformats.org/officeDocument/2006/relationships/tags" Target="../tags/tag82.xml"/><Relationship Id="rId83" Type="http://schemas.openxmlformats.org/officeDocument/2006/relationships/tags" Target="../tags/tag81.xml"/><Relationship Id="rId82" Type="http://schemas.openxmlformats.org/officeDocument/2006/relationships/tags" Target="../tags/tag80.xml"/><Relationship Id="rId81" Type="http://schemas.openxmlformats.org/officeDocument/2006/relationships/tags" Target="../tags/tag79.xml"/><Relationship Id="rId80" Type="http://schemas.openxmlformats.org/officeDocument/2006/relationships/tags" Target="../tags/tag78.xml"/><Relationship Id="rId8" Type="http://schemas.openxmlformats.org/officeDocument/2006/relationships/tags" Target="../tags/tag6.xml"/><Relationship Id="rId79" Type="http://schemas.openxmlformats.org/officeDocument/2006/relationships/tags" Target="../tags/tag77.xml"/><Relationship Id="rId78" Type="http://schemas.openxmlformats.org/officeDocument/2006/relationships/tags" Target="../tags/tag76.xml"/><Relationship Id="rId77" Type="http://schemas.openxmlformats.org/officeDocument/2006/relationships/tags" Target="../tags/tag75.xml"/><Relationship Id="rId76" Type="http://schemas.openxmlformats.org/officeDocument/2006/relationships/tags" Target="../tags/tag74.xml"/><Relationship Id="rId75" Type="http://schemas.openxmlformats.org/officeDocument/2006/relationships/tags" Target="../tags/tag73.xml"/><Relationship Id="rId74" Type="http://schemas.openxmlformats.org/officeDocument/2006/relationships/tags" Target="../tags/tag72.xml"/><Relationship Id="rId73" Type="http://schemas.openxmlformats.org/officeDocument/2006/relationships/tags" Target="../tags/tag71.xml"/><Relationship Id="rId72" Type="http://schemas.openxmlformats.org/officeDocument/2006/relationships/tags" Target="../tags/tag70.xml"/><Relationship Id="rId71" Type="http://schemas.openxmlformats.org/officeDocument/2006/relationships/tags" Target="../tags/tag69.xml"/><Relationship Id="rId70" Type="http://schemas.openxmlformats.org/officeDocument/2006/relationships/tags" Target="../tags/tag68.xml"/><Relationship Id="rId7" Type="http://schemas.openxmlformats.org/officeDocument/2006/relationships/tags" Target="../tags/tag5.xml"/><Relationship Id="rId69" Type="http://schemas.openxmlformats.org/officeDocument/2006/relationships/tags" Target="../tags/tag67.xml"/><Relationship Id="rId68" Type="http://schemas.openxmlformats.org/officeDocument/2006/relationships/tags" Target="../tags/tag66.xml"/><Relationship Id="rId67" Type="http://schemas.openxmlformats.org/officeDocument/2006/relationships/tags" Target="../tags/tag65.xml"/><Relationship Id="rId66" Type="http://schemas.openxmlformats.org/officeDocument/2006/relationships/tags" Target="../tags/tag64.xml"/><Relationship Id="rId65" Type="http://schemas.openxmlformats.org/officeDocument/2006/relationships/tags" Target="../tags/tag63.xml"/><Relationship Id="rId64" Type="http://schemas.openxmlformats.org/officeDocument/2006/relationships/tags" Target="../tags/tag62.xml"/><Relationship Id="rId63" Type="http://schemas.openxmlformats.org/officeDocument/2006/relationships/tags" Target="../tags/tag61.xml"/><Relationship Id="rId62" Type="http://schemas.openxmlformats.org/officeDocument/2006/relationships/tags" Target="../tags/tag60.xml"/><Relationship Id="rId61" Type="http://schemas.openxmlformats.org/officeDocument/2006/relationships/tags" Target="../tags/tag59.xml"/><Relationship Id="rId60" Type="http://schemas.openxmlformats.org/officeDocument/2006/relationships/tags" Target="../tags/tag58.xml"/><Relationship Id="rId6" Type="http://schemas.openxmlformats.org/officeDocument/2006/relationships/tags" Target="../tags/tag4.xml"/><Relationship Id="rId59" Type="http://schemas.openxmlformats.org/officeDocument/2006/relationships/tags" Target="../tags/tag57.xml"/><Relationship Id="rId58" Type="http://schemas.openxmlformats.org/officeDocument/2006/relationships/tags" Target="../tags/tag56.xml"/><Relationship Id="rId57" Type="http://schemas.openxmlformats.org/officeDocument/2006/relationships/tags" Target="../tags/tag55.xml"/><Relationship Id="rId56" Type="http://schemas.openxmlformats.org/officeDocument/2006/relationships/tags" Target="../tags/tag54.xml"/><Relationship Id="rId55" Type="http://schemas.openxmlformats.org/officeDocument/2006/relationships/tags" Target="../tags/tag53.xml"/><Relationship Id="rId54" Type="http://schemas.openxmlformats.org/officeDocument/2006/relationships/tags" Target="../tags/tag52.xml"/><Relationship Id="rId53" Type="http://schemas.openxmlformats.org/officeDocument/2006/relationships/tags" Target="../tags/tag51.xml"/><Relationship Id="rId52" Type="http://schemas.openxmlformats.org/officeDocument/2006/relationships/tags" Target="../tags/tag50.xml"/><Relationship Id="rId51" Type="http://schemas.openxmlformats.org/officeDocument/2006/relationships/tags" Target="../tags/tag49.xml"/><Relationship Id="rId50" Type="http://schemas.openxmlformats.org/officeDocument/2006/relationships/tags" Target="../tags/tag48.xml"/><Relationship Id="rId5" Type="http://schemas.openxmlformats.org/officeDocument/2006/relationships/tags" Target="../tags/tag3.xml"/><Relationship Id="rId49" Type="http://schemas.openxmlformats.org/officeDocument/2006/relationships/tags" Target="../tags/tag47.xml"/><Relationship Id="rId48" Type="http://schemas.openxmlformats.org/officeDocument/2006/relationships/tags" Target="../tags/tag46.xml"/><Relationship Id="rId47" Type="http://schemas.openxmlformats.org/officeDocument/2006/relationships/tags" Target="../tags/tag45.xml"/><Relationship Id="rId46" Type="http://schemas.openxmlformats.org/officeDocument/2006/relationships/tags" Target="../tags/tag44.xml"/><Relationship Id="rId45" Type="http://schemas.openxmlformats.org/officeDocument/2006/relationships/tags" Target="../tags/tag43.xml"/><Relationship Id="rId44" Type="http://schemas.openxmlformats.org/officeDocument/2006/relationships/tags" Target="../tags/tag42.xml"/><Relationship Id="rId43" Type="http://schemas.openxmlformats.org/officeDocument/2006/relationships/tags" Target="../tags/tag41.xml"/><Relationship Id="rId42" Type="http://schemas.openxmlformats.org/officeDocument/2006/relationships/tags" Target="../tags/tag40.xml"/><Relationship Id="rId41" Type="http://schemas.openxmlformats.org/officeDocument/2006/relationships/tags" Target="../tags/tag39.xml"/><Relationship Id="rId40" Type="http://schemas.openxmlformats.org/officeDocument/2006/relationships/tags" Target="../tags/tag38.xml"/><Relationship Id="rId4" Type="http://schemas.openxmlformats.org/officeDocument/2006/relationships/tags" Target="../tags/tag2.xml"/><Relationship Id="rId39" Type="http://schemas.openxmlformats.org/officeDocument/2006/relationships/tags" Target="../tags/tag37.xml"/><Relationship Id="rId38" Type="http://schemas.openxmlformats.org/officeDocument/2006/relationships/tags" Target="../tags/tag36.xml"/><Relationship Id="rId37" Type="http://schemas.openxmlformats.org/officeDocument/2006/relationships/tags" Target="../tags/tag35.xml"/><Relationship Id="rId36" Type="http://schemas.openxmlformats.org/officeDocument/2006/relationships/tags" Target="../tags/tag34.xml"/><Relationship Id="rId35" Type="http://schemas.openxmlformats.org/officeDocument/2006/relationships/tags" Target="../tags/tag33.xml"/><Relationship Id="rId34" Type="http://schemas.openxmlformats.org/officeDocument/2006/relationships/tags" Target="../tags/tag32.xml"/><Relationship Id="rId33" Type="http://schemas.openxmlformats.org/officeDocument/2006/relationships/tags" Target="../tags/tag31.xml"/><Relationship Id="rId32" Type="http://schemas.openxmlformats.org/officeDocument/2006/relationships/tags" Target="../tags/tag30.xml"/><Relationship Id="rId31" Type="http://schemas.openxmlformats.org/officeDocument/2006/relationships/tags" Target="../tags/tag29.xml"/><Relationship Id="rId30" Type="http://schemas.openxmlformats.org/officeDocument/2006/relationships/tags" Target="../tags/tag28.xml"/><Relationship Id="rId3" Type="http://schemas.openxmlformats.org/officeDocument/2006/relationships/tags" Target="../tags/tag1.xml"/><Relationship Id="rId29" Type="http://schemas.openxmlformats.org/officeDocument/2006/relationships/tags" Target="../tags/tag27.xml"/><Relationship Id="rId28" Type="http://schemas.openxmlformats.org/officeDocument/2006/relationships/tags" Target="../tags/tag26.xml"/><Relationship Id="rId27" Type="http://schemas.openxmlformats.org/officeDocument/2006/relationships/tags" Target="../tags/tag25.xml"/><Relationship Id="rId26" Type="http://schemas.openxmlformats.org/officeDocument/2006/relationships/tags" Target="../tags/tag24.xml"/><Relationship Id="rId25" Type="http://schemas.openxmlformats.org/officeDocument/2006/relationships/tags" Target="../tags/tag23.xml"/><Relationship Id="rId24" Type="http://schemas.openxmlformats.org/officeDocument/2006/relationships/tags" Target="../tags/tag22.xml"/><Relationship Id="rId23" Type="http://schemas.openxmlformats.org/officeDocument/2006/relationships/tags" Target="../tags/tag21.xml"/><Relationship Id="rId22" Type="http://schemas.openxmlformats.org/officeDocument/2006/relationships/tags" Target="../tags/tag20.xml"/><Relationship Id="rId21" Type="http://schemas.openxmlformats.org/officeDocument/2006/relationships/tags" Target="../tags/tag19.xml"/><Relationship Id="rId20" Type="http://schemas.openxmlformats.org/officeDocument/2006/relationships/tags" Target="../tags/tag18.xml"/><Relationship Id="rId2" Type="http://schemas.openxmlformats.org/officeDocument/2006/relationships/image" Target="../media/image5.png"/><Relationship Id="rId19" Type="http://schemas.openxmlformats.org/officeDocument/2006/relationships/tags" Target="../tags/tag17.xml"/><Relationship Id="rId18" Type="http://schemas.openxmlformats.org/officeDocument/2006/relationships/tags" Target="../tags/tag16.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0" Type="http://schemas.openxmlformats.org/officeDocument/2006/relationships/slideLayout" Target="../slideLayouts/slideLayout13.xml"/><Relationship Id="rId2" Type="http://schemas.openxmlformats.org/officeDocument/2006/relationships/image" Target="../media/image5.png"/><Relationship Id="rId19" Type="http://schemas.openxmlformats.org/officeDocument/2006/relationships/image" Target="../media/image8.png"/><Relationship Id="rId18" Type="http://schemas.openxmlformats.org/officeDocument/2006/relationships/image" Target="../media/image7.png"/><Relationship Id="rId17" Type="http://schemas.openxmlformats.org/officeDocument/2006/relationships/tags" Target="../tags/tag110.xml"/><Relationship Id="rId16" Type="http://schemas.openxmlformats.org/officeDocument/2006/relationships/tags" Target="../tags/tag109.xml"/><Relationship Id="rId15" Type="http://schemas.openxmlformats.org/officeDocument/2006/relationships/tags" Target="../tags/tag108.xml"/><Relationship Id="rId14" Type="http://schemas.openxmlformats.org/officeDocument/2006/relationships/tags" Target="../tags/tag107.xml"/><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image" Target="../media/image5.png"/><Relationship Id="rId12" Type="http://schemas.openxmlformats.org/officeDocument/2006/relationships/slideLayout" Target="../slideLayouts/slideLayout28.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image" Target="../media/image5.png"/><Relationship Id="rId11" Type="http://schemas.openxmlformats.org/officeDocument/2006/relationships/slideLayout" Target="../slideLayouts/slideLayout28.xml"/><Relationship Id="rId10" Type="http://schemas.openxmlformats.org/officeDocument/2006/relationships/image" Target="../media/image10.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image" Target="../media/image11.png"/><Relationship Id="rId3" Type="http://schemas.openxmlformats.org/officeDocument/2006/relationships/tags" Target="../tags/tag126.xml"/><Relationship Id="rId28" Type="http://schemas.openxmlformats.org/officeDocument/2006/relationships/slideLayout" Target="../slideLayouts/slideLayout28.xml"/><Relationship Id="rId27" Type="http://schemas.openxmlformats.org/officeDocument/2006/relationships/tags" Target="../tags/tag149.xml"/><Relationship Id="rId26" Type="http://schemas.openxmlformats.org/officeDocument/2006/relationships/tags" Target="../tags/tag148.xml"/><Relationship Id="rId25" Type="http://schemas.openxmlformats.org/officeDocument/2006/relationships/tags" Target="../tags/tag147.xml"/><Relationship Id="rId24" Type="http://schemas.openxmlformats.org/officeDocument/2006/relationships/tags" Target="../tags/tag146.xml"/><Relationship Id="rId23" Type="http://schemas.openxmlformats.org/officeDocument/2006/relationships/tags" Target="../tags/tag145.xml"/><Relationship Id="rId22" Type="http://schemas.openxmlformats.org/officeDocument/2006/relationships/tags" Target="../tags/tag144.xml"/><Relationship Id="rId21" Type="http://schemas.openxmlformats.org/officeDocument/2006/relationships/tags" Target="../tags/tag143.xml"/><Relationship Id="rId20" Type="http://schemas.openxmlformats.org/officeDocument/2006/relationships/tags" Target="../tags/tag142.xml"/><Relationship Id="rId2" Type="http://schemas.openxmlformats.org/officeDocument/2006/relationships/image" Target="../media/image5.png"/><Relationship Id="rId19" Type="http://schemas.openxmlformats.org/officeDocument/2006/relationships/tags" Target="../tags/tag141.xml"/><Relationship Id="rId18" Type="http://schemas.openxmlformats.org/officeDocument/2006/relationships/tags" Target="../tags/tag140.xml"/><Relationship Id="rId17" Type="http://schemas.openxmlformats.org/officeDocument/2006/relationships/tags" Target="../tags/tag139.xml"/><Relationship Id="rId16" Type="http://schemas.openxmlformats.org/officeDocument/2006/relationships/tags" Target="../tags/tag138.xml"/><Relationship Id="rId15" Type="http://schemas.openxmlformats.org/officeDocument/2006/relationships/tags" Target="../tags/tag137.xml"/><Relationship Id="rId14" Type="http://schemas.openxmlformats.org/officeDocument/2006/relationships/tags" Target="../tags/tag136.xml"/><Relationship Id="rId13" Type="http://schemas.openxmlformats.org/officeDocument/2006/relationships/tags" Target="../tags/tag135.xml"/><Relationship Id="rId12" Type="http://schemas.openxmlformats.org/officeDocument/2006/relationships/tags" Target="../tags/tag13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image" Target="../media/image5.png"/><Relationship Id="rId18" Type="http://schemas.openxmlformats.org/officeDocument/2006/relationships/slideLayout" Target="../slideLayouts/slideLayout28.xml"/><Relationship Id="rId17" Type="http://schemas.openxmlformats.org/officeDocument/2006/relationships/tags" Target="../tags/tag164.xml"/><Relationship Id="rId16" Type="http://schemas.openxmlformats.org/officeDocument/2006/relationships/tags" Target="../tags/tag163.xml"/><Relationship Id="rId15" Type="http://schemas.openxmlformats.org/officeDocument/2006/relationships/tags" Target="../tags/tag162.xml"/><Relationship Id="rId14" Type="http://schemas.openxmlformats.org/officeDocument/2006/relationships/tags" Target="../tags/tag161.xml"/><Relationship Id="rId13" Type="http://schemas.openxmlformats.org/officeDocument/2006/relationships/tags" Target="../tags/tag160.xml"/><Relationship Id="rId12" Type="http://schemas.openxmlformats.org/officeDocument/2006/relationships/tags" Target="../tags/tag159.xml"/><Relationship Id="rId11" Type="http://schemas.openxmlformats.org/officeDocument/2006/relationships/tags" Target="../tags/tag158.xml"/><Relationship Id="rId10" Type="http://schemas.openxmlformats.org/officeDocument/2006/relationships/tags" Target="../tags/tag157.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image" Target="../media/image12.jpeg"/><Relationship Id="rId3" Type="http://schemas.openxmlformats.org/officeDocument/2006/relationships/tags" Target="../tags/tag165.xml"/><Relationship Id="rId2" Type="http://schemas.openxmlformats.org/officeDocument/2006/relationships/image" Target="../media/image5.png"/><Relationship Id="rId16" Type="http://schemas.openxmlformats.org/officeDocument/2006/relationships/slideLayout" Target="../slideLayouts/slideLayout28.xml"/><Relationship Id="rId15" Type="http://schemas.openxmlformats.org/officeDocument/2006/relationships/tags" Target="../tags/tag176.xml"/><Relationship Id="rId14" Type="http://schemas.openxmlformats.org/officeDocument/2006/relationships/tags" Target="../tags/tag175.xml"/><Relationship Id="rId13" Type="http://schemas.openxmlformats.org/officeDocument/2006/relationships/tags" Target="../tags/tag174.xml"/><Relationship Id="rId12" Type="http://schemas.openxmlformats.org/officeDocument/2006/relationships/tags" Target="../tags/tag173.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9" Type="http://schemas.openxmlformats.org/officeDocument/2006/relationships/tags" Target="../tags/tag183.xml"/><Relationship Id="rId8" Type="http://schemas.openxmlformats.org/officeDocument/2006/relationships/tags" Target="../tags/tag182.xml"/><Relationship Id="rId7" Type="http://schemas.openxmlformats.org/officeDocument/2006/relationships/tags" Target="../tags/tag181.xml"/><Relationship Id="rId6" Type="http://schemas.openxmlformats.org/officeDocument/2006/relationships/tags" Target="../tags/tag180.xml"/><Relationship Id="rId5" Type="http://schemas.openxmlformats.org/officeDocument/2006/relationships/tags" Target="../tags/tag179.xml"/><Relationship Id="rId4" Type="http://schemas.openxmlformats.org/officeDocument/2006/relationships/tags" Target="../tags/tag178.xml"/><Relationship Id="rId37" Type="http://schemas.openxmlformats.org/officeDocument/2006/relationships/slideLayout" Target="../slideLayouts/slideLayout28.xml"/><Relationship Id="rId36" Type="http://schemas.openxmlformats.org/officeDocument/2006/relationships/tags" Target="../tags/tag210.xml"/><Relationship Id="rId35" Type="http://schemas.openxmlformats.org/officeDocument/2006/relationships/tags" Target="../tags/tag209.xml"/><Relationship Id="rId34" Type="http://schemas.openxmlformats.org/officeDocument/2006/relationships/tags" Target="../tags/tag208.xml"/><Relationship Id="rId33" Type="http://schemas.openxmlformats.org/officeDocument/2006/relationships/tags" Target="../tags/tag207.xml"/><Relationship Id="rId32" Type="http://schemas.openxmlformats.org/officeDocument/2006/relationships/tags" Target="../tags/tag206.xml"/><Relationship Id="rId31" Type="http://schemas.openxmlformats.org/officeDocument/2006/relationships/tags" Target="../tags/tag205.xml"/><Relationship Id="rId30" Type="http://schemas.openxmlformats.org/officeDocument/2006/relationships/tags" Target="../tags/tag204.xml"/><Relationship Id="rId3" Type="http://schemas.openxmlformats.org/officeDocument/2006/relationships/tags" Target="../tags/tag177.xml"/><Relationship Id="rId29" Type="http://schemas.openxmlformats.org/officeDocument/2006/relationships/tags" Target="../tags/tag203.xml"/><Relationship Id="rId28" Type="http://schemas.openxmlformats.org/officeDocument/2006/relationships/tags" Target="../tags/tag202.xml"/><Relationship Id="rId27" Type="http://schemas.openxmlformats.org/officeDocument/2006/relationships/tags" Target="../tags/tag201.xml"/><Relationship Id="rId26" Type="http://schemas.openxmlformats.org/officeDocument/2006/relationships/tags" Target="../tags/tag200.xml"/><Relationship Id="rId25" Type="http://schemas.openxmlformats.org/officeDocument/2006/relationships/tags" Target="../tags/tag199.xml"/><Relationship Id="rId24" Type="http://schemas.openxmlformats.org/officeDocument/2006/relationships/tags" Target="../tags/tag198.xml"/><Relationship Id="rId23" Type="http://schemas.openxmlformats.org/officeDocument/2006/relationships/tags" Target="../tags/tag197.xml"/><Relationship Id="rId22" Type="http://schemas.openxmlformats.org/officeDocument/2006/relationships/tags" Target="../tags/tag196.xml"/><Relationship Id="rId21" Type="http://schemas.openxmlformats.org/officeDocument/2006/relationships/tags" Target="../tags/tag195.xml"/><Relationship Id="rId20" Type="http://schemas.openxmlformats.org/officeDocument/2006/relationships/tags" Target="../tags/tag194.xml"/><Relationship Id="rId2" Type="http://schemas.openxmlformats.org/officeDocument/2006/relationships/image" Target="../media/image5.png"/><Relationship Id="rId19" Type="http://schemas.openxmlformats.org/officeDocument/2006/relationships/tags" Target="../tags/tag193.xml"/><Relationship Id="rId18" Type="http://schemas.openxmlformats.org/officeDocument/2006/relationships/tags" Target="../tags/tag192.xml"/><Relationship Id="rId17" Type="http://schemas.openxmlformats.org/officeDocument/2006/relationships/tags" Target="../tags/tag191.xml"/><Relationship Id="rId16" Type="http://schemas.openxmlformats.org/officeDocument/2006/relationships/tags" Target="../tags/tag190.xml"/><Relationship Id="rId15" Type="http://schemas.openxmlformats.org/officeDocument/2006/relationships/tags" Target="../tags/tag189.xml"/><Relationship Id="rId14" Type="http://schemas.openxmlformats.org/officeDocument/2006/relationships/tags" Target="../tags/tag188.xml"/><Relationship Id="rId13" Type="http://schemas.openxmlformats.org/officeDocument/2006/relationships/tags" Target="../tags/tag187.xml"/><Relationship Id="rId12" Type="http://schemas.openxmlformats.org/officeDocument/2006/relationships/tags" Target="../tags/tag186.xml"/><Relationship Id="rId11" Type="http://schemas.openxmlformats.org/officeDocument/2006/relationships/tags" Target="../tags/tag185.xml"/><Relationship Id="rId10" Type="http://schemas.openxmlformats.org/officeDocument/2006/relationships/tags" Target="../tags/tag184.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9" Type="http://schemas.openxmlformats.org/officeDocument/2006/relationships/tags" Target="../tags/tag217.xml"/><Relationship Id="rId8" Type="http://schemas.openxmlformats.org/officeDocument/2006/relationships/tags" Target="../tags/tag216.xml"/><Relationship Id="rId7" Type="http://schemas.openxmlformats.org/officeDocument/2006/relationships/tags" Target="../tags/tag215.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image" Target="../media/image5.png"/><Relationship Id="rId17" Type="http://schemas.openxmlformats.org/officeDocument/2006/relationships/slideLayout" Target="../slideLayouts/slideLayout28.xml"/><Relationship Id="rId16" Type="http://schemas.openxmlformats.org/officeDocument/2006/relationships/tags" Target="../tags/tag224.xml"/><Relationship Id="rId15" Type="http://schemas.openxmlformats.org/officeDocument/2006/relationships/tags" Target="../tags/tag223.xml"/><Relationship Id="rId14" Type="http://schemas.openxmlformats.org/officeDocument/2006/relationships/tags" Target="../tags/tag222.xml"/><Relationship Id="rId13" Type="http://schemas.openxmlformats.org/officeDocument/2006/relationships/tags" Target="../tags/tag221.xml"/><Relationship Id="rId12" Type="http://schemas.openxmlformats.org/officeDocument/2006/relationships/tags" Target="../tags/tag220.xml"/><Relationship Id="rId11" Type="http://schemas.openxmlformats.org/officeDocument/2006/relationships/tags" Target="../tags/tag219.xml"/><Relationship Id="rId10" Type="http://schemas.openxmlformats.org/officeDocument/2006/relationships/tags" Target="../tags/tag218.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8.xml"/><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image" Target="../media/image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8.xml"/><Relationship Id="rId5" Type="http://schemas.openxmlformats.org/officeDocument/2006/relationships/tags" Target="../tags/tag230.xml"/><Relationship Id="rId4" Type="http://schemas.openxmlformats.org/officeDocument/2006/relationships/tags" Target="../tags/tag229.xml"/><Relationship Id="rId3" Type="http://schemas.openxmlformats.org/officeDocument/2006/relationships/tags" Target="../tags/tag228.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9" Type="http://schemas.openxmlformats.org/officeDocument/2006/relationships/tags" Target="../tags/tag236.xml"/><Relationship Id="rId8" Type="http://schemas.openxmlformats.org/officeDocument/2006/relationships/tags" Target="../tags/tag235.xml"/><Relationship Id="rId7" Type="http://schemas.openxmlformats.org/officeDocument/2006/relationships/tags" Target="../tags/tag234.xml"/><Relationship Id="rId6" Type="http://schemas.openxmlformats.org/officeDocument/2006/relationships/tags" Target="../tags/tag233.xml"/><Relationship Id="rId5" Type="http://schemas.openxmlformats.org/officeDocument/2006/relationships/tags" Target="../tags/tag232.xml"/><Relationship Id="rId4" Type="http://schemas.openxmlformats.org/officeDocument/2006/relationships/image" Target="../media/image13.png"/><Relationship Id="rId3" Type="http://schemas.openxmlformats.org/officeDocument/2006/relationships/tags" Target="../tags/tag231.xml"/><Relationship Id="rId2" Type="http://schemas.openxmlformats.org/officeDocument/2006/relationships/image" Target="../media/image5.png"/><Relationship Id="rId18" Type="http://schemas.openxmlformats.org/officeDocument/2006/relationships/slideLayout" Target="../slideLayouts/slideLayout13.xml"/><Relationship Id="rId17" Type="http://schemas.openxmlformats.org/officeDocument/2006/relationships/tags" Target="../tags/tag244.xml"/><Relationship Id="rId16" Type="http://schemas.openxmlformats.org/officeDocument/2006/relationships/tags" Target="../tags/tag243.xml"/><Relationship Id="rId15" Type="http://schemas.openxmlformats.org/officeDocument/2006/relationships/tags" Target="../tags/tag242.xml"/><Relationship Id="rId14" Type="http://schemas.openxmlformats.org/officeDocument/2006/relationships/tags" Target="../tags/tag241.xml"/><Relationship Id="rId13" Type="http://schemas.openxmlformats.org/officeDocument/2006/relationships/tags" Target="../tags/tag240.xml"/><Relationship Id="rId12" Type="http://schemas.openxmlformats.org/officeDocument/2006/relationships/tags" Target="../tags/tag239.xml"/><Relationship Id="rId11" Type="http://schemas.openxmlformats.org/officeDocument/2006/relationships/tags" Target="../tags/tag238.xml"/><Relationship Id="rId10" Type="http://schemas.openxmlformats.org/officeDocument/2006/relationships/tags" Target="../tags/tag237.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146" name="矩形 35"/>
          <p:cNvSpPr>
            <a:spLocks noChangeArrowheads="1"/>
          </p:cNvSpPr>
          <p:nvPr/>
        </p:nvSpPr>
        <p:spPr bwMode="auto">
          <a:xfrm>
            <a:off x="5084921" y="2787015"/>
            <a:ext cx="6126480" cy="645160"/>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sz="3600" b="0" i="0" u="none" strike="noStrike" kern="1200" cap="none" spc="0" normalizeH="0" baseline="0" noProof="0" dirty="0">
                <a:ln>
                  <a:noFill/>
                </a:ln>
                <a:solidFill>
                  <a:srgbClr val="7030A0"/>
                </a:solidFill>
                <a:effectLst/>
                <a:uLnTx/>
                <a:uFillTx/>
                <a:latin typeface="思源黑体 CN Bold" pitchFamily="34" charset="-122"/>
                <a:ea typeface="思源黑体 CN Bold" pitchFamily="34" charset="-122"/>
                <a:cs typeface="+mn-cs"/>
                <a:sym typeface="+mn-ea"/>
              </a:rPr>
              <a:t>撰写报告，提出数据应用建议</a:t>
            </a:r>
            <a:endParaRPr kumimoji="0" sz="3600" b="0" i="0" u="none" strike="noStrike" kern="1200" cap="none" spc="0" normalizeH="0" baseline="0" noProof="0" dirty="0">
              <a:ln>
                <a:noFill/>
              </a:ln>
              <a:solidFill>
                <a:srgbClr val="7030A0"/>
              </a:solidFill>
              <a:effectLst/>
              <a:uLnTx/>
              <a:uFillTx/>
              <a:latin typeface="思源黑体 CN Bold" pitchFamily="34" charset="-122"/>
              <a:ea typeface="思源黑体 CN Bold" pitchFamily="34" charset="-122"/>
              <a:cs typeface="+mn-cs"/>
              <a:sym typeface="+mn-ea"/>
            </a:endParaRPr>
          </a:p>
        </p:txBody>
      </p:sp>
      <p:sp>
        <p:nvSpPr>
          <p:cNvPr id="37" name="文本占位符 5"/>
          <p:cNvSpPr txBox="1"/>
          <p:nvPr/>
        </p:nvSpPr>
        <p:spPr>
          <a:xfrm>
            <a:off x="7925118" y="4320223"/>
            <a:ext cx="3146425" cy="423862"/>
          </a:xfrm>
          <a:prstGeom prst="rect">
            <a:avLst/>
          </a:prstGeom>
          <a:noFill/>
          <a:ln w="9525">
            <a:noFill/>
          </a:ln>
        </p:spPr>
        <p:txBody>
          <a:bodyPr anchor="ctr"/>
          <a:p>
            <a:pPr eaLnBrk="1" hangingPunct="1">
              <a:buFont typeface="Arial" panose="020B0604020202020204" pitchFamily="34" charset="0"/>
            </a:pPr>
            <a:r>
              <a:rPr lang="zh-CN" altLang="en-US"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沪</a:t>
            </a:r>
            <a:r>
              <a:rPr 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教</a:t>
            </a:r>
            <a:r>
              <a:rPr lang="zh-CN" altLang="en-US"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版      必修</a:t>
            </a:r>
            <a:r>
              <a:rPr lang="en-US" alt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880110" y="1318895"/>
            <a:ext cx="9122410" cy="953135"/>
          </a:xfrm>
          <a:prstGeom prst="rect">
            <a:avLst/>
          </a:prstGeom>
          <a:noFill/>
          <a:ln w="9525">
            <a:noFill/>
          </a:ln>
        </p:spPr>
        <p:txBody>
          <a:bodyPr wrap="square">
            <a:spAutoFit/>
          </a:bodyPr>
          <a:p>
            <a:pPr indent="612140"/>
            <a:r>
              <a:rPr lang="zh-CN" sz="2800" b="1">
                <a:solidFill>
                  <a:srgbClr val="00B050"/>
                </a:solidFill>
                <a:latin typeface="PMingLiU" panose="02020500000000000000" charset="-120"/>
                <a:ea typeface="宋体" panose="02010600030101010101" pitchFamily="2" charset="-122"/>
              </a:rPr>
              <a:t>项目三</a:t>
            </a:r>
            <a:r>
              <a:rPr lang="en-US" sz="2800" b="1">
                <a:solidFill>
                  <a:srgbClr val="00B050"/>
                </a:solidFill>
                <a:latin typeface="PMingLiU" panose="02020500000000000000" charset="-120"/>
                <a:cs typeface="PMingLiU" panose="02020500000000000000" charset="-120"/>
              </a:rPr>
              <a:t> </a:t>
            </a:r>
            <a:r>
              <a:rPr lang="zh-CN" sz="2800" b="1">
                <a:solidFill>
                  <a:srgbClr val="00B050"/>
                </a:solidFill>
                <a:latin typeface="PMingLiU" panose="02020500000000000000" charset="-120"/>
                <a:ea typeface="宋体" panose="02010600030101010101" pitchFamily="2" charset="-122"/>
              </a:rPr>
              <a:t>调查中学生移动学习现状</a:t>
            </a:r>
            <a:endParaRPr lang="zh-CN" sz="2800" b="1">
              <a:solidFill>
                <a:srgbClr val="00B050"/>
              </a:solidFill>
              <a:latin typeface="PMingLiU" panose="02020500000000000000" charset="-120"/>
              <a:ea typeface="宋体" panose="02010600030101010101" pitchFamily="2" charset="-122"/>
              <a:cs typeface="PMingLiU" panose="02020500000000000000" charset="-120"/>
            </a:endParaRPr>
          </a:p>
          <a:p>
            <a:pPr indent="612140"/>
            <a:r>
              <a:rPr lang="zh-CN" sz="2800" b="1">
                <a:solidFill>
                  <a:srgbClr val="00B050"/>
                </a:solidFill>
                <a:latin typeface="Calibri" panose="020F0502020204030204" pitchFamily="34" charset="0"/>
                <a:ea typeface="宋体" panose="02010600030101010101" pitchFamily="2" charset="-122"/>
                <a:cs typeface="PMingLiU" panose="02020500000000000000" charset="-120"/>
              </a:rPr>
              <a:t>                                    ———</a:t>
            </a:r>
            <a:r>
              <a:rPr lang="zh-CN" sz="2800" b="1">
                <a:solidFill>
                  <a:srgbClr val="00B050"/>
                </a:solidFill>
                <a:latin typeface="PMingLiU" panose="02020500000000000000" charset="-120"/>
                <a:ea typeface="宋体" panose="02010600030101010101" pitchFamily="2" charset="-122"/>
                <a:cs typeface="PMingLiU" panose="02020500000000000000" charset="-120"/>
              </a:rPr>
              <a:t>经历数据处理的一般过程</a:t>
            </a:r>
            <a:endParaRPr lang="zh-CN" altLang="en-US" sz="2800" b="1">
              <a:solidFill>
                <a:srgbClr val="00B050"/>
              </a:solidFill>
              <a:latin typeface="PMingLiU" panose="02020500000000000000" charset="-120"/>
              <a:ea typeface="宋体" panose="02010600030101010101" pitchFamily="2" charset="-122"/>
              <a:cs typeface="PMingLiU" panose="02020500000000000000"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xEl>
                                              <p:charRg st="0" end="15"/>
                                            </p:txEl>
                                          </p:spTgt>
                                        </p:tgtEl>
                                        <p:attrNameLst>
                                          <p:attrName>style.visibility</p:attrName>
                                        </p:attrNameLst>
                                      </p:cBhvr>
                                      <p:to>
                                        <p:strVal val="visible"/>
                                      </p:to>
                                    </p:set>
                                    <p:animEffect transition="in" filter="dissolve">
                                      <p:cBhvr>
                                        <p:cTn id="7" dur="500"/>
                                        <p:tgtEl>
                                          <p:spTgt spid="37">
                                            <p:txEl>
                                              <p:charRg st="0"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7170"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7171"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7172"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新知导入</a:t>
            </a:r>
            <a:endParaRPr lang="zh-CN" altLang="en-US" sz="2400" b="1" dirty="0">
              <a:solidFill>
                <a:srgbClr val="EF7509"/>
              </a:solidFill>
              <a:latin typeface="思源黑体 CN Heavy" pitchFamily="34" charset="-122"/>
              <a:ea typeface="思源黑体 CN Heavy" pitchFamily="34" charset="-122"/>
            </a:endParaRPr>
          </a:p>
        </p:txBody>
      </p:sp>
      <p:sp>
        <p:nvSpPr>
          <p:cNvPr id="6" name="Freeform 5"/>
          <p:cNvSpPr>
            <a:spLocks noEditPoints="1"/>
          </p:cNvSpPr>
          <p:nvPr>
            <p:custDataLst>
              <p:tags r:id="rId3"/>
            </p:custDataLst>
          </p:nvPr>
        </p:nvSpPr>
        <p:spPr bwMode="auto">
          <a:xfrm>
            <a:off x="2102485" y="3158173"/>
            <a:ext cx="1677988" cy="1671637"/>
          </a:xfrm>
          <a:custGeom>
            <a:avLst/>
            <a:gdLst>
              <a:gd name="T0" fmla="*/ 402 w 558"/>
              <a:gd name="T1" fmla="*/ 532 h 558"/>
              <a:gd name="T2" fmla="*/ 545 w 558"/>
              <a:gd name="T3" fmla="*/ 371 h 558"/>
              <a:gd name="T4" fmla="*/ 533 w 558"/>
              <a:gd name="T5" fmla="*/ 156 h 558"/>
              <a:gd name="T6" fmla="*/ 371 w 558"/>
              <a:gd name="T7" fmla="*/ 12 h 558"/>
              <a:gd name="T8" fmla="*/ 477 w 558"/>
              <a:gd name="T9" fmla="*/ 219 h 558"/>
              <a:gd name="T10" fmla="*/ 279 w 558"/>
              <a:gd name="T11" fmla="*/ 442 h 558"/>
              <a:gd name="T12" fmla="*/ 280 w 558"/>
              <a:gd name="T13" fmla="*/ 87 h 558"/>
              <a:gd name="T14" fmla="*/ 280 w 558"/>
              <a:gd name="T15" fmla="*/ 87 h 558"/>
              <a:gd name="T16" fmla="*/ 401 w 558"/>
              <a:gd name="T17" fmla="*/ 131 h 558"/>
              <a:gd name="T18" fmla="*/ 318 w 558"/>
              <a:gd name="T19" fmla="*/ 280 h 558"/>
              <a:gd name="T20" fmla="*/ 329 w 558"/>
              <a:gd name="T21" fmla="*/ 334 h 558"/>
              <a:gd name="T22" fmla="*/ 337 w 558"/>
              <a:gd name="T23" fmla="*/ 371 h 558"/>
              <a:gd name="T24" fmla="*/ 312 w 558"/>
              <a:gd name="T25" fmla="*/ 433 h 558"/>
              <a:gd name="T26" fmla="*/ 310 w 558"/>
              <a:gd name="T27" fmla="*/ 435 h 558"/>
              <a:gd name="T28" fmla="*/ 307 w 558"/>
              <a:gd name="T29" fmla="*/ 436 h 558"/>
              <a:gd name="T30" fmla="*/ 304 w 558"/>
              <a:gd name="T31" fmla="*/ 437 h 558"/>
              <a:gd name="T32" fmla="*/ 299 w 558"/>
              <a:gd name="T33" fmla="*/ 439 h 558"/>
              <a:gd name="T34" fmla="*/ 292 w 558"/>
              <a:gd name="T35" fmla="*/ 441 h 558"/>
              <a:gd name="T36" fmla="*/ 286 w 558"/>
              <a:gd name="T37" fmla="*/ 442 h 558"/>
              <a:gd name="T38" fmla="*/ 279 w 558"/>
              <a:gd name="T39" fmla="*/ 442 h 558"/>
              <a:gd name="T40" fmla="*/ 254 w 558"/>
              <a:gd name="T41" fmla="*/ 484 h 558"/>
              <a:gd name="T42" fmla="*/ 254 w 558"/>
              <a:gd name="T43" fmla="*/ 74 h 558"/>
              <a:gd name="T44" fmla="*/ 279 w 558"/>
              <a:gd name="T45" fmla="*/ 442 h 558"/>
              <a:gd name="T46" fmla="*/ 272 w 558"/>
              <a:gd name="T47" fmla="*/ 442 h 558"/>
              <a:gd name="T48" fmla="*/ 264 w 558"/>
              <a:gd name="T49" fmla="*/ 441 h 558"/>
              <a:gd name="T50" fmla="*/ 259 w 558"/>
              <a:gd name="T51" fmla="*/ 440 h 558"/>
              <a:gd name="T52" fmla="*/ 254 w 558"/>
              <a:gd name="T53" fmla="*/ 438 h 558"/>
              <a:gd name="T54" fmla="*/ 279 w 558"/>
              <a:gd name="T55" fmla="*/ 87 h 558"/>
              <a:gd name="T56" fmla="*/ 244 w 558"/>
              <a:gd name="T57" fmla="*/ 482 h 558"/>
              <a:gd name="T58" fmla="*/ 244 w 558"/>
              <a:gd name="T59" fmla="*/ 12 h 558"/>
              <a:gd name="T60" fmla="*/ 254 w 558"/>
              <a:gd name="T61" fmla="*/ 89 h 558"/>
              <a:gd name="T62" fmla="*/ 252 w 558"/>
              <a:gd name="T63" fmla="*/ 437 h 558"/>
              <a:gd name="T64" fmla="*/ 249 w 558"/>
              <a:gd name="T65" fmla="*/ 436 h 558"/>
              <a:gd name="T66" fmla="*/ 247 w 558"/>
              <a:gd name="T67" fmla="*/ 435 h 558"/>
              <a:gd name="T68" fmla="*/ 244 w 558"/>
              <a:gd name="T69" fmla="*/ 433 h 558"/>
              <a:gd name="T70" fmla="*/ 251 w 558"/>
              <a:gd name="T71" fmla="*/ 293 h 558"/>
              <a:gd name="T72" fmla="*/ 254 w 558"/>
              <a:gd name="T73" fmla="*/ 89 h 558"/>
              <a:gd name="T74" fmla="*/ 206 w 558"/>
              <a:gd name="T75" fmla="*/ 508 h 558"/>
              <a:gd name="T76" fmla="*/ 219 w 558"/>
              <a:gd name="T77" fmla="*/ 81 h 558"/>
              <a:gd name="T78" fmla="*/ 240 w 558"/>
              <a:gd name="T79" fmla="*/ 0 h 558"/>
              <a:gd name="T80" fmla="*/ 54 w 558"/>
              <a:gd name="T81" fmla="*/ 109 h 558"/>
              <a:gd name="T82" fmla="*/ 0 w 558"/>
              <a:gd name="T83" fmla="*/ 318 h 558"/>
              <a:gd name="T84" fmla="*/ 244 w 558"/>
              <a:gd name="T85" fmla="*/ 91 h 558"/>
              <a:gd name="T86" fmla="*/ 175 w 558"/>
              <a:gd name="T87" fmla="*/ 250 h 558"/>
              <a:gd name="T88" fmla="*/ 157 w 558"/>
              <a:gd name="T89" fmla="*/ 131 h 558"/>
              <a:gd name="T90" fmla="*/ 219 w 558"/>
              <a:gd name="T91" fmla="*/ 97 h 558"/>
              <a:gd name="T92" fmla="*/ 220 w 558"/>
              <a:gd name="T93" fmla="*/ 97 h 558"/>
              <a:gd name="T94" fmla="*/ 221 w 558"/>
              <a:gd name="T95" fmla="*/ 96 h 558"/>
              <a:gd name="T96" fmla="*/ 223 w 558"/>
              <a:gd name="T97" fmla="*/ 96 h 558"/>
              <a:gd name="T98" fmla="*/ 223 w 558"/>
              <a:gd name="T99" fmla="*/ 96 h 558"/>
              <a:gd name="T100" fmla="*/ 223 w 558"/>
              <a:gd name="T101" fmla="*/ 96 h 558"/>
              <a:gd name="T102" fmla="*/ 224 w 558"/>
              <a:gd name="T103" fmla="*/ 95 h 558"/>
              <a:gd name="T104" fmla="*/ 224 w 558"/>
              <a:gd name="T105" fmla="*/ 95 h 558"/>
              <a:gd name="T106" fmla="*/ 244 w 558"/>
              <a:gd name="T107" fmla="*/ 91 h 558"/>
              <a:gd name="T108" fmla="*/ 244 w 558"/>
              <a:gd name="T109" fmla="*/ 433 h 558"/>
              <a:gd name="T110" fmla="*/ 218 w 558"/>
              <a:gd name="T111" fmla="*/ 371 h 558"/>
              <a:gd name="T112" fmla="*/ 244 w 558"/>
              <a:gd name="T113" fmla="*/ 302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8" h="558">
                <a:moveTo>
                  <a:pt x="279" y="520"/>
                </a:moveTo>
                <a:cubicBezTo>
                  <a:pt x="288" y="520"/>
                  <a:pt x="297" y="519"/>
                  <a:pt x="306" y="518"/>
                </a:cubicBezTo>
                <a:cubicBezTo>
                  <a:pt x="318" y="558"/>
                  <a:pt x="318" y="558"/>
                  <a:pt x="318" y="558"/>
                </a:cubicBezTo>
                <a:cubicBezTo>
                  <a:pt x="402" y="532"/>
                  <a:pt x="402" y="532"/>
                  <a:pt x="402" y="532"/>
                </a:cubicBezTo>
                <a:cubicBezTo>
                  <a:pt x="390" y="493"/>
                  <a:pt x="390" y="493"/>
                  <a:pt x="390" y="493"/>
                </a:cubicBezTo>
                <a:cubicBezTo>
                  <a:pt x="421" y="477"/>
                  <a:pt x="447" y="455"/>
                  <a:pt x="467" y="429"/>
                </a:cubicBezTo>
                <a:cubicBezTo>
                  <a:pt x="504" y="449"/>
                  <a:pt x="504" y="449"/>
                  <a:pt x="504" y="449"/>
                </a:cubicBezTo>
                <a:cubicBezTo>
                  <a:pt x="545" y="371"/>
                  <a:pt x="545" y="371"/>
                  <a:pt x="545" y="371"/>
                </a:cubicBezTo>
                <a:cubicBezTo>
                  <a:pt x="509" y="351"/>
                  <a:pt x="509" y="351"/>
                  <a:pt x="509" y="351"/>
                </a:cubicBezTo>
                <a:cubicBezTo>
                  <a:pt x="519" y="320"/>
                  <a:pt x="522" y="286"/>
                  <a:pt x="518" y="252"/>
                </a:cubicBezTo>
                <a:cubicBezTo>
                  <a:pt x="558" y="240"/>
                  <a:pt x="558" y="240"/>
                  <a:pt x="558" y="240"/>
                </a:cubicBezTo>
                <a:cubicBezTo>
                  <a:pt x="533" y="156"/>
                  <a:pt x="533" y="156"/>
                  <a:pt x="533" y="156"/>
                </a:cubicBezTo>
                <a:cubicBezTo>
                  <a:pt x="493" y="168"/>
                  <a:pt x="493" y="168"/>
                  <a:pt x="493" y="168"/>
                </a:cubicBezTo>
                <a:cubicBezTo>
                  <a:pt x="477" y="137"/>
                  <a:pt x="455" y="111"/>
                  <a:pt x="429" y="91"/>
                </a:cubicBezTo>
                <a:cubicBezTo>
                  <a:pt x="449" y="54"/>
                  <a:pt x="449" y="54"/>
                  <a:pt x="449" y="54"/>
                </a:cubicBezTo>
                <a:cubicBezTo>
                  <a:pt x="371" y="12"/>
                  <a:pt x="371" y="12"/>
                  <a:pt x="371" y="12"/>
                </a:cubicBezTo>
                <a:cubicBezTo>
                  <a:pt x="352" y="49"/>
                  <a:pt x="352" y="49"/>
                  <a:pt x="352" y="49"/>
                </a:cubicBezTo>
                <a:cubicBezTo>
                  <a:pt x="329" y="42"/>
                  <a:pt x="304" y="38"/>
                  <a:pt x="279" y="38"/>
                </a:cubicBezTo>
                <a:cubicBezTo>
                  <a:pt x="279" y="72"/>
                  <a:pt x="279" y="72"/>
                  <a:pt x="279" y="72"/>
                </a:cubicBezTo>
                <a:cubicBezTo>
                  <a:pt x="368" y="72"/>
                  <a:pt x="450" y="130"/>
                  <a:pt x="477" y="219"/>
                </a:cubicBezTo>
                <a:cubicBezTo>
                  <a:pt x="510" y="328"/>
                  <a:pt x="448" y="443"/>
                  <a:pt x="339" y="476"/>
                </a:cubicBezTo>
                <a:cubicBezTo>
                  <a:pt x="319" y="482"/>
                  <a:pt x="299" y="485"/>
                  <a:pt x="279" y="485"/>
                </a:cubicBezTo>
                <a:cubicBezTo>
                  <a:pt x="279" y="520"/>
                  <a:pt x="279" y="520"/>
                  <a:pt x="279" y="520"/>
                </a:cubicBezTo>
                <a:close/>
                <a:moveTo>
                  <a:pt x="279" y="442"/>
                </a:moveTo>
                <a:cubicBezTo>
                  <a:pt x="279" y="87"/>
                  <a:pt x="279" y="87"/>
                  <a:pt x="279" y="87"/>
                </a:cubicBezTo>
                <a:cubicBezTo>
                  <a:pt x="280" y="87"/>
                  <a:pt x="280" y="87"/>
                  <a:pt x="280" y="87"/>
                </a:cubicBezTo>
                <a:cubicBezTo>
                  <a:pt x="280" y="87"/>
                  <a:pt x="280" y="87"/>
                  <a:pt x="280" y="87"/>
                </a:cubicBezTo>
                <a:cubicBezTo>
                  <a:pt x="280" y="87"/>
                  <a:pt x="280" y="87"/>
                  <a:pt x="280" y="87"/>
                </a:cubicBezTo>
                <a:cubicBezTo>
                  <a:pt x="280" y="87"/>
                  <a:pt x="280" y="87"/>
                  <a:pt x="280" y="87"/>
                </a:cubicBezTo>
                <a:cubicBezTo>
                  <a:pt x="280" y="87"/>
                  <a:pt x="280" y="87"/>
                  <a:pt x="280" y="87"/>
                </a:cubicBezTo>
                <a:cubicBezTo>
                  <a:pt x="280" y="87"/>
                  <a:pt x="280" y="87"/>
                  <a:pt x="280" y="87"/>
                </a:cubicBezTo>
                <a:cubicBezTo>
                  <a:pt x="280" y="87"/>
                  <a:pt x="280" y="87"/>
                  <a:pt x="280" y="87"/>
                </a:cubicBezTo>
                <a:cubicBezTo>
                  <a:pt x="280" y="87"/>
                  <a:pt x="280" y="87"/>
                  <a:pt x="280" y="87"/>
                </a:cubicBezTo>
                <a:cubicBezTo>
                  <a:pt x="307" y="87"/>
                  <a:pt x="333" y="93"/>
                  <a:pt x="357" y="104"/>
                </a:cubicBezTo>
                <a:cubicBezTo>
                  <a:pt x="357" y="104"/>
                  <a:pt x="357" y="104"/>
                  <a:pt x="357" y="104"/>
                </a:cubicBezTo>
                <a:cubicBezTo>
                  <a:pt x="372" y="111"/>
                  <a:pt x="387" y="120"/>
                  <a:pt x="401" y="131"/>
                </a:cubicBezTo>
                <a:cubicBezTo>
                  <a:pt x="395" y="179"/>
                  <a:pt x="389" y="224"/>
                  <a:pt x="384" y="245"/>
                </a:cubicBezTo>
                <a:cubicBezTo>
                  <a:pt x="384" y="246"/>
                  <a:pt x="384" y="247"/>
                  <a:pt x="383" y="248"/>
                </a:cubicBezTo>
                <a:cubicBezTo>
                  <a:pt x="384" y="248"/>
                  <a:pt x="384" y="248"/>
                  <a:pt x="384" y="248"/>
                </a:cubicBezTo>
                <a:cubicBezTo>
                  <a:pt x="376" y="265"/>
                  <a:pt x="341" y="273"/>
                  <a:pt x="318" y="280"/>
                </a:cubicBezTo>
                <a:cubicBezTo>
                  <a:pt x="305" y="289"/>
                  <a:pt x="305" y="289"/>
                  <a:pt x="305" y="289"/>
                </a:cubicBezTo>
                <a:cubicBezTo>
                  <a:pt x="305" y="289"/>
                  <a:pt x="305" y="289"/>
                  <a:pt x="305" y="289"/>
                </a:cubicBezTo>
                <a:cubicBezTo>
                  <a:pt x="305" y="293"/>
                  <a:pt x="305" y="293"/>
                  <a:pt x="305" y="293"/>
                </a:cubicBezTo>
                <a:cubicBezTo>
                  <a:pt x="315" y="303"/>
                  <a:pt x="324" y="318"/>
                  <a:pt x="329" y="334"/>
                </a:cubicBezTo>
                <a:cubicBezTo>
                  <a:pt x="330" y="334"/>
                  <a:pt x="331" y="333"/>
                  <a:pt x="331" y="333"/>
                </a:cubicBezTo>
                <a:cubicBezTo>
                  <a:pt x="336" y="332"/>
                  <a:pt x="340" y="340"/>
                  <a:pt x="342" y="351"/>
                </a:cubicBezTo>
                <a:cubicBezTo>
                  <a:pt x="344" y="361"/>
                  <a:pt x="342" y="370"/>
                  <a:pt x="338" y="371"/>
                </a:cubicBezTo>
                <a:cubicBezTo>
                  <a:pt x="337" y="371"/>
                  <a:pt x="337" y="371"/>
                  <a:pt x="337" y="371"/>
                </a:cubicBezTo>
                <a:cubicBezTo>
                  <a:pt x="338" y="396"/>
                  <a:pt x="332" y="419"/>
                  <a:pt x="313" y="432"/>
                </a:cubicBezTo>
                <a:cubicBezTo>
                  <a:pt x="313" y="432"/>
                  <a:pt x="313" y="432"/>
                  <a:pt x="313" y="432"/>
                </a:cubicBezTo>
                <a:cubicBezTo>
                  <a:pt x="313" y="432"/>
                  <a:pt x="313" y="433"/>
                  <a:pt x="312" y="433"/>
                </a:cubicBezTo>
                <a:cubicBezTo>
                  <a:pt x="312" y="433"/>
                  <a:pt x="312" y="433"/>
                  <a:pt x="312" y="433"/>
                </a:cubicBezTo>
                <a:cubicBezTo>
                  <a:pt x="312" y="433"/>
                  <a:pt x="311" y="434"/>
                  <a:pt x="311" y="434"/>
                </a:cubicBezTo>
                <a:cubicBezTo>
                  <a:pt x="311" y="434"/>
                  <a:pt x="311" y="434"/>
                  <a:pt x="311" y="434"/>
                </a:cubicBezTo>
                <a:cubicBezTo>
                  <a:pt x="310" y="434"/>
                  <a:pt x="310" y="434"/>
                  <a:pt x="310" y="435"/>
                </a:cubicBezTo>
                <a:cubicBezTo>
                  <a:pt x="310" y="435"/>
                  <a:pt x="310" y="435"/>
                  <a:pt x="310" y="435"/>
                </a:cubicBezTo>
                <a:cubicBezTo>
                  <a:pt x="309" y="435"/>
                  <a:pt x="309" y="435"/>
                  <a:pt x="308" y="435"/>
                </a:cubicBezTo>
                <a:cubicBezTo>
                  <a:pt x="308" y="435"/>
                  <a:pt x="308" y="435"/>
                  <a:pt x="308" y="435"/>
                </a:cubicBezTo>
                <a:cubicBezTo>
                  <a:pt x="308" y="436"/>
                  <a:pt x="307" y="436"/>
                  <a:pt x="307" y="436"/>
                </a:cubicBezTo>
                <a:cubicBezTo>
                  <a:pt x="307" y="436"/>
                  <a:pt x="307" y="436"/>
                  <a:pt x="307" y="436"/>
                </a:cubicBezTo>
                <a:cubicBezTo>
                  <a:pt x="306" y="436"/>
                  <a:pt x="306" y="437"/>
                  <a:pt x="305" y="437"/>
                </a:cubicBezTo>
                <a:cubicBezTo>
                  <a:pt x="305" y="437"/>
                  <a:pt x="305" y="437"/>
                  <a:pt x="305" y="437"/>
                </a:cubicBezTo>
                <a:cubicBezTo>
                  <a:pt x="305" y="437"/>
                  <a:pt x="304" y="437"/>
                  <a:pt x="304" y="437"/>
                </a:cubicBezTo>
                <a:cubicBezTo>
                  <a:pt x="304" y="437"/>
                  <a:pt x="304" y="437"/>
                  <a:pt x="304" y="437"/>
                </a:cubicBezTo>
                <a:cubicBezTo>
                  <a:pt x="303" y="438"/>
                  <a:pt x="303" y="438"/>
                  <a:pt x="302" y="438"/>
                </a:cubicBezTo>
                <a:cubicBezTo>
                  <a:pt x="302" y="438"/>
                  <a:pt x="302" y="438"/>
                  <a:pt x="302" y="438"/>
                </a:cubicBezTo>
                <a:cubicBezTo>
                  <a:pt x="302" y="438"/>
                  <a:pt x="301" y="438"/>
                  <a:pt x="301" y="439"/>
                </a:cubicBezTo>
                <a:cubicBezTo>
                  <a:pt x="300" y="439"/>
                  <a:pt x="299" y="439"/>
                  <a:pt x="299" y="439"/>
                </a:cubicBezTo>
                <a:cubicBezTo>
                  <a:pt x="298" y="439"/>
                  <a:pt x="298" y="439"/>
                  <a:pt x="297" y="440"/>
                </a:cubicBezTo>
                <a:cubicBezTo>
                  <a:pt x="297" y="440"/>
                  <a:pt x="296" y="440"/>
                  <a:pt x="295" y="440"/>
                </a:cubicBezTo>
                <a:cubicBezTo>
                  <a:pt x="295" y="440"/>
                  <a:pt x="294" y="440"/>
                  <a:pt x="294" y="440"/>
                </a:cubicBezTo>
                <a:cubicBezTo>
                  <a:pt x="293" y="441"/>
                  <a:pt x="292" y="441"/>
                  <a:pt x="292" y="441"/>
                </a:cubicBezTo>
                <a:cubicBezTo>
                  <a:pt x="291" y="441"/>
                  <a:pt x="291" y="441"/>
                  <a:pt x="290" y="441"/>
                </a:cubicBezTo>
                <a:cubicBezTo>
                  <a:pt x="290" y="441"/>
                  <a:pt x="290" y="441"/>
                  <a:pt x="290" y="441"/>
                </a:cubicBezTo>
                <a:cubicBezTo>
                  <a:pt x="289" y="441"/>
                  <a:pt x="289" y="441"/>
                  <a:pt x="288" y="441"/>
                </a:cubicBezTo>
                <a:cubicBezTo>
                  <a:pt x="288" y="441"/>
                  <a:pt x="287" y="442"/>
                  <a:pt x="286" y="442"/>
                </a:cubicBezTo>
                <a:cubicBezTo>
                  <a:pt x="286" y="442"/>
                  <a:pt x="285" y="442"/>
                  <a:pt x="284" y="442"/>
                </a:cubicBezTo>
                <a:cubicBezTo>
                  <a:pt x="284" y="442"/>
                  <a:pt x="283" y="442"/>
                  <a:pt x="282" y="442"/>
                </a:cubicBezTo>
                <a:cubicBezTo>
                  <a:pt x="282" y="442"/>
                  <a:pt x="281" y="442"/>
                  <a:pt x="280" y="442"/>
                </a:cubicBezTo>
                <a:lnTo>
                  <a:pt x="279" y="442"/>
                </a:lnTo>
                <a:close/>
                <a:moveTo>
                  <a:pt x="254" y="518"/>
                </a:moveTo>
                <a:cubicBezTo>
                  <a:pt x="262" y="519"/>
                  <a:pt x="271" y="520"/>
                  <a:pt x="279" y="520"/>
                </a:cubicBezTo>
                <a:cubicBezTo>
                  <a:pt x="279" y="485"/>
                  <a:pt x="279" y="485"/>
                  <a:pt x="279" y="485"/>
                </a:cubicBezTo>
                <a:cubicBezTo>
                  <a:pt x="271" y="485"/>
                  <a:pt x="262" y="485"/>
                  <a:pt x="254" y="484"/>
                </a:cubicBezTo>
                <a:cubicBezTo>
                  <a:pt x="254" y="518"/>
                  <a:pt x="254" y="518"/>
                  <a:pt x="254" y="518"/>
                </a:cubicBezTo>
                <a:close/>
                <a:moveTo>
                  <a:pt x="279" y="38"/>
                </a:moveTo>
                <a:cubicBezTo>
                  <a:pt x="271" y="38"/>
                  <a:pt x="262" y="38"/>
                  <a:pt x="254" y="39"/>
                </a:cubicBezTo>
                <a:cubicBezTo>
                  <a:pt x="254" y="74"/>
                  <a:pt x="254" y="74"/>
                  <a:pt x="254" y="74"/>
                </a:cubicBezTo>
                <a:cubicBezTo>
                  <a:pt x="262" y="73"/>
                  <a:pt x="271" y="72"/>
                  <a:pt x="279" y="72"/>
                </a:cubicBezTo>
                <a:cubicBezTo>
                  <a:pt x="279" y="38"/>
                  <a:pt x="279" y="38"/>
                  <a:pt x="279" y="38"/>
                </a:cubicBezTo>
                <a:close/>
                <a:moveTo>
                  <a:pt x="279" y="87"/>
                </a:moveTo>
                <a:cubicBezTo>
                  <a:pt x="279" y="442"/>
                  <a:pt x="279" y="442"/>
                  <a:pt x="279" y="442"/>
                </a:cubicBezTo>
                <a:cubicBezTo>
                  <a:pt x="278" y="442"/>
                  <a:pt x="278" y="442"/>
                  <a:pt x="278" y="442"/>
                </a:cubicBezTo>
                <a:cubicBezTo>
                  <a:pt x="277" y="442"/>
                  <a:pt x="277" y="442"/>
                  <a:pt x="276" y="442"/>
                </a:cubicBezTo>
                <a:cubicBezTo>
                  <a:pt x="275" y="442"/>
                  <a:pt x="275" y="442"/>
                  <a:pt x="274" y="442"/>
                </a:cubicBezTo>
                <a:cubicBezTo>
                  <a:pt x="273" y="442"/>
                  <a:pt x="272" y="442"/>
                  <a:pt x="272" y="442"/>
                </a:cubicBezTo>
                <a:cubicBezTo>
                  <a:pt x="271" y="442"/>
                  <a:pt x="270" y="442"/>
                  <a:pt x="270" y="442"/>
                </a:cubicBezTo>
                <a:cubicBezTo>
                  <a:pt x="269" y="442"/>
                  <a:pt x="269" y="441"/>
                  <a:pt x="268" y="441"/>
                </a:cubicBezTo>
                <a:cubicBezTo>
                  <a:pt x="267" y="441"/>
                  <a:pt x="267" y="441"/>
                  <a:pt x="266" y="441"/>
                </a:cubicBezTo>
                <a:cubicBezTo>
                  <a:pt x="265" y="441"/>
                  <a:pt x="265" y="441"/>
                  <a:pt x="264" y="441"/>
                </a:cubicBezTo>
                <a:cubicBezTo>
                  <a:pt x="264" y="441"/>
                  <a:pt x="263" y="441"/>
                  <a:pt x="262" y="440"/>
                </a:cubicBezTo>
                <a:cubicBezTo>
                  <a:pt x="262" y="440"/>
                  <a:pt x="261" y="440"/>
                  <a:pt x="261" y="440"/>
                </a:cubicBezTo>
                <a:cubicBezTo>
                  <a:pt x="260" y="440"/>
                  <a:pt x="259" y="440"/>
                  <a:pt x="259" y="440"/>
                </a:cubicBezTo>
                <a:cubicBezTo>
                  <a:pt x="259" y="440"/>
                  <a:pt x="259" y="440"/>
                  <a:pt x="259" y="440"/>
                </a:cubicBezTo>
                <a:cubicBezTo>
                  <a:pt x="258" y="439"/>
                  <a:pt x="258" y="439"/>
                  <a:pt x="257" y="439"/>
                </a:cubicBezTo>
                <a:cubicBezTo>
                  <a:pt x="257" y="439"/>
                  <a:pt x="256" y="439"/>
                  <a:pt x="256" y="439"/>
                </a:cubicBezTo>
                <a:cubicBezTo>
                  <a:pt x="256" y="439"/>
                  <a:pt x="256" y="439"/>
                  <a:pt x="256" y="439"/>
                </a:cubicBezTo>
                <a:cubicBezTo>
                  <a:pt x="255" y="438"/>
                  <a:pt x="254" y="438"/>
                  <a:pt x="254" y="438"/>
                </a:cubicBezTo>
                <a:cubicBezTo>
                  <a:pt x="254" y="438"/>
                  <a:pt x="255" y="438"/>
                  <a:pt x="256" y="439"/>
                </a:cubicBezTo>
                <a:cubicBezTo>
                  <a:pt x="254" y="438"/>
                  <a:pt x="254" y="438"/>
                  <a:pt x="254" y="438"/>
                </a:cubicBezTo>
                <a:cubicBezTo>
                  <a:pt x="254" y="89"/>
                  <a:pt x="254" y="89"/>
                  <a:pt x="254" y="89"/>
                </a:cubicBezTo>
                <a:cubicBezTo>
                  <a:pt x="262" y="88"/>
                  <a:pt x="271" y="87"/>
                  <a:pt x="279" y="87"/>
                </a:cubicBezTo>
                <a:close/>
                <a:moveTo>
                  <a:pt x="244" y="517"/>
                </a:moveTo>
                <a:cubicBezTo>
                  <a:pt x="247" y="518"/>
                  <a:pt x="251" y="518"/>
                  <a:pt x="254" y="518"/>
                </a:cubicBezTo>
                <a:cubicBezTo>
                  <a:pt x="254" y="484"/>
                  <a:pt x="254" y="484"/>
                  <a:pt x="254" y="484"/>
                </a:cubicBezTo>
                <a:cubicBezTo>
                  <a:pt x="251" y="483"/>
                  <a:pt x="247" y="483"/>
                  <a:pt x="244" y="482"/>
                </a:cubicBezTo>
                <a:cubicBezTo>
                  <a:pt x="244" y="517"/>
                  <a:pt x="244" y="517"/>
                  <a:pt x="244" y="517"/>
                </a:cubicBezTo>
                <a:close/>
                <a:moveTo>
                  <a:pt x="254" y="39"/>
                </a:moveTo>
                <a:cubicBezTo>
                  <a:pt x="252" y="39"/>
                  <a:pt x="252" y="39"/>
                  <a:pt x="252" y="39"/>
                </a:cubicBezTo>
                <a:cubicBezTo>
                  <a:pt x="244" y="12"/>
                  <a:pt x="244" y="12"/>
                  <a:pt x="244" y="12"/>
                </a:cubicBezTo>
                <a:cubicBezTo>
                  <a:pt x="244" y="75"/>
                  <a:pt x="244" y="75"/>
                  <a:pt x="244" y="75"/>
                </a:cubicBezTo>
                <a:cubicBezTo>
                  <a:pt x="247" y="75"/>
                  <a:pt x="251" y="74"/>
                  <a:pt x="254" y="74"/>
                </a:cubicBezTo>
                <a:cubicBezTo>
                  <a:pt x="254" y="39"/>
                  <a:pt x="254" y="39"/>
                  <a:pt x="254" y="39"/>
                </a:cubicBezTo>
                <a:close/>
                <a:moveTo>
                  <a:pt x="254" y="89"/>
                </a:moveTo>
                <a:cubicBezTo>
                  <a:pt x="254" y="438"/>
                  <a:pt x="254" y="438"/>
                  <a:pt x="254" y="438"/>
                </a:cubicBezTo>
                <a:cubicBezTo>
                  <a:pt x="252" y="437"/>
                  <a:pt x="252" y="437"/>
                  <a:pt x="252" y="437"/>
                </a:cubicBezTo>
                <a:cubicBezTo>
                  <a:pt x="253" y="438"/>
                  <a:pt x="253" y="438"/>
                  <a:pt x="254" y="438"/>
                </a:cubicBezTo>
                <a:cubicBezTo>
                  <a:pt x="253" y="438"/>
                  <a:pt x="253" y="438"/>
                  <a:pt x="252" y="437"/>
                </a:cubicBezTo>
                <a:cubicBezTo>
                  <a:pt x="252" y="437"/>
                  <a:pt x="252" y="437"/>
                  <a:pt x="252" y="437"/>
                </a:cubicBezTo>
                <a:cubicBezTo>
                  <a:pt x="252" y="437"/>
                  <a:pt x="251" y="437"/>
                  <a:pt x="251" y="437"/>
                </a:cubicBezTo>
                <a:cubicBezTo>
                  <a:pt x="251" y="437"/>
                  <a:pt x="251" y="437"/>
                  <a:pt x="251" y="437"/>
                </a:cubicBezTo>
                <a:cubicBezTo>
                  <a:pt x="250" y="437"/>
                  <a:pt x="250" y="436"/>
                  <a:pt x="249" y="436"/>
                </a:cubicBezTo>
                <a:cubicBezTo>
                  <a:pt x="249" y="436"/>
                  <a:pt x="249" y="436"/>
                  <a:pt x="249" y="436"/>
                </a:cubicBezTo>
                <a:cubicBezTo>
                  <a:pt x="249" y="436"/>
                  <a:pt x="248" y="436"/>
                  <a:pt x="248" y="435"/>
                </a:cubicBezTo>
                <a:cubicBezTo>
                  <a:pt x="248" y="435"/>
                  <a:pt x="248" y="435"/>
                  <a:pt x="248" y="435"/>
                </a:cubicBezTo>
                <a:cubicBezTo>
                  <a:pt x="247" y="435"/>
                  <a:pt x="247" y="435"/>
                  <a:pt x="247" y="435"/>
                </a:cubicBezTo>
                <a:cubicBezTo>
                  <a:pt x="247" y="435"/>
                  <a:pt x="247" y="435"/>
                  <a:pt x="247" y="435"/>
                </a:cubicBezTo>
                <a:cubicBezTo>
                  <a:pt x="246" y="434"/>
                  <a:pt x="246" y="434"/>
                  <a:pt x="245" y="434"/>
                </a:cubicBezTo>
                <a:cubicBezTo>
                  <a:pt x="245" y="434"/>
                  <a:pt x="245" y="434"/>
                  <a:pt x="245" y="434"/>
                </a:cubicBezTo>
                <a:cubicBezTo>
                  <a:pt x="245" y="433"/>
                  <a:pt x="244" y="433"/>
                  <a:pt x="244" y="433"/>
                </a:cubicBezTo>
                <a:cubicBezTo>
                  <a:pt x="244" y="433"/>
                  <a:pt x="245" y="433"/>
                  <a:pt x="245" y="434"/>
                </a:cubicBezTo>
                <a:cubicBezTo>
                  <a:pt x="244" y="433"/>
                  <a:pt x="244" y="433"/>
                  <a:pt x="244" y="433"/>
                </a:cubicBezTo>
                <a:cubicBezTo>
                  <a:pt x="244" y="302"/>
                  <a:pt x="244" y="302"/>
                  <a:pt x="244" y="302"/>
                </a:cubicBezTo>
                <a:cubicBezTo>
                  <a:pt x="246" y="299"/>
                  <a:pt x="248" y="296"/>
                  <a:pt x="251" y="293"/>
                </a:cubicBezTo>
                <a:cubicBezTo>
                  <a:pt x="251" y="289"/>
                  <a:pt x="251" y="289"/>
                  <a:pt x="251" y="289"/>
                </a:cubicBezTo>
                <a:cubicBezTo>
                  <a:pt x="244" y="284"/>
                  <a:pt x="244" y="284"/>
                  <a:pt x="244" y="284"/>
                </a:cubicBezTo>
                <a:cubicBezTo>
                  <a:pt x="244" y="91"/>
                  <a:pt x="244" y="91"/>
                  <a:pt x="244" y="91"/>
                </a:cubicBezTo>
                <a:cubicBezTo>
                  <a:pt x="247" y="90"/>
                  <a:pt x="251" y="89"/>
                  <a:pt x="254" y="89"/>
                </a:cubicBezTo>
                <a:close/>
                <a:moveTo>
                  <a:pt x="129" y="467"/>
                </a:moveTo>
                <a:cubicBezTo>
                  <a:pt x="109" y="504"/>
                  <a:pt x="109" y="504"/>
                  <a:pt x="109" y="504"/>
                </a:cubicBezTo>
                <a:cubicBezTo>
                  <a:pt x="187" y="545"/>
                  <a:pt x="187" y="545"/>
                  <a:pt x="187" y="545"/>
                </a:cubicBezTo>
                <a:cubicBezTo>
                  <a:pt x="206" y="508"/>
                  <a:pt x="206" y="508"/>
                  <a:pt x="206" y="508"/>
                </a:cubicBezTo>
                <a:cubicBezTo>
                  <a:pt x="219" y="512"/>
                  <a:pt x="231" y="515"/>
                  <a:pt x="244" y="517"/>
                </a:cubicBezTo>
                <a:cubicBezTo>
                  <a:pt x="244" y="482"/>
                  <a:pt x="244" y="482"/>
                  <a:pt x="244" y="482"/>
                </a:cubicBezTo>
                <a:cubicBezTo>
                  <a:pt x="169" y="469"/>
                  <a:pt x="105" y="416"/>
                  <a:pt x="81" y="339"/>
                </a:cubicBezTo>
                <a:cubicBezTo>
                  <a:pt x="48" y="230"/>
                  <a:pt x="110" y="114"/>
                  <a:pt x="219" y="81"/>
                </a:cubicBezTo>
                <a:cubicBezTo>
                  <a:pt x="219" y="81"/>
                  <a:pt x="219" y="81"/>
                  <a:pt x="219" y="81"/>
                </a:cubicBezTo>
                <a:cubicBezTo>
                  <a:pt x="227" y="79"/>
                  <a:pt x="236" y="77"/>
                  <a:pt x="244" y="75"/>
                </a:cubicBezTo>
                <a:cubicBezTo>
                  <a:pt x="244" y="12"/>
                  <a:pt x="244" y="12"/>
                  <a:pt x="244" y="12"/>
                </a:cubicBezTo>
                <a:cubicBezTo>
                  <a:pt x="240" y="0"/>
                  <a:pt x="240" y="0"/>
                  <a:pt x="240" y="0"/>
                </a:cubicBezTo>
                <a:cubicBezTo>
                  <a:pt x="156" y="25"/>
                  <a:pt x="156" y="25"/>
                  <a:pt x="156" y="25"/>
                </a:cubicBezTo>
                <a:cubicBezTo>
                  <a:pt x="168" y="65"/>
                  <a:pt x="168" y="65"/>
                  <a:pt x="168" y="65"/>
                </a:cubicBezTo>
                <a:cubicBezTo>
                  <a:pt x="138" y="81"/>
                  <a:pt x="112" y="103"/>
                  <a:pt x="91" y="129"/>
                </a:cubicBezTo>
                <a:cubicBezTo>
                  <a:pt x="54" y="109"/>
                  <a:pt x="54" y="109"/>
                  <a:pt x="54" y="109"/>
                </a:cubicBezTo>
                <a:cubicBezTo>
                  <a:pt x="13" y="186"/>
                  <a:pt x="13" y="186"/>
                  <a:pt x="13" y="186"/>
                </a:cubicBezTo>
                <a:cubicBezTo>
                  <a:pt x="50" y="206"/>
                  <a:pt x="50" y="206"/>
                  <a:pt x="50" y="206"/>
                </a:cubicBezTo>
                <a:cubicBezTo>
                  <a:pt x="39" y="238"/>
                  <a:pt x="36" y="271"/>
                  <a:pt x="40" y="306"/>
                </a:cubicBezTo>
                <a:cubicBezTo>
                  <a:pt x="0" y="318"/>
                  <a:pt x="0" y="318"/>
                  <a:pt x="0" y="318"/>
                </a:cubicBezTo>
                <a:cubicBezTo>
                  <a:pt x="25" y="402"/>
                  <a:pt x="25" y="402"/>
                  <a:pt x="25" y="402"/>
                </a:cubicBezTo>
                <a:cubicBezTo>
                  <a:pt x="65" y="390"/>
                  <a:pt x="65" y="390"/>
                  <a:pt x="65" y="390"/>
                </a:cubicBezTo>
                <a:cubicBezTo>
                  <a:pt x="81" y="420"/>
                  <a:pt x="103" y="446"/>
                  <a:pt x="129" y="467"/>
                </a:cubicBezTo>
                <a:close/>
                <a:moveTo>
                  <a:pt x="244" y="91"/>
                </a:moveTo>
                <a:cubicBezTo>
                  <a:pt x="244" y="284"/>
                  <a:pt x="244" y="284"/>
                  <a:pt x="244" y="284"/>
                </a:cubicBezTo>
                <a:cubicBezTo>
                  <a:pt x="235" y="279"/>
                  <a:pt x="235" y="279"/>
                  <a:pt x="235" y="279"/>
                </a:cubicBezTo>
                <a:cubicBezTo>
                  <a:pt x="218" y="273"/>
                  <a:pt x="195" y="267"/>
                  <a:pt x="182" y="258"/>
                </a:cubicBezTo>
                <a:cubicBezTo>
                  <a:pt x="179" y="257"/>
                  <a:pt x="177" y="254"/>
                  <a:pt x="175" y="250"/>
                </a:cubicBezTo>
                <a:cubicBezTo>
                  <a:pt x="174" y="249"/>
                  <a:pt x="174" y="248"/>
                  <a:pt x="174" y="247"/>
                </a:cubicBezTo>
                <a:cubicBezTo>
                  <a:pt x="174" y="247"/>
                  <a:pt x="174" y="247"/>
                  <a:pt x="174" y="247"/>
                </a:cubicBezTo>
                <a:cubicBezTo>
                  <a:pt x="174" y="246"/>
                  <a:pt x="174" y="246"/>
                  <a:pt x="174" y="246"/>
                </a:cubicBezTo>
                <a:cubicBezTo>
                  <a:pt x="169" y="223"/>
                  <a:pt x="163" y="178"/>
                  <a:pt x="157" y="131"/>
                </a:cubicBezTo>
                <a:cubicBezTo>
                  <a:pt x="175" y="116"/>
                  <a:pt x="195" y="105"/>
                  <a:pt x="218" y="97"/>
                </a:cubicBezTo>
                <a:cubicBezTo>
                  <a:pt x="219" y="97"/>
                  <a:pt x="219" y="97"/>
                  <a:pt x="219" y="97"/>
                </a:cubicBezTo>
                <a:cubicBezTo>
                  <a:pt x="219" y="97"/>
                  <a:pt x="219" y="97"/>
                  <a:pt x="219" y="97"/>
                </a:cubicBezTo>
                <a:cubicBezTo>
                  <a:pt x="219" y="97"/>
                  <a:pt x="219" y="97"/>
                  <a:pt x="219" y="97"/>
                </a:cubicBezTo>
                <a:cubicBezTo>
                  <a:pt x="219" y="97"/>
                  <a:pt x="219" y="97"/>
                  <a:pt x="219" y="97"/>
                </a:cubicBezTo>
                <a:cubicBezTo>
                  <a:pt x="220" y="97"/>
                  <a:pt x="220" y="97"/>
                  <a:pt x="220" y="97"/>
                </a:cubicBezTo>
                <a:cubicBezTo>
                  <a:pt x="220" y="97"/>
                  <a:pt x="220" y="97"/>
                  <a:pt x="220" y="97"/>
                </a:cubicBezTo>
                <a:cubicBezTo>
                  <a:pt x="220" y="97"/>
                  <a:pt x="220" y="97"/>
                  <a:pt x="220" y="97"/>
                </a:cubicBezTo>
                <a:cubicBezTo>
                  <a:pt x="221" y="96"/>
                  <a:pt x="221" y="96"/>
                  <a:pt x="221" y="96"/>
                </a:cubicBezTo>
                <a:cubicBezTo>
                  <a:pt x="221" y="96"/>
                  <a:pt x="221" y="96"/>
                  <a:pt x="221" y="96"/>
                </a:cubicBezTo>
                <a:cubicBezTo>
                  <a:pt x="221" y="96"/>
                  <a:pt x="221" y="96"/>
                  <a:pt x="221" y="96"/>
                </a:cubicBezTo>
                <a:cubicBezTo>
                  <a:pt x="221" y="96"/>
                  <a:pt x="221" y="96"/>
                  <a:pt x="221" y="96"/>
                </a:cubicBezTo>
                <a:cubicBezTo>
                  <a:pt x="222" y="96"/>
                  <a:pt x="222" y="96"/>
                  <a:pt x="222" y="96"/>
                </a:cubicBezTo>
                <a:cubicBezTo>
                  <a:pt x="222" y="96"/>
                  <a:pt x="222" y="96"/>
                  <a:pt x="222" y="96"/>
                </a:cubicBezTo>
                <a:cubicBezTo>
                  <a:pt x="222" y="96"/>
                  <a:pt x="222" y="96"/>
                  <a:pt x="222"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3" y="96"/>
                  <a:pt x="223" y="96"/>
                  <a:pt x="223" y="96"/>
                </a:cubicBezTo>
                <a:cubicBezTo>
                  <a:pt x="223" y="95"/>
                  <a:pt x="223" y="95"/>
                  <a:pt x="223" y="95"/>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24" y="95"/>
                  <a:pt x="224" y="95"/>
                  <a:pt x="224" y="95"/>
                </a:cubicBezTo>
                <a:cubicBezTo>
                  <a:pt x="230" y="93"/>
                  <a:pt x="237" y="92"/>
                  <a:pt x="244" y="91"/>
                </a:cubicBezTo>
                <a:close/>
                <a:moveTo>
                  <a:pt x="244" y="302"/>
                </a:moveTo>
                <a:cubicBezTo>
                  <a:pt x="244" y="433"/>
                  <a:pt x="244" y="433"/>
                  <a:pt x="244" y="433"/>
                </a:cubicBezTo>
                <a:cubicBezTo>
                  <a:pt x="243" y="432"/>
                  <a:pt x="243" y="432"/>
                  <a:pt x="243" y="432"/>
                </a:cubicBezTo>
                <a:cubicBezTo>
                  <a:pt x="243" y="432"/>
                  <a:pt x="243" y="433"/>
                  <a:pt x="244" y="433"/>
                </a:cubicBezTo>
                <a:cubicBezTo>
                  <a:pt x="243" y="433"/>
                  <a:pt x="243" y="432"/>
                  <a:pt x="243" y="432"/>
                </a:cubicBezTo>
                <a:cubicBezTo>
                  <a:pt x="243" y="432"/>
                  <a:pt x="243" y="432"/>
                  <a:pt x="243" y="432"/>
                </a:cubicBezTo>
                <a:cubicBezTo>
                  <a:pt x="224" y="419"/>
                  <a:pt x="218" y="396"/>
                  <a:pt x="219" y="371"/>
                </a:cubicBezTo>
                <a:cubicBezTo>
                  <a:pt x="219" y="371"/>
                  <a:pt x="218" y="371"/>
                  <a:pt x="218" y="371"/>
                </a:cubicBezTo>
                <a:cubicBezTo>
                  <a:pt x="214" y="370"/>
                  <a:pt x="212" y="361"/>
                  <a:pt x="213" y="351"/>
                </a:cubicBezTo>
                <a:cubicBezTo>
                  <a:pt x="215" y="340"/>
                  <a:pt x="220" y="332"/>
                  <a:pt x="224" y="333"/>
                </a:cubicBezTo>
                <a:cubicBezTo>
                  <a:pt x="225" y="333"/>
                  <a:pt x="226" y="334"/>
                  <a:pt x="227" y="335"/>
                </a:cubicBezTo>
                <a:cubicBezTo>
                  <a:pt x="231" y="322"/>
                  <a:pt x="237" y="311"/>
                  <a:pt x="244" y="302"/>
                </a:cubicBezTo>
                <a:close/>
                <a:moveTo>
                  <a:pt x="223" y="96"/>
                </a:moveTo>
                <a:cubicBezTo>
                  <a:pt x="223" y="96"/>
                  <a:pt x="223" y="96"/>
                  <a:pt x="223" y="96"/>
                </a:cubicBezTo>
              </a:path>
            </a:pathLst>
          </a:custGeom>
          <a:solidFill>
            <a:schemeClr val="accent2">
              <a:lumMod val="75000"/>
            </a:schemeClr>
          </a:solidFill>
          <a:ln>
            <a:noFill/>
          </a:ln>
        </p:spPr>
        <p:txBody>
          <a:bodyPr/>
          <a:lstStyle/>
          <a:p>
            <a:pPr eaLnBrk="1" fontAlgn="auto" hangingPunct="1">
              <a:spcBef>
                <a:spcPts val="0"/>
              </a:spcBef>
              <a:spcAft>
                <a:spcPts val="0"/>
              </a:spcAft>
              <a:defRPr/>
            </a:pPr>
            <a:endParaRPr lang="zh-CN" altLang="en-US"/>
          </a:p>
        </p:txBody>
      </p:sp>
      <p:sp>
        <p:nvSpPr>
          <p:cNvPr id="43" name="Freeform 42"/>
          <p:cNvSpPr>
            <a:spLocks noEditPoints="1"/>
          </p:cNvSpPr>
          <p:nvPr>
            <p:custDataLst>
              <p:tags r:id="rId4"/>
            </p:custDataLst>
          </p:nvPr>
        </p:nvSpPr>
        <p:spPr bwMode="auto">
          <a:xfrm>
            <a:off x="2427923" y="3978910"/>
            <a:ext cx="993775" cy="993775"/>
          </a:xfrm>
          <a:custGeom>
            <a:avLst/>
            <a:gdLst>
              <a:gd name="T0" fmla="*/ 248 w 331"/>
              <a:gd name="T1" fmla="*/ 310 h 332"/>
              <a:gd name="T2" fmla="*/ 309 w 331"/>
              <a:gd name="T3" fmla="*/ 248 h 332"/>
              <a:gd name="T4" fmla="*/ 328 w 331"/>
              <a:gd name="T5" fmla="*/ 199 h 332"/>
              <a:gd name="T6" fmla="*/ 328 w 331"/>
              <a:gd name="T7" fmla="*/ 132 h 332"/>
              <a:gd name="T8" fmla="*/ 309 w 331"/>
              <a:gd name="T9" fmla="*/ 83 h 332"/>
              <a:gd name="T10" fmla="*/ 248 w 331"/>
              <a:gd name="T11" fmla="*/ 22 h 332"/>
              <a:gd name="T12" fmla="*/ 226 w 331"/>
              <a:gd name="T13" fmla="*/ 12 h 332"/>
              <a:gd name="T14" fmla="*/ 177 w 331"/>
              <a:gd name="T15" fmla="*/ 0 h 332"/>
              <a:gd name="T16" fmla="*/ 185 w 331"/>
              <a:gd name="T17" fmla="*/ 17 h 332"/>
              <a:gd name="T18" fmla="*/ 205 w 331"/>
              <a:gd name="T19" fmla="*/ 17 h 332"/>
              <a:gd name="T20" fmla="*/ 223 w 331"/>
              <a:gd name="T21" fmla="*/ 22 h 332"/>
              <a:gd name="T22" fmla="*/ 218 w 331"/>
              <a:gd name="T23" fmla="*/ 26 h 332"/>
              <a:gd name="T24" fmla="*/ 192 w 331"/>
              <a:gd name="T25" fmla="*/ 36 h 332"/>
              <a:gd name="T26" fmla="*/ 196 w 331"/>
              <a:gd name="T27" fmla="*/ 53 h 332"/>
              <a:gd name="T28" fmla="*/ 211 w 331"/>
              <a:gd name="T29" fmla="*/ 64 h 332"/>
              <a:gd name="T30" fmla="*/ 235 w 331"/>
              <a:gd name="T31" fmla="*/ 33 h 332"/>
              <a:gd name="T32" fmla="*/ 252 w 331"/>
              <a:gd name="T33" fmla="*/ 38 h 332"/>
              <a:gd name="T34" fmla="*/ 266 w 331"/>
              <a:gd name="T35" fmla="*/ 45 h 332"/>
              <a:gd name="T36" fmla="*/ 273 w 331"/>
              <a:gd name="T37" fmla="*/ 68 h 332"/>
              <a:gd name="T38" fmla="*/ 268 w 331"/>
              <a:gd name="T39" fmla="*/ 80 h 332"/>
              <a:gd name="T40" fmla="*/ 260 w 331"/>
              <a:gd name="T41" fmla="*/ 71 h 332"/>
              <a:gd name="T42" fmla="*/ 239 w 331"/>
              <a:gd name="T43" fmla="*/ 74 h 332"/>
              <a:gd name="T44" fmla="*/ 254 w 331"/>
              <a:gd name="T45" fmla="*/ 82 h 332"/>
              <a:gd name="T46" fmla="*/ 218 w 331"/>
              <a:gd name="T47" fmla="*/ 96 h 332"/>
              <a:gd name="T48" fmla="*/ 201 w 331"/>
              <a:gd name="T49" fmla="*/ 107 h 332"/>
              <a:gd name="T50" fmla="*/ 180 w 331"/>
              <a:gd name="T51" fmla="*/ 128 h 332"/>
              <a:gd name="T52" fmla="*/ 191 w 331"/>
              <a:gd name="T53" fmla="*/ 197 h 332"/>
              <a:gd name="T54" fmla="*/ 210 w 331"/>
              <a:gd name="T55" fmla="*/ 201 h 332"/>
              <a:gd name="T56" fmla="*/ 228 w 331"/>
              <a:gd name="T57" fmla="*/ 207 h 332"/>
              <a:gd name="T58" fmla="*/ 259 w 331"/>
              <a:gd name="T59" fmla="*/ 224 h 332"/>
              <a:gd name="T60" fmla="*/ 276 w 331"/>
              <a:gd name="T61" fmla="*/ 240 h 332"/>
              <a:gd name="T62" fmla="*/ 299 w 331"/>
              <a:gd name="T63" fmla="*/ 248 h 332"/>
              <a:gd name="T64" fmla="*/ 189 w 331"/>
              <a:gd name="T65" fmla="*/ 290 h 332"/>
              <a:gd name="T66" fmla="*/ 2 w 331"/>
              <a:gd name="T67" fmla="*/ 141 h 332"/>
              <a:gd name="T68" fmla="*/ 5 w 331"/>
              <a:gd name="T69" fmla="*/ 207 h 332"/>
              <a:gd name="T70" fmla="*/ 35 w 331"/>
              <a:gd name="T71" fmla="*/ 268 h 332"/>
              <a:gd name="T72" fmla="*/ 105 w 331"/>
              <a:gd name="T73" fmla="*/ 320 h 332"/>
              <a:gd name="T74" fmla="*/ 169 w 331"/>
              <a:gd name="T75" fmla="*/ 264 h 332"/>
              <a:gd name="T76" fmla="*/ 164 w 331"/>
              <a:gd name="T77" fmla="*/ 236 h 332"/>
              <a:gd name="T78" fmla="*/ 171 w 331"/>
              <a:gd name="T79" fmla="*/ 211 h 332"/>
              <a:gd name="T80" fmla="*/ 151 w 331"/>
              <a:gd name="T81" fmla="*/ 205 h 332"/>
              <a:gd name="T82" fmla="*/ 130 w 331"/>
              <a:gd name="T83" fmla="*/ 190 h 332"/>
              <a:gd name="T84" fmla="*/ 95 w 331"/>
              <a:gd name="T85" fmla="*/ 176 h 332"/>
              <a:gd name="T86" fmla="*/ 81 w 331"/>
              <a:gd name="T87" fmla="*/ 149 h 332"/>
              <a:gd name="T88" fmla="*/ 72 w 331"/>
              <a:gd name="T89" fmla="*/ 144 h 332"/>
              <a:gd name="T90" fmla="*/ 71 w 331"/>
              <a:gd name="T91" fmla="*/ 151 h 332"/>
              <a:gd name="T92" fmla="*/ 60 w 331"/>
              <a:gd name="T93" fmla="*/ 123 h 332"/>
              <a:gd name="T94" fmla="*/ 60 w 331"/>
              <a:gd name="T95" fmla="*/ 95 h 332"/>
              <a:gd name="T96" fmla="*/ 73 w 331"/>
              <a:gd name="T97" fmla="*/ 65 h 332"/>
              <a:gd name="T98" fmla="*/ 70 w 331"/>
              <a:gd name="T99" fmla="*/ 47 h 332"/>
              <a:gd name="T100" fmla="*/ 149 w 331"/>
              <a:gd name="T101" fmla="*/ 12 h 332"/>
              <a:gd name="T102" fmla="*/ 177 w 331"/>
              <a:gd name="T103" fmla="*/ 0 h 332"/>
              <a:gd name="T104" fmla="*/ 103 w 331"/>
              <a:gd name="T105" fmla="*/ 13 h 332"/>
              <a:gd name="T106" fmla="*/ 48 w 331"/>
              <a:gd name="T107" fmla="*/ 49 h 332"/>
              <a:gd name="T108" fmla="*/ 11 w 331"/>
              <a:gd name="T109" fmla="*/ 105 h 332"/>
              <a:gd name="T110" fmla="*/ 175 w 331"/>
              <a:gd name="T111" fmla="*/ 208 h 332"/>
              <a:gd name="T112" fmla="*/ 153 w 331"/>
              <a:gd name="T113" fmla="*/ 184 h 332"/>
              <a:gd name="T114" fmla="*/ 147 w 331"/>
              <a:gd name="T115" fmla="*/ 168 h 332"/>
              <a:gd name="T116" fmla="*/ 118 w 331"/>
              <a:gd name="T117" fmla="*/ 173 h 332"/>
              <a:gd name="T118" fmla="*/ 133 w 331"/>
              <a:gd name="T119" fmla="*/ 138 h 332"/>
              <a:gd name="T120" fmla="*/ 164 w 331"/>
              <a:gd name="T121" fmla="*/ 137 h 332"/>
              <a:gd name="T122" fmla="*/ 172 w 331"/>
              <a:gd name="T123" fmla="*/ 137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1" h="332">
                <a:moveTo>
                  <a:pt x="177" y="331"/>
                </a:moveTo>
                <a:cubicBezTo>
                  <a:pt x="186" y="331"/>
                  <a:pt x="194" y="329"/>
                  <a:pt x="203" y="328"/>
                </a:cubicBezTo>
                <a:cubicBezTo>
                  <a:pt x="208" y="326"/>
                  <a:pt x="214" y="325"/>
                  <a:pt x="219" y="323"/>
                </a:cubicBezTo>
                <a:cubicBezTo>
                  <a:pt x="221" y="322"/>
                  <a:pt x="224" y="321"/>
                  <a:pt x="226" y="320"/>
                </a:cubicBezTo>
                <a:cubicBezTo>
                  <a:pt x="231" y="318"/>
                  <a:pt x="236" y="316"/>
                  <a:pt x="241" y="314"/>
                </a:cubicBezTo>
                <a:cubicBezTo>
                  <a:pt x="244" y="312"/>
                  <a:pt x="246" y="311"/>
                  <a:pt x="248" y="310"/>
                </a:cubicBezTo>
                <a:cubicBezTo>
                  <a:pt x="259" y="304"/>
                  <a:pt x="268" y="297"/>
                  <a:pt x="277" y="289"/>
                </a:cubicBezTo>
                <a:cubicBezTo>
                  <a:pt x="279" y="287"/>
                  <a:pt x="281" y="285"/>
                  <a:pt x="283" y="283"/>
                </a:cubicBezTo>
                <a:cubicBezTo>
                  <a:pt x="285" y="281"/>
                  <a:pt x="287" y="279"/>
                  <a:pt x="288" y="277"/>
                </a:cubicBezTo>
                <a:cubicBezTo>
                  <a:pt x="291" y="274"/>
                  <a:pt x="294" y="271"/>
                  <a:pt x="296" y="268"/>
                </a:cubicBezTo>
                <a:cubicBezTo>
                  <a:pt x="300" y="263"/>
                  <a:pt x="304" y="258"/>
                  <a:pt x="307" y="253"/>
                </a:cubicBezTo>
                <a:cubicBezTo>
                  <a:pt x="308" y="251"/>
                  <a:pt x="309" y="250"/>
                  <a:pt x="309" y="248"/>
                </a:cubicBezTo>
                <a:cubicBezTo>
                  <a:pt x="311" y="246"/>
                  <a:pt x="312" y="244"/>
                  <a:pt x="313" y="241"/>
                </a:cubicBezTo>
                <a:cubicBezTo>
                  <a:pt x="314" y="240"/>
                  <a:pt x="315" y="239"/>
                  <a:pt x="315" y="238"/>
                </a:cubicBezTo>
                <a:cubicBezTo>
                  <a:pt x="316" y="235"/>
                  <a:pt x="317" y="233"/>
                  <a:pt x="318" y="230"/>
                </a:cubicBezTo>
                <a:cubicBezTo>
                  <a:pt x="319" y="228"/>
                  <a:pt x="320" y="225"/>
                  <a:pt x="321" y="223"/>
                </a:cubicBezTo>
                <a:cubicBezTo>
                  <a:pt x="323" y="218"/>
                  <a:pt x="325" y="213"/>
                  <a:pt x="326" y="207"/>
                </a:cubicBezTo>
                <a:cubicBezTo>
                  <a:pt x="327" y="205"/>
                  <a:pt x="328" y="202"/>
                  <a:pt x="328" y="199"/>
                </a:cubicBezTo>
                <a:cubicBezTo>
                  <a:pt x="329" y="197"/>
                  <a:pt x="329" y="194"/>
                  <a:pt x="330" y="191"/>
                </a:cubicBezTo>
                <a:cubicBezTo>
                  <a:pt x="330" y="188"/>
                  <a:pt x="330" y="186"/>
                  <a:pt x="331" y="183"/>
                </a:cubicBezTo>
                <a:cubicBezTo>
                  <a:pt x="331" y="177"/>
                  <a:pt x="331" y="172"/>
                  <a:pt x="331" y="166"/>
                </a:cubicBezTo>
                <a:cubicBezTo>
                  <a:pt x="331" y="160"/>
                  <a:pt x="331" y="155"/>
                  <a:pt x="331" y="149"/>
                </a:cubicBezTo>
                <a:cubicBezTo>
                  <a:pt x="330" y="146"/>
                  <a:pt x="330" y="143"/>
                  <a:pt x="330" y="141"/>
                </a:cubicBezTo>
                <a:cubicBezTo>
                  <a:pt x="329" y="138"/>
                  <a:pt x="329" y="135"/>
                  <a:pt x="328" y="132"/>
                </a:cubicBezTo>
                <a:cubicBezTo>
                  <a:pt x="328" y="130"/>
                  <a:pt x="327" y="127"/>
                  <a:pt x="326" y="124"/>
                </a:cubicBezTo>
                <a:cubicBezTo>
                  <a:pt x="325" y="119"/>
                  <a:pt x="323" y="114"/>
                  <a:pt x="321" y="109"/>
                </a:cubicBezTo>
                <a:cubicBezTo>
                  <a:pt x="321" y="108"/>
                  <a:pt x="320" y="106"/>
                  <a:pt x="320" y="105"/>
                </a:cubicBezTo>
                <a:cubicBezTo>
                  <a:pt x="318" y="101"/>
                  <a:pt x="317" y="98"/>
                  <a:pt x="315" y="94"/>
                </a:cubicBezTo>
                <a:cubicBezTo>
                  <a:pt x="315" y="93"/>
                  <a:pt x="314" y="92"/>
                  <a:pt x="313" y="90"/>
                </a:cubicBezTo>
                <a:cubicBezTo>
                  <a:pt x="312" y="88"/>
                  <a:pt x="311" y="86"/>
                  <a:pt x="309" y="83"/>
                </a:cubicBezTo>
                <a:cubicBezTo>
                  <a:pt x="306" y="76"/>
                  <a:pt x="301" y="70"/>
                  <a:pt x="296" y="64"/>
                </a:cubicBezTo>
                <a:cubicBezTo>
                  <a:pt x="294" y="60"/>
                  <a:pt x="291" y="57"/>
                  <a:pt x="288" y="54"/>
                </a:cubicBezTo>
                <a:cubicBezTo>
                  <a:pt x="287" y="52"/>
                  <a:pt x="285" y="51"/>
                  <a:pt x="283" y="49"/>
                </a:cubicBezTo>
                <a:cubicBezTo>
                  <a:pt x="281" y="47"/>
                  <a:pt x="279" y="45"/>
                  <a:pt x="277" y="43"/>
                </a:cubicBezTo>
                <a:cubicBezTo>
                  <a:pt x="273" y="40"/>
                  <a:pt x="269" y="36"/>
                  <a:pt x="265" y="33"/>
                </a:cubicBezTo>
                <a:cubicBezTo>
                  <a:pt x="260" y="29"/>
                  <a:pt x="254" y="25"/>
                  <a:pt x="248" y="22"/>
                </a:cubicBezTo>
                <a:cubicBezTo>
                  <a:pt x="246" y="21"/>
                  <a:pt x="244" y="19"/>
                  <a:pt x="241" y="18"/>
                </a:cubicBezTo>
                <a:cubicBezTo>
                  <a:pt x="240" y="18"/>
                  <a:pt x="239" y="17"/>
                  <a:pt x="238" y="17"/>
                </a:cubicBezTo>
                <a:cubicBezTo>
                  <a:pt x="237" y="16"/>
                  <a:pt x="235" y="15"/>
                  <a:pt x="234" y="15"/>
                </a:cubicBezTo>
                <a:cubicBezTo>
                  <a:pt x="233" y="14"/>
                  <a:pt x="233" y="14"/>
                  <a:pt x="232" y="14"/>
                </a:cubicBezTo>
                <a:cubicBezTo>
                  <a:pt x="230" y="13"/>
                  <a:pt x="228" y="12"/>
                  <a:pt x="226" y="12"/>
                </a:cubicBezTo>
                <a:cubicBezTo>
                  <a:pt x="226" y="12"/>
                  <a:pt x="226" y="12"/>
                  <a:pt x="226" y="12"/>
                </a:cubicBezTo>
                <a:cubicBezTo>
                  <a:pt x="224" y="11"/>
                  <a:pt x="222" y="10"/>
                  <a:pt x="220" y="9"/>
                </a:cubicBezTo>
                <a:cubicBezTo>
                  <a:pt x="220" y="9"/>
                  <a:pt x="219" y="9"/>
                  <a:pt x="219" y="9"/>
                </a:cubicBezTo>
                <a:cubicBezTo>
                  <a:pt x="214" y="7"/>
                  <a:pt x="209" y="6"/>
                  <a:pt x="204" y="4"/>
                </a:cubicBezTo>
                <a:cubicBezTo>
                  <a:pt x="202" y="4"/>
                  <a:pt x="201" y="4"/>
                  <a:pt x="199" y="3"/>
                </a:cubicBezTo>
                <a:cubicBezTo>
                  <a:pt x="198" y="3"/>
                  <a:pt x="197" y="3"/>
                  <a:pt x="195" y="3"/>
                </a:cubicBezTo>
                <a:cubicBezTo>
                  <a:pt x="189" y="2"/>
                  <a:pt x="183" y="1"/>
                  <a:pt x="177" y="0"/>
                </a:cubicBezTo>
                <a:cubicBezTo>
                  <a:pt x="177" y="9"/>
                  <a:pt x="177" y="9"/>
                  <a:pt x="177" y="9"/>
                </a:cubicBezTo>
                <a:cubicBezTo>
                  <a:pt x="184" y="10"/>
                  <a:pt x="191" y="11"/>
                  <a:pt x="197" y="12"/>
                </a:cubicBezTo>
                <a:cubicBezTo>
                  <a:pt x="197" y="13"/>
                  <a:pt x="195" y="13"/>
                  <a:pt x="194" y="13"/>
                </a:cubicBezTo>
                <a:cubicBezTo>
                  <a:pt x="193" y="14"/>
                  <a:pt x="192" y="15"/>
                  <a:pt x="191" y="15"/>
                </a:cubicBezTo>
                <a:cubicBezTo>
                  <a:pt x="188" y="16"/>
                  <a:pt x="185" y="14"/>
                  <a:pt x="183" y="14"/>
                </a:cubicBezTo>
                <a:cubicBezTo>
                  <a:pt x="182" y="16"/>
                  <a:pt x="184" y="16"/>
                  <a:pt x="185" y="17"/>
                </a:cubicBezTo>
                <a:cubicBezTo>
                  <a:pt x="187" y="18"/>
                  <a:pt x="189" y="18"/>
                  <a:pt x="193" y="18"/>
                </a:cubicBezTo>
                <a:cubicBezTo>
                  <a:pt x="195" y="18"/>
                  <a:pt x="197" y="18"/>
                  <a:pt x="198" y="17"/>
                </a:cubicBezTo>
                <a:cubicBezTo>
                  <a:pt x="199" y="16"/>
                  <a:pt x="199" y="15"/>
                  <a:pt x="200" y="14"/>
                </a:cubicBezTo>
                <a:cubicBezTo>
                  <a:pt x="201" y="14"/>
                  <a:pt x="201" y="13"/>
                  <a:pt x="202" y="13"/>
                </a:cubicBezTo>
                <a:cubicBezTo>
                  <a:pt x="203" y="14"/>
                  <a:pt x="205" y="14"/>
                  <a:pt x="207" y="14"/>
                </a:cubicBezTo>
                <a:cubicBezTo>
                  <a:pt x="207" y="16"/>
                  <a:pt x="205" y="15"/>
                  <a:pt x="205" y="17"/>
                </a:cubicBezTo>
                <a:cubicBezTo>
                  <a:pt x="206" y="18"/>
                  <a:pt x="209" y="17"/>
                  <a:pt x="210" y="15"/>
                </a:cubicBezTo>
                <a:cubicBezTo>
                  <a:pt x="210" y="15"/>
                  <a:pt x="211" y="16"/>
                  <a:pt x="211" y="16"/>
                </a:cubicBezTo>
                <a:cubicBezTo>
                  <a:pt x="214" y="16"/>
                  <a:pt x="216" y="17"/>
                  <a:pt x="219" y="18"/>
                </a:cubicBezTo>
                <a:cubicBezTo>
                  <a:pt x="222" y="19"/>
                  <a:pt x="226" y="21"/>
                  <a:pt x="229" y="22"/>
                </a:cubicBezTo>
                <a:cubicBezTo>
                  <a:pt x="228" y="23"/>
                  <a:pt x="228" y="23"/>
                  <a:pt x="227" y="23"/>
                </a:cubicBezTo>
                <a:cubicBezTo>
                  <a:pt x="226" y="23"/>
                  <a:pt x="225" y="21"/>
                  <a:pt x="223" y="22"/>
                </a:cubicBezTo>
                <a:cubicBezTo>
                  <a:pt x="223" y="24"/>
                  <a:pt x="225" y="25"/>
                  <a:pt x="227" y="26"/>
                </a:cubicBezTo>
                <a:cubicBezTo>
                  <a:pt x="228" y="26"/>
                  <a:pt x="230" y="27"/>
                  <a:pt x="230" y="29"/>
                </a:cubicBezTo>
                <a:cubicBezTo>
                  <a:pt x="229" y="32"/>
                  <a:pt x="227" y="29"/>
                  <a:pt x="224" y="29"/>
                </a:cubicBezTo>
                <a:cubicBezTo>
                  <a:pt x="222" y="29"/>
                  <a:pt x="218" y="34"/>
                  <a:pt x="216" y="30"/>
                </a:cubicBezTo>
                <a:cubicBezTo>
                  <a:pt x="216" y="28"/>
                  <a:pt x="219" y="27"/>
                  <a:pt x="219" y="25"/>
                </a:cubicBezTo>
                <a:cubicBezTo>
                  <a:pt x="219" y="25"/>
                  <a:pt x="218" y="26"/>
                  <a:pt x="218" y="26"/>
                </a:cubicBezTo>
                <a:cubicBezTo>
                  <a:pt x="217" y="26"/>
                  <a:pt x="216" y="27"/>
                  <a:pt x="215" y="27"/>
                </a:cubicBezTo>
                <a:cubicBezTo>
                  <a:pt x="214" y="28"/>
                  <a:pt x="213" y="28"/>
                  <a:pt x="212" y="29"/>
                </a:cubicBezTo>
                <a:cubicBezTo>
                  <a:pt x="210" y="29"/>
                  <a:pt x="209" y="29"/>
                  <a:pt x="208" y="29"/>
                </a:cubicBezTo>
                <a:cubicBezTo>
                  <a:pt x="206" y="30"/>
                  <a:pt x="204" y="31"/>
                  <a:pt x="202" y="32"/>
                </a:cubicBezTo>
                <a:cubicBezTo>
                  <a:pt x="201" y="32"/>
                  <a:pt x="200" y="32"/>
                  <a:pt x="199" y="33"/>
                </a:cubicBezTo>
                <a:cubicBezTo>
                  <a:pt x="197" y="33"/>
                  <a:pt x="195" y="35"/>
                  <a:pt x="192" y="36"/>
                </a:cubicBezTo>
                <a:cubicBezTo>
                  <a:pt x="190" y="37"/>
                  <a:pt x="188" y="38"/>
                  <a:pt x="186" y="40"/>
                </a:cubicBezTo>
                <a:cubicBezTo>
                  <a:pt x="185" y="40"/>
                  <a:pt x="183" y="43"/>
                  <a:pt x="183" y="43"/>
                </a:cubicBezTo>
                <a:cubicBezTo>
                  <a:pt x="184" y="44"/>
                  <a:pt x="186" y="45"/>
                  <a:pt x="186" y="46"/>
                </a:cubicBezTo>
                <a:cubicBezTo>
                  <a:pt x="186" y="46"/>
                  <a:pt x="184" y="48"/>
                  <a:pt x="185" y="49"/>
                </a:cubicBezTo>
                <a:cubicBezTo>
                  <a:pt x="186" y="50"/>
                  <a:pt x="187" y="49"/>
                  <a:pt x="189" y="49"/>
                </a:cubicBezTo>
                <a:cubicBezTo>
                  <a:pt x="192" y="50"/>
                  <a:pt x="194" y="52"/>
                  <a:pt x="196" y="53"/>
                </a:cubicBezTo>
                <a:cubicBezTo>
                  <a:pt x="197" y="54"/>
                  <a:pt x="200" y="55"/>
                  <a:pt x="201" y="55"/>
                </a:cubicBezTo>
                <a:cubicBezTo>
                  <a:pt x="204" y="55"/>
                  <a:pt x="206" y="54"/>
                  <a:pt x="207" y="56"/>
                </a:cubicBezTo>
                <a:cubicBezTo>
                  <a:pt x="207" y="58"/>
                  <a:pt x="205" y="59"/>
                  <a:pt x="204" y="60"/>
                </a:cubicBezTo>
                <a:cubicBezTo>
                  <a:pt x="206" y="62"/>
                  <a:pt x="203" y="63"/>
                  <a:pt x="203" y="64"/>
                </a:cubicBezTo>
                <a:cubicBezTo>
                  <a:pt x="203" y="65"/>
                  <a:pt x="205" y="67"/>
                  <a:pt x="206" y="67"/>
                </a:cubicBezTo>
                <a:cubicBezTo>
                  <a:pt x="208" y="67"/>
                  <a:pt x="211" y="66"/>
                  <a:pt x="211" y="64"/>
                </a:cubicBezTo>
                <a:cubicBezTo>
                  <a:pt x="212" y="62"/>
                  <a:pt x="212" y="59"/>
                  <a:pt x="214" y="57"/>
                </a:cubicBezTo>
                <a:cubicBezTo>
                  <a:pt x="222" y="57"/>
                  <a:pt x="229" y="53"/>
                  <a:pt x="228" y="45"/>
                </a:cubicBezTo>
                <a:cubicBezTo>
                  <a:pt x="228" y="44"/>
                  <a:pt x="228" y="43"/>
                  <a:pt x="228" y="42"/>
                </a:cubicBezTo>
                <a:cubicBezTo>
                  <a:pt x="228" y="41"/>
                  <a:pt x="231" y="40"/>
                  <a:pt x="230" y="38"/>
                </a:cubicBezTo>
                <a:cubicBezTo>
                  <a:pt x="231" y="38"/>
                  <a:pt x="232" y="37"/>
                  <a:pt x="232" y="36"/>
                </a:cubicBezTo>
                <a:cubicBezTo>
                  <a:pt x="233" y="35"/>
                  <a:pt x="233" y="33"/>
                  <a:pt x="235" y="33"/>
                </a:cubicBezTo>
                <a:cubicBezTo>
                  <a:pt x="235" y="33"/>
                  <a:pt x="235" y="33"/>
                  <a:pt x="235" y="33"/>
                </a:cubicBezTo>
                <a:cubicBezTo>
                  <a:pt x="236" y="33"/>
                  <a:pt x="236" y="33"/>
                  <a:pt x="237" y="33"/>
                </a:cubicBezTo>
                <a:cubicBezTo>
                  <a:pt x="239" y="33"/>
                  <a:pt x="240" y="34"/>
                  <a:pt x="242" y="34"/>
                </a:cubicBezTo>
                <a:cubicBezTo>
                  <a:pt x="243" y="34"/>
                  <a:pt x="244" y="33"/>
                  <a:pt x="245" y="33"/>
                </a:cubicBezTo>
                <a:cubicBezTo>
                  <a:pt x="247" y="34"/>
                  <a:pt x="248" y="36"/>
                  <a:pt x="249" y="37"/>
                </a:cubicBezTo>
                <a:cubicBezTo>
                  <a:pt x="250" y="38"/>
                  <a:pt x="251" y="37"/>
                  <a:pt x="252" y="38"/>
                </a:cubicBezTo>
                <a:cubicBezTo>
                  <a:pt x="251" y="40"/>
                  <a:pt x="250" y="41"/>
                  <a:pt x="250" y="42"/>
                </a:cubicBezTo>
                <a:cubicBezTo>
                  <a:pt x="250" y="42"/>
                  <a:pt x="250" y="42"/>
                  <a:pt x="250" y="42"/>
                </a:cubicBezTo>
                <a:cubicBezTo>
                  <a:pt x="250" y="44"/>
                  <a:pt x="252" y="45"/>
                  <a:pt x="253" y="45"/>
                </a:cubicBezTo>
                <a:cubicBezTo>
                  <a:pt x="254" y="46"/>
                  <a:pt x="256" y="45"/>
                  <a:pt x="257" y="44"/>
                </a:cubicBezTo>
                <a:cubicBezTo>
                  <a:pt x="258" y="44"/>
                  <a:pt x="260" y="42"/>
                  <a:pt x="261" y="41"/>
                </a:cubicBezTo>
                <a:cubicBezTo>
                  <a:pt x="263" y="43"/>
                  <a:pt x="264" y="44"/>
                  <a:pt x="266" y="45"/>
                </a:cubicBezTo>
                <a:cubicBezTo>
                  <a:pt x="266" y="46"/>
                  <a:pt x="266" y="47"/>
                  <a:pt x="267" y="47"/>
                </a:cubicBezTo>
                <a:cubicBezTo>
                  <a:pt x="267" y="49"/>
                  <a:pt x="266" y="51"/>
                  <a:pt x="266" y="53"/>
                </a:cubicBezTo>
                <a:cubicBezTo>
                  <a:pt x="267" y="56"/>
                  <a:pt x="270" y="55"/>
                  <a:pt x="272" y="57"/>
                </a:cubicBezTo>
                <a:cubicBezTo>
                  <a:pt x="273" y="57"/>
                  <a:pt x="273" y="59"/>
                  <a:pt x="273" y="59"/>
                </a:cubicBezTo>
                <a:cubicBezTo>
                  <a:pt x="274" y="60"/>
                  <a:pt x="275" y="60"/>
                  <a:pt x="276" y="62"/>
                </a:cubicBezTo>
                <a:cubicBezTo>
                  <a:pt x="276" y="65"/>
                  <a:pt x="273" y="65"/>
                  <a:pt x="273" y="68"/>
                </a:cubicBezTo>
                <a:cubicBezTo>
                  <a:pt x="272" y="70"/>
                  <a:pt x="271" y="70"/>
                  <a:pt x="271" y="71"/>
                </a:cubicBezTo>
                <a:cubicBezTo>
                  <a:pt x="271" y="74"/>
                  <a:pt x="275" y="72"/>
                  <a:pt x="276" y="74"/>
                </a:cubicBezTo>
                <a:cubicBezTo>
                  <a:pt x="277" y="75"/>
                  <a:pt x="276" y="76"/>
                  <a:pt x="276" y="78"/>
                </a:cubicBezTo>
                <a:cubicBezTo>
                  <a:pt x="277" y="80"/>
                  <a:pt x="277" y="82"/>
                  <a:pt x="275" y="82"/>
                </a:cubicBezTo>
                <a:cubicBezTo>
                  <a:pt x="273" y="82"/>
                  <a:pt x="273" y="81"/>
                  <a:pt x="271" y="80"/>
                </a:cubicBezTo>
                <a:cubicBezTo>
                  <a:pt x="270" y="80"/>
                  <a:pt x="269" y="80"/>
                  <a:pt x="268" y="80"/>
                </a:cubicBezTo>
                <a:cubicBezTo>
                  <a:pt x="267" y="80"/>
                  <a:pt x="266" y="79"/>
                  <a:pt x="265" y="79"/>
                </a:cubicBezTo>
                <a:cubicBezTo>
                  <a:pt x="263" y="79"/>
                  <a:pt x="261" y="80"/>
                  <a:pt x="260" y="79"/>
                </a:cubicBezTo>
                <a:cubicBezTo>
                  <a:pt x="262" y="76"/>
                  <a:pt x="264" y="73"/>
                  <a:pt x="267" y="71"/>
                </a:cubicBezTo>
                <a:cubicBezTo>
                  <a:pt x="268" y="70"/>
                  <a:pt x="270" y="69"/>
                  <a:pt x="269" y="68"/>
                </a:cubicBezTo>
                <a:cubicBezTo>
                  <a:pt x="268" y="67"/>
                  <a:pt x="266" y="68"/>
                  <a:pt x="265" y="69"/>
                </a:cubicBezTo>
                <a:cubicBezTo>
                  <a:pt x="263" y="70"/>
                  <a:pt x="261" y="71"/>
                  <a:pt x="260" y="71"/>
                </a:cubicBezTo>
                <a:cubicBezTo>
                  <a:pt x="257" y="71"/>
                  <a:pt x="253" y="70"/>
                  <a:pt x="250" y="72"/>
                </a:cubicBezTo>
                <a:cubicBezTo>
                  <a:pt x="250" y="73"/>
                  <a:pt x="253" y="73"/>
                  <a:pt x="253" y="75"/>
                </a:cubicBezTo>
                <a:cubicBezTo>
                  <a:pt x="251" y="75"/>
                  <a:pt x="250" y="75"/>
                  <a:pt x="249" y="74"/>
                </a:cubicBezTo>
                <a:cubicBezTo>
                  <a:pt x="249" y="73"/>
                  <a:pt x="249" y="72"/>
                  <a:pt x="249" y="72"/>
                </a:cubicBezTo>
                <a:cubicBezTo>
                  <a:pt x="248" y="71"/>
                  <a:pt x="244" y="71"/>
                  <a:pt x="243" y="71"/>
                </a:cubicBezTo>
                <a:cubicBezTo>
                  <a:pt x="241" y="71"/>
                  <a:pt x="239" y="72"/>
                  <a:pt x="239" y="74"/>
                </a:cubicBezTo>
                <a:cubicBezTo>
                  <a:pt x="241" y="75"/>
                  <a:pt x="245" y="73"/>
                  <a:pt x="246" y="76"/>
                </a:cubicBezTo>
                <a:cubicBezTo>
                  <a:pt x="244" y="78"/>
                  <a:pt x="242" y="79"/>
                  <a:pt x="242" y="82"/>
                </a:cubicBezTo>
                <a:cubicBezTo>
                  <a:pt x="242" y="83"/>
                  <a:pt x="243" y="85"/>
                  <a:pt x="244" y="85"/>
                </a:cubicBezTo>
                <a:cubicBezTo>
                  <a:pt x="245" y="85"/>
                  <a:pt x="246" y="84"/>
                  <a:pt x="247" y="84"/>
                </a:cubicBezTo>
                <a:cubicBezTo>
                  <a:pt x="248" y="84"/>
                  <a:pt x="248" y="85"/>
                  <a:pt x="249" y="85"/>
                </a:cubicBezTo>
                <a:cubicBezTo>
                  <a:pt x="251" y="85"/>
                  <a:pt x="252" y="82"/>
                  <a:pt x="254" y="82"/>
                </a:cubicBezTo>
                <a:cubicBezTo>
                  <a:pt x="256" y="85"/>
                  <a:pt x="251" y="86"/>
                  <a:pt x="249" y="87"/>
                </a:cubicBezTo>
                <a:cubicBezTo>
                  <a:pt x="246" y="88"/>
                  <a:pt x="242" y="89"/>
                  <a:pt x="240" y="90"/>
                </a:cubicBezTo>
                <a:cubicBezTo>
                  <a:pt x="239" y="90"/>
                  <a:pt x="235" y="95"/>
                  <a:pt x="234" y="91"/>
                </a:cubicBezTo>
                <a:cubicBezTo>
                  <a:pt x="234" y="89"/>
                  <a:pt x="236" y="90"/>
                  <a:pt x="237" y="88"/>
                </a:cubicBezTo>
                <a:cubicBezTo>
                  <a:pt x="234" y="87"/>
                  <a:pt x="231" y="89"/>
                  <a:pt x="229" y="90"/>
                </a:cubicBezTo>
                <a:cubicBezTo>
                  <a:pt x="225" y="91"/>
                  <a:pt x="219" y="92"/>
                  <a:pt x="218" y="96"/>
                </a:cubicBezTo>
                <a:cubicBezTo>
                  <a:pt x="218" y="97"/>
                  <a:pt x="219" y="98"/>
                  <a:pt x="218" y="99"/>
                </a:cubicBezTo>
                <a:cubicBezTo>
                  <a:pt x="218" y="99"/>
                  <a:pt x="215" y="99"/>
                  <a:pt x="214" y="100"/>
                </a:cubicBezTo>
                <a:cubicBezTo>
                  <a:pt x="212" y="100"/>
                  <a:pt x="211" y="102"/>
                  <a:pt x="210" y="102"/>
                </a:cubicBezTo>
                <a:cubicBezTo>
                  <a:pt x="209" y="102"/>
                  <a:pt x="208" y="102"/>
                  <a:pt x="207" y="102"/>
                </a:cubicBezTo>
                <a:cubicBezTo>
                  <a:pt x="206" y="103"/>
                  <a:pt x="205" y="105"/>
                  <a:pt x="204" y="106"/>
                </a:cubicBezTo>
                <a:cubicBezTo>
                  <a:pt x="203" y="107"/>
                  <a:pt x="202" y="107"/>
                  <a:pt x="201" y="107"/>
                </a:cubicBezTo>
                <a:cubicBezTo>
                  <a:pt x="200" y="108"/>
                  <a:pt x="200" y="111"/>
                  <a:pt x="198" y="111"/>
                </a:cubicBezTo>
                <a:cubicBezTo>
                  <a:pt x="197" y="111"/>
                  <a:pt x="197" y="110"/>
                  <a:pt x="196" y="111"/>
                </a:cubicBezTo>
                <a:cubicBezTo>
                  <a:pt x="195" y="113"/>
                  <a:pt x="196" y="116"/>
                  <a:pt x="195" y="119"/>
                </a:cubicBezTo>
                <a:cubicBezTo>
                  <a:pt x="193" y="120"/>
                  <a:pt x="191" y="121"/>
                  <a:pt x="188" y="123"/>
                </a:cubicBezTo>
                <a:cubicBezTo>
                  <a:pt x="187" y="124"/>
                  <a:pt x="185" y="124"/>
                  <a:pt x="184" y="125"/>
                </a:cubicBezTo>
                <a:cubicBezTo>
                  <a:pt x="182" y="126"/>
                  <a:pt x="181" y="127"/>
                  <a:pt x="180" y="128"/>
                </a:cubicBezTo>
                <a:cubicBezTo>
                  <a:pt x="179" y="128"/>
                  <a:pt x="178" y="129"/>
                  <a:pt x="177" y="130"/>
                </a:cubicBezTo>
                <a:cubicBezTo>
                  <a:pt x="177" y="207"/>
                  <a:pt x="177" y="207"/>
                  <a:pt x="177" y="207"/>
                </a:cubicBezTo>
                <a:cubicBezTo>
                  <a:pt x="178" y="206"/>
                  <a:pt x="179" y="205"/>
                  <a:pt x="179" y="204"/>
                </a:cubicBezTo>
                <a:cubicBezTo>
                  <a:pt x="180" y="202"/>
                  <a:pt x="180" y="201"/>
                  <a:pt x="182" y="200"/>
                </a:cubicBezTo>
                <a:cubicBezTo>
                  <a:pt x="184" y="199"/>
                  <a:pt x="186" y="199"/>
                  <a:pt x="188" y="199"/>
                </a:cubicBezTo>
                <a:cubicBezTo>
                  <a:pt x="189" y="198"/>
                  <a:pt x="190" y="197"/>
                  <a:pt x="191" y="197"/>
                </a:cubicBezTo>
                <a:cubicBezTo>
                  <a:pt x="192" y="196"/>
                  <a:pt x="193" y="195"/>
                  <a:pt x="194" y="196"/>
                </a:cubicBezTo>
                <a:cubicBezTo>
                  <a:pt x="195" y="197"/>
                  <a:pt x="192" y="198"/>
                  <a:pt x="193" y="199"/>
                </a:cubicBezTo>
                <a:cubicBezTo>
                  <a:pt x="196" y="201"/>
                  <a:pt x="197" y="197"/>
                  <a:pt x="199" y="197"/>
                </a:cubicBezTo>
                <a:cubicBezTo>
                  <a:pt x="200" y="197"/>
                  <a:pt x="202" y="198"/>
                  <a:pt x="203" y="199"/>
                </a:cubicBezTo>
                <a:cubicBezTo>
                  <a:pt x="204" y="200"/>
                  <a:pt x="204" y="201"/>
                  <a:pt x="206" y="201"/>
                </a:cubicBezTo>
                <a:cubicBezTo>
                  <a:pt x="207" y="201"/>
                  <a:pt x="208" y="201"/>
                  <a:pt x="210" y="201"/>
                </a:cubicBezTo>
                <a:cubicBezTo>
                  <a:pt x="212" y="201"/>
                  <a:pt x="213" y="203"/>
                  <a:pt x="214" y="203"/>
                </a:cubicBezTo>
                <a:cubicBezTo>
                  <a:pt x="216" y="203"/>
                  <a:pt x="217" y="201"/>
                  <a:pt x="218" y="201"/>
                </a:cubicBezTo>
                <a:cubicBezTo>
                  <a:pt x="221" y="200"/>
                  <a:pt x="222" y="201"/>
                  <a:pt x="224" y="203"/>
                </a:cubicBezTo>
                <a:cubicBezTo>
                  <a:pt x="225" y="203"/>
                  <a:pt x="225" y="201"/>
                  <a:pt x="227" y="202"/>
                </a:cubicBezTo>
                <a:cubicBezTo>
                  <a:pt x="226" y="203"/>
                  <a:pt x="227" y="204"/>
                  <a:pt x="228" y="205"/>
                </a:cubicBezTo>
                <a:cubicBezTo>
                  <a:pt x="228" y="206"/>
                  <a:pt x="228" y="207"/>
                  <a:pt x="228" y="207"/>
                </a:cubicBezTo>
                <a:cubicBezTo>
                  <a:pt x="229" y="208"/>
                  <a:pt x="231" y="208"/>
                  <a:pt x="232" y="209"/>
                </a:cubicBezTo>
                <a:cubicBezTo>
                  <a:pt x="233" y="210"/>
                  <a:pt x="234" y="211"/>
                  <a:pt x="236" y="213"/>
                </a:cubicBezTo>
                <a:cubicBezTo>
                  <a:pt x="237" y="215"/>
                  <a:pt x="240" y="217"/>
                  <a:pt x="242" y="217"/>
                </a:cubicBezTo>
                <a:cubicBezTo>
                  <a:pt x="244" y="217"/>
                  <a:pt x="245" y="216"/>
                  <a:pt x="247" y="216"/>
                </a:cubicBezTo>
                <a:cubicBezTo>
                  <a:pt x="251" y="217"/>
                  <a:pt x="253" y="219"/>
                  <a:pt x="256" y="221"/>
                </a:cubicBezTo>
                <a:cubicBezTo>
                  <a:pt x="257" y="222"/>
                  <a:pt x="258" y="222"/>
                  <a:pt x="259" y="224"/>
                </a:cubicBezTo>
                <a:cubicBezTo>
                  <a:pt x="259" y="225"/>
                  <a:pt x="259" y="226"/>
                  <a:pt x="259" y="227"/>
                </a:cubicBezTo>
                <a:cubicBezTo>
                  <a:pt x="260" y="229"/>
                  <a:pt x="263" y="230"/>
                  <a:pt x="262" y="234"/>
                </a:cubicBezTo>
                <a:cubicBezTo>
                  <a:pt x="263" y="235"/>
                  <a:pt x="264" y="236"/>
                  <a:pt x="265" y="236"/>
                </a:cubicBezTo>
                <a:cubicBezTo>
                  <a:pt x="266" y="237"/>
                  <a:pt x="267" y="238"/>
                  <a:pt x="268" y="239"/>
                </a:cubicBezTo>
                <a:cubicBezTo>
                  <a:pt x="269" y="239"/>
                  <a:pt x="270" y="238"/>
                  <a:pt x="270" y="238"/>
                </a:cubicBezTo>
                <a:cubicBezTo>
                  <a:pt x="272" y="239"/>
                  <a:pt x="274" y="239"/>
                  <a:pt x="276" y="240"/>
                </a:cubicBezTo>
                <a:cubicBezTo>
                  <a:pt x="277" y="240"/>
                  <a:pt x="278" y="241"/>
                  <a:pt x="279" y="241"/>
                </a:cubicBezTo>
                <a:cubicBezTo>
                  <a:pt x="280" y="242"/>
                  <a:pt x="280" y="244"/>
                  <a:pt x="281" y="244"/>
                </a:cubicBezTo>
                <a:cubicBezTo>
                  <a:pt x="282" y="245"/>
                  <a:pt x="283" y="244"/>
                  <a:pt x="285" y="244"/>
                </a:cubicBezTo>
                <a:cubicBezTo>
                  <a:pt x="286" y="244"/>
                  <a:pt x="289" y="246"/>
                  <a:pt x="291" y="246"/>
                </a:cubicBezTo>
                <a:cubicBezTo>
                  <a:pt x="292" y="246"/>
                  <a:pt x="293" y="245"/>
                  <a:pt x="294" y="245"/>
                </a:cubicBezTo>
                <a:cubicBezTo>
                  <a:pt x="296" y="245"/>
                  <a:pt x="297" y="247"/>
                  <a:pt x="299" y="248"/>
                </a:cubicBezTo>
                <a:cubicBezTo>
                  <a:pt x="278" y="283"/>
                  <a:pt x="243" y="309"/>
                  <a:pt x="202" y="318"/>
                </a:cubicBezTo>
                <a:cubicBezTo>
                  <a:pt x="202" y="317"/>
                  <a:pt x="202" y="315"/>
                  <a:pt x="202" y="314"/>
                </a:cubicBezTo>
                <a:cubicBezTo>
                  <a:pt x="202" y="310"/>
                  <a:pt x="202" y="308"/>
                  <a:pt x="202" y="305"/>
                </a:cubicBezTo>
                <a:cubicBezTo>
                  <a:pt x="201" y="303"/>
                  <a:pt x="201" y="299"/>
                  <a:pt x="200" y="297"/>
                </a:cubicBezTo>
                <a:cubicBezTo>
                  <a:pt x="199" y="296"/>
                  <a:pt x="195" y="293"/>
                  <a:pt x="193" y="292"/>
                </a:cubicBezTo>
                <a:cubicBezTo>
                  <a:pt x="192" y="291"/>
                  <a:pt x="191" y="291"/>
                  <a:pt x="189" y="290"/>
                </a:cubicBezTo>
                <a:cubicBezTo>
                  <a:pt x="186" y="289"/>
                  <a:pt x="181" y="286"/>
                  <a:pt x="179" y="283"/>
                </a:cubicBezTo>
                <a:cubicBezTo>
                  <a:pt x="179" y="282"/>
                  <a:pt x="179" y="281"/>
                  <a:pt x="179" y="280"/>
                </a:cubicBezTo>
                <a:cubicBezTo>
                  <a:pt x="178" y="279"/>
                  <a:pt x="178" y="279"/>
                  <a:pt x="177" y="278"/>
                </a:cubicBezTo>
                <a:lnTo>
                  <a:pt x="177" y="331"/>
                </a:lnTo>
                <a:close/>
                <a:moveTo>
                  <a:pt x="3" y="132"/>
                </a:moveTo>
                <a:cubicBezTo>
                  <a:pt x="3" y="135"/>
                  <a:pt x="2" y="138"/>
                  <a:pt x="2" y="141"/>
                </a:cubicBezTo>
                <a:cubicBezTo>
                  <a:pt x="1" y="143"/>
                  <a:pt x="1" y="146"/>
                  <a:pt x="1" y="149"/>
                </a:cubicBezTo>
                <a:cubicBezTo>
                  <a:pt x="0" y="155"/>
                  <a:pt x="0" y="160"/>
                  <a:pt x="0" y="166"/>
                </a:cubicBezTo>
                <a:cubicBezTo>
                  <a:pt x="0" y="172"/>
                  <a:pt x="0" y="177"/>
                  <a:pt x="1" y="183"/>
                </a:cubicBezTo>
                <a:cubicBezTo>
                  <a:pt x="1" y="186"/>
                  <a:pt x="1" y="188"/>
                  <a:pt x="2" y="191"/>
                </a:cubicBezTo>
                <a:cubicBezTo>
                  <a:pt x="2" y="194"/>
                  <a:pt x="3" y="197"/>
                  <a:pt x="3" y="199"/>
                </a:cubicBezTo>
                <a:cubicBezTo>
                  <a:pt x="4" y="202"/>
                  <a:pt x="4" y="205"/>
                  <a:pt x="5" y="207"/>
                </a:cubicBezTo>
                <a:cubicBezTo>
                  <a:pt x="6" y="213"/>
                  <a:pt x="8" y="218"/>
                  <a:pt x="10" y="223"/>
                </a:cubicBezTo>
                <a:cubicBezTo>
                  <a:pt x="11" y="225"/>
                  <a:pt x="12" y="228"/>
                  <a:pt x="13" y="230"/>
                </a:cubicBezTo>
                <a:cubicBezTo>
                  <a:pt x="14" y="233"/>
                  <a:pt x="15" y="235"/>
                  <a:pt x="16" y="238"/>
                </a:cubicBezTo>
                <a:cubicBezTo>
                  <a:pt x="17" y="239"/>
                  <a:pt x="17" y="240"/>
                  <a:pt x="18" y="241"/>
                </a:cubicBezTo>
                <a:cubicBezTo>
                  <a:pt x="19" y="244"/>
                  <a:pt x="20" y="246"/>
                  <a:pt x="22" y="248"/>
                </a:cubicBezTo>
                <a:cubicBezTo>
                  <a:pt x="26" y="255"/>
                  <a:pt x="30" y="262"/>
                  <a:pt x="35" y="268"/>
                </a:cubicBezTo>
                <a:cubicBezTo>
                  <a:pt x="38" y="271"/>
                  <a:pt x="40" y="274"/>
                  <a:pt x="43" y="277"/>
                </a:cubicBezTo>
                <a:cubicBezTo>
                  <a:pt x="45" y="279"/>
                  <a:pt x="47" y="281"/>
                  <a:pt x="48" y="283"/>
                </a:cubicBezTo>
                <a:cubicBezTo>
                  <a:pt x="50" y="285"/>
                  <a:pt x="52" y="287"/>
                  <a:pt x="54" y="289"/>
                </a:cubicBezTo>
                <a:cubicBezTo>
                  <a:pt x="63" y="297"/>
                  <a:pt x="73" y="304"/>
                  <a:pt x="83" y="310"/>
                </a:cubicBezTo>
                <a:cubicBezTo>
                  <a:pt x="85" y="311"/>
                  <a:pt x="88" y="312"/>
                  <a:pt x="90" y="314"/>
                </a:cubicBezTo>
                <a:cubicBezTo>
                  <a:pt x="95" y="316"/>
                  <a:pt x="100" y="318"/>
                  <a:pt x="105" y="320"/>
                </a:cubicBezTo>
                <a:cubicBezTo>
                  <a:pt x="107" y="321"/>
                  <a:pt x="110" y="322"/>
                  <a:pt x="112" y="323"/>
                </a:cubicBezTo>
                <a:cubicBezTo>
                  <a:pt x="129" y="329"/>
                  <a:pt x="147" y="332"/>
                  <a:pt x="166" y="332"/>
                </a:cubicBezTo>
                <a:cubicBezTo>
                  <a:pt x="170" y="332"/>
                  <a:pt x="173" y="332"/>
                  <a:pt x="177" y="331"/>
                </a:cubicBezTo>
                <a:cubicBezTo>
                  <a:pt x="177" y="278"/>
                  <a:pt x="177" y="278"/>
                  <a:pt x="177" y="278"/>
                </a:cubicBezTo>
                <a:cubicBezTo>
                  <a:pt x="176" y="277"/>
                  <a:pt x="176" y="276"/>
                  <a:pt x="175" y="275"/>
                </a:cubicBezTo>
                <a:cubicBezTo>
                  <a:pt x="173" y="272"/>
                  <a:pt x="171" y="267"/>
                  <a:pt x="169" y="264"/>
                </a:cubicBezTo>
                <a:cubicBezTo>
                  <a:pt x="168" y="262"/>
                  <a:pt x="167" y="260"/>
                  <a:pt x="165" y="259"/>
                </a:cubicBezTo>
                <a:cubicBezTo>
                  <a:pt x="165" y="258"/>
                  <a:pt x="162" y="257"/>
                  <a:pt x="162" y="256"/>
                </a:cubicBezTo>
                <a:cubicBezTo>
                  <a:pt x="162" y="254"/>
                  <a:pt x="160" y="252"/>
                  <a:pt x="161" y="251"/>
                </a:cubicBezTo>
                <a:cubicBezTo>
                  <a:pt x="161" y="249"/>
                  <a:pt x="164" y="248"/>
                  <a:pt x="164" y="246"/>
                </a:cubicBezTo>
                <a:cubicBezTo>
                  <a:pt x="164" y="245"/>
                  <a:pt x="162" y="244"/>
                  <a:pt x="162" y="243"/>
                </a:cubicBezTo>
                <a:cubicBezTo>
                  <a:pt x="161" y="240"/>
                  <a:pt x="163" y="239"/>
                  <a:pt x="164" y="236"/>
                </a:cubicBezTo>
                <a:cubicBezTo>
                  <a:pt x="164" y="236"/>
                  <a:pt x="164" y="234"/>
                  <a:pt x="165" y="234"/>
                </a:cubicBezTo>
                <a:cubicBezTo>
                  <a:pt x="165" y="233"/>
                  <a:pt x="167" y="233"/>
                  <a:pt x="168" y="232"/>
                </a:cubicBezTo>
                <a:cubicBezTo>
                  <a:pt x="168" y="231"/>
                  <a:pt x="168" y="230"/>
                  <a:pt x="169" y="229"/>
                </a:cubicBezTo>
                <a:cubicBezTo>
                  <a:pt x="170" y="227"/>
                  <a:pt x="173" y="226"/>
                  <a:pt x="173" y="225"/>
                </a:cubicBezTo>
                <a:cubicBezTo>
                  <a:pt x="174" y="224"/>
                  <a:pt x="174" y="217"/>
                  <a:pt x="173" y="215"/>
                </a:cubicBezTo>
                <a:cubicBezTo>
                  <a:pt x="173" y="213"/>
                  <a:pt x="172" y="212"/>
                  <a:pt x="171" y="211"/>
                </a:cubicBezTo>
                <a:cubicBezTo>
                  <a:pt x="171" y="209"/>
                  <a:pt x="170" y="207"/>
                  <a:pt x="168" y="207"/>
                </a:cubicBezTo>
                <a:cubicBezTo>
                  <a:pt x="167" y="207"/>
                  <a:pt x="166" y="208"/>
                  <a:pt x="165" y="209"/>
                </a:cubicBezTo>
                <a:cubicBezTo>
                  <a:pt x="165" y="210"/>
                  <a:pt x="165" y="212"/>
                  <a:pt x="164" y="212"/>
                </a:cubicBezTo>
                <a:cubicBezTo>
                  <a:pt x="162" y="213"/>
                  <a:pt x="161" y="210"/>
                  <a:pt x="158" y="209"/>
                </a:cubicBezTo>
                <a:cubicBezTo>
                  <a:pt x="157" y="209"/>
                  <a:pt x="156" y="209"/>
                  <a:pt x="155" y="209"/>
                </a:cubicBezTo>
                <a:cubicBezTo>
                  <a:pt x="154" y="208"/>
                  <a:pt x="153" y="206"/>
                  <a:pt x="151" y="205"/>
                </a:cubicBezTo>
                <a:cubicBezTo>
                  <a:pt x="150" y="204"/>
                  <a:pt x="148" y="204"/>
                  <a:pt x="147" y="203"/>
                </a:cubicBezTo>
                <a:cubicBezTo>
                  <a:pt x="147" y="202"/>
                  <a:pt x="147" y="200"/>
                  <a:pt x="147" y="199"/>
                </a:cubicBezTo>
                <a:cubicBezTo>
                  <a:pt x="145" y="198"/>
                  <a:pt x="144" y="194"/>
                  <a:pt x="141" y="193"/>
                </a:cubicBezTo>
                <a:cubicBezTo>
                  <a:pt x="140" y="192"/>
                  <a:pt x="138" y="192"/>
                  <a:pt x="136" y="192"/>
                </a:cubicBezTo>
                <a:cubicBezTo>
                  <a:pt x="135" y="191"/>
                  <a:pt x="134" y="191"/>
                  <a:pt x="133" y="191"/>
                </a:cubicBezTo>
                <a:cubicBezTo>
                  <a:pt x="132" y="190"/>
                  <a:pt x="131" y="190"/>
                  <a:pt x="130" y="190"/>
                </a:cubicBezTo>
                <a:cubicBezTo>
                  <a:pt x="127" y="188"/>
                  <a:pt x="125" y="183"/>
                  <a:pt x="120" y="183"/>
                </a:cubicBezTo>
                <a:cubicBezTo>
                  <a:pt x="118" y="183"/>
                  <a:pt x="117" y="185"/>
                  <a:pt x="115" y="184"/>
                </a:cubicBezTo>
                <a:cubicBezTo>
                  <a:pt x="113" y="184"/>
                  <a:pt x="110" y="183"/>
                  <a:pt x="108" y="182"/>
                </a:cubicBezTo>
                <a:cubicBezTo>
                  <a:pt x="106" y="181"/>
                  <a:pt x="104" y="181"/>
                  <a:pt x="102" y="180"/>
                </a:cubicBezTo>
                <a:cubicBezTo>
                  <a:pt x="100" y="179"/>
                  <a:pt x="99" y="178"/>
                  <a:pt x="98" y="177"/>
                </a:cubicBezTo>
                <a:cubicBezTo>
                  <a:pt x="97" y="177"/>
                  <a:pt x="96" y="177"/>
                  <a:pt x="95" y="176"/>
                </a:cubicBezTo>
                <a:cubicBezTo>
                  <a:pt x="94" y="176"/>
                  <a:pt x="93" y="174"/>
                  <a:pt x="91" y="173"/>
                </a:cubicBezTo>
                <a:cubicBezTo>
                  <a:pt x="90" y="173"/>
                  <a:pt x="88" y="171"/>
                  <a:pt x="88" y="170"/>
                </a:cubicBezTo>
                <a:cubicBezTo>
                  <a:pt x="88" y="169"/>
                  <a:pt x="90" y="167"/>
                  <a:pt x="90" y="166"/>
                </a:cubicBezTo>
                <a:cubicBezTo>
                  <a:pt x="90" y="162"/>
                  <a:pt x="87" y="159"/>
                  <a:pt x="85" y="156"/>
                </a:cubicBezTo>
                <a:cubicBezTo>
                  <a:pt x="84" y="154"/>
                  <a:pt x="82" y="153"/>
                  <a:pt x="81" y="151"/>
                </a:cubicBezTo>
                <a:cubicBezTo>
                  <a:pt x="81" y="150"/>
                  <a:pt x="81" y="150"/>
                  <a:pt x="81" y="149"/>
                </a:cubicBezTo>
                <a:cubicBezTo>
                  <a:pt x="79" y="147"/>
                  <a:pt x="78" y="146"/>
                  <a:pt x="77" y="144"/>
                </a:cubicBezTo>
                <a:cubicBezTo>
                  <a:pt x="76" y="143"/>
                  <a:pt x="74" y="141"/>
                  <a:pt x="74" y="140"/>
                </a:cubicBezTo>
                <a:cubicBezTo>
                  <a:pt x="74" y="138"/>
                  <a:pt x="75" y="136"/>
                  <a:pt x="74" y="134"/>
                </a:cubicBezTo>
                <a:cubicBezTo>
                  <a:pt x="73" y="131"/>
                  <a:pt x="68" y="132"/>
                  <a:pt x="69" y="136"/>
                </a:cubicBezTo>
                <a:cubicBezTo>
                  <a:pt x="69" y="138"/>
                  <a:pt x="71" y="139"/>
                  <a:pt x="71" y="140"/>
                </a:cubicBezTo>
                <a:cubicBezTo>
                  <a:pt x="72" y="142"/>
                  <a:pt x="71" y="143"/>
                  <a:pt x="72" y="144"/>
                </a:cubicBezTo>
                <a:cubicBezTo>
                  <a:pt x="72" y="146"/>
                  <a:pt x="74" y="147"/>
                  <a:pt x="74" y="149"/>
                </a:cubicBezTo>
                <a:cubicBezTo>
                  <a:pt x="75" y="151"/>
                  <a:pt x="75" y="154"/>
                  <a:pt x="76" y="155"/>
                </a:cubicBezTo>
                <a:cubicBezTo>
                  <a:pt x="76" y="157"/>
                  <a:pt x="79" y="158"/>
                  <a:pt x="77" y="159"/>
                </a:cubicBezTo>
                <a:cubicBezTo>
                  <a:pt x="76" y="160"/>
                  <a:pt x="75" y="158"/>
                  <a:pt x="74" y="157"/>
                </a:cubicBezTo>
                <a:cubicBezTo>
                  <a:pt x="73" y="157"/>
                  <a:pt x="71" y="156"/>
                  <a:pt x="71" y="154"/>
                </a:cubicBezTo>
                <a:cubicBezTo>
                  <a:pt x="71" y="153"/>
                  <a:pt x="72" y="152"/>
                  <a:pt x="71" y="151"/>
                </a:cubicBezTo>
                <a:cubicBezTo>
                  <a:pt x="71" y="148"/>
                  <a:pt x="66" y="148"/>
                  <a:pt x="66" y="145"/>
                </a:cubicBezTo>
                <a:cubicBezTo>
                  <a:pt x="66" y="144"/>
                  <a:pt x="68" y="144"/>
                  <a:pt x="68" y="142"/>
                </a:cubicBezTo>
                <a:cubicBezTo>
                  <a:pt x="68" y="140"/>
                  <a:pt x="65" y="139"/>
                  <a:pt x="65" y="137"/>
                </a:cubicBezTo>
                <a:cubicBezTo>
                  <a:pt x="64" y="136"/>
                  <a:pt x="64" y="134"/>
                  <a:pt x="64" y="132"/>
                </a:cubicBezTo>
                <a:cubicBezTo>
                  <a:pt x="64" y="130"/>
                  <a:pt x="64" y="128"/>
                  <a:pt x="64" y="127"/>
                </a:cubicBezTo>
                <a:cubicBezTo>
                  <a:pt x="63" y="126"/>
                  <a:pt x="62" y="124"/>
                  <a:pt x="60" y="123"/>
                </a:cubicBezTo>
                <a:cubicBezTo>
                  <a:pt x="59" y="122"/>
                  <a:pt x="58" y="123"/>
                  <a:pt x="57" y="122"/>
                </a:cubicBezTo>
                <a:cubicBezTo>
                  <a:pt x="56" y="120"/>
                  <a:pt x="56" y="118"/>
                  <a:pt x="56" y="117"/>
                </a:cubicBezTo>
                <a:cubicBezTo>
                  <a:pt x="55" y="115"/>
                  <a:pt x="56" y="112"/>
                  <a:pt x="55" y="110"/>
                </a:cubicBezTo>
                <a:cubicBezTo>
                  <a:pt x="55" y="108"/>
                  <a:pt x="55" y="106"/>
                  <a:pt x="55" y="103"/>
                </a:cubicBezTo>
                <a:cubicBezTo>
                  <a:pt x="56" y="102"/>
                  <a:pt x="58" y="101"/>
                  <a:pt x="59" y="99"/>
                </a:cubicBezTo>
                <a:cubicBezTo>
                  <a:pt x="59" y="98"/>
                  <a:pt x="59" y="96"/>
                  <a:pt x="60" y="95"/>
                </a:cubicBezTo>
                <a:cubicBezTo>
                  <a:pt x="62" y="93"/>
                  <a:pt x="64" y="91"/>
                  <a:pt x="66" y="88"/>
                </a:cubicBezTo>
                <a:cubicBezTo>
                  <a:pt x="68" y="86"/>
                  <a:pt x="70" y="83"/>
                  <a:pt x="71" y="81"/>
                </a:cubicBezTo>
                <a:cubicBezTo>
                  <a:pt x="72" y="80"/>
                  <a:pt x="73" y="77"/>
                  <a:pt x="73" y="76"/>
                </a:cubicBezTo>
                <a:cubicBezTo>
                  <a:pt x="73" y="74"/>
                  <a:pt x="69" y="73"/>
                  <a:pt x="70" y="71"/>
                </a:cubicBezTo>
                <a:cubicBezTo>
                  <a:pt x="70" y="70"/>
                  <a:pt x="72" y="70"/>
                  <a:pt x="72" y="69"/>
                </a:cubicBezTo>
                <a:cubicBezTo>
                  <a:pt x="72" y="68"/>
                  <a:pt x="73" y="66"/>
                  <a:pt x="73" y="65"/>
                </a:cubicBezTo>
                <a:cubicBezTo>
                  <a:pt x="73" y="64"/>
                  <a:pt x="72" y="62"/>
                  <a:pt x="72" y="60"/>
                </a:cubicBezTo>
                <a:cubicBezTo>
                  <a:pt x="72" y="58"/>
                  <a:pt x="75" y="58"/>
                  <a:pt x="74" y="56"/>
                </a:cubicBezTo>
                <a:cubicBezTo>
                  <a:pt x="72" y="54"/>
                  <a:pt x="70" y="57"/>
                  <a:pt x="69" y="56"/>
                </a:cubicBezTo>
                <a:cubicBezTo>
                  <a:pt x="68" y="55"/>
                  <a:pt x="69" y="54"/>
                  <a:pt x="69" y="52"/>
                </a:cubicBezTo>
                <a:cubicBezTo>
                  <a:pt x="69" y="51"/>
                  <a:pt x="69" y="50"/>
                  <a:pt x="69" y="50"/>
                </a:cubicBezTo>
                <a:cubicBezTo>
                  <a:pt x="69" y="49"/>
                  <a:pt x="71" y="48"/>
                  <a:pt x="70" y="47"/>
                </a:cubicBezTo>
                <a:cubicBezTo>
                  <a:pt x="70" y="46"/>
                  <a:pt x="69" y="45"/>
                  <a:pt x="68" y="43"/>
                </a:cubicBezTo>
                <a:cubicBezTo>
                  <a:pt x="88" y="27"/>
                  <a:pt x="112" y="16"/>
                  <a:pt x="138" y="11"/>
                </a:cubicBezTo>
                <a:cubicBezTo>
                  <a:pt x="138" y="11"/>
                  <a:pt x="138" y="11"/>
                  <a:pt x="138" y="11"/>
                </a:cubicBezTo>
                <a:cubicBezTo>
                  <a:pt x="138" y="12"/>
                  <a:pt x="138" y="13"/>
                  <a:pt x="139" y="13"/>
                </a:cubicBezTo>
                <a:cubicBezTo>
                  <a:pt x="140" y="12"/>
                  <a:pt x="142" y="13"/>
                  <a:pt x="144" y="13"/>
                </a:cubicBezTo>
                <a:cubicBezTo>
                  <a:pt x="145" y="13"/>
                  <a:pt x="147" y="12"/>
                  <a:pt x="149" y="12"/>
                </a:cubicBezTo>
                <a:cubicBezTo>
                  <a:pt x="152" y="13"/>
                  <a:pt x="157" y="16"/>
                  <a:pt x="159" y="14"/>
                </a:cubicBezTo>
                <a:cubicBezTo>
                  <a:pt x="160" y="14"/>
                  <a:pt x="160" y="13"/>
                  <a:pt x="160" y="12"/>
                </a:cubicBezTo>
                <a:cubicBezTo>
                  <a:pt x="161" y="11"/>
                  <a:pt x="161" y="10"/>
                  <a:pt x="162" y="9"/>
                </a:cubicBezTo>
                <a:cubicBezTo>
                  <a:pt x="163" y="9"/>
                  <a:pt x="164" y="9"/>
                  <a:pt x="166" y="9"/>
                </a:cubicBezTo>
                <a:cubicBezTo>
                  <a:pt x="170" y="9"/>
                  <a:pt x="173" y="9"/>
                  <a:pt x="177" y="9"/>
                </a:cubicBezTo>
                <a:cubicBezTo>
                  <a:pt x="177" y="0"/>
                  <a:pt x="177" y="0"/>
                  <a:pt x="177" y="0"/>
                </a:cubicBezTo>
                <a:cubicBezTo>
                  <a:pt x="174" y="0"/>
                  <a:pt x="172" y="0"/>
                  <a:pt x="169" y="0"/>
                </a:cubicBezTo>
                <a:cubicBezTo>
                  <a:pt x="168" y="0"/>
                  <a:pt x="167" y="0"/>
                  <a:pt x="166" y="0"/>
                </a:cubicBezTo>
                <a:cubicBezTo>
                  <a:pt x="164" y="0"/>
                  <a:pt x="162" y="0"/>
                  <a:pt x="161" y="0"/>
                </a:cubicBezTo>
                <a:cubicBezTo>
                  <a:pt x="144" y="1"/>
                  <a:pt x="128" y="4"/>
                  <a:pt x="112" y="9"/>
                </a:cubicBezTo>
                <a:cubicBezTo>
                  <a:pt x="110" y="10"/>
                  <a:pt x="107" y="11"/>
                  <a:pt x="105" y="12"/>
                </a:cubicBezTo>
                <a:cubicBezTo>
                  <a:pt x="104" y="12"/>
                  <a:pt x="103" y="12"/>
                  <a:pt x="103" y="13"/>
                </a:cubicBezTo>
                <a:cubicBezTo>
                  <a:pt x="101" y="13"/>
                  <a:pt x="99" y="14"/>
                  <a:pt x="97" y="15"/>
                </a:cubicBezTo>
                <a:cubicBezTo>
                  <a:pt x="95" y="16"/>
                  <a:pt x="93" y="17"/>
                  <a:pt x="90" y="18"/>
                </a:cubicBezTo>
                <a:cubicBezTo>
                  <a:pt x="88" y="19"/>
                  <a:pt x="85" y="21"/>
                  <a:pt x="83" y="22"/>
                </a:cubicBezTo>
                <a:cubicBezTo>
                  <a:pt x="74" y="27"/>
                  <a:pt x="65" y="34"/>
                  <a:pt x="57" y="41"/>
                </a:cubicBezTo>
                <a:cubicBezTo>
                  <a:pt x="56" y="41"/>
                  <a:pt x="55" y="42"/>
                  <a:pt x="54" y="43"/>
                </a:cubicBezTo>
                <a:cubicBezTo>
                  <a:pt x="52" y="45"/>
                  <a:pt x="50" y="47"/>
                  <a:pt x="48" y="49"/>
                </a:cubicBezTo>
                <a:cubicBezTo>
                  <a:pt x="47" y="51"/>
                  <a:pt x="45" y="52"/>
                  <a:pt x="43" y="54"/>
                </a:cubicBezTo>
                <a:cubicBezTo>
                  <a:pt x="40" y="57"/>
                  <a:pt x="38" y="60"/>
                  <a:pt x="35" y="64"/>
                </a:cubicBezTo>
                <a:cubicBezTo>
                  <a:pt x="30" y="70"/>
                  <a:pt x="26" y="76"/>
                  <a:pt x="22" y="83"/>
                </a:cubicBezTo>
                <a:cubicBezTo>
                  <a:pt x="20" y="86"/>
                  <a:pt x="19" y="88"/>
                  <a:pt x="18" y="90"/>
                </a:cubicBezTo>
                <a:cubicBezTo>
                  <a:pt x="17" y="92"/>
                  <a:pt x="17" y="93"/>
                  <a:pt x="16" y="94"/>
                </a:cubicBezTo>
                <a:cubicBezTo>
                  <a:pt x="14" y="98"/>
                  <a:pt x="13" y="101"/>
                  <a:pt x="11" y="105"/>
                </a:cubicBezTo>
                <a:cubicBezTo>
                  <a:pt x="11" y="106"/>
                  <a:pt x="10" y="108"/>
                  <a:pt x="10" y="109"/>
                </a:cubicBezTo>
                <a:cubicBezTo>
                  <a:pt x="8" y="114"/>
                  <a:pt x="6" y="119"/>
                  <a:pt x="5" y="124"/>
                </a:cubicBezTo>
                <a:cubicBezTo>
                  <a:pt x="4" y="127"/>
                  <a:pt x="4" y="130"/>
                  <a:pt x="3" y="132"/>
                </a:cubicBezTo>
                <a:close/>
                <a:moveTo>
                  <a:pt x="177" y="130"/>
                </a:moveTo>
                <a:cubicBezTo>
                  <a:pt x="177" y="207"/>
                  <a:pt x="177" y="207"/>
                  <a:pt x="177" y="207"/>
                </a:cubicBezTo>
                <a:cubicBezTo>
                  <a:pt x="177" y="208"/>
                  <a:pt x="176" y="208"/>
                  <a:pt x="175" y="208"/>
                </a:cubicBezTo>
                <a:cubicBezTo>
                  <a:pt x="174" y="208"/>
                  <a:pt x="173" y="206"/>
                  <a:pt x="171" y="205"/>
                </a:cubicBezTo>
                <a:cubicBezTo>
                  <a:pt x="167" y="204"/>
                  <a:pt x="165" y="207"/>
                  <a:pt x="162" y="207"/>
                </a:cubicBezTo>
                <a:cubicBezTo>
                  <a:pt x="159" y="207"/>
                  <a:pt x="154" y="202"/>
                  <a:pt x="154" y="199"/>
                </a:cubicBezTo>
                <a:cubicBezTo>
                  <a:pt x="154" y="197"/>
                  <a:pt x="155" y="194"/>
                  <a:pt x="156" y="192"/>
                </a:cubicBezTo>
                <a:cubicBezTo>
                  <a:pt x="156" y="190"/>
                  <a:pt x="157" y="189"/>
                  <a:pt x="157" y="188"/>
                </a:cubicBezTo>
                <a:cubicBezTo>
                  <a:pt x="157" y="186"/>
                  <a:pt x="154" y="184"/>
                  <a:pt x="153" y="184"/>
                </a:cubicBezTo>
                <a:cubicBezTo>
                  <a:pt x="149" y="183"/>
                  <a:pt x="145" y="185"/>
                  <a:pt x="141" y="183"/>
                </a:cubicBezTo>
                <a:cubicBezTo>
                  <a:pt x="140" y="182"/>
                  <a:pt x="142" y="181"/>
                  <a:pt x="142" y="180"/>
                </a:cubicBezTo>
                <a:cubicBezTo>
                  <a:pt x="142" y="180"/>
                  <a:pt x="142" y="179"/>
                  <a:pt x="143" y="178"/>
                </a:cubicBezTo>
                <a:cubicBezTo>
                  <a:pt x="143" y="177"/>
                  <a:pt x="144" y="176"/>
                  <a:pt x="145" y="175"/>
                </a:cubicBezTo>
                <a:cubicBezTo>
                  <a:pt x="145" y="174"/>
                  <a:pt x="145" y="172"/>
                  <a:pt x="146" y="171"/>
                </a:cubicBezTo>
                <a:cubicBezTo>
                  <a:pt x="146" y="170"/>
                  <a:pt x="147" y="169"/>
                  <a:pt x="147" y="168"/>
                </a:cubicBezTo>
                <a:cubicBezTo>
                  <a:pt x="147" y="167"/>
                  <a:pt x="147" y="166"/>
                  <a:pt x="146" y="165"/>
                </a:cubicBezTo>
                <a:cubicBezTo>
                  <a:pt x="143" y="165"/>
                  <a:pt x="141" y="165"/>
                  <a:pt x="139" y="166"/>
                </a:cubicBezTo>
                <a:cubicBezTo>
                  <a:pt x="135" y="168"/>
                  <a:pt x="136" y="173"/>
                  <a:pt x="132" y="174"/>
                </a:cubicBezTo>
                <a:cubicBezTo>
                  <a:pt x="131" y="175"/>
                  <a:pt x="129" y="175"/>
                  <a:pt x="128" y="175"/>
                </a:cubicBezTo>
                <a:cubicBezTo>
                  <a:pt x="126" y="175"/>
                  <a:pt x="125" y="176"/>
                  <a:pt x="123" y="176"/>
                </a:cubicBezTo>
                <a:cubicBezTo>
                  <a:pt x="122" y="176"/>
                  <a:pt x="119" y="174"/>
                  <a:pt x="118" y="173"/>
                </a:cubicBezTo>
                <a:cubicBezTo>
                  <a:pt x="117" y="172"/>
                  <a:pt x="115" y="168"/>
                  <a:pt x="115" y="167"/>
                </a:cubicBezTo>
                <a:cubicBezTo>
                  <a:pt x="114" y="162"/>
                  <a:pt x="115" y="157"/>
                  <a:pt x="117" y="154"/>
                </a:cubicBezTo>
                <a:cubicBezTo>
                  <a:pt x="118" y="153"/>
                  <a:pt x="119" y="152"/>
                  <a:pt x="119" y="151"/>
                </a:cubicBezTo>
                <a:cubicBezTo>
                  <a:pt x="119" y="150"/>
                  <a:pt x="119" y="148"/>
                  <a:pt x="119" y="147"/>
                </a:cubicBezTo>
                <a:cubicBezTo>
                  <a:pt x="120" y="144"/>
                  <a:pt x="123" y="143"/>
                  <a:pt x="126" y="142"/>
                </a:cubicBezTo>
                <a:cubicBezTo>
                  <a:pt x="128" y="140"/>
                  <a:pt x="130" y="138"/>
                  <a:pt x="133" y="138"/>
                </a:cubicBezTo>
                <a:cubicBezTo>
                  <a:pt x="135" y="138"/>
                  <a:pt x="137" y="138"/>
                  <a:pt x="139" y="139"/>
                </a:cubicBezTo>
                <a:cubicBezTo>
                  <a:pt x="140" y="139"/>
                  <a:pt x="141" y="140"/>
                  <a:pt x="142" y="140"/>
                </a:cubicBezTo>
                <a:cubicBezTo>
                  <a:pt x="145" y="140"/>
                  <a:pt x="146" y="138"/>
                  <a:pt x="149" y="136"/>
                </a:cubicBezTo>
                <a:cubicBezTo>
                  <a:pt x="152" y="137"/>
                  <a:pt x="154" y="136"/>
                  <a:pt x="156" y="136"/>
                </a:cubicBezTo>
                <a:cubicBezTo>
                  <a:pt x="158" y="136"/>
                  <a:pt x="159" y="138"/>
                  <a:pt x="160" y="138"/>
                </a:cubicBezTo>
                <a:cubicBezTo>
                  <a:pt x="161" y="138"/>
                  <a:pt x="162" y="137"/>
                  <a:pt x="164" y="137"/>
                </a:cubicBezTo>
                <a:cubicBezTo>
                  <a:pt x="165" y="137"/>
                  <a:pt x="166" y="140"/>
                  <a:pt x="167" y="141"/>
                </a:cubicBezTo>
                <a:cubicBezTo>
                  <a:pt x="167" y="143"/>
                  <a:pt x="165" y="144"/>
                  <a:pt x="166" y="146"/>
                </a:cubicBezTo>
                <a:cubicBezTo>
                  <a:pt x="168" y="147"/>
                  <a:pt x="171" y="148"/>
                  <a:pt x="173" y="149"/>
                </a:cubicBezTo>
                <a:cubicBezTo>
                  <a:pt x="175" y="147"/>
                  <a:pt x="173" y="145"/>
                  <a:pt x="173" y="143"/>
                </a:cubicBezTo>
                <a:cubicBezTo>
                  <a:pt x="173" y="142"/>
                  <a:pt x="173" y="142"/>
                  <a:pt x="173" y="141"/>
                </a:cubicBezTo>
                <a:cubicBezTo>
                  <a:pt x="173" y="140"/>
                  <a:pt x="172" y="138"/>
                  <a:pt x="172" y="137"/>
                </a:cubicBezTo>
                <a:cubicBezTo>
                  <a:pt x="172" y="134"/>
                  <a:pt x="175" y="131"/>
                  <a:pt x="177" y="130"/>
                </a:cubicBezTo>
                <a:close/>
              </a:path>
            </a:pathLst>
          </a:custGeom>
          <a:solidFill>
            <a:schemeClr val="accent5"/>
          </a:solidFill>
          <a:ln>
            <a:noFill/>
          </a:ln>
        </p:spPr>
        <p:txBody>
          <a:bodyPr/>
          <a:lstStyle/>
          <a:p>
            <a:pPr eaLnBrk="1" fontAlgn="auto" hangingPunct="1">
              <a:spcBef>
                <a:spcPts val="0"/>
              </a:spcBef>
              <a:spcAft>
                <a:spcPts val="0"/>
              </a:spcAft>
              <a:defRPr/>
            </a:pPr>
            <a:endParaRPr lang="zh-CN" altLang="en-US"/>
          </a:p>
        </p:txBody>
      </p:sp>
      <p:sp>
        <p:nvSpPr>
          <p:cNvPr id="44" name="Freeform 43"/>
          <p:cNvSpPr>
            <a:spLocks noEditPoints="1"/>
          </p:cNvSpPr>
          <p:nvPr>
            <p:custDataLst>
              <p:tags r:id="rId5"/>
            </p:custDataLst>
          </p:nvPr>
        </p:nvSpPr>
        <p:spPr bwMode="auto">
          <a:xfrm>
            <a:off x="2631123" y="4283710"/>
            <a:ext cx="587375" cy="1658938"/>
          </a:xfrm>
          <a:custGeom>
            <a:avLst/>
            <a:gdLst>
              <a:gd name="T0" fmla="*/ 177 w 195"/>
              <a:gd name="T1" fmla="*/ 312 h 554"/>
              <a:gd name="T2" fmla="*/ 176 w 195"/>
              <a:gd name="T3" fmla="*/ 301 h 554"/>
              <a:gd name="T4" fmla="*/ 161 w 195"/>
              <a:gd name="T5" fmla="*/ 121 h 554"/>
              <a:gd name="T6" fmla="*/ 195 w 195"/>
              <a:gd name="T7" fmla="*/ 293 h 554"/>
              <a:gd name="T8" fmla="*/ 194 w 195"/>
              <a:gd name="T9" fmla="*/ 320 h 554"/>
              <a:gd name="T10" fmla="*/ 178 w 195"/>
              <a:gd name="T11" fmla="*/ 354 h 554"/>
              <a:gd name="T12" fmla="*/ 165 w 195"/>
              <a:gd name="T13" fmla="*/ 334 h 554"/>
              <a:gd name="T14" fmla="*/ 157 w 195"/>
              <a:gd name="T15" fmla="*/ 553 h 554"/>
              <a:gd name="T16" fmla="*/ 161 w 195"/>
              <a:gd name="T17" fmla="*/ 552 h 554"/>
              <a:gd name="T18" fmla="*/ 157 w 195"/>
              <a:gd name="T19" fmla="*/ 118 h 554"/>
              <a:gd name="T20" fmla="*/ 157 w 195"/>
              <a:gd name="T21" fmla="*/ 539 h 554"/>
              <a:gd name="T22" fmla="*/ 151 w 195"/>
              <a:gd name="T23" fmla="*/ 328 h 554"/>
              <a:gd name="T24" fmla="*/ 156 w 195"/>
              <a:gd name="T25" fmla="*/ 538 h 554"/>
              <a:gd name="T26" fmla="*/ 151 w 195"/>
              <a:gd name="T27" fmla="*/ 554 h 554"/>
              <a:gd name="T28" fmla="*/ 151 w 195"/>
              <a:gd name="T29" fmla="*/ 266 h 554"/>
              <a:gd name="T30" fmla="*/ 143 w 195"/>
              <a:gd name="T31" fmla="*/ 273 h 554"/>
              <a:gd name="T32" fmla="*/ 151 w 195"/>
              <a:gd name="T33" fmla="*/ 314 h 554"/>
              <a:gd name="T34" fmla="*/ 136 w 195"/>
              <a:gd name="T35" fmla="*/ 538 h 554"/>
              <a:gd name="T36" fmla="*/ 136 w 195"/>
              <a:gd name="T37" fmla="*/ 553 h 554"/>
              <a:gd name="T38" fmla="*/ 136 w 195"/>
              <a:gd name="T39" fmla="*/ 508 h 554"/>
              <a:gd name="T40" fmla="*/ 141 w 195"/>
              <a:gd name="T41" fmla="*/ 48 h 554"/>
              <a:gd name="T42" fmla="*/ 144 w 195"/>
              <a:gd name="T43" fmla="*/ 539 h 554"/>
              <a:gd name="T44" fmla="*/ 136 w 195"/>
              <a:gd name="T45" fmla="*/ 508 h 554"/>
              <a:gd name="T46" fmla="*/ 136 w 195"/>
              <a:gd name="T47" fmla="*/ 309 h 554"/>
              <a:gd name="T48" fmla="*/ 136 w 195"/>
              <a:gd name="T49" fmla="*/ 123 h 554"/>
              <a:gd name="T50" fmla="*/ 136 w 195"/>
              <a:gd name="T51" fmla="*/ 24 h 554"/>
              <a:gd name="T52" fmla="*/ 130 w 195"/>
              <a:gd name="T53" fmla="*/ 551 h 554"/>
              <a:gd name="T54" fmla="*/ 130 w 195"/>
              <a:gd name="T55" fmla="*/ 63 h 554"/>
              <a:gd name="T56" fmla="*/ 130 w 195"/>
              <a:gd name="T57" fmla="*/ 536 h 554"/>
              <a:gd name="T58" fmla="*/ 106 w 195"/>
              <a:gd name="T59" fmla="*/ 103 h 554"/>
              <a:gd name="T60" fmla="*/ 130 w 195"/>
              <a:gd name="T61" fmla="*/ 90 h 554"/>
              <a:gd name="T62" fmla="*/ 126 w 195"/>
              <a:gd name="T63" fmla="*/ 48 h 554"/>
              <a:gd name="T64" fmla="*/ 130 w 195"/>
              <a:gd name="T65" fmla="*/ 58 h 554"/>
              <a:gd name="T66" fmla="*/ 108 w 195"/>
              <a:gd name="T67" fmla="*/ 520 h 554"/>
              <a:gd name="T68" fmla="*/ 119 w 195"/>
              <a:gd name="T69" fmla="*/ 546 h 554"/>
              <a:gd name="T70" fmla="*/ 97 w 195"/>
              <a:gd name="T71" fmla="*/ 409 h 554"/>
              <a:gd name="T72" fmla="*/ 87 w 195"/>
              <a:gd name="T73" fmla="*/ 96 h 554"/>
              <a:gd name="T74" fmla="*/ 94 w 195"/>
              <a:gd name="T75" fmla="*/ 308 h 554"/>
              <a:gd name="T76" fmla="*/ 87 w 195"/>
              <a:gd name="T77" fmla="*/ 428 h 554"/>
              <a:gd name="T78" fmla="*/ 97 w 195"/>
              <a:gd name="T79" fmla="*/ 535 h 554"/>
              <a:gd name="T80" fmla="*/ 64 w 195"/>
              <a:gd name="T81" fmla="*/ 63 h 554"/>
              <a:gd name="T82" fmla="*/ 80 w 195"/>
              <a:gd name="T83" fmla="*/ 112 h 554"/>
              <a:gd name="T84" fmla="*/ 37 w 195"/>
              <a:gd name="T85" fmla="*/ 142 h 554"/>
              <a:gd name="T86" fmla="*/ 54 w 195"/>
              <a:gd name="T87" fmla="*/ 76 h 554"/>
              <a:gd name="T88" fmla="*/ 87 w 195"/>
              <a:gd name="T89" fmla="*/ 1 h 554"/>
              <a:gd name="T90" fmla="*/ 58 w 195"/>
              <a:gd name="T91" fmla="*/ 508 h 554"/>
              <a:gd name="T92" fmla="*/ 49 w 195"/>
              <a:gd name="T93" fmla="*/ 539 h 554"/>
              <a:gd name="T94" fmla="*/ 85 w 195"/>
              <a:gd name="T95" fmla="*/ 515 h 554"/>
              <a:gd name="T96" fmla="*/ 87 w 195"/>
              <a:gd name="T97" fmla="*/ 428 h 554"/>
              <a:gd name="T98" fmla="*/ 83 w 195"/>
              <a:gd name="T99" fmla="*/ 540 h 554"/>
              <a:gd name="T100" fmla="*/ 38 w 195"/>
              <a:gd name="T101" fmla="*/ 539 h 554"/>
              <a:gd name="T102" fmla="*/ 37 w 195"/>
              <a:gd name="T103" fmla="*/ 279 h 554"/>
              <a:gd name="T104" fmla="*/ 18 w 195"/>
              <a:gd name="T105" fmla="*/ 315 h 554"/>
              <a:gd name="T106" fmla="*/ 34 w 195"/>
              <a:gd name="T107" fmla="*/ 296 h 554"/>
              <a:gd name="T108" fmla="*/ 34 w 195"/>
              <a:gd name="T109" fmla="*/ 334 h 554"/>
              <a:gd name="T110" fmla="*/ 25 w 195"/>
              <a:gd name="T111" fmla="*/ 352 h 554"/>
              <a:gd name="T112" fmla="*/ 8 w 195"/>
              <a:gd name="T113" fmla="*/ 343 h 554"/>
              <a:gd name="T114" fmla="*/ 1 w 195"/>
              <a:gd name="T115" fmla="*/ 310 h 554"/>
              <a:gd name="T116" fmla="*/ 1 w 195"/>
              <a:gd name="T117" fmla="*/ 293 h 554"/>
              <a:gd name="T118" fmla="*/ 37 w 195"/>
              <a:gd name="T119" fmla="*/ 514 h 554"/>
              <a:gd name="T120" fmla="*/ 37 w 195"/>
              <a:gd name="T121" fmla="*/ 539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554">
                <a:moveTo>
                  <a:pt x="157" y="271"/>
                </a:moveTo>
                <a:cubicBezTo>
                  <a:pt x="157" y="271"/>
                  <a:pt x="157" y="271"/>
                  <a:pt x="157" y="272"/>
                </a:cubicBezTo>
                <a:cubicBezTo>
                  <a:pt x="160" y="293"/>
                  <a:pt x="160" y="293"/>
                  <a:pt x="160" y="293"/>
                </a:cubicBezTo>
                <a:cubicBezTo>
                  <a:pt x="161" y="294"/>
                  <a:pt x="161" y="295"/>
                  <a:pt x="161" y="296"/>
                </a:cubicBezTo>
                <a:cubicBezTo>
                  <a:pt x="164" y="298"/>
                  <a:pt x="165" y="300"/>
                  <a:pt x="165" y="303"/>
                </a:cubicBezTo>
                <a:cubicBezTo>
                  <a:pt x="165" y="304"/>
                  <a:pt x="165" y="304"/>
                  <a:pt x="165" y="304"/>
                </a:cubicBezTo>
                <a:cubicBezTo>
                  <a:pt x="167" y="304"/>
                  <a:pt x="169" y="304"/>
                  <a:pt x="171" y="306"/>
                </a:cubicBezTo>
                <a:cubicBezTo>
                  <a:pt x="173" y="306"/>
                  <a:pt x="174" y="308"/>
                  <a:pt x="175" y="309"/>
                </a:cubicBezTo>
                <a:cubicBezTo>
                  <a:pt x="176" y="310"/>
                  <a:pt x="176" y="311"/>
                  <a:pt x="177" y="312"/>
                </a:cubicBezTo>
                <a:cubicBezTo>
                  <a:pt x="177" y="312"/>
                  <a:pt x="177" y="312"/>
                  <a:pt x="177" y="312"/>
                </a:cubicBezTo>
                <a:cubicBezTo>
                  <a:pt x="177" y="312"/>
                  <a:pt x="177" y="312"/>
                  <a:pt x="177" y="312"/>
                </a:cubicBezTo>
                <a:cubicBezTo>
                  <a:pt x="177" y="314"/>
                  <a:pt x="177" y="314"/>
                  <a:pt x="177" y="314"/>
                </a:cubicBezTo>
                <a:cubicBezTo>
                  <a:pt x="177" y="314"/>
                  <a:pt x="178" y="315"/>
                  <a:pt x="178" y="315"/>
                </a:cubicBezTo>
                <a:cubicBezTo>
                  <a:pt x="179" y="319"/>
                  <a:pt x="179" y="319"/>
                  <a:pt x="179" y="319"/>
                </a:cubicBezTo>
                <a:cubicBezTo>
                  <a:pt x="180" y="315"/>
                  <a:pt x="180" y="315"/>
                  <a:pt x="180" y="315"/>
                </a:cubicBezTo>
                <a:cubicBezTo>
                  <a:pt x="180" y="315"/>
                  <a:pt x="181" y="315"/>
                  <a:pt x="181" y="315"/>
                </a:cubicBezTo>
                <a:cubicBezTo>
                  <a:pt x="176" y="301"/>
                  <a:pt x="176" y="301"/>
                  <a:pt x="176" y="301"/>
                </a:cubicBezTo>
                <a:cubicBezTo>
                  <a:pt x="176" y="301"/>
                  <a:pt x="176" y="301"/>
                  <a:pt x="176" y="301"/>
                </a:cubicBezTo>
                <a:cubicBezTo>
                  <a:pt x="176" y="301"/>
                  <a:pt x="176" y="300"/>
                  <a:pt x="176" y="300"/>
                </a:cubicBezTo>
                <a:cubicBezTo>
                  <a:pt x="176" y="297"/>
                  <a:pt x="177" y="295"/>
                  <a:pt x="178" y="293"/>
                </a:cubicBezTo>
                <a:cubicBezTo>
                  <a:pt x="178" y="292"/>
                  <a:pt x="179" y="290"/>
                  <a:pt x="180" y="289"/>
                </a:cubicBezTo>
                <a:cubicBezTo>
                  <a:pt x="162" y="157"/>
                  <a:pt x="162" y="157"/>
                  <a:pt x="162" y="157"/>
                </a:cubicBezTo>
                <a:cubicBezTo>
                  <a:pt x="162" y="154"/>
                  <a:pt x="160" y="148"/>
                  <a:pt x="158" y="142"/>
                </a:cubicBezTo>
                <a:cubicBezTo>
                  <a:pt x="157" y="141"/>
                  <a:pt x="157" y="140"/>
                  <a:pt x="157" y="139"/>
                </a:cubicBezTo>
                <a:cubicBezTo>
                  <a:pt x="157" y="118"/>
                  <a:pt x="157" y="118"/>
                  <a:pt x="157" y="118"/>
                </a:cubicBezTo>
                <a:cubicBezTo>
                  <a:pt x="158" y="119"/>
                  <a:pt x="158" y="119"/>
                  <a:pt x="159" y="120"/>
                </a:cubicBezTo>
                <a:cubicBezTo>
                  <a:pt x="160" y="120"/>
                  <a:pt x="160" y="121"/>
                  <a:pt x="161" y="121"/>
                </a:cubicBezTo>
                <a:cubicBezTo>
                  <a:pt x="161" y="121"/>
                  <a:pt x="161" y="121"/>
                  <a:pt x="161" y="121"/>
                </a:cubicBezTo>
                <a:cubicBezTo>
                  <a:pt x="161" y="121"/>
                  <a:pt x="161" y="121"/>
                  <a:pt x="161" y="121"/>
                </a:cubicBezTo>
                <a:cubicBezTo>
                  <a:pt x="161" y="121"/>
                  <a:pt x="161" y="121"/>
                  <a:pt x="161" y="121"/>
                </a:cubicBezTo>
                <a:cubicBezTo>
                  <a:pt x="161" y="121"/>
                  <a:pt x="161" y="121"/>
                  <a:pt x="161" y="122"/>
                </a:cubicBezTo>
                <a:cubicBezTo>
                  <a:pt x="165" y="126"/>
                  <a:pt x="169" y="131"/>
                  <a:pt x="171" y="136"/>
                </a:cubicBezTo>
                <a:cubicBezTo>
                  <a:pt x="174" y="143"/>
                  <a:pt x="176" y="151"/>
                  <a:pt x="177" y="155"/>
                </a:cubicBezTo>
                <a:cubicBezTo>
                  <a:pt x="195" y="292"/>
                  <a:pt x="195" y="292"/>
                  <a:pt x="195" y="292"/>
                </a:cubicBezTo>
                <a:cubicBezTo>
                  <a:pt x="195" y="292"/>
                  <a:pt x="195" y="292"/>
                  <a:pt x="195" y="293"/>
                </a:cubicBezTo>
                <a:cubicBezTo>
                  <a:pt x="195" y="293"/>
                  <a:pt x="195" y="293"/>
                  <a:pt x="195" y="293"/>
                </a:cubicBezTo>
                <a:cubicBezTo>
                  <a:pt x="195" y="294"/>
                  <a:pt x="194" y="296"/>
                  <a:pt x="194" y="297"/>
                </a:cubicBezTo>
                <a:cubicBezTo>
                  <a:pt x="194" y="297"/>
                  <a:pt x="194" y="297"/>
                  <a:pt x="194" y="297"/>
                </a:cubicBezTo>
                <a:cubicBezTo>
                  <a:pt x="194" y="299"/>
                  <a:pt x="193" y="301"/>
                  <a:pt x="192" y="303"/>
                </a:cubicBezTo>
                <a:cubicBezTo>
                  <a:pt x="194" y="310"/>
                  <a:pt x="194" y="310"/>
                  <a:pt x="194" y="310"/>
                </a:cubicBezTo>
                <a:cubicBezTo>
                  <a:pt x="195" y="311"/>
                  <a:pt x="195" y="311"/>
                  <a:pt x="195" y="311"/>
                </a:cubicBezTo>
                <a:cubicBezTo>
                  <a:pt x="195" y="313"/>
                  <a:pt x="195" y="314"/>
                  <a:pt x="195" y="316"/>
                </a:cubicBezTo>
                <a:cubicBezTo>
                  <a:pt x="195" y="317"/>
                  <a:pt x="195" y="317"/>
                  <a:pt x="195" y="318"/>
                </a:cubicBezTo>
                <a:cubicBezTo>
                  <a:pt x="194" y="319"/>
                  <a:pt x="194" y="320"/>
                  <a:pt x="194" y="320"/>
                </a:cubicBezTo>
                <a:cubicBezTo>
                  <a:pt x="194" y="320"/>
                  <a:pt x="194" y="320"/>
                  <a:pt x="194" y="320"/>
                </a:cubicBezTo>
                <a:cubicBezTo>
                  <a:pt x="191" y="327"/>
                  <a:pt x="191" y="327"/>
                  <a:pt x="191" y="327"/>
                </a:cubicBezTo>
                <a:cubicBezTo>
                  <a:pt x="188" y="341"/>
                  <a:pt x="188" y="341"/>
                  <a:pt x="188" y="341"/>
                </a:cubicBezTo>
                <a:cubicBezTo>
                  <a:pt x="188" y="341"/>
                  <a:pt x="188" y="341"/>
                  <a:pt x="188" y="341"/>
                </a:cubicBezTo>
                <a:cubicBezTo>
                  <a:pt x="188" y="341"/>
                  <a:pt x="188" y="341"/>
                  <a:pt x="188" y="341"/>
                </a:cubicBezTo>
                <a:cubicBezTo>
                  <a:pt x="188" y="342"/>
                  <a:pt x="188" y="342"/>
                  <a:pt x="187" y="343"/>
                </a:cubicBezTo>
                <a:cubicBezTo>
                  <a:pt x="187" y="343"/>
                  <a:pt x="187" y="343"/>
                  <a:pt x="187" y="343"/>
                </a:cubicBezTo>
                <a:cubicBezTo>
                  <a:pt x="187" y="343"/>
                  <a:pt x="187" y="343"/>
                  <a:pt x="187" y="343"/>
                </a:cubicBezTo>
                <a:cubicBezTo>
                  <a:pt x="187" y="346"/>
                  <a:pt x="186" y="349"/>
                  <a:pt x="185" y="351"/>
                </a:cubicBezTo>
                <a:cubicBezTo>
                  <a:pt x="183" y="353"/>
                  <a:pt x="181" y="354"/>
                  <a:pt x="178" y="354"/>
                </a:cubicBezTo>
                <a:cubicBezTo>
                  <a:pt x="178" y="354"/>
                  <a:pt x="178" y="354"/>
                  <a:pt x="178" y="354"/>
                </a:cubicBezTo>
                <a:cubicBezTo>
                  <a:pt x="178" y="354"/>
                  <a:pt x="178" y="354"/>
                  <a:pt x="178" y="354"/>
                </a:cubicBezTo>
                <a:cubicBezTo>
                  <a:pt x="177" y="354"/>
                  <a:pt x="177" y="354"/>
                  <a:pt x="177" y="354"/>
                </a:cubicBezTo>
                <a:cubicBezTo>
                  <a:pt x="174" y="354"/>
                  <a:pt x="172" y="353"/>
                  <a:pt x="170" y="352"/>
                </a:cubicBezTo>
                <a:cubicBezTo>
                  <a:pt x="170" y="352"/>
                  <a:pt x="170" y="352"/>
                  <a:pt x="170" y="352"/>
                </a:cubicBezTo>
                <a:cubicBezTo>
                  <a:pt x="169" y="350"/>
                  <a:pt x="167" y="348"/>
                  <a:pt x="167" y="346"/>
                </a:cubicBezTo>
                <a:cubicBezTo>
                  <a:pt x="166" y="345"/>
                  <a:pt x="165" y="343"/>
                  <a:pt x="164" y="342"/>
                </a:cubicBezTo>
                <a:cubicBezTo>
                  <a:pt x="164" y="342"/>
                  <a:pt x="164" y="341"/>
                  <a:pt x="164" y="341"/>
                </a:cubicBezTo>
                <a:cubicBezTo>
                  <a:pt x="163" y="339"/>
                  <a:pt x="164" y="336"/>
                  <a:pt x="165" y="334"/>
                </a:cubicBezTo>
                <a:cubicBezTo>
                  <a:pt x="165" y="334"/>
                  <a:pt x="165" y="334"/>
                  <a:pt x="165" y="334"/>
                </a:cubicBezTo>
                <a:cubicBezTo>
                  <a:pt x="165" y="334"/>
                  <a:pt x="165" y="334"/>
                  <a:pt x="165" y="334"/>
                </a:cubicBezTo>
                <a:cubicBezTo>
                  <a:pt x="164" y="334"/>
                  <a:pt x="163" y="334"/>
                  <a:pt x="161" y="334"/>
                </a:cubicBezTo>
                <a:cubicBezTo>
                  <a:pt x="161" y="335"/>
                  <a:pt x="161" y="335"/>
                  <a:pt x="161" y="335"/>
                </a:cubicBezTo>
                <a:cubicBezTo>
                  <a:pt x="161" y="335"/>
                  <a:pt x="161" y="335"/>
                  <a:pt x="161" y="335"/>
                </a:cubicBezTo>
                <a:cubicBezTo>
                  <a:pt x="161" y="335"/>
                  <a:pt x="160" y="334"/>
                  <a:pt x="160" y="334"/>
                </a:cubicBezTo>
                <a:cubicBezTo>
                  <a:pt x="159" y="334"/>
                  <a:pt x="158" y="334"/>
                  <a:pt x="157" y="333"/>
                </a:cubicBezTo>
                <a:cubicBezTo>
                  <a:pt x="157" y="271"/>
                  <a:pt x="157" y="271"/>
                  <a:pt x="157" y="271"/>
                </a:cubicBezTo>
                <a:close/>
                <a:moveTo>
                  <a:pt x="157" y="553"/>
                </a:moveTo>
                <a:cubicBezTo>
                  <a:pt x="157" y="540"/>
                  <a:pt x="157" y="540"/>
                  <a:pt x="157" y="540"/>
                </a:cubicBezTo>
                <a:cubicBezTo>
                  <a:pt x="157" y="540"/>
                  <a:pt x="157" y="540"/>
                  <a:pt x="157" y="540"/>
                </a:cubicBezTo>
                <a:cubicBezTo>
                  <a:pt x="157" y="540"/>
                  <a:pt x="157" y="540"/>
                  <a:pt x="157" y="540"/>
                </a:cubicBezTo>
                <a:cubicBezTo>
                  <a:pt x="157" y="520"/>
                  <a:pt x="157" y="520"/>
                  <a:pt x="157" y="520"/>
                </a:cubicBezTo>
                <a:cubicBezTo>
                  <a:pt x="157" y="521"/>
                  <a:pt x="157" y="521"/>
                  <a:pt x="157" y="521"/>
                </a:cubicBezTo>
                <a:cubicBezTo>
                  <a:pt x="161" y="524"/>
                  <a:pt x="164" y="526"/>
                  <a:pt x="167" y="528"/>
                </a:cubicBezTo>
                <a:cubicBezTo>
                  <a:pt x="170" y="532"/>
                  <a:pt x="171" y="535"/>
                  <a:pt x="171" y="540"/>
                </a:cubicBezTo>
                <a:cubicBezTo>
                  <a:pt x="171" y="540"/>
                  <a:pt x="171" y="540"/>
                  <a:pt x="171" y="541"/>
                </a:cubicBezTo>
                <a:cubicBezTo>
                  <a:pt x="171" y="546"/>
                  <a:pt x="167" y="550"/>
                  <a:pt x="161" y="552"/>
                </a:cubicBezTo>
                <a:cubicBezTo>
                  <a:pt x="159" y="552"/>
                  <a:pt x="158" y="553"/>
                  <a:pt x="157" y="553"/>
                </a:cubicBezTo>
                <a:close/>
                <a:moveTo>
                  <a:pt x="157" y="270"/>
                </a:moveTo>
                <a:cubicBezTo>
                  <a:pt x="157" y="271"/>
                  <a:pt x="157" y="271"/>
                  <a:pt x="157" y="271"/>
                </a:cubicBezTo>
                <a:cubicBezTo>
                  <a:pt x="157" y="333"/>
                  <a:pt x="157" y="333"/>
                  <a:pt x="157" y="333"/>
                </a:cubicBezTo>
                <a:cubicBezTo>
                  <a:pt x="157" y="333"/>
                  <a:pt x="157" y="333"/>
                  <a:pt x="157" y="333"/>
                </a:cubicBezTo>
                <a:cubicBezTo>
                  <a:pt x="157" y="270"/>
                  <a:pt x="157" y="270"/>
                  <a:pt x="157" y="270"/>
                </a:cubicBezTo>
                <a:close/>
                <a:moveTo>
                  <a:pt x="157" y="139"/>
                </a:moveTo>
                <a:cubicBezTo>
                  <a:pt x="157" y="139"/>
                  <a:pt x="157" y="139"/>
                  <a:pt x="157" y="139"/>
                </a:cubicBezTo>
                <a:cubicBezTo>
                  <a:pt x="157" y="118"/>
                  <a:pt x="157" y="118"/>
                  <a:pt x="157" y="118"/>
                </a:cubicBezTo>
                <a:cubicBezTo>
                  <a:pt x="157" y="118"/>
                  <a:pt x="157" y="118"/>
                  <a:pt x="157" y="118"/>
                </a:cubicBezTo>
                <a:cubicBezTo>
                  <a:pt x="157" y="139"/>
                  <a:pt x="157" y="139"/>
                  <a:pt x="157" y="139"/>
                </a:cubicBezTo>
                <a:close/>
                <a:moveTo>
                  <a:pt x="157" y="520"/>
                </a:moveTo>
                <a:cubicBezTo>
                  <a:pt x="157" y="540"/>
                  <a:pt x="157" y="540"/>
                  <a:pt x="157" y="540"/>
                </a:cubicBezTo>
                <a:cubicBezTo>
                  <a:pt x="157" y="540"/>
                  <a:pt x="157" y="540"/>
                  <a:pt x="157" y="540"/>
                </a:cubicBezTo>
                <a:cubicBezTo>
                  <a:pt x="157" y="540"/>
                  <a:pt x="157" y="540"/>
                  <a:pt x="157" y="540"/>
                </a:cubicBezTo>
                <a:cubicBezTo>
                  <a:pt x="157" y="553"/>
                  <a:pt x="157" y="553"/>
                  <a:pt x="157" y="553"/>
                </a:cubicBezTo>
                <a:cubicBezTo>
                  <a:pt x="157" y="553"/>
                  <a:pt x="157" y="553"/>
                  <a:pt x="157" y="553"/>
                </a:cubicBezTo>
                <a:cubicBezTo>
                  <a:pt x="157" y="539"/>
                  <a:pt x="157" y="539"/>
                  <a:pt x="157" y="539"/>
                </a:cubicBezTo>
                <a:cubicBezTo>
                  <a:pt x="157" y="540"/>
                  <a:pt x="157" y="540"/>
                  <a:pt x="157" y="540"/>
                </a:cubicBezTo>
                <a:cubicBezTo>
                  <a:pt x="157" y="540"/>
                  <a:pt x="157" y="540"/>
                  <a:pt x="157" y="540"/>
                </a:cubicBezTo>
                <a:cubicBezTo>
                  <a:pt x="157" y="540"/>
                  <a:pt x="157" y="539"/>
                  <a:pt x="157" y="539"/>
                </a:cubicBezTo>
                <a:cubicBezTo>
                  <a:pt x="157" y="520"/>
                  <a:pt x="157" y="520"/>
                  <a:pt x="157" y="520"/>
                </a:cubicBezTo>
                <a:close/>
                <a:moveTo>
                  <a:pt x="151" y="266"/>
                </a:moveTo>
                <a:cubicBezTo>
                  <a:pt x="154" y="266"/>
                  <a:pt x="156" y="268"/>
                  <a:pt x="157" y="270"/>
                </a:cubicBezTo>
                <a:cubicBezTo>
                  <a:pt x="157" y="333"/>
                  <a:pt x="157" y="333"/>
                  <a:pt x="157" y="333"/>
                </a:cubicBezTo>
                <a:cubicBezTo>
                  <a:pt x="156" y="333"/>
                  <a:pt x="155" y="332"/>
                  <a:pt x="154" y="331"/>
                </a:cubicBezTo>
                <a:cubicBezTo>
                  <a:pt x="153" y="330"/>
                  <a:pt x="152" y="329"/>
                  <a:pt x="151" y="328"/>
                </a:cubicBezTo>
                <a:cubicBezTo>
                  <a:pt x="151" y="266"/>
                  <a:pt x="151" y="266"/>
                  <a:pt x="151" y="266"/>
                </a:cubicBezTo>
                <a:close/>
                <a:moveTo>
                  <a:pt x="157" y="139"/>
                </a:moveTo>
                <a:cubicBezTo>
                  <a:pt x="155" y="136"/>
                  <a:pt x="153" y="134"/>
                  <a:pt x="151" y="132"/>
                </a:cubicBezTo>
                <a:cubicBezTo>
                  <a:pt x="151" y="115"/>
                  <a:pt x="151" y="115"/>
                  <a:pt x="151" y="115"/>
                </a:cubicBezTo>
                <a:cubicBezTo>
                  <a:pt x="153" y="116"/>
                  <a:pt x="155" y="117"/>
                  <a:pt x="157" y="118"/>
                </a:cubicBezTo>
                <a:cubicBezTo>
                  <a:pt x="157" y="139"/>
                  <a:pt x="157" y="139"/>
                  <a:pt x="157" y="139"/>
                </a:cubicBezTo>
                <a:close/>
                <a:moveTo>
                  <a:pt x="151" y="539"/>
                </a:moveTo>
                <a:cubicBezTo>
                  <a:pt x="153" y="539"/>
                  <a:pt x="155" y="539"/>
                  <a:pt x="156" y="538"/>
                </a:cubicBezTo>
                <a:cubicBezTo>
                  <a:pt x="156" y="538"/>
                  <a:pt x="156" y="538"/>
                  <a:pt x="156" y="538"/>
                </a:cubicBezTo>
                <a:cubicBezTo>
                  <a:pt x="155" y="537"/>
                  <a:pt x="154" y="536"/>
                  <a:pt x="151" y="534"/>
                </a:cubicBezTo>
                <a:cubicBezTo>
                  <a:pt x="151" y="516"/>
                  <a:pt x="151" y="516"/>
                  <a:pt x="151" y="516"/>
                </a:cubicBezTo>
                <a:cubicBezTo>
                  <a:pt x="152" y="516"/>
                  <a:pt x="152" y="516"/>
                  <a:pt x="152" y="516"/>
                </a:cubicBezTo>
                <a:cubicBezTo>
                  <a:pt x="153" y="518"/>
                  <a:pt x="155" y="519"/>
                  <a:pt x="157" y="520"/>
                </a:cubicBezTo>
                <a:cubicBezTo>
                  <a:pt x="157" y="539"/>
                  <a:pt x="157" y="539"/>
                  <a:pt x="157" y="539"/>
                </a:cubicBezTo>
                <a:cubicBezTo>
                  <a:pt x="157" y="539"/>
                  <a:pt x="156" y="539"/>
                  <a:pt x="156" y="539"/>
                </a:cubicBezTo>
                <a:cubicBezTo>
                  <a:pt x="156" y="539"/>
                  <a:pt x="157" y="539"/>
                  <a:pt x="157" y="539"/>
                </a:cubicBezTo>
                <a:cubicBezTo>
                  <a:pt x="157" y="553"/>
                  <a:pt x="157" y="553"/>
                  <a:pt x="157" y="553"/>
                </a:cubicBezTo>
                <a:cubicBezTo>
                  <a:pt x="155" y="553"/>
                  <a:pt x="153" y="553"/>
                  <a:pt x="151" y="554"/>
                </a:cubicBezTo>
                <a:cubicBezTo>
                  <a:pt x="151" y="539"/>
                  <a:pt x="151" y="539"/>
                  <a:pt x="151" y="539"/>
                </a:cubicBezTo>
                <a:close/>
                <a:moveTo>
                  <a:pt x="151" y="132"/>
                </a:moveTo>
                <a:cubicBezTo>
                  <a:pt x="151" y="132"/>
                  <a:pt x="151" y="132"/>
                  <a:pt x="151" y="132"/>
                </a:cubicBezTo>
                <a:close/>
                <a:moveTo>
                  <a:pt x="151" y="115"/>
                </a:moveTo>
                <a:cubicBezTo>
                  <a:pt x="151" y="132"/>
                  <a:pt x="151" y="132"/>
                  <a:pt x="151" y="132"/>
                </a:cubicBezTo>
                <a:cubicBezTo>
                  <a:pt x="151" y="115"/>
                  <a:pt x="151" y="115"/>
                  <a:pt x="151" y="115"/>
                </a:cubicBezTo>
                <a:close/>
                <a:moveTo>
                  <a:pt x="151" y="266"/>
                </a:moveTo>
                <a:cubicBezTo>
                  <a:pt x="151" y="328"/>
                  <a:pt x="151" y="328"/>
                  <a:pt x="151" y="328"/>
                </a:cubicBezTo>
                <a:cubicBezTo>
                  <a:pt x="151" y="266"/>
                  <a:pt x="151" y="266"/>
                  <a:pt x="151" y="266"/>
                </a:cubicBezTo>
                <a:close/>
                <a:moveTo>
                  <a:pt x="151" y="516"/>
                </a:moveTo>
                <a:cubicBezTo>
                  <a:pt x="151" y="534"/>
                  <a:pt x="151" y="534"/>
                  <a:pt x="151" y="534"/>
                </a:cubicBezTo>
                <a:cubicBezTo>
                  <a:pt x="151" y="516"/>
                  <a:pt x="151" y="516"/>
                  <a:pt x="151" y="516"/>
                </a:cubicBezTo>
                <a:close/>
                <a:moveTo>
                  <a:pt x="151" y="539"/>
                </a:moveTo>
                <a:cubicBezTo>
                  <a:pt x="151" y="554"/>
                  <a:pt x="151" y="554"/>
                  <a:pt x="151" y="554"/>
                </a:cubicBezTo>
                <a:lnTo>
                  <a:pt x="151" y="539"/>
                </a:lnTo>
                <a:close/>
                <a:moveTo>
                  <a:pt x="136" y="309"/>
                </a:moveTo>
                <a:cubicBezTo>
                  <a:pt x="136" y="306"/>
                  <a:pt x="138" y="303"/>
                  <a:pt x="141" y="302"/>
                </a:cubicBezTo>
                <a:cubicBezTo>
                  <a:pt x="143" y="273"/>
                  <a:pt x="143" y="273"/>
                  <a:pt x="143" y="273"/>
                </a:cubicBezTo>
                <a:cubicBezTo>
                  <a:pt x="143" y="273"/>
                  <a:pt x="143" y="273"/>
                  <a:pt x="143" y="273"/>
                </a:cubicBezTo>
                <a:cubicBezTo>
                  <a:pt x="143" y="269"/>
                  <a:pt x="145" y="266"/>
                  <a:pt x="149" y="266"/>
                </a:cubicBezTo>
                <a:cubicBezTo>
                  <a:pt x="150" y="266"/>
                  <a:pt x="151" y="266"/>
                  <a:pt x="151" y="266"/>
                </a:cubicBezTo>
                <a:cubicBezTo>
                  <a:pt x="151" y="328"/>
                  <a:pt x="151" y="328"/>
                  <a:pt x="151" y="328"/>
                </a:cubicBezTo>
                <a:cubicBezTo>
                  <a:pt x="151" y="327"/>
                  <a:pt x="151" y="325"/>
                  <a:pt x="151" y="324"/>
                </a:cubicBezTo>
                <a:cubicBezTo>
                  <a:pt x="151" y="324"/>
                  <a:pt x="151" y="324"/>
                  <a:pt x="151" y="324"/>
                </a:cubicBezTo>
                <a:cubicBezTo>
                  <a:pt x="151" y="324"/>
                  <a:pt x="151" y="324"/>
                  <a:pt x="151" y="324"/>
                </a:cubicBezTo>
                <a:cubicBezTo>
                  <a:pt x="151" y="324"/>
                  <a:pt x="151" y="323"/>
                  <a:pt x="151" y="323"/>
                </a:cubicBezTo>
                <a:cubicBezTo>
                  <a:pt x="151" y="314"/>
                  <a:pt x="151" y="314"/>
                  <a:pt x="151" y="314"/>
                </a:cubicBezTo>
                <a:cubicBezTo>
                  <a:pt x="151" y="314"/>
                  <a:pt x="151" y="315"/>
                  <a:pt x="150" y="315"/>
                </a:cubicBezTo>
                <a:cubicBezTo>
                  <a:pt x="136" y="340"/>
                  <a:pt x="136" y="340"/>
                  <a:pt x="136" y="340"/>
                </a:cubicBezTo>
                <a:cubicBezTo>
                  <a:pt x="136" y="309"/>
                  <a:pt x="136" y="309"/>
                  <a:pt x="136" y="309"/>
                </a:cubicBezTo>
                <a:close/>
                <a:moveTo>
                  <a:pt x="151" y="132"/>
                </a:moveTo>
                <a:cubicBezTo>
                  <a:pt x="147" y="129"/>
                  <a:pt x="142" y="126"/>
                  <a:pt x="136" y="123"/>
                </a:cubicBezTo>
                <a:cubicBezTo>
                  <a:pt x="136" y="108"/>
                  <a:pt x="136" y="108"/>
                  <a:pt x="136" y="108"/>
                </a:cubicBezTo>
                <a:cubicBezTo>
                  <a:pt x="141" y="110"/>
                  <a:pt x="146" y="112"/>
                  <a:pt x="151" y="115"/>
                </a:cubicBezTo>
                <a:cubicBezTo>
                  <a:pt x="151" y="132"/>
                  <a:pt x="151" y="132"/>
                  <a:pt x="151" y="132"/>
                </a:cubicBezTo>
                <a:close/>
                <a:moveTo>
                  <a:pt x="136" y="538"/>
                </a:moveTo>
                <a:cubicBezTo>
                  <a:pt x="139" y="539"/>
                  <a:pt x="141" y="539"/>
                  <a:pt x="144" y="539"/>
                </a:cubicBezTo>
                <a:cubicBezTo>
                  <a:pt x="145" y="539"/>
                  <a:pt x="145" y="539"/>
                  <a:pt x="145" y="539"/>
                </a:cubicBezTo>
                <a:cubicBezTo>
                  <a:pt x="145" y="539"/>
                  <a:pt x="145" y="539"/>
                  <a:pt x="146" y="539"/>
                </a:cubicBezTo>
                <a:cubicBezTo>
                  <a:pt x="148" y="539"/>
                  <a:pt x="150" y="539"/>
                  <a:pt x="151" y="539"/>
                </a:cubicBezTo>
                <a:cubicBezTo>
                  <a:pt x="151" y="554"/>
                  <a:pt x="151" y="554"/>
                  <a:pt x="151" y="554"/>
                </a:cubicBezTo>
                <a:cubicBezTo>
                  <a:pt x="150" y="554"/>
                  <a:pt x="148" y="554"/>
                  <a:pt x="146" y="554"/>
                </a:cubicBezTo>
                <a:cubicBezTo>
                  <a:pt x="146" y="554"/>
                  <a:pt x="146" y="554"/>
                  <a:pt x="144" y="554"/>
                </a:cubicBezTo>
                <a:cubicBezTo>
                  <a:pt x="144" y="554"/>
                  <a:pt x="144" y="554"/>
                  <a:pt x="144" y="554"/>
                </a:cubicBezTo>
                <a:cubicBezTo>
                  <a:pt x="141" y="554"/>
                  <a:pt x="139" y="553"/>
                  <a:pt x="136" y="553"/>
                </a:cubicBezTo>
                <a:cubicBezTo>
                  <a:pt x="136" y="538"/>
                  <a:pt x="136" y="538"/>
                  <a:pt x="136" y="538"/>
                </a:cubicBezTo>
                <a:close/>
                <a:moveTo>
                  <a:pt x="151" y="534"/>
                </a:moveTo>
                <a:cubicBezTo>
                  <a:pt x="151" y="516"/>
                  <a:pt x="151" y="516"/>
                  <a:pt x="151" y="516"/>
                </a:cubicBezTo>
                <a:cubicBezTo>
                  <a:pt x="151" y="515"/>
                  <a:pt x="150" y="514"/>
                  <a:pt x="149" y="513"/>
                </a:cubicBezTo>
                <a:cubicBezTo>
                  <a:pt x="150" y="512"/>
                  <a:pt x="150" y="510"/>
                  <a:pt x="150" y="508"/>
                </a:cubicBezTo>
                <a:cubicBezTo>
                  <a:pt x="150" y="315"/>
                  <a:pt x="150" y="315"/>
                  <a:pt x="150" y="315"/>
                </a:cubicBezTo>
                <a:cubicBezTo>
                  <a:pt x="136" y="340"/>
                  <a:pt x="136" y="340"/>
                  <a:pt x="136" y="340"/>
                </a:cubicBezTo>
                <a:cubicBezTo>
                  <a:pt x="136" y="508"/>
                  <a:pt x="136" y="508"/>
                  <a:pt x="136" y="508"/>
                </a:cubicBezTo>
                <a:cubicBezTo>
                  <a:pt x="136" y="508"/>
                  <a:pt x="136" y="508"/>
                  <a:pt x="136" y="508"/>
                </a:cubicBezTo>
                <a:cubicBezTo>
                  <a:pt x="136" y="508"/>
                  <a:pt x="136" y="508"/>
                  <a:pt x="136" y="508"/>
                </a:cubicBezTo>
                <a:cubicBezTo>
                  <a:pt x="136" y="520"/>
                  <a:pt x="136" y="520"/>
                  <a:pt x="136" y="520"/>
                </a:cubicBezTo>
                <a:cubicBezTo>
                  <a:pt x="138" y="522"/>
                  <a:pt x="140" y="524"/>
                  <a:pt x="142" y="526"/>
                </a:cubicBezTo>
                <a:cubicBezTo>
                  <a:pt x="144" y="529"/>
                  <a:pt x="146" y="531"/>
                  <a:pt x="149" y="532"/>
                </a:cubicBezTo>
                <a:cubicBezTo>
                  <a:pt x="150" y="533"/>
                  <a:pt x="151" y="534"/>
                  <a:pt x="151" y="534"/>
                </a:cubicBezTo>
                <a:close/>
                <a:moveTo>
                  <a:pt x="136" y="81"/>
                </a:moveTo>
                <a:cubicBezTo>
                  <a:pt x="136" y="24"/>
                  <a:pt x="136" y="24"/>
                  <a:pt x="136" y="24"/>
                </a:cubicBezTo>
                <a:cubicBezTo>
                  <a:pt x="139" y="31"/>
                  <a:pt x="141" y="39"/>
                  <a:pt x="141" y="48"/>
                </a:cubicBezTo>
                <a:cubicBezTo>
                  <a:pt x="141" y="48"/>
                  <a:pt x="141" y="48"/>
                  <a:pt x="141" y="48"/>
                </a:cubicBezTo>
                <a:cubicBezTo>
                  <a:pt x="142" y="49"/>
                  <a:pt x="143" y="51"/>
                  <a:pt x="144" y="54"/>
                </a:cubicBezTo>
                <a:cubicBezTo>
                  <a:pt x="145" y="57"/>
                  <a:pt x="145" y="61"/>
                  <a:pt x="144" y="65"/>
                </a:cubicBezTo>
                <a:cubicBezTo>
                  <a:pt x="144" y="65"/>
                  <a:pt x="144" y="65"/>
                  <a:pt x="144" y="65"/>
                </a:cubicBezTo>
                <a:cubicBezTo>
                  <a:pt x="144" y="65"/>
                  <a:pt x="144" y="65"/>
                  <a:pt x="144" y="65"/>
                </a:cubicBezTo>
                <a:cubicBezTo>
                  <a:pt x="144" y="65"/>
                  <a:pt x="144" y="65"/>
                  <a:pt x="144" y="66"/>
                </a:cubicBezTo>
                <a:cubicBezTo>
                  <a:pt x="143" y="70"/>
                  <a:pt x="142" y="73"/>
                  <a:pt x="140" y="76"/>
                </a:cubicBezTo>
                <a:cubicBezTo>
                  <a:pt x="139" y="78"/>
                  <a:pt x="138" y="79"/>
                  <a:pt x="136" y="81"/>
                </a:cubicBezTo>
                <a:close/>
                <a:moveTo>
                  <a:pt x="144" y="539"/>
                </a:moveTo>
                <a:cubicBezTo>
                  <a:pt x="144" y="539"/>
                  <a:pt x="144" y="539"/>
                  <a:pt x="144" y="539"/>
                </a:cubicBezTo>
                <a:close/>
                <a:moveTo>
                  <a:pt x="136" y="309"/>
                </a:moveTo>
                <a:cubicBezTo>
                  <a:pt x="136" y="309"/>
                  <a:pt x="136" y="309"/>
                  <a:pt x="136" y="309"/>
                </a:cubicBezTo>
                <a:cubicBezTo>
                  <a:pt x="136" y="340"/>
                  <a:pt x="136" y="340"/>
                  <a:pt x="136" y="340"/>
                </a:cubicBezTo>
                <a:cubicBezTo>
                  <a:pt x="130" y="351"/>
                  <a:pt x="130" y="351"/>
                  <a:pt x="130" y="351"/>
                </a:cubicBezTo>
                <a:cubicBezTo>
                  <a:pt x="130" y="351"/>
                  <a:pt x="130" y="351"/>
                  <a:pt x="130" y="351"/>
                </a:cubicBezTo>
                <a:cubicBezTo>
                  <a:pt x="136" y="340"/>
                  <a:pt x="136" y="340"/>
                  <a:pt x="136" y="340"/>
                </a:cubicBezTo>
                <a:cubicBezTo>
                  <a:pt x="136" y="508"/>
                  <a:pt x="136" y="508"/>
                  <a:pt x="136" y="508"/>
                </a:cubicBezTo>
                <a:cubicBezTo>
                  <a:pt x="136" y="508"/>
                  <a:pt x="136" y="508"/>
                  <a:pt x="136" y="508"/>
                </a:cubicBezTo>
                <a:cubicBezTo>
                  <a:pt x="136" y="508"/>
                  <a:pt x="136" y="508"/>
                  <a:pt x="136" y="508"/>
                </a:cubicBezTo>
                <a:cubicBezTo>
                  <a:pt x="136" y="508"/>
                  <a:pt x="136" y="508"/>
                  <a:pt x="136" y="508"/>
                </a:cubicBezTo>
                <a:cubicBezTo>
                  <a:pt x="136" y="520"/>
                  <a:pt x="136" y="520"/>
                  <a:pt x="136" y="520"/>
                </a:cubicBezTo>
                <a:cubicBezTo>
                  <a:pt x="136" y="519"/>
                  <a:pt x="135" y="519"/>
                  <a:pt x="135" y="518"/>
                </a:cubicBezTo>
                <a:cubicBezTo>
                  <a:pt x="135" y="518"/>
                  <a:pt x="135" y="518"/>
                  <a:pt x="135" y="518"/>
                </a:cubicBezTo>
                <a:cubicBezTo>
                  <a:pt x="132" y="515"/>
                  <a:pt x="133" y="511"/>
                  <a:pt x="136" y="508"/>
                </a:cubicBezTo>
                <a:cubicBezTo>
                  <a:pt x="136" y="508"/>
                  <a:pt x="136" y="508"/>
                  <a:pt x="136" y="508"/>
                </a:cubicBezTo>
                <a:cubicBezTo>
                  <a:pt x="136" y="508"/>
                  <a:pt x="136" y="508"/>
                  <a:pt x="136" y="508"/>
                </a:cubicBezTo>
                <a:cubicBezTo>
                  <a:pt x="136" y="508"/>
                  <a:pt x="136" y="508"/>
                  <a:pt x="136" y="508"/>
                </a:cubicBezTo>
                <a:cubicBezTo>
                  <a:pt x="136" y="309"/>
                  <a:pt x="136" y="309"/>
                  <a:pt x="136" y="309"/>
                </a:cubicBezTo>
                <a:cubicBezTo>
                  <a:pt x="136" y="309"/>
                  <a:pt x="136" y="309"/>
                  <a:pt x="136" y="309"/>
                </a:cubicBezTo>
                <a:close/>
                <a:moveTo>
                  <a:pt x="136" y="123"/>
                </a:moveTo>
                <a:cubicBezTo>
                  <a:pt x="134" y="122"/>
                  <a:pt x="132" y="122"/>
                  <a:pt x="130" y="121"/>
                </a:cubicBezTo>
                <a:cubicBezTo>
                  <a:pt x="130" y="104"/>
                  <a:pt x="130" y="104"/>
                  <a:pt x="130" y="104"/>
                </a:cubicBezTo>
                <a:cubicBezTo>
                  <a:pt x="130" y="105"/>
                  <a:pt x="130" y="105"/>
                  <a:pt x="130" y="105"/>
                </a:cubicBezTo>
                <a:cubicBezTo>
                  <a:pt x="131" y="105"/>
                  <a:pt x="131" y="105"/>
                  <a:pt x="131" y="106"/>
                </a:cubicBezTo>
                <a:cubicBezTo>
                  <a:pt x="133" y="106"/>
                  <a:pt x="133" y="107"/>
                  <a:pt x="134" y="107"/>
                </a:cubicBezTo>
                <a:cubicBezTo>
                  <a:pt x="136" y="108"/>
                  <a:pt x="136" y="108"/>
                  <a:pt x="136" y="108"/>
                </a:cubicBezTo>
                <a:cubicBezTo>
                  <a:pt x="136" y="123"/>
                  <a:pt x="136" y="123"/>
                  <a:pt x="136" y="123"/>
                </a:cubicBezTo>
                <a:close/>
                <a:moveTo>
                  <a:pt x="130" y="63"/>
                </a:moveTo>
                <a:cubicBezTo>
                  <a:pt x="130" y="63"/>
                  <a:pt x="130" y="63"/>
                  <a:pt x="130" y="63"/>
                </a:cubicBezTo>
                <a:cubicBezTo>
                  <a:pt x="130" y="63"/>
                  <a:pt x="130" y="63"/>
                  <a:pt x="130" y="63"/>
                </a:cubicBezTo>
                <a:cubicBezTo>
                  <a:pt x="130" y="63"/>
                  <a:pt x="130" y="63"/>
                  <a:pt x="130" y="63"/>
                </a:cubicBezTo>
                <a:cubicBezTo>
                  <a:pt x="130" y="61"/>
                  <a:pt x="130" y="59"/>
                  <a:pt x="130" y="58"/>
                </a:cubicBezTo>
                <a:cubicBezTo>
                  <a:pt x="130" y="58"/>
                  <a:pt x="130" y="58"/>
                  <a:pt x="130" y="58"/>
                </a:cubicBezTo>
                <a:cubicBezTo>
                  <a:pt x="130" y="14"/>
                  <a:pt x="130" y="14"/>
                  <a:pt x="130" y="14"/>
                </a:cubicBezTo>
                <a:cubicBezTo>
                  <a:pt x="130" y="15"/>
                  <a:pt x="131" y="15"/>
                  <a:pt x="132" y="16"/>
                </a:cubicBezTo>
                <a:cubicBezTo>
                  <a:pt x="133" y="19"/>
                  <a:pt x="135" y="21"/>
                  <a:pt x="136" y="24"/>
                </a:cubicBezTo>
                <a:cubicBezTo>
                  <a:pt x="136" y="81"/>
                  <a:pt x="136" y="81"/>
                  <a:pt x="136" y="81"/>
                </a:cubicBezTo>
                <a:cubicBezTo>
                  <a:pt x="135" y="81"/>
                  <a:pt x="135" y="81"/>
                  <a:pt x="134" y="82"/>
                </a:cubicBezTo>
                <a:cubicBezTo>
                  <a:pt x="133" y="85"/>
                  <a:pt x="131" y="88"/>
                  <a:pt x="130" y="90"/>
                </a:cubicBezTo>
                <a:cubicBezTo>
                  <a:pt x="130" y="63"/>
                  <a:pt x="130" y="63"/>
                  <a:pt x="130" y="63"/>
                </a:cubicBezTo>
                <a:close/>
                <a:moveTo>
                  <a:pt x="130" y="536"/>
                </a:moveTo>
                <a:cubicBezTo>
                  <a:pt x="131" y="536"/>
                  <a:pt x="132" y="537"/>
                  <a:pt x="133" y="537"/>
                </a:cubicBezTo>
                <a:cubicBezTo>
                  <a:pt x="134" y="537"/>
                  <a:pt x="135" y="538"/>
                  <a:pt x="136" y="538"/>
                </a:cubicBezTo>
                <a:cubicBezTo>
                  <a:pt x="136" y="553"/>
                  <a:pt x="136" y="553"/>
                  <a:pt x="136" y="553"/>
                </a:cubicBezTo>
                <a:cubicBezTo>
                  <a:pt x="134" y="552"/>
                  <a:pt x="132" y="552"/>
                  <a:pt x="130" y="551"/>
                </a:cubicBezTo>
                <a:cubicBezTo>
                  <a:pt x="130" y="536"/>
                  <a:pt x="130" y="536"/>
                  <a:pt x="130" y="536"/>
                </a:cubicBezTo>
                <a:close/>
                <a:moveTo>
                  <a:pt x="130" y="63"/>
                </a:moveTo>
                <a:cubicBezTo>
                  <a:pt x="130" y="63"/>
                  <a:pt x="130" y="63"/>
                  <a:pt x="130" y="63"/>
                </a:cubicBezTo>
                <a:close/>
                <a:moveTo>
                  <a:pt x="130" y="14"/>
                </a:moveTo>
                <a:cubicBezTo>
                  <a:pt x="130" y="58"/>
                  <a:pt x="130" y="58"/>
                  <a:pt x="130" y="58"/>
                </a:cubicBezTo>
                <a:cubicBezTo>
                  <a:pt x="130" y="14"/>
                  <a:pt x="130" y="14"/>
                  <a:pt x="130" y="14"/>
                </a:cubicBezTo>
                <a:close/>
                <a:moveTo>
                  <a:pt x="130" y="63"/>
                </a:moveTo>
                <a:cubicBezTo>
                  <a:pt x="130" y="90"/>
                  <a:pt x="130" y="90"/>
                  <a:pt x="130" y="90"/>
                </a:cubicBezTo>
                <a:cubicBezTo>
                  <a:pt x="130" y="63"/>
                  <a:pt x="130" y="63"/>
                  <a:pt x="130" y="63"/>
                </a:cubicBezTo>
                <a:close/>
                <a:moveTo>
                  <a:pt x="130" y="104"/>
                </a:moveTo>
                <a:cubicBezTo>
                  <a:pt x="130" y="121"/>
                  <a:pt x="130" y="121"/>
                  <a:pt x="130" y="121"/>
                </a:cubicBezTo>
                <a:cubicBezTo>
                  <a:pt x="130" y="104"/>
                  <a:pt x="130" y="104"/>
                  <a:pt x="130" y="104"/>
                </a:cubicBezTo>
                <a:close/>
                <a:moveTo>
                  <a:pt x="130" y="351"/>
                </a:moveTo>
                <a:cubicBezTo>
                  <a:pt x="130" y="351"/>
                  <a:pt x="130" y="351"/>
                  <a:pt x="130" y="351"/>
                </a:cubicBezTo>
                <a:cubicBezTo>
                  <a:pt x="130" y="351"/>
                  <a:pt x="130" y="351"/>
                  <a:pt x="130" y="351"/>
                </a:cubicBezTo>
                <a:close/>
                <a:moveTo>
                  <a:pt x="130" y="536"/>
                </a:moveTo>
                <a:cubicBezTo>
                  <a:pt x="130" y="551"/>
                  <a:pt x="130" y="551"/>
                  <a:pt x="130" y="551"/>
                </a:cubicBezTo>
                <a:lnTo>
                  <a:pt x="130" y="536"/>
                </a:lnTo>
                <a:close/>
                <a:moveTo>
                  <a:pt x="130" y="121"/>
                </a:moveTo>
                <a:cubicBezTo>
                  <a:pt x="128" y="120"/>
                  <a:pt x="128" y="120"/>
                  <a:pt x="128" y="120"/>
                </a:cubicBezTo>
                <a:cubicBezTo>
                  <a:pt x="124" y="118"/>
                  <a:pt x="124" y="118"/>
                  <a:pt x="124" y="118"/>
                </a:cubicBezTo>
                <a:cubicBezTo>
                  <a:pt x="123" y="118"/>
                  <a:pt x="122" y="117"/>
                  <a:pt x="121" y="116"/>
                </a:cubicBezTo>
                <a:cubicBezTo>
                  <a:pt x="121" y="116"/>
                  <a:pt x="120" y="116"/>
                  <a:pt x="119" y="116"/>
                </a:cubicBezTo>
                <a:cubicBezTo>
                  <a:pt x="119" y="116"/>
                  <a:pt x="119" y="116"/>
                  <a:pt x="118" y="115"/>
                </a:cubicBezTo>
                <a:cubicBezTo>
                  <a:pt x="117" y="115"/>
                  <a:pt x="116" y="113"/>
                  <a:pt x="115" y="112"/>
                </a:cubicBezTo>
                <a:cubicBezTo>
                  <a:pt x="112" y="110"/>
                  <a:pt x="112" y="110"/>
                  <a:pt x="112" y="110"/>
                </a:cubicBezTo>
                <a:cubicBezTo>
                  <a:pt x="109" y="109"/>
                  <a:pt x="106" y="106"/>
                  <a:pt x="106" y="103"/>
                </a:cubicBezTo>
                <a:cubicBezTo>
                  <a:pt x="106" y="100"/>
                  <a:pt x="106" y="100"/>
                  <a:pt x="106" y="100"/>
                </a:cubicBezTo>
                <a:cubicBezTo>
                  <a:pt x="106" y="100"/>
                  <a:pt x="106" y="100"/>
                  <a:pt x="106" y="100"/>
                </a:cubicBezTo>
                <a:cubicBezTo>
                  <a:pt x="106" y="98"/>
                  <a:pt x="107" y="96"/>
                  <a:pt x="109" y="95"/>
                </a:cubicBezTo>
                <a:cubicBezTo>
                  <a:pt x="111" y="92"/>
                  <a:pt x="114" y="89"/>
                  <a:pt x="116" y="85"/>
                </a:cubicBezTo>
                <a:cubicBezTo>
                  <a:pt x="118" y="81"/>
                  <a:pt x="120" y="77"/>
                  <a:pt x="122" y="72"/>
                </a:cubicBezTo>
                <a:cubicBezTo>
                  <a:pt x="122" y="71"/>
                  <a:pt x="123" y="70"/>
                  <a:pt x="124" y="69"/>
                </a:cubicBezTo>
                <a:cubicBezTo>
                  <a:pt x="125" y="68"/>
                  <a:pt x="127" y="67"/>
                  <a:pt x="129" y="67"/>
                </a:cubicBezTo>
                <a:cubicBezTo>
                  <a:pt x="129" y="66"/>
                  <a:pt x="129" y="65"/>
                  <a:pt x="130" y="63"/>
                </a:cubicBezTo>
                <a:cubicBezTo>
                  <a:pt x="130" y="90"/>
                  <a:pt x="130" y="90"/>
                  <a:pt x="130" y="90"/>
                </a:cubicBezTo>
                <a:cubicBezTo>
                  <a:pt x="129" y="91"/>
                  <a:pt x="129" y="92"/>
                  <a:pt x="128" y="93"/>
                </a:cubicBezTo>
                <a:cubicBezTo>
                  <a:pt x="127" y="95"/>
                  <a:pt x="125" y="98"/>
                  <a:pt x="123" y="100"/>
                </a:cubicBezTo>
                <a:cubicBezTo>
                  <a:pt x="126" y="102"/>
                  <a:pt x="126" y="102"/>
                  <a:pt x="126" y="102"/>
                </a:cubicBezTo>
                <a:cubicBezTo>
                  <a:pt x="126" y="102"/>
                  <a:pt x="126" y="102"/>
                  <a:pt x="126" y="102"/>
                </a:cubicBezTo>
                <a:cubicBezTo>
                  <a:pt x="130" y="104"/>
                  <a:pt x="130" y="104"/>
                  <a:pt x="130" y="104"/>
                </a:cubicBezTo>
                <a:cubicBezTo>
                  <a:pt x="130" y="121"/>
                  <a:pt x="130" y="121"/>
                  <a:pt x="130" y="121"/>
                </a:cubicBezTo>
                <a:close/>
                <a:moveTo>
                  <a:pt x="130" y="58"/>
                </a:moveTo>
                <a:cubicBezTo>
                  <a:pt x="128" y="56"/>
                  <a:pt x="126" y="54"/>
                  <a:pt x="126" y="51"/>
                </a:cubicBezTo>
                <a:cubicBezTo>
                  <a:pt x="126" y="50"/>
                  <a:pt x="126" y="49"/>
                  <a:pt x="126" y="48"/>
                </a:cubicBezTo>
                <a:cubicBezTo>
                  <a:pt x="126" y="39"/>
                  <a:pt x="125" y="31"/>
                  <a:pt x="120" y="25"/>
                </a:cubicBezTo>
                <a:cubicBezTo>
                  <a:pt x="116" y="19"/>
                  <a:pt x="109" y="15"/>
                  <a:pt x="100" y="15"/>
                </a:cubicBezTo>
                <a:cubicBezTo>
                  <a:pt x="99" y="15"/>
                  <a:pt x="98" y="15"/>
                  <a:pt x="97" y="15"/>
                </a:cubicBezTo>
                <a:cubicBezTo>
                  <a:pt x="97" y="15"/>
                  <a:pt x="97" y="15"/>
                  <a:pt x="97" y="15"/>
                </a:cubicBezTo>
                <a:cubicBezTo>
                  <a:pt x="97" y="0"/>
                  <a:pt x="97" y="0"/>
                  <a:pt x="97" y="0"/>
                </a:cubicBezTo>
                <a:cubicBezTo>
                  <a:pt x="97" y="0"/>
                  <a:pt x="97" y="0"/>
                  <a:pt x="97" y="0"/>
                </a:cubicBezTo>
                <a:cubicBezTo>
                  <a:pt x="98" y="0"/>
                  <a:pt x="99" y="0"/>
                  <a:pt x="100" y="1"/>
                </a:cubicBezTo>
                <a:cubicBezTo>
                  <a:pt x="114" y="1"/>
                  <a:pt x="123" y="6"/>
                  <a:pt x="130" y="14"/>
                </a:cubicBezTo>
                <a:cubicBezTo>
                  <a:pt x="130" y="58"/>
                  <a:pt x="130" y="58"/>
                  <a:pt x="130" y="58"/>
                </a:cubicBezTo>
                <a:close/>
                <a:moveTo>
                  <a:pt x="97" y="308"/>
                </a:moveTo>
                <a:cubicBezTo>
                  <a:pt x="97" y="308"/>
                  <a:pt x="97" y="308"/>
                  <a:pt x="97" y="308"/>
                </a:cubicBezTo>
                <a:cubicBezTo>
                  <a:pt x="98" y="308"/>
                  <a:pt x="98" y="308"/>
                  <a:pt x="99" y="308"/>
                </a:cubicBezTo>
                <a:cubicBezTo>
                  <a:pt x="99" y="308"/>
                  <a:pt x="99" y="308"/>
                  <a:pt x="99" y="308"/>
                </a:cubicBezTo>
                <a:cubicBezTo>
                  <a:pt x="100" y="308"/>
                  <a:pt x="100" y="308"/>
                  <a:pt x="100" y="308"/>
                </a:cubicBezTo>
                <a:cubicBezTo>
                  <a:pt x="104" y="308"/>
                  <a:pt x="107" y="311"/>
                  <a:pt x="107" y="315"/>
                </a:cubicBezTo>
                <a:cubicBezTo>
                  <a:pt x="107" y="508"/>
                  <a:pt x="107" y="508"/>
                  <a:pt x="107" y="508"/>
                </a:cubicBezTo>
                <a:cubicBezTo>
                  <a:pt x="109" y="510"/>
                  <a:pt x="110" y="512"/>
                  <a:pt x="109" y="515"/>
                </a:cubicBezTo>
                <a:cubicBezTo>
                  <a:pt x="109" y="516"/>
                  <a:pt x="109" y="518"/>
                  <a:pt x="108" y="520"/>
                </a:cubicBezTo>
                <a:cubicBezTo>
                  <a:pt x="108" y="521"/>
                  <a:pt x="108" y="522"/>
                  <a:pt x="108" y="523"/>
                </a:cubicBezTo>
                <a:cubicBezTo>
                  <a:pt x="108" y="524"/>
                  <a:pt x="108" y="524"/>
                  <a:pt x="109" y="525"/>
                </a:cubicBezTo>
                <a:cubicBezTo>
                  <a:pt x="110" y="524"/>
                  <a:pt x="112" y="525"/>
                  <a:pt x="115" y="526"/>
                </a:cubicBezTo>
                <a:cubicBezTo>
                  <a:pt x="117" y="527"/>
                  <a:pt x="119" y="529"/>
                  <a:pt x="122" y="531"/>
                </a:cubicBezTo>
                <a:cubicBezTo>
                  <a:pt x="123" y="532"/>
                  <a:pt x="125" y="533"/>
                  <a:pt x="126" y="534"/>
                </a:cubicBezTo>
                <a:cubicBezTo>
                  <a:pt x="127" y="534"/>
                  <a:pt x="128" y="535"/>
                  <a:pt x="130" y="536"/>
                </a:cubicBezTo>
                <a:cubicBezTo>
                  <a:pt x="130" y="551"/>
                  <a:pt x="130" y="551"/>
                  <a:pt x="130" y="551"/>
                </a:cubicBezTo>
                <a:cubicBezTo>
                  <a:pt x="129" y="551"/>
                  <a:pt x="129" y="551"/>
                  <a:pt x="128" y="551"/>
                </a:cubicBezTo>
                <a:cubicBezTo>
                  <a:pt x="124" y="549"/>
                  <a:pt x="121" y="547"/>
                  <a:pt x="119" y="546"/>
                </a:cubicBezTo>
                <a:cubicBezTo>
                  <a:pt x="117" y="545"/>
                  <a:pt x="115" y="543"/>
                  <a:pt x="113" y="542"/>
                </a:cubicBezTo>
                <a:cubicBezTo>
                  <a:pt x="112" y="541"/>
                  <a:pt x="112" y="541"/>
                  <a:pt x="111" y="540"/>
                </a:cubicBezTo>
                <a:cubicBezTo>
                  <a:pt x="110" y="540"/>
                  <a:pt x="109" y="541"/>
                  <a:pt x="108" y="540"/>
                </a:cubicBezTo>
                <a:cubicBezTo>
                  <a:pt x="106" y="540"/>
                  <a:pt x="104" y="540"/>
                  <a:pt x="102" y="538"/>
                </a:cubicBezTo>
                <a:cubicBezTo>
                  <a:pt x="100" y="537"/>
                  <a:pt x="98" y="536"/>
                  <a:pt x="97" y="535"/>
                </a:cubicBezTo>
                <a:cubicBezTo>
                  <a:pt x="97" y="409"/>
                  <a:pt x="97" y="409"/>
                  <a:pt x="97" y="409"/>
                </a:cubicBezTo>
                <a:cubicBezTo>
                  <a:pt x="130" y="351"/>
                  <a:pt x="130" y="351"/>
                  <a:pt x="130" y="351"/>
                </a:cubicBezTo>
                <a:cubicBezTo>
                  <a:pt x="130" y="351"/>
                  <a:pt x="130" y="351"/>
                  <a:pt x="130" y="351"/>
                </a:cubicBezTo>
                <a:cubicBezTo>
                  <a:pt x="97" y="409"/>
                  <a:pt x="97" y="409"/>
                  <a:pt x="97" y="409"/>
                </a:cubicBezTo>
                <a:lnTo>
                  <a:pt x="97" y="308"/>
                </a:lnTo>
                <a:close/>
                <a:moveTo>
                  <a:pt x="97" y="15"/>
                </a:moveTo>
                <a:cubicBezTo>
                  <a:pt x="96" y="15"/>
                  <a:pt x="95" y="15"/>
                  <a:pt x="94" y="15"/>
                </a:cubicBezTo>
                <a:cubicBezTo>
                  <a:pt x="92" y="15"/>
                  <a:pt x="89" y="16"/>
                  <a:pt x="87" y="16"/>
                </a:cubicBezTo>
                <a:cubicBezTo>
                  <a:pt x="87" y="1"/>
                  <a:pt x="87" y="1"/>
                  <a:pt x="87" y="1"/>
                </a:cubicBezTo>
                <a:cubicBezTo>
                  <a:pt x="89" y="1"/>
                  <a:pt x="91" y="1"/>
                  <a:pt x="94" y="1"/>
                </a:cubicBezTo>
                <a:cubicBezTo>
                  <a:pt x="95" y="0"/>
                  <a:pt x="96" y="0"/>
                  <a:pt x="97" y="0"/>
                </a:cubicBezTo>
                <a:cubicBezTo>
                  <a:pt x="97" y="15"/>
                  <a:pt x="97" y="15"/>
                  <a:pt x="97" y="15"/>
                </a:cubicBezTo>
                <a:close/>
                <a:moveTo>
                  <a:pt x="87" y="96"/>
                </a:moveTo>
                <a:cubicBezTo>
                  <a:pt x="87" y="97"/>
                  <a:pt x="87" y="98"/>
                  <a:pt x="87" y="100"/>
                </a:cubicBezTo>
                <a:cubicBezTo>
                  <a:pt x="87" y="103"/>
                  <a:pt x="87" y="103"/>
                  <a:pt x="87" y="103"/>
                </a:cubicBezTo>
                <a:cubicBezTo>
                  <a:pt x="87" y="103"/>
                  <a:pt x="87" y="103"/>
                  <a:pt x="87" y="103"/>
                </a:cubicBezTo>
                <a:cubicBezTo>
                  <a:pt x="87" y="104"/>
                  <a:pt x="87" y="105"/>
                  <a:pt x="87" y="106"/>
                </a:cubicBezTo>
                <a:cubicBezTo>
                  <a:pt x="87" y="96"/>
                  <a:pt x="87" y="96"/>
                  <a:pt x="87" y="96"/>
                </a:cubicBezTo>
                <a:close/>
                <a:moveTo>
                  <a:pt x="87" y="315"/>
                </a:moveTo>
                <a:cubicBezTo>
                  <a:pt x="87" y="315"/>
                  <a:pt x="87" y="315"/>
                  <a:pt x="87" y="315"/>
                </a:cubicBezTo>
                <a:cubicBezTo>
                  <a:pt x="87" y="315"/>
                  <a:pt x="87" y="315"/>
                  <a:pt x="87" y="315"/>
                </a:cubicBezTo>
                <a:cubicBezTo>
                  <a:pt x="87" y="311"/>
                  <a:pt x="90" y="308"/>
                  <a:pt x="94" y="308"/>
                </a:cubicBezTo>
                <a:cubicBezTo>
                  <a:pt x="95" y="308"/>
                  <a:pt x="95" y="308"/>
                  <a:pt x="95" y="308"/>
                </a:cubicBezTo>
                <a:cubicBezTo>
                  <a:pt x="95" y="308"/>
                  <a:pt x="95" y="308"/>
                  <a:pt x="95" y="308"/>
                </a:cubicBezTo>
                <a:cubicBezTo>
                  <a:pt x="95" y="308"/>
                  <a:pt x="95" y="308"/>
                  <a:pt x="95" y="308"/>
                </a:cubicBezTo>
                <a:cubicBezTo>
                  <a:pt x="96" y="308"/>
                  <a:pt x="96" y="308"/>
                  <a:pt x="97" y="308"/>
                </a:cubicBezTo>
                <a:cubicBezTo>
                  <a:pt x="97" y="409"/>
                  <a:pt x="97" y="409"/>
                  <a:pt x="97" y="409"/>
                </a:cubicBezTo>
                <a:cubicBezTo>
                  <a:pt x="87" y="428"/>
                  <a:pt x="87" y="428"/>
                  <a:pt x="87" y="428"/>
                </a:cubicBezTo>
                <a:cubicBezTo>
                  <a:pt x="87" y="315"/>
                  <a:pt x="87" y="315"/>
                  <a:pt x="87" y="315"/>
                </a:cubicBezTo>
                <a:close/>
                <a:moveTo>
                  <a:pt x="97" y="409"/>
                </a:moveTo>
                <a:cubicBezTo>
                  <a:pt x="87" y="428"/>
                  <a:pt x="87" y="428"/>
                  <a:pt x="87" y="428"/>
                </a:cubicBezTo>
                <a:cubicBezTo>
                  <a:pt x="87" y="508"/>
                  <a:pt x="87" y="508"/>
                  <a:pt x="87" y="508"/>
                </a:cubicBezTo>
                <a:cubicBezTo>
                  <a:pt x="87" y="508"/>
                  <a:pt x="87" y="508"/>
                  <a:pt x="87" y="508"/>
                </a:cubicBezTo>
                <a:cubicBezTo>
                  <a:pt x="87" y="508"/>
                  <a:pt x="87" y="508"/>
                  <a:pt x="87" y="508"/>
                </a:cubicBezTo>
                <a:cubicBezTo>
                  <a:pt x="87" y="508"/>
                  <a:pt x="87" y="508"/>
                  <a:pt x="87" y="508"/>
                </a:cubicBezTo>
                <a:cubicBezTo>
                  <a:pt x="87" y="508"/>
                  <a:pt x="87" y="508"/>
                  <a:pt x="87" y="508"/>
                </a:cubicBezTo>
                <a:cubicBezTo>
                  <a:pt x="87" y="508"/>
                  <a:pt x="87" y="508"/>
                  <a:pt x="87" y="508"/>
                </a:cubicBezTo>
                <a:cubicBezTo>
                  <a:pt x="87" y="540"/>
                  <a:pt x="87" y="540"/>
                  <a:pt x="87" y="540"/>
                </a:cubicBezTo>
                <a:cubicBezTo>
                  <a:pt x="88" y="540"/>
                  <a:pt x="90" y="539"/>
                  <a:pt x="92" y="538"/>
                </a:cubicBezTo>
                <a:cubicBezTo>
                  <a:pt x="94" y="537"/>
                  <a:pt x="96" y="536"/>
                  <a:pt x="97" y="535"/>
                </a:cubicBezTo>
                <a:cubicBezTo>
                  <a:pt x="97" y="535"/>
                  <a:pt x="97" y="535"/>
                  <a:pt x="97" y="535"/>
                </a:cubicBezTo>
                <a:lnTo>
                  <a:pt x="97" y="409"/>
                </a:lnTo>
                <a:close/>
                <a:moveTo>
                  <a:pt x="87" y="16"/>
                </a:moveTo>
                <a:cubicBezTo>
                  <a:pt x="81" y="18"/>
                  <a:pt x="77" y="21"/>
                  <a:pt x="74" y="25"/>
                </a:cubicBezTo>
                <a:cubicBezTo>
                  <a:pt x="70" y="31"/>
                  <a:pt x="68" y="39"/>
                  <a:pt x="68" y="48"/>
                </a:cubicBezTo>
                <a:cubicBezTo>
                  <a:pt x="68" y="49"/>
                  <a:pt x="68" y="50"/>
                  <a:pt x="68" y="51"/>
                </a:cubicBezTo>
                <a:cubicBezTo>
                  <a:pt x="68" y="52"/>
                  <a:pt x="68" y="53"/>
                  <a:pt x="68" y="53"/>
                </a:cubicBezTo>
                <a:cubicBezTo>
                  <a:pt x="67" y="55"/>
                  <a:pt x="66" y="57"/>
                  <a:pt x="64" y="58"/>
                </a:cubicBezTo>
                <a:cubicBezTo>
                  <a:pt x="64" y="59"/>
                  <a:pt x="64" y="61"/>
                  <a:pt x="64" y="63"/>
                </a:cubicBezTo>
                <a:cubicBezTo>
                  <a:pt x="64" y="63"/>
                  <a:pt x="64" y="63"/>
                  <a:pt x="64" y="63"/>
                </a:cubicBezTo>
                <a:cubicBezTo>
                  <a:pt x="64" y="65"/>
                  <a:pt x="65" y="66"/>
                  <a:pt x="65" y="67"/>
                </a:cubicBezTo>
                <a:cubicBezTo>
                  <a:pt x="68" y="67"/>
                  <a:pt x="71" y="69"/>
                  <a:pt x="72" y="72"/>
                </a:cubicBezTo>
                <a:cubicBezTo>
                  <a:pt x="74" y="77"/>
                  <a:pt x="76" y="81"/>
                  <a:pt x="78" y="85"/>
                </a:cubicBezTo>
                <a:cubicBezTo>
                  <a:pt x="80" y="89"/>
                  <a:pt x="82" y="92"/>
                  <a:pt x="85" y="94"/>
                </a:cubicBezTo>
                <a:cubicBezTo>
                  <a:pt x="86" y="95"/>
                  <a:pt x="86" y="95"/>
                  <a:pt x="87" y="96"/>
                </a:cubicBezTo>
                <a:cubicBezTo>
                  <a:pt x="87" y="106"/>
                  <a:pt x="87" y="106"/>
                  <a:pt x="87" y="106"/>
                </a:cubicBezTo>
                <a:cubicBezTo>
                  <a:pt x="86" y="107"/>
                  <a:pt x="85" y="108"/>
                  <a:pt x="84" y="109"/>
                </a:cubicBezTo>
                <a:cubicBezTo>
                  <a:pt x="80" y="112"/>
                  <a:pt x="80" y="112"/>
                  <a:pt x="80" y="112"/>
                </a:cubicBezTo>
                <a:cubicBezTo>
                  <a:pt x="79" y="113"/>
                  <a:pt x="78" y="115"/>
                  <a:pt x="76" y="115"/>
                </a:cubicBezTo>
                <a:cubicBezTo>
                  <a:pt x="76" y="116"/>
                  <a:pt x="75" y="116"/>
                  <a:pt x="74" y="116"/>
                </a:cubicBezTo>
                <a:cubicBezTo>
                  <a:pt x="74" y="116"/>
                  <a:pt x="73" y="116"/>
                  <a:pt x="73" y="116"/>
                </a:cubicBezTo>
                <a:cubicBezTo>
                  <a:pt x="72" y="117"/>
                  <a:pt x="71" y="118"/>
                  <a:pt x="70" y="118"/>
                </a:cubicBezTo>
                <a:cubicBezTo>
                  <a:pt x="66" y="120"/>
                  <a:pt x="67" y="120"/>
                  <a:pt x="67" y="120"/>
                </a:cubicBezTo>
                <a:cubicBezTo>
                  <a:pt x="59" y="123"/>
                  <a:pt x="51" y="127"/>
                  <a:pt x="44" y="132"/>
                </a:cubicBezTo>
                <a:cubicBezTo>
                  <a:pt x="44" y="132"/>
                  <a:pt x="44" y="132"/>
                  <a:pt x="44" y="132"/>
                </a:cubicBezTo>
                <a:cubicBezTo>
                  <a:pt x="42" y="134"/>
                  <a:pt x="39" y="138"/>
                  <a:pt x="38" y="142"/>
                </a:cubicBezTo>
                <a:cubicBezTo>
                  <a:pt x="37" y="142"/>
                  <a:pt x="37" y="142"/>
                  <a:pt x="37" y="142"/>
                </a:cubicBezTo>
                <a:cubicBezTo>
                  <a:pt x="37" y="119"/>
                  <a:pt x="37" y="119"/>
                  <a:pt x="37" y="119"/>
                </a:cubicBezTo>
                <a:cubicBezTo>
                  <a:pt x="45" y="114"/>
                  <a:pt x="53" y="110"/>
                  <a:pt x="61" y="107"/>
                </a:cubicBezTo>
                <a:cubicBezTo>
                  <a:pt x="62" y="106"/>
                  <a:pt x="62" y="106"/>
                  <a:pt x="62" y="106"/>
                </a:cubicBezTo>
                <a:cubicBezTo>
                  <a:pt x="63" y="106"/>
                  <a:pt x="63" y="105"/>
                  <a:pt x="64" y="104"/>
                </a:cubicBezTo>
                <a:cubicBezTo>
                  <a:pt x="68" y="102"/>
                  <a:pt x="68" y="102"/>
                  <a:pt x="68" y="102"/>
                </a:cubicBezTo>
                <a:cubicBezTo>
                  <a:pt x="71" y="100"/>
                  <a:pt x="71" y="100"/>
                  <a:pt x="71" y="100"/>
                </a:cubicBezTo>
                <a:cubicBezTo>
                  <a:pt x="69" y="98"/>
                  <a:pt x="67" y="95"/>
                  <a:pt x="66" y="92"/>
                </a:cubicBezTo>
                <a:cubicBezTo>
                  <a:pt x="64" y="89"/>
                  <a:pt x="62" y="86"/>
                  <a:pt x="61" y="82"/>
                </a:cubicBezTo>
                <a:cubicBezTo>
                  <a:pt x="58" y="81"/>
                  <a:pt x="56" y="79"/>
                  <a:pt x="54" y="76"/>
                </a:cubicBezTo>
                <a:cubicBezTo>
                  <a:pt x="52" y="73"/>
                  <a:pt x="51" y="69"/>
                  <a:pt x="50" y="65"/>
                </a:cubicBezTo>
                <a:cubicBezTo>
                  <a:pt x="50" y="65"/>
                  <a:pt x="50" y="65"/>
                  <a:pt x="50" y="65"/>
                </a:cubicBezTo>
                <a:cubicBezTo>
                  <a:pt x="50" y="65"/>
                  <a:pt x="50" y="65"/>
                  <a:pt x="50" y="65"/>
                </a:cubicBezTo>
                <a:cubicBezTo>
                  <a:pt x="50" y="65"/>
                  <a:pt x="50" y="65"/>
                  <a:pt x="50" y="65"/>
                </a:cubicBezTo>
                <a:cubicBezTo>
                  <a:pt x="50" y="65"/>
                  <a:pt x="50" y="65"/>
                  <a:pt x="50" y="65"/>
                </a:cubicBezTo>
                <a:cubicBezTo>
                  <a:pt x="49" y="61"/>
                  <a:pt x="49" y="57"/>
                  <a:pt x="50" y="54"/>
                </a:cubicBezTo>
                <a:cubicBezTo>
                  <a:pt x="51" y="51"/>
                  <a:pt x="52" y="49"/>
                  <a:pt x="53" y="47"/>
                </a:cubicBezTo>
                <a:cubicBezTo>
                  <a:pt x="53" y="36"/>
                  <a:pt x="56" y="25"/>
                  <a:pt x="62" y="16"/>
                </a:cubicBezTo>
                <a:cubicBezTo>
                  <a:pt x="68" y="9"/>
                  <a:pt x="76" y="4"/>
                  <a:pt x="87" y="1"/>
                </a:cubicBezTo>
                <a:cubicBezTo>
                  <a:pt x="87" y="16"/>
                  <a:pt x="87" y="16"/>
                  <a:pt x="87" y="16"/>
                </a:cubicBezTo>
                <a:close/>
                <a:moveTo>
                  <a:pt x="37" y="279"/>
                </a:moveTo>
                <a:cubicBezTo>
                  <a:pt x="38" y="274"/>
                  <a:pt x="38" y="274"/>
                  <a:pt x="38" y="274"/>
                </a:cubicBezTo>
                <a:cubicBezTo>
                  <a:pt x="38" y="271"/>
                  <a:pt x="41" y="268"/>
                  <a:pt x="45" y="268"/>
                </a:cubicBezTo>
                <a:cubicBezTo>
                  <a:pt x="49" y="268"/>
                  <a:pt x="52" y="271"/>
                  <a:pt x="52" y="275"/>
                </a:cubicBezTo>
                <a:cubicBezTo>
                  <a:pt x="54" y="302"/>
                  <a:pt x="54" y="302"/>
                  <a:pt x="54" y="302"/>
                </a:cubicBezTo>
                <a:cubicBezTo>
                  <a:pt x="56" y="304"/>
                  <a:pt x="58" y="306"/>
                  <a:pt x="58" y="309"/>
                </a:cubicBezTo>
                <a:cubicBezTo>
                  <a:pt x="58" y="508"/>
                  <a:pt x="58" y="508"/>
                  <a:pt x="58" y="508"/>
                </a:cubicBezTo>
                <a:cubicBezTo>
                  <a:pt x="58" y="508"/>
                  <a:pt x="58" y="508"/>
                  <a:pt x="58" y="508"/>
                </a:cubicBezTo>
                <a:cubicBezTo>
                  <a:pt x="58" y="508"/>
                  <a:pt x="58" y="508"/>
                  <a:pt x="58" y="508"/>
                </a:cubicBezTo>
                <a:cubicBezTo>
                  <a:pt x="61" y="510"/>
                  <a:pt x="62" y="515"/>
                  <a:pt x="59" y="518"/>
                </a:cubicBezTo>
                <a:cubicBezTo>
                  <a:pt x="57" y="521"/>
                  <a:pt x="55" y="524"/>
                  <a:pt x="52" y="526"/>
                </a:cubicBezTo>
                <a:cubicBezTo>
                  <a:pt x="50" y="529"/>
                  <a:pt x="47" y="531"/>
                  <a:pt x="45" y="532"/>
                </a:cubicBezTo>
                <a:cubicBezTo>
                  <a:pt x="42" y="535"/>
                  <a:pt x="39" y="536"/>
                  <a:pt x="38" y="538"/>
                </a:cubicBezTo>
                <a:cubicBezTo>
                  <a:pt x="38" y="538"/>
                  <a:pt x="38" y="538"/>
                  <a:pt x="38" y="538"/>
                </a:cubicBezTo>
                <a:cubicBezTo>
                  <a:pt x="40" y="539"/>
                  <a:pt x="44" y="539"/>
                  <a:pt x="48" y="539"/>
                </a:cubicBezTo>
                <a:cubicBezTo>
                  <a:pt x="49" y="539"/>
                  <a:pt x="49" y="539"/>
                  <a:pt x="49" y="539"/>
                </a:cubicBezTo>
                <a:cubicBezTo>
                  <a:pt x="49" y="539"/>
                  <a:pt x="49" y="539"/>
                  <a:pt x="49" y="539"/>
                </a:cubicBezTo>
                <a:cubicBezTo>
                  <a:pt x="50" y="539"/>
                  <a:pt x="50" y="539"/>
                  <a:pt x="50" y="539"/>
                </a:cubicBezTo>
                <a:cubicBezTo>
                  <a:pt x="54" y="539"/>
                  <a:pt x="58" y="538"/>
                  <a:pt x="61" y="537"/>
                </a:cubicBezTo>
                <a:cubicBezTo>
                  <a:pt x="64" y="536"/>
                  <a:pt x="66" y="535"/>
                  <a:pt x="68" y="534"/>
                </a:cubicBezTo>
                <a:cubicBezTo>
                  <a:pt x="69" y="533"/>
                  <a:pt x="71" y="532"/>
                  <a:pt x="72" y="531"/>
                </a:cubicBezTo>
                <a:cubicBezTo>
                  <a:pt x="75" y="529"/>
                  <a:pt x="77" y="527"/>
                  <a:pt x="79" y="526"/>
                </a:cubicBezTo>
                <a:cubicBezTo>
                  <a:pt x="82" y="525"/>
                  <a:pt x="84" y="524"/>
                  <a:pt x="85" y="525"/>
                </a:cubicBezTo>
                <a:cubicBezTo>
                  <a:pt x="85" y="524"/>
                  <a:pt x="86" y="524"/>
                  <a:pt x="86" y="523"/>
                </a:cubicBezTo>
                <a:cubicBezTo>
                  <a:pt x="86" y="522"/>
                  <a:pt x="86" y="521"/>
                  <a:pt x="86" y="520"/>
                </a:cubicBezTo>
                <a:cubicBezTo>
                  <a:pt x="85" y="518"/>
                  <a:pt x="85" y="516"/>
                  <a:pt x="85" y="515"/>
                </a:cubicBezTo>
                <a:cubicBezTo>
                  <a:pt x="85" y="515"/>
                  <a:pt x="85" y="515"/>
                  <a:pt x="85" y="515"/>
                </a:cubicBezTo>
                <a:cubicBezTo>
                  <a:pt x="84" y="512"/>
                  <a:pt x="85" y="510"/>
                  <a:pt x="86" y="508"/>
                </a:cubicBezTo>
                <a:cubicBezTo>
                  <a:pt x="86" y="508"/>
                  <a:pt x="86" y="508"/>
                  <a:pt x="86" y="508"/>
                </a:cubicBezTo>
                <a:cubicBezTo>
                  <a:pt x="86" y="315"/>
                  <a:pt x="86" y="315"/>
                  <a:pt x="86" y="315"/>
                </a:cubicBezTo>
                <a:cubicBezTo>
                  <a:pt x="87" y="315"/>
                  <a:pt x="87" y="315"/>
                  <a:pt x="87" y="315"/>
                </a:cubicBezTo>
                <a:cubicBezTo>
                  <a:pt x="87" y="428"/>
                  <a:pt x="87" y="428"/>
                  <a:pt x="87" y="428"/>
                </a:cubicBezTo>
                <a:cubicBezTo>
                  <a:pt x="37" y="514"/>
                  <a:pt x="37" y="514"/>
                  <a:pt x="37" y="514"/>
                </a:cubicBezTo>
                <a:cubicBezTo>
                  <a:pt x="37" y="514"/>
                  <a:pt x="37" y="514"/>
                  <a:pt x="37" y="514"/>
                </a:cubicBezTo>
                <a:cubicBezTo>
                  <a:pt x="87" y="428"/>
                  <a:pt x="87" y="428"/>
                  <a:pt x="87" y="428"/>
                </a:cubicBezTo>
                <a:cubicBezTo>
                  <a:pt x="87" y="508"/>
                  <a:pt x="87" y="508"/>
                  <a:pt x="87" y="508"/>
                </a:cubicBezTo>
                <a:cubicBezTo>
                  <a:pt x="87" y="508"/>
                  <a:pt x="87" y="508"/>
                  <a:pt x="87" y="508"/>
                </a:cubicBezTo>
                <a:cubicBezTo>
                  <a:pt x="87" y="508"/>
                  <a:pt x="87" y="508"/>
                  <a:pt x="87" y="508"/>
                </a:cubicBezTo>
                <a:cubicBezTo>
                  <a:pt x="87" y="508"/>
                  <a:pt x="87" y="508"/>
                  <a:pt x="87" y="508"/>
                </a:cubicBezTo>
                <a:cubicBezTo>
                  <a:pt x="87" y="508"/>
                  <a:pt x="87" y="508"/>
                  <a:pt x="87" y="508"/>
                </a:cubicBezTo>
                <a:cubicBezTo>
                  <a:pt x="87" y="508"/>
                  <a:pt x="87" y="508"/>
                  <a:pt x="87" y="508"/>
                </a:cubicBezTo>
                <a:cubicBezTo>
                  <a:pt x="87" y="540"/>
                  <a:pt x="87" y="540"/>
                  <a:pt x="87" y="540"/>
                </a:cubicBezTo>
                <a:cubicBezTo>
                  <a:pt x="86" y="540"/>
                  <a:pt x="86" y="540"/>
                  <a:pt x="86" y="540"/>
                </a:cubicBezTo>
                <a:cubicBezTo>
                  <a:pt x="85" y="541"/>
                  <a:pt x="84" y="540"/>
                  <a:pt x="83" y="540"/>
                </a:cubicBezTo>
                <a:cubicBezTo>
                  <a:pt x="82" y="541"/>
                  <a:pt x="82" y="541"/>
                  <a:pt x="81" y="542"/>
                </a:cubicBezTo>
                <a:cubicBezTo>
                  <a:pt x="79" y="543"/>
                  <a:pt x="77" y="545"/>
                  <a:pt x="75" y="546"/>
                </a:cubicBezTo>
                <a:cubicBezTo>
                  <a:pt x="73" y="547"/>
                  <a:pt x="70" y="549"/>
                  <a:pt x="66" y="551"/>
                </a:cubicBezTo>
                <a:cubicBezTo>
                  <a:pt x="61" y="552"/>
                  <a:pt x="56" y="554"/>
                  <a:pt x="50" y="554"/>
                </a:cubicBezTo>
                <a:cubicBezTo>
                  <a:pt x="50" y="554"/>
                  <a:pt x="50" y="554"/>
                  <a:pt x="50" y="554"/>
                </a:cubicBezTo>
                <a:cubicBezTo>
                  <a:pt x="48" y="554"/>
                  <a:pt x="48" y="554"/>
                  <a:pt x="48" y="554"/>
                </a:cubicBezTo>
                <a:cubicBezTo>
                  <a:pt x="44" y="554"/>
                  <a:pt x="41" y="554"/>
                  <a:pt x="37" y="553"/>
                </a:cubicBezTo>
                <a:cubicBezTo>
                  <a:pt x="37" y="540"/>
                  <a:pt x="37" y="540"/>
                  <a:pt x="37" y="540"/>
                </a:cubicBezTo>
                <a:cubicBezTo>
                  <a:pt x="37" y="539"/>
                  <a:pt x="37" y="539"/>
                  <a:pt x="38" y="539"/>
                </a:cubicBezTo>
                <a:cubicBezTo>
                  <a:pt x="37" y="539"/>
                  <a:pt x="37" y="539"/>
                  <a:pt x="37" y="539"/>
                </a:cubicBezTo>
                <a:cubicBezTo>
                  <a:pt x="37" y="520"/>
                  <a:pt x="37" y="520"/>
                  <a:pt x="37" y="520"/>
                </a:cubicBezTo>
                <a:cubicBezTo>
                  <a:pt x="39" y="519"/>
                  <a:pt x="41" y="518"/>
                  <a:pt x="42" y="516"/>
                </a:cubicBezTo>
                <a:cubicBezTo>
                  <a:pt x="43" y="515"/>
                  <a:pt x="44" y="514"/>
                  <a:pt x="44" y="514"/>
                </a:cubicBezTo>
                <a:cubicBezTo>
                  <a:pt x="44" y="512"/>
                  <a:pt x="43" y="510"/>
                  <a:pt x="43" y="508"/>
                </a:cubicBezTo>
                <a:cubicBezTo>
                  <a:pt x="43" y="329"/>
                  <a:pt x="43" y="329"/>
                  <a:pt x="43" y="329"/>
                </a:cubicBezTo>
                <a:cubicBezTo>
                  <a:pt x="43" y="330"/>
                  <a:pt x="42" y="331"/>
                  <a:pt x="41" y="331"/>
                </a:cubicBezTo>
                <a:cubicBezTo>
                  <a:pt x="40" y="333"/>
                  <a:pt x="39" y="333"/>
                  <a:pt x="37" y="334"/>
                </a:cubicBezTo>
                <a:lnTo>
                  <a:pt x="37" y="279"/>
                </a:lnTo>
                <a:close/>
                <a:moveTo>
                  <a:pt x="37" y="142"/>
                </a:moveTo>
                <a:cubicBezTo>
                  <a:pt x="35" y="148"/>
                  <a:pt x="33" y="154"/>
                  <a:pt x="33" y="157"/>
                </a:cubicBezTo>
                <a:cubicBezTo>
                  <a:pt x="16" y="289"/>
                  <a:pt x="16" y="289"/>
                  <a:pt x="16" y="289"/>
                </a:cubicBezTo>
                <a:cubicBezTo>
                  <a:pt x="16" y="290"/>
                  <a:pt x="17" y="292"/>
                  <a:pt x="17" y="293"/>
                </a:cubicBezTo>
                <a:cubicBezTo>
                  <a:pt x="19" y="295"/>
                  <a:pt x="20" y="298"/>
                  <a:pt x="19" y="301"/>
                </a:cubicBezTo>
                <a:cubicBezTo>
                  <a:pt x="15" y="315"/>
                  <a:pt x="15" y="315"/>
                  <a:pt x="15" y="315"/>
                </a:cubicBezTo>
                <a:cubicBezTo>
                  <a:pt x="15" y="315"/>
                  <a:pt x="15" y="315"/>
                  <a:pt x="15" y="315"/>
                </a:cubicBezTo>
                <a:cubicBezTo>
                  <a:pt x="17" y="319"/>
                  <a:pt x="17" y="319"/>
                  <a:pt x="17" y="319"/>
                </a:cubicBezTo>
                <a:cubicBezTo>
                  <a:pt x="18" y="315"/>
                  <a:pt x="18" y="315"/>
                  <a:pt x="18" y="315"/>
                </a:cubicBezTo>
                <a:cubicBezTo>
                  <a:pt x="18" y="315"/>
                  <a:pt x="18" y="314"/>
                  <a:pt x="18" y="314"/>
                </a:cubicBezTo>
                <a:cubicBezTo>
                  <a:pt x="19" y="312"/>
                  <a:pt x="19" y="312"/>
                  <a:pt x="19" y="312"/>
                </a:cubicBezTo>
                <a:cubicBezTo>
                  <a:pt x="19" y="311"/>
                  <a:pt x="20" y="310"/>
                  <a:pt x="20" y="309"/>
                </a:cubicBezTo>
                <a:cubicBezTo>
                  <a:pt x="20" y="309"/>
                  <a:pt x="20" y="309"/>
                  <a:pt x="20" y="309"/>
                </a:cubicBezTo>
                <a:cubicBezTo>
                  <a:pt x="21" y="308"/>
                  <a:pt x="23" y="306"/>
                  <a:pt x="24" y="306"/>
                </a:cubicBezTo>
                <a:cubicBezTo>
                  <a:pt x="26" y="304"/>
                  <a:pt x="28" y="304"/>
                  <a:pt x="30" y="304"/>
                </a:cubicBezTo>
                <a:cubicBezTo>
                  <a:pt x="30" y="303"/>
                  <a:pt x="30" y="303"/>
                  <a:pt x="30" y="303"/>
                </a:cubicBezTo>
                <a:cubicBezTo>
                  <a:pt x="30" y="303"/>
                  <a:pt x="30" y="302"/>
                  <a:pt x="30" y="302"/>
                </a:cubicBezTo>
                <a:cubicBezTo>
                  <a:pt x="30" y="299"/>
                  <a:pt x="32" y="297"/>
                  <a:pt x="34" y="296"/>
                </a:cubicBezTo>
                <a:cubicBezTo>
                  <a:pt x="34" y="295"/>
                  <a:pt x="35" y="294"/>
                  <a:pt x="36" y="293"/>
                </a:cubicBezTo>
                <a:cubicBezTo>
                  <a:pt x="37" y="279"/>
                  <a:pt x="37" y="279"/>
                  <a:pt x="37" y="279"/>
                </a:cubicBezTo>
                <a:cubicBezTo>
                  <a:pt x="37" y="334"/>
                  <a:pt x="37" y="334"/>
                  <a:pt x="37" y="334"/>
                </a:cubicBezTo>
                <a:cubicBezTo>
                  <a:pt x="36" y="334"/>
                  <a:pt x="35" y="334"/>
                  <a:pt x="34" y="334"/>
                </a:cubicBezTo>
                <a:cubicBezTo>
                  <a:pt x="34" y="334"/>
                  <a:pt x="34" y="334"/>
                  <a:pt x="34" y="334"/>
                </a:cubicBezTo>
                <a:cubicBezTo>
                  <a:pt x="34" y="335"/>
                  <a:pt x="34" y="335"/>
                  <a:pt x="34" y="335"/>
                </a:cubicBezTo>
                <a:cubicBezTo>
                  <a:pt x="34" y="335"/>
                  <a:pt x="34" y="335"/>
                  <a:pt x="34" y="335"/>
                </a:cubicBezTo>
                <a:cubicBezTo>
                  <a:pt x="34" y="334"/>
                  <a:pt x="34" y="334"/>
                  <a:pt x="34" y="334"/>
                </a:cubicBezTo>
                <a:cubicBezTo>
                  <a:pt x="34" y="334"/>
                  <a:pt x="34" y="334"/>
                  <a:pt x="34" y="334"/>
                </a:cubicBezTo>
                <a:cubicBezTo>
                  <a:pt x="34" y="334"/>
                  <a:pt x="34" y="334"/>
                  <a:pt x="34" y="334"/>
                </a:cubicBezTo>
                <a:cubicBezTo>
                  <a:pt x="33" y="334"/>
                  <a:pt x="31" y="334"/>
                  <a:pt x="30" y="334"/>
                </a:cubicBezTo>
                <a:cubicBezTo>
                  <a:pt x="31" y="334"/>
                  <a:pt x="31" y="334"/>
                  <a:pt x="31" y="334"/>
                </a:cubicBezTo>
                <a:cubicBezTo>
                  <a:pt x="32" y="337"/>
                  <a:pt x="32" y="339"/>
                  <a:pt x="31" y="342"/>
                </a:cubicBezTo>
                <a:cubicBezTo>
                  <a:pt x="31" y="342"/>
                  <a:pt x="31" y="342"/>
                  <a:pt x="31" y="342"/>
                </a:cubicBezTo>
                <a:cubicBezTo>
                  <a:pt x="30" y="344"/>
                  <a:pt x="29" y="345"/>
                  <a:pt x="28" y="346"/>
                </a:cubicBezTo>
                <a:cubicBezTo>
                  <a:pt x="28" y="348"/>
                  <a:pt x="27" y="350"/>
                  <a:pt x="25" y="352"/>
                </a:cubicBezTo>
                <a:cubicBezTo>
                  <a:pt x="25" y="352"/>
                  <a:pt x="25" y="352"/>
                  <a:pt x="25" y="352"/>
                </a:cubicBezTo>
                <a:cubicBezTo>
                  <a:pt x="25" y="352"/>
                  <a:pt x="25" y="352"/>
                  <a:pt x="25" y="352"/>
                </a:cubicBezTo>
                <a:cubicBezTo>
                  <a:pt x="23" y="353"/>
                  <a:pt x="21" y="354"/>
                  <a:pt x="18" y="354"/>
                </a:cubicBezTo>
                <a:cubicBezTo>
                  <a:pt x="18" y="354"/>
                  <a:pt x="18" y="354"/>
                  <a:pt x="18" y="354"/>
                </a:cubicBezTo>
                <a:cubicBezTo>
                  <a:pt x="18" y="354"/>
                  <a:pt x="18" y="354"/>
                  <a:pt x="18" y="354"/>
                </a:cubicBezTo>
                <a:cubicBezTo>
                  <a:pt x="18" y="354"/>
                  <a:pt x="18" y="354"/>
                  <a:pt x="18" y="354"/>
                </a:cubicBezTo>
                <a:cubicBezTo>
                  <a:pt x="18" y="354"/>
                  <a:pt x="18" y="354"/>
                  <a:pt x="18" y="354"/>
                </a:cubicBezTo>
                <a:cubicBezTo>
                  <a:pt x="18" y="354"/>
                  <a:pt x="18" y="354"/>
                  <a:pt x="18" y="354"/>
                </a:cubicBezTo>
                <a:cubicBezTo>
                  <a:pt x="15" y="354"/>
                  <a:pt x="12" y="353"/>
                  <a:pt x="11" y="351"/>
                </a:cubicBezTo>
                <a:cubicBezTo>
                  <a:pt x="9" y="349"/>
                  <a:pt x="8" y="346"/>
                  <a:pt x="8" y="343"/>
                </a:cubicBezTo>
                <a:cubicBezTo>
                  <a:pt x="8" y="343"/>
                  <a:pt x="8" y="343"/>
                  <a:pt x="8" y="343"/>
                </a:cubicBezTo>
                <a:cubicBezTo>
                  <a:pt x="8" y="342"/>
                  <a:pt x="7" y="342"/>
                  <a:pt x="7" y="341"/>
                </a:cubicBezTo>
                <a:cubicBezTo>
                  <a:pt x="7" y="341"/>
                  <a:pt x="7" y="341"/>
                  <a:pt x="7" y="340"/>
                </a:cubicBezTo>
                <a:cubicBezTo>
                  <a:pt x="4" y="327"/>
                  <a:pt x="4" y="327"/>
                  <a:pt x="4" y="327"/>
                </a:cubicBezTo>
                <a:cubicBezTo>
                  <a:pt x="1" y="320"/>
                  <a:pt x="1" y="320"/>
                  <a:pt x="1" y="320"/>
                </a:cubicBezTo>
                <a:cubicBezTo>
                  <a:pt x="1" y="320"/>
                  <a:pt x="1" y="319"/>
                  <a:pt x="1" y="318"/>
                </a:cubicBezTo>
                <a:cubicBezTo>
                  <a:pt x="0" y="317"/>
                  <a:pt x="0" y="317"/>
                  <a:pt x="0" y="316"/>
                </a:cubicBezTo>
                <a:cubicBezTo>
                  <a:pt x="0" y="316"/>
                  <a:pt x="0" y="316"/>
                  <a:pt x="0" y="316"/>
                </a:cubicBezTo>
                <a:cubicBezTo>
                  <a:pt x="0" y="314"/>
                  <a:pt x="0" y="312"/>
                  <a:pt x="1" y="310"/>
                </a:cubicBezTo>
                <a:cubicBezTo>
                  <a:pt x="1" y="310"/>
                  <a:pt x="1" y="310"/>
                  <a:pt x="1" y="310"/>
                </a:cubicBezTo>
                <a:cubicBezTo>
                  <a:pt x="3" y="303"/>
                  <a:pt x="3" y="303"/>
                  <a:pt x="3" y="303"/>
                </a:cubicBezTo>
                <a:cubicBezTo>
                  <a:pt x="2" y="301"/>
                  <a:pt x="1" y="299"/>
                  <a:pt x="2" y="297"/>
                </a:cubicBezTo>
                <a:cubicBezTo>
                  <a:pt x="2" y="297"/>
                  <a:pt x="2" y="297"/>
                  <a:pt x="2" y="297"/>
                </a:cubicBezTo>
                <a:cubicBezTo>
                  <a:pt x="2" y="297"/>
                  <a:pt x="2" y="297"/>
                  <a:pt x="2" y="297"/>
                </a:cubicBezTo>
                <a:cubicBezTo>
                  <a:pt x="2" y="297"/>
                  <a:pt x="2" y="297"/>
                  <a:pt x="2" y="297"/>
                </a:cubicBezTo>
                <a:cubicBezTo>
                  <a:pt x="1" y="296"/>
                  <a:pt x="1" y="296"/>
                  <a:pt x="1" y="295"/>
                </a:cubicBezTo>
                <a:cubicBezTo>
                  <a:pt x="1" y="294"/>
                  <a:pt x="1" y="294"/>
                  <a:pt x="1" y="293"/>
                </a:cubicBezTo>
                <a:cubicBezTo>
                  <a:pt x="1" y="293"/>
                  <a:pt x="1" y="293"/>
                  <a:pt x="1" y="293"/>
                </a:cubicBezTo>
                <a:cubicBezTo>
                  <a:pt x="1" y="293"/>
                  <a:pt x="1" y="293"/>
                  <a:pt x="1" y="293"/>
                </a:cubicBezTo>
                <a:cubicBezTo>
                  <a:pt x="1" y="293"/>
                  <a:pt x="1" y="292"/>
                  <a:pt x="1" y="292"/>
                </a:cubicBezTo>
                <a:cubicBezTo>
                  <a:pt x="19" y="155"/>
                  <a:pt x="19" y="155"/>
                  <a:pt x="19" y="155"/>
                </a:cubicBezTo>
                <a:cubicBezTo>
                  <a:pt x="19" y="151"/>
                  <a:pt x="21" y="143"/>
                  <a:pt x="25" y="136"/>
                </a:cubicBezTo>
                <a:cubicBezTo>
                  <a:pt x="27" y="131"/>
                  <a:pt x="30" y="126"/>
                  <a:pt x="34" y="122"/>
                </a:cubicBezTo>
                <a:cubicBezTo>
                  <a:pt x="34" y="121"/>
                  <a:pt x="35" y="121"/>
                  <a:pt x="36" y="120"/>
                </a:cubicBezTo>
                <a:cubicBezTo>
                  <a:pt x="36" y="120"/>
                  <a:pt x="37" y="119"/>
                  <a:pt x="37" y="119"/>
                </a:cubicBezTo>
                <a:cubicBezTo>
                  <a:pt x="37" y="142"/>
                  <a:pt x="37" y="142"/>
                  <a:pt x="37" y="142"/>
                </a:cubicBezTo>
                <a:close/>
                <a:moveTo>
                  <a:pt x="37" y="514"/>
                </a:moveTo>
                <a:cubicBezTo>
                  <a:pt x="37" y="514"/>
                  <a:pt x="37" y="514"/>
                  <a:pt x="37" y="514"/>
                </a:cubicBezTo>
                <a:cubicBezTo>
                  <a:pt x="23" y="540"/>
                  <a:pt x="23" y="540"/>
                  <a:pt x="23" y="540"/>
                </a:cubicBezTo>
                <a:cubicBezTo>
                  <a:pt x="23" y="540"/>
                  <a:pt x="23" y="540"/>
                  <a:pt x="23" y="540"/>
                </a:cubicBezTo>
                <a:cubicBezTo>
                  <a:pt x="23" y="540"/>
                  <a:pt x="23" y="540"/>
                  <a:pt x="23" y="540"/>
                </a:cubicBezTo>
                <a:cubicBezTo>
                  <a:pt x="23" y="546"/>
                  <a:pt x="27" y="550"/>
                  <a:pt x="33" y="552"/>
                </a:cubicBezTo>
                <a:cubicBezTo>
                  <a:pt x="35" y="552"/>
                  <a:pt x="36" y="553"/>
                  <a:pt x="37" y="553"/>
                </a:cubicBezTo>
                <a:cubicBezTo>
                  <a:pt x="37" y="540"/>
                  <a:pt x="37" y="540"/>
                  <a:pt x="37" y="540"/>
                </a:cubicBezTo>
                <a:cubicBezTo>
                  <a:pt x="37" y="540"/>
                  <a:pt x="37" y="540"/>
                  <a:pt x="37" y="540"/>
                </a:cubicBezTo>
                <a:cubicBezTo>
                  <a:pt x="37" y="540"/>
                  <a:pt x="37" y="540"/>
                  <a:pt x="37" y="540"/>
                </a:cubicBezTo>
                <a:cubicBezTo>
                  <a:pt x="37" y="540"/>
                  <a:pt x="37" y="539"/>
                  <a:pt x="37" y="539"/>
                </a:cubicBezTo>
                <a:cubicBezTo>
                  <a:pt x="37" y="520"/>
                  <a:pt x="37" y="520"/>
                  <a:pt x="37" y="520"/>
                </a:cubicBezTo>
                <a:cubicBezTo>
                  <a:pt x="37" y="520"/>
                  <a:pt x="37" y="520"/>
                  <a:pt x="37" y="521"/>
                </a:cubicBezTo>
                <a:cubicBezTo>
                  <a:pt x="33" y="524"/>
                  <a:pt x="30" y="526"/>
                  <a:pt x="27" y="528"/>
                </a:cubicBezTo>
                <a:cubicBezTo>
                  <a:pt x="24" y="532"/>
                  <a:pt x="23" y="535"/>
                  <a:pt x="23" y="540"/>
                </a:cubicBezTo>
                <a:cubicBezTo>
                  <a:pt x="23" y="540"/>
                  <a:pt x="23" y="540"/>
                  <a:pt x="23" y="540"/>
                </a:cubicBezTo>
                <a:cubicBezTo>
                  <a:pt x="23" y="540"/>
                  <a:pt x="23" y="540"/>
                  <a:pt x="23" y="540"/>
                </a:cubicBezTo>
                <a:lnTo>
                  <a:pt x="37" y="514"/>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15384" name="Freeform 44"/>
          <p:cNvSpPr>
            <a:spLocks noEditPoints="1"/>
          </p:cNvSpPr>
          <p:nvPr>
            <p:custDataLst>
              <p:tags r:id="rId6"/>
            </p:custDataLst>
          </p:nvPr>
        </p:nvSpPr>
        <p:spPr bwMode="auto">
          <a:xfrm>
            <a:off x="2652955" y="4308145"/>
            <a:ext cx="544144" cy="1614261"/>
          </a:xfrm>
          <a:custGeom>
            <a:avLst/>
            <a:gdLst>
              <a:gd name="T0" fmla="*/ 2147483646 w 181"/>
              <a:gd name="T1" fmla="*/ 2147483646 h 539"/>
              <a:gd name="T2" fmla="*/ 2147483646 w 181"/>
              <a:gd name="T3" fmla="*/ 2147483646 h 539"/>
              <a:gd name="T4" fmla="*/ 2147483646 w 181"/>
              <a:gd name="T5" fmla="*/ 2147483646 h 539"/>
              <a:gd name="T6" fmla="*/ 2147483646 w 181"/>
              <a:gd name="T7" fmla="*/ 2147483646 h 539"/>
              <a:gd name="T8" fmla="*/ 2147483646 w 181"/>
              <a:gd name="T9" fmla="*/ 2147483646 h 539"/>
              <a:gd name="T10" fmla="*/ 2147483646 w 181"/>
              <a:gd name="T11" fmla="*/ 2147483646 h 539"/>
              <a:gd name="T12" fmla="*/ 2147483646 w 181"/>
              <a:gd name="T13" fmla="*/ 2147483646 h 539"/>
              <a:gd name="T14" fmla="*/ 2147483646 w 181"/>
              <a:gd name="T15" fmla="*/ 2147483646 h 539"/>
              <a:gd name="T16" fmla="*/ 2147483646 w 181"/>
              <a:gd name="T17" fmla="*/ 2147483646 h 539"/>
              <a:gd name="T18" fmla="*/ 2147483646 w 181"/>
              <a:gd name="T19" fmla="*/ 2147483646 h 539"/>
              <a:gd name="T20" fmla="*/ 2147483646 w 181"/>
              <a:gd name="T21" fmla="*/ 2147483646 h 539"/>
              <a:gd name="T22" fmla="*/ 2147483646 w 181"/>
              <a:gd name="T23" fmla="*/ 2147483646 h 539"/>
              <a:gd name="T24" fmla="*/ 2147483646 w 181"/>
              <a:gd name="T25" fmla="*/ 2147483646 h 539"/>
              <a:gd name="T26" fmla="*/ 2147483646 w 181"/>
              <a:gd name="T27" fmla="*/ 2147483646 h 539"/>
              <a:gd name="T28" fmla="*/ 2147483646 w 181"/>
              <a:gd name="T29" fmla="*/ 2147483646 h 539"/>
              <a:gd name="T30" fmla="*/ 2147483646 w 181"/>
              <a:gd name="T31" fmla="*/ 2147483646 h 539"/>
              <a:gd name="T32" fmla="*/ 2147483646 w 181"/>
              <a:gd name="T33" fmla="*/ 2147483646 h 539"/>
              <a:gd name="T34" fmla="*/ 2147483646 w 181"/>
              <a:gd name="T35" fmla="*/ 2147483646 h 539"/>
              <a:gd name="T36" fmla="*/ 2147483646 w 181"/>
              <a:gd name="T37" fmla="*/ 2147483646 h 539"/>
              <a:gd name="T38" fmla="*/ 2147483646 w 181"/>
              <a:gd name="T39" fmla="*/ 2147483646 h 539"/>
              <a:gd name="T40" fmla="*/ 2147483646 w 181"/>
              <a:gd name="T41" fmla="*/ 2147483646 h 539"/>
              <a:gd name="T42" fmla="*/ 2147483646 w 181"/>
              <a:gd name="T43" fmla="*/ 2147483646 h 539"/>
              <a:gd name="T44" fmla="*/ 2147483646 w 181"/>
              <a:gd name="T45" fmla="*/ 2147483646 h 539"/>
              <a:gd name="T46" fmla="*/ 2147483646 w 181"/>
              <a:gd name="T47" fmla="*/ 2147483646 h 539"/>
              <a:gd name="T48" fmla="*/ 2147483646 w 181"/>
              <a:gd name="T49" fmla="*/ 2147483646 h 539"/>
              <a:gd name="T50" fmla="*/ 2147483646 w 181"/>
              <a:gd name="T51" fmla="*/ 2147483646 h 539"/>
              <a:gd name="T52" fmla="*/ 2147483646 w 181"/>
              <a:gd name="T53" fmla="*/ 2147483646 h 539"/>
              <a:gd name="T54" fmla="*/ 2147483646 w 181"/>
              <a:gd name="T55" fmla="*/ 2147483646 h 539"/>
              <a:gd name="T56" fmla="*/ 2147483646 w 181"/>
              <a:gd name="T57" fmla="*/ 2147483646 h 539"/>
              <a:gd name="T58" fmla="*/ 2147483646 w 181"/>
              <a:gd name="T59" fmla="*/ 2147483646 h 539"/>
              <a:gd name="T60" fmla="*/ 2147483646 w 181"/>
              <a:gd name="T61" fmla="*/ 2147483646 h 539"/>
              <a:gd name="T62" fmla="*/ 2147483646 w 181"/>
              <a:gd name="T63" fmla="*/ 0 h 539"/>
              <a:gd name="T64" fmla="*/ 2147483646 w 181"/>
              <a:gd name="T65" fmla="*/ 2147483646 h 539"/>
              <a:gd name="T66" fmla="*/ 2147483646 w 181"/>
              <a:gd name="T67" fmla="*/ 2147483646 h 539"/>
              <a:gd name="T68" fmla="*/ 2147483646 w 181"/>
              <a:gd name="T69" fmla="*/ 2147483646 h 539"/>
              <a:gd name="T70" fmla="*/ 2147483646 w 181"/>
              <a:gd name="T71" fmla="*/ 2147483646 h 539"/>
              <a:gd name="T72" fmla="*/ 2147483646 w 181"/>
              <a:gd name="T73" fmla="*/ 2147483646 h 539"/>
              <a:gd name="T74" fmla="*/ 2147483646 w 181"/>
              <a:gd name="T75" fmla="*/ 2147483646 h 539"/>
              <a:gd name="T76" fmla="*/ 2147483646 w 181"/>
              <a:gd name="T77" fmla="*/ 2147483646 h 539"/>
              <a:gd name="T78" fmla="*/ 2147483646 w 181"/>
              <a:gd name="T79" fmla="*/ 2147483646 h 539"/>
              <a:gd name="T80" fmla="*/ 2147483646 w 181"/>
              <a:gd name="T81" fmla="*/ 2147483646 h 539"/>
              <a:gd name="T82" fmla="*/ 2147483646 w 181"/>
              <a:gd name="T83" fmla="*/ 2147483646 h 539"/>
              <a:gd name="T84" fmla="*/ 2147483646 w 181"/>
              <a:gd name="T85" fmla="*/ 2147483646 h 539"/>
              <a:gd name="T86" fmla="*/ 2147483646 w 181"/>
              <a:gd name="T87" fmla="*/ 2147483646 h 539"/>
              <a:gd name="T88" fmla="*/ 2147483646 w 181"/>
              <a:gd name="T89" fmla="*/ 2147483646 h 539"/>
              <a:gd name="T90" fmla="*/ 2147483646 w 181"/>
              <a:gd name="T91" fmla="*/ 2147483646 h 539"/>
              <a:gd name="T92" fmla="*/ 2147483646 w 181"/>
              <a:gd name="T93" fmla="*/ 2147483646 h 539"/>
              <a:gd name="T94" fmla="*/ 2147483646 w 181"/>
              <a:gd name="T95" fmla="*/ 2147483646 h 539"/>
              <a:gd name="T96" fmla="*/ 2147483646 w 181"/>
              <a:gd name="T97" fmla="*/ 2147483646 h 539"/>
              <a:gd name="T98" fmla="*/ 2147483646 w 181"/>
              <a:gd name="T99" fmla="*/ 2147483646 h 539"/>
              <a:gd name="T100" fmla="*/ 2147483646 w 181"/>
              <a:gd name="T101" fmla="*/ 2147483646 h 539"/>
              <a:gd name="T102" fmla="*/ 2147483646 w 181"/>
              <a:gd name="T103" fmla="*/ 2147483646 h 539"/>
              <a:gd name="T104" fmla="*/ 2147483646 w 181"/>
              <a:gd name="T105" fmla="*/ 2147483646 h 539"/>
              <a:gd name="T106" fmla="*/ 2147483646 w 181"/>
              <a:gd name="T107" fmla="*/ 2147483646 h 539"/>
              <a:gd name="T108" fmla="*/ 2147483646 w 181"/>
              <a:gd name="T109" fmla="*/ 2147483646 h 539"/>
              <a:gd name="T110" fmla="*/ 2147483646 w 181"/>
              <a:gd name="T111" fmla="*/ 2147483646 h 539"/>
              <a:gd name="T112" fmla="*/ 2147483646 w 181"/>
              <a:gd name="T113" fmla="*/ 2147483646 h 5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1" h="539">
                <a:moveTo>
                  <a:pt x="141" y="300"/>
                </a:moveTo>
                <a:cubicBezTo>
                  <a:pt x="140" y="300"/>
                  <a:pt x="138" y="301"/>
                  <a:pt x="136" y="301"/>
                </a:cubicBezTo>
                <a:cubicBezTo>
                  <a:pt x="136" y="500"/>
                  <a:pt x="136" y="500"/>
                  <a:pt x="136" y="500"/>
                </a:cubicBezTo>
                <a:cubicBezTo>
                  <a:pt x="136" y="502"/>
                  <a:pt x="135" y="504"/>
                  <a:pt x="133" y="506"/>
                </a:cubicBezTo>
                <a:cubicBezTo>
                  <a:pt x="137" y="510"/>
                  <a:pt x="141" y="515"/>
                  <a:pt x="146" y="519"/>
                </a:cubicBezTo>
                <a:cubicBezTo>
                  <a:pt x="154" y="524"/>
                  <a:pt x="157" y="526"/>
                  <a:pt x="157" y="532"/>
                </a:cubicBezTo>
                <a:cubicBezTo>
                  <a:pt x="157" y="537"/>
                  <a:pt x="148" y="539"/>
                  <a:pt x="137" y="539"/>
                </a:cubicBezTo>
                <a:cubicBezTo>
                  <a:pt x="127" y="538"/>
                  <a:pt x="119" y="534"/>
                  <a:pt x="115" y="532"/>
                </a:cubicBezTo>
                <a:cubicBezTo>
                  <a:pt x="115" y="532"/>
                  <a:pt x="115" y="532"/>
                  <a:pt x="115" y="531"/>
                </a:cubicBezTo>
                <a:cubicBezTo>
                  <a:pt x="115" y="101"/>
                  <a:pt x="115" y="101"/>
                  <a:pt x="115" y="101"/>
                </a:cubicBezTo>
                <a:cubicBezTo>
                  <a:pt x="115" y="100"/>
                  <a:pt x="115" y="100"/>
                  <a:pt x="115" y="100"/>
                </a:cubicBezTo>
                <a:cubicBezTo>
                  <a:pt x="115" y="100"/>
                  <a:pt x="115" y="100"/>
                  <a:pt x="115" y="100"/>
                </a:cubicBezTo>
                <a:cubicBezTo>
                  <a:pt x="115" y="100"/>
                  <a:pt x="115" y="100"/>
                  <a:pt x="115" y="100"/>
                </a:cubicBezTo>
                <a:cubicBezTo>
                  <a:pt x="115" y="100"/>
                  <a:pt x="115" y="100"/>
                  <a:pt x="115" y="100"/>
                </a:cubicBezTo>
                <a:cubicBezTo>
                  <a:pt x="115" y="100"/>
                  <a:pt x="115" y="100"/>
                  <a:pt x="115" y="100"/>
                </a:cubicBezTo>
                <a:cubicBezTo>
                  <a:pt x="119" y="103"/>
                  <a:pt x="119" y="103"/>
                  <a:pt x="119" y="103"/>
                </a:cubicBezTo>
                <a:cubicBezTo>
                  <a:pt x="120" y="103"/>
                  <a:pt x="120" y="103"/>
                  <a:pt x="120" y="103"/>
                </a:cubicBezTo>
                <a:cubicBezTo>
                  <a:pt x="129" y="108"/>
                  <a:pt x="140" y="112"/>
                  <a:pt x="149" y="118"/>
                </a:cubicBezTo>
                <a:cubicBezTo>
                  <a:pt x="149" y="118"/>
                  <a:pt x="149" y="118"/>
                  <a:pt x="149" y="118"/>
                </a:cubicBezTo>
                <a:cubicBezTo>
                  <a:pt x="149" y="118"/>
                  <a:pt x="149" y="118"/>
                  <a:pt x="149" y="118"/>
                </a:cubicBezTo>
                <a:cubicBezTo>
                  <a:pt x="149" y="118"/>
                  <a:pt x="149" y="118"/>
                  <a:pt x="149" y="118"/>
                </a:cubicBezTo>
                <a:cubicBezTo>
                  <a:pt x="149" y="119"/>
                  <a:pt x="149" y="119"/>
                  <a:pt x="149" y="119"/>
                </a:cubicBezTo>
                <a:cubicBezTo>
                  <a:pt x="158" y="126"/>
                  <a:pt x="162" y="142"/>
                  <a:pt x="162" y="148"/>
                </a:cubicBezTo>
                <a:cubicBezTo>
                  <a:pt x="181" y="285"/>
                  <a:pt x="181" y="285"/>
                  <a:pt x="181" y="285"/>
                </a:cubicBezTo>
                <a:cubicBezTo>
                  <a:pt x="181" y="285"/>
                  <a:pt x="180" y="285"/>
                  <a:pt x="180" y="285"/>
                </a:cubicBezTo>
                <a:cubicBezTo>
                  <a:pt x="179" y="285"/>
                  <a:pt x="179" y="285"/>
                  <a:pt x="179" y="285"/>
                </a:cubicBezTo>
                <a:cubicBezTo>
                  <a:pt x="179" y="290"/>
                  <a:pt x="179" y="290"/>
                  <a:pt x="179" y="290"/>
                </a:cubicBezTo>
                <a:cubicBezTo>
                  <a:pt x="176" y="291"/>
                  <a:pt x="176" y="291"/>
                  <a:pt x="176" y="291"/>
                </a:cubicBezTo>
                <a:cubicBezTo>
                  <a:pt x="181" y="305"/>
                  <a:pt x="181" y="305"/>
                  <a:pt x="181" y="305"/>
                </a:cubicBezTo>
                <a:cubicBezTo>
                  <a:pt x="181" y="306"/>
                  <a:pt x="181" y="308"/>
                  <a:pt x="180" y="309"/>
                </a:cubicBezTo>
                <a:cubicBezTo>
                  <a:pt x="180" y="309"/>
                  <a:pt x="180" y="309"/>
                  <a:pt x="180" y="309"/>
                </a:cubicBezTo>
                <a:cubicBezTo>
                  <a:pt x="177" y="317"/>
                  <a:pt x="177" y="317"/>
                  <a:pt x="177" y="317"/>
                </a:cubicBezTo>
                <a:cubicBezTo>
                  <a:pt x="174" y="331"/>
                  <a:pt x="174" y="331"/>
                  <a:pt x="174" y="331"/>
                </a:cubicBezTo>
                <a:cubicBezTo>
                  <a:pt x="174" y="332"/>
                  <a:pt x="173" y="333"/>
                  <a:pt x="173" y="333"/>
                </a:cubicBezTo>
                <a:cubicBezTo>
                  <a:pt x="173" y="336"/>
                  <a:pt x="173" y="336"/>
                  <a:pt x="173" y="336"/>
                </a:cubicBezTo>
                <a:cubicBezTo>
                  <a:pt x="173" y="337"/>
                  <a:pt x="172" y="339"/>
                  <a:pt x="170" y="339"/>
                </a:cubicBezTo>
                <a:cubicBezTo>
                  <a:pt x="170" y="339"/>
                  <a:pt x="170" y="339"/>
                  <a:pt x="170" y="339"/>
                </a:cubicBezTo>
                <a:cubicBezTo>
                  <a:pt x="169" y="339"/>
                  <a:pt x="167" y="338"/>
                  <a:pt x="167" y="336"/>
                </a:cubicBezTo>
                <a:cubicBezTo>
                  <a:pt x="167" y="334"/>
                  <a:pt x="167" y="334"/>
                  <a:pt x="167" y="334"/>
                </a:cubicBezTo>
                <a:cubicBezTo>
                  <a:pt x="166" y="334"/>
                  <a:pt x="166" y="334"/>
                  <a:pt x="166" y="333"/>
                </a:cubicBezTo>
                <a:cubicBezTo>
                  <a:pt x="166" y="333"/>
                  <a:pt x="166" y="333"/>
                  <a:pt x="166" y="333"/>
                </a:cubicBezTo>
                <a:cubicBezTo>
                  <a:pt x="164" y="333"/>
                  <a:pt x="163" y="331"/>
                  <a:pt x="164" y="329"/>
                </a:cubicBezTo>
                <a:cubicBezTo>
                  <a:pt x="166" y="326"/>
                  <a:pt x="166" y="326"/>
                  <a:pt x="166" y="326"/>
                </a:cubicBezTo>
                <a:cubicBezTo>
                  <a:pt x="165" y="314"/>
                  <a:pt x="165" y="314"/>
                  <a:pt x="165" y="314"/>
                </a:cubicBezTo>
                <a:cubicBezTo>
                  <a:pt x="164" y="309"/>
                  <a:pt x="164" y="309"/>
                  <a:pt x="164" y="309"/>
                </a:cubicBezTo>
                <a:cubicBezTo>
                  <a:pt x="163" y="307"/>
                  <a:pt x="163" y="307"/>
                  <a:pt x="163" y="307"/>
                </a:cubicBezTo>
                <a:cubicBezTo>
                  <a:pt x="162" y="304"/>
                  <a:pt x="160" y="303"/>
                  <a:pt x="159" y="304"/>
                </a:cubicBezTo>
                <a:cubicBezTo>
                  <a:pt x="158" y="305"/>
                  <a:pt x="158" y="306"/>
                  <a:pt x="158" y="307"/>
                </a:cubicBezTo>
                <a:cubicBezTo>
                  <a:pt x="158" y="307"/>
                  <a:pt x="158" y="307"/>
                  <a:pt x="158" y="307"/>
                </a:cubicBezTo>
                <a:cubicBezTo>
                  <a:pt x="158" y="316"/>
                  <a:pt x="158" y="316"/>
                  <a:pt x="158" y="316"/>
                </a:cubicBezTo>
                <a:cubicBezTo>
                  <a:pt x="158" y="318"/>
                  <a:pt x="156" y="319"/>
                  <a:pt x="154" y="319"/>
                </a:cubicBezTo>
                <a:cubicBezTo>
                  <a:pt x="154" y="319"/>
                  <a:pt x="154" y="319"/>
                  <a:pt x="154" y="319"/>
                </a:cubicBezTo>
                <a:cubicBezTo>
                  <a:pt x="152" y="319"/>
                  <a:pt x="151" y="318"/>
                  <a:pt x="151" y="316"/>
                </a:cubicBezTo>
                <a:cubicBezTo>
                  <a:pt x="151" y="295"/>
                  <a:pt x="151" y="295"/>
                  <a:pt x="151" y="295"/>
                </a:cubicBezTo>
                <a:cubicBezTo>
                  <a:pt x="148" y="295"/>
                  <a:pt x="148" y="295"/>
                  <a:pt x="148" y="295"/>
                </a:cubicBezTo>
                <a:cubicBezTo>
                  <a:pt x="147" y="290"/>
                  <a:pt x="147" y="290"/>
                  <a:pt x="147" y="290"/>
                </a:cubicBezTo>
                <a:cubicBezTo>
                  <a:pt x="146" y="290"/>
                  <a:pt x="146" y="290"/>
                  <a:pt x="146" y="290"/>
                </a:cubicBezTo>
                <a:cubicBezTo>
                  <a:pt x="146" y="290"/>
                  <a:pt x="146" y="290"/>
                  <a:pt x="146" y="290"/>
                </a:cubicBezTo>
                <a:cubicBezTo>
                  <a:pt x="143" y="265"/>
                  <a:pt x="143" y="265"/>
                  <a:pt x="143" y="265"/>
                </a:cubicBezTo>
                <a:cubicBezTo>
                  <a:pt x="141" y="300"/>
                  <a:pt x="141" y="300"/>
                  <a:pt x="141" y="300"/>
                </a:cubicBezTo>
                <a:close/>
                <a:moveTo>
                  <a:pt x="115" y="8"/>
                </a:moveTo>
                <a:cubicBezTo>
                  <a:pt x="124" y="16"/>
                  <a:pt x="127" y="29"/>
                  <a:pt x="126" y="44"/>
                </a:cubicBezTo>
                <a:cubicBezTo>
                  <a:pt x="127" y="44"/>
                  <a:pt x="127" y="44"/>
                  <a:pt x="127" y="44"/>
                </a:cubicBezTo>
                <a:cubicBezTo>
                  <a:pt x="130" y="44"/>
                  <a:pt x="131" y="50"/>
                  <a:pt x="130" y="56"/>
                </a:cubicBezTo>
                <a:cubicBezTo>
                  <a:pt x="129" y="63"/>
                  <a:pt x="126" y="68"/>
                  <a:pt x="123" y="67"/>
                </a:cubicBezTo>
                <a:cubicBezTo>
                  <a:pt x="123" y="67"/>
                  <a:pt x="122" y="67"/>
                  <a:pt x="122" y="66"/>
                </a:cubicBezTo>
                <a:cubicBezTo>
                  <a:pt x="120" y="72"/>
                  <a:pt x="117" y="77"/>
                  <a:pt x="115" y="82"/>
                </a:cubicBezTo>
                <a:lnTo>
                  <a:pt x="115" y="8"/>
                </a:lnTo>
                <a:close/>
                <a:moveTo>
                  <a:pt x="115" y="531"/>
                </a:moveTo>
                <a:cubicBezTo>
                  <a:pt x="111" y="529"/>
                  <a:pt x="104" y="523"/>
                  <a:pt x="103" y="524"/>
                </a:cubicBezTo>
                <a:cubicBezTo>
                  <a:pt x="103" y="526"/>
                  <a:pt x="102" y="526"/>
                  <a:pt x="98" y="524"/>
                </a:cubicBezTo>
                <a:cubicBezTo>
                  <a:pt x="95" y="522"/>
                  <a:pt x="95" y="522"/>
                  <a:pt x="94" y="516"/>
                </a:cubicBezTo>
                <a:cubicBezTo>
                  <a:pt x="94" y="513"/>
                  <a:pt x="94" y="509"/>
                  <a:pt x="95" y="505"/>
                </a:cubicBezTo>
                <a:cubicBezTo>
                  <a:pt x="94" y="504"/>
                  <a:pt x="93" y="502"/>
                  <a:pt x="93" y="500"/>
                </a:cubicBezTo>
                <a:cubicBezTo>
                  <a:pt x="93" y="307"/>
                  <a:pt x="93" y="307"/>
                  <a:pt x="93" y="307"/>
                </a:cubicBezTo>
                <a:cubicBezTo>
                  <a:pt x="92" y="307"/>
                  <a:pt x="92" y="307"/>
                  <a:pt x="92" y="307"/>
                </a:cubicBezTo>
                <a:cubicBezTo>
                  <a:pt x="92" y="311"/>
                  <a:pt x="92" y="311"/>
                  <a:pt x="92" y="311"/>
                </a:cubicBezTo>
                <a:cubicBezTo>
                  <a:pt x="88" y="311"/>
                  <a:pt x="88" y="311"/>
                  <a:pt x="88" y="311"/>
                </a:cubicBezTo>
                <a:cubicBezTo>
                  <a:pt x="88" y="307"/>
                  <a:pt x="88" y="307"/>
                  <a:pt x="88" y="307"/>
                </a:cubicBezTo>
                <a:cubicBezTo>
                  <a:pt x="88" y="307"/>
                  <a:pt x="87" y="307"/>
                  <a:pt x="87" y="307"/>
                </a:cubicBezTo>
                <a:cubicBezTo>
                  <a:pt x="87" y="500"/>
                  <a:pt x="87" y="500"/>
                  <a:pt x="87" y="500"/>
                </a:cubicBezTo>
                <a:cubicBezTo>
                  <a:pt x="87" y="502"/>
                  <a:pt x="86" y="504"/>
                  <a:pt x="85" y="505"/>
                </a:cubicBezTo>
                <a:cubicBezTo>
                  <a:pt x="86" y="509"/>
                  <a:pt x="86" y="513"/>
                  <a:pt x="86" y="516"/>
                </a:cubicBezTo>
                <a:cubicBezTo>
                  <a:pt x="85" y="522"/>
                  <a:pt x="85" y="522"/>
                  <a:pt x="82" y="524"/>
                </a:cubicBezTo>
                <a:cubicBezTo>
                  <a:pt x="78" y="526"/>
                  <a:pt x="77" y="526"/>
                  <a:pt x="77" y="524"/>
                </a:cubicBezTo>
                <a:cubicBezTo>
                  <a:pt x="76" y="523"/>
                  <a:pt x="69" y="529"/>
                  <a:pt x="66" y="531"/>
                </a:cubicBezTo>
                <a:cubicBezTo>
                  <a:pt x="66" y="101"/>
                  <a:pt x="66" y="101"/>
                  <a:pt x="66" y="101"/>
                </a:cubicBezTo>
                <a:cubicBezTo>
                  <a:pt x="66" y="101"/>
                  <a:pt x="66" y="101"/>
                  <a:pt x="66" y="101"/>
                </a:cubicBezTo>
                <a:cubicBezTo>
                  <a:pt x="66" y="101"/>
                  <a:pt x="66" y="101"/>
                  <a:pt x="66" y="101"/>
                </a:cubicBezTo>
                <a:cubicBezTo>
                  <a:pt x="66" y="101"/>
                  <a:pt x="66" y="101"/>
                  <a:pt x="66" y="101"/>
                </a:cubicBezTo>
                <a:cubicBezTo>
                  <a:pt x="66" y="100"/>
                  <a:pt x="66" y="100"/>
                  <a:pt x="66" y="100"/>
                </a:cubicBezTo>
                <a:cubicBezTo>
                  <a:pt x="73" y="95"/>
                  <a:pt x="73" y="95"/>
                  <a:pt x="73" y="95"/>
                </a:cubicBezTo>
                <a:cubicBezTo>
                  <a:pt x="73" y="92"/>
                  <a:pt x="73" y="92"/>
                  <a:pt x="73" y="92"/>
                </a:cubicBezTo>
                <a:cubicBezTo>
                  <a:pt x="71" y="89"/>
                  <a:pt x="68" y="86"/>
                  <a:pt x="66" y="82"/>
                </a:cubicBezTo>
                <a:cubicBezTo>
                  <a:pt x="66" y="8"/>
                  <a:pt x="66" y="8"/>
                  <a:pt x="66" y="8"/>
                </a:cubicBezTo>
                <a:cubicBezTo>
                  <a:pt x="71" y="3"/>
                  <a:pt x="79" y="0"/>
                  <a:pt x="90" y="0"/>
                </a:cubicBezTo>
                <a:cubicBezTo>
                  <a:pt x="101" y="0"/>
                  <a:pt x="109" y="3"/>
                  <a:pt x="115" y="8"/>
                </a:cubicBezTo>
                <a:cubicBezTo>
                  <a:pt x="115" y="82"/>
                  <a:pt x="115" y="82"/>
                  <a:pt x="115" y="82"/>
                </a:cubicBezTo>
                <a:cubicBezTo>
                  <a:pt x="112" y="86"/>
                  <a:pt x="110" y="89"/>
                  <a:pt x="107" y="92"/>
                </a:cubicBezTo>
                <a:cubicBezTo>
                  <a:pt x="107" y="95"/>
                  <a:pt x="107" y="95"/>
                  <a:pt x="107" y="95"/>
                </a:cubicBezTo>
                <a:cubicBezTo>
                  <a:pt x="107" y="95"/>
                  <a:pt x="107" y="95"/>
                  <a:pt x="107" y="95"/>
                </a:cubicBezTo>
                <a:cubicBezTo>
                  <a:pt x="115" y="100"/>
                  <a:pt x="115" y="100"/>
                  <a:pt x="115" y="100"/>
                </a:cubicBezTo>
                <a:cubicBezTo>
                  <a:pt x="115" y="100"/>
                  <a:pt x="115" y="100"/>
                  <a:pt x="115" y="100"/>
                </a:cubicBezTo>
                <a:cubicBezTo>
                  <a:pt x="114" y="101"/>
                  <a:pt x="114" y="101"/>
                  <a:pt x="114" y="101"/>
                </a:cubicBezTo>
                <a:cubicBezTo>
                  <a:pt x="115" y="101"/>
                  <a:pt x="115" y="101"/>
                  <a:pt x="115" y="101"/>
                </a:cubicBezTo>
                <a:cubicBezTo>
                  <a:pt x="115" y="101"/>
                  <a:pt x="115" y="101"/>
                  <a:pt x="115" y="101"/>
                </a:cubicBezTo>
                <a:lnTo>
                  <a:pt x="115" y="531"/>
                </a:lnTo>
                <a:close/>
                <a:moveTo>
                  <a:pt x="66" y="531"/>
                </a:moveTo>
                <a:cubicBezTo>
                  <a:pt x="65" y="531"/>
                  <a:pt x="65" y="532"/>
                  <a:pt x="65" y="532"/>
                </a:cubicBezTo>
                <a:cubicBezTo>
                  <a:pt x="61" y="534"/>
                  <a:pt x="53" y="538"/>
                  <a:pt x="43" y="539"/>
                </a:cubicBezTo>
                <a:cubicBezTo>
                  <a:pt x="32" y="539"/>
                  <a:pt x="23" y="537"/>
                  <a:pt x="23" y="532"/>
                </a:cubicBezTo>
                <a:cubicBezTo>
                  <a:pt x="23" y="526"/>
                  <a:pt x="26" y="524"/>
                  <a:pt x="34" y="519"/>
                </a:cubicBezTo>
                <a:cubicBezTo>
                  <a:pt x="39" y="515"/>
                  <a:pt x="43" y="510"/>
                  <a:pt x="46" y="506"/>
                </a:cubicBezTo>
                <a:cubicBezTo>
                  <a:pt x="45" y="505"/>
                  <a:pt x="44" y="502"/>
                  <a:pt x="44" y="500"/>
                </a:cubicBezTo>
                <a:cubicBezTo>
                  <a:pt x="44" y="301"/>
                  <a:pt x="44" y="301"/>
                  <a:pt x="44" y="301"/>
                </a:cubicBezTo>
                <a:cubicBezTo>
                  <a:pt x="42" y="301"/>
                  <a:pt x="41" y="300"/>
                  <a:pt x="40" y="300"/>
                </a:cubicBezTo>
                <a:cubicBezTo>
                  <a:pt x="38" y="267"/>
                  <a:pt x="38" y="267"/>
                  <a:pt x="38" y="267"/>
                </a:cubicBezTo>
                <a:cubicBezTo>
                  <a:pt x="35" y="290"/>
                  <a:pt x="35" y="290"/>
                  <a:pt x="35" y="290"/>
                </a:cubicBezTo>
                <a:cubicBezTo>
                  <a:pt x="35" y="290"/>
                  <a:pt x="35" y="290"/>
                  <a:pt x="35" y="290"/>
                </a:cubicBezTo>
                <a:cubicBezTo>
                  <a:pt x="34" y="290"/>
                  <a:pt x="34" y="290"/>
                  <a:pt x="34" y="290"/>
                </a:cubicBezTo>
                <a:cubicBezTo>
                  <a:pt x="33" y="295"/>
                  <a:pt x="33" y="295"/>
                  <a:pt x="33" y="295"/>
                </a:cubicBezTo>
                <a:cubicBezTo>
                  <a:pt x="30" y="295"/>
                  <a:pt x="30" y="295"/>
                  <a:pt x="30" y="295"/>
                </a:cubicBezTo>
                <a:cubicBezTo>
                  <a:pt x="30" y="316"/>
                  <a:pt x="30" y="316"/>
                  <a:pt x="30" y="316"/>
                </a:cubicBezTo>
                <a:cubicBezTo>
                  <a:pt x="30" y="318"/>
                  <a:pt x="29" y="319"/>
                  <a:pt x="27" y="319"/>
                </a:cubicBezTo>
                <a:cubicBezTo>
                  <a:pt x="27" y="319"/>
                  <a:pt x="27" y="319"/>
                  <a:pt x="27" y="319"/>
                </a:cubicBezTo>
                <a:cubicBezTo>
                  <a:pt x="25" y="319"/>
                  <a:pt x="24" y="318"/>
                  <a:pt x="24" y="316"/>
                </a:cubicBezTo>
                <a:cubicBezTo>
                  <a:pt x="24" y="307"/>
                  <a:pt x="24" y="307"/>
                  <a:pt x="24" y="307"/>
                </a:cubicBezTo>
                <a:cubicBezTo>
                  <a:pt x="24" y="307"/>
                  <a:pt x="24" y="307"/>
                  <a:pt x="24" y="307"/>
                </a:cubicBezTo>
                <a:cubicBezTo>
                  <a:pt x="24" y="306"/>
                  <a:pt x="23" y="305"/>
                  <a:pt x="23" y="304"/>
                </a:cubicBezTo>
                <a:cubicBezTo>
                  <a:pt x="22" y="303"/>
                  <a:pt x="20" y="304"/>
                  <a:pt x="18" y="307"/>
                </a:cubicBezTo>
                <a:cubicBezTo>
                  <a:pt x="18" y="309"/>
                  <a:pt x="18" y="309"/>
                  <a:pt x="18" y="309"/>
                </a:cubicBezTo>
                <a:cubicBezTo>
                  <a:pt x="17" y="314"/>
                  <a:pt x="17" y="314"/>
                  <a:pt x="17" y="314"/>
                </a:cubicBezTo>
                <a:cubicBezTo>
                  <a:pt x="15" y="326"/>
                  <a:pt x="15" y="326"/>
                  <a:pt x="15" y="326"/>
                </a:cubicBezTo>
                <a:cubicBezTo>
                  <a:pt x="17" y="329"/>
                  <a:pt x="17" y="329"/>
                  <a:pt x="17" y="329"/>
                </a:cubicBezTo>
                <a:cubicBezTo>
                  <a:pt x="18" y="331"/>
                  <a:pt x="17" y="333"/>
                  <a:pt x="16" y="333"/>
                </a:cubicBezTo>
                <a:cubicBezTo>
                  <a:pt x="16" y="333"/>
                  <a:pt x="16" y="333"/>
                  <a:pt x="16" y="333"/>
                </a:cubicBezTo>
                <a:cubicBezTo>
                  <a:pt x="15" y="334"/>
                  <a:pt x="15" y="334"/>
                  <a:pt x="15" y="334"/>
                </a:cubicBezTo>
                <a:cubicBezTo>
                  <a:pt x="14" y="336"/>
                  <a:pt x="14" y="336"/>
                  <a:pt x="14" y="336"/>
                </a:cubicBezTo>
                <a:cubicBezTo>
                  <a:pt x="14" y="338"/>
                  <a:pt x="13" y="339"/>
                  <a:pt x="11" y="339"/>
                </a:cubicBezTo>
                <a:cubicBezTo>
                  <a:pt x="11" y="339"/>
                  <a:pt x="11" y="339"/>
                  <a:pt x="11" y="339"/>
                </a:cubicBezTo>
                <a:cubicBezTo>
                  <a:pt x="9" y="339"/>
                  <a:pt x="8" y="337"/>
                  <a:pt x="8" y="336"/>
                </a:cubicBezTo>
                <a:cubicBezTo>
                  <a:pt x="8" y="333"/>
                  <a:pt x="8" y="333"/>
                  <a:pt x="8" y="333"/>
                </a:cubicBezTo>
                <a:cubicBezTo>
                  <a:pt x="8" y="333"/>
                  <a:pt x="7" y="332"/>
                  <a:pt x="7" y="331"/>
                </a:cubicBezTo>
                <a:cubicBezTo>
                  <a:pt x="4" y="317"/>
                  <a:pt x="4" y="317"/>
                  <a:pt x="4" y="317"/>
                </a:cubicBezTo>
                <a:cubicBezTo>
                  <a:pt x="1" y="309"/>
                  <a:pt x="1" y="309"/>
                  <a:pt x="1" y="309"/>
                </a:cubicBezTo>
                <a:cubicBezTo>
                  <a:pt x="1" y="309"/>
                  <a:pt x="1" y="309"/>
                  <a:pt x="1" y="309"/>
                </a:cubicBezTo>
                <a:cubicBezTo>
                  <a:pt x="0" y="308"/>
                  <a:pt x="0" y="306"/>
                  <a:pt x="1" y="305"/>
                </a:cubicBezTo>
                <a:cubicBezTo>
                  <a:pt x="5" y="291"/>
                  <a:pt x="5" y="291"/>
                  <a:pt x="5" y="291"/>
                </a:cubicBezTo>
                <a:cubicBezTo>
                  <a:pt x="2" y="290"/>
                  <a:pt x="2" y="290"/>
                  <a:pt x="2" y="290"/>
                </a:cubicBezTo>
                <a:cubicBezTo>
                  <a:pt x="3" y="285"/>
                  <a:pt x="3" y="285"/>
                  <a:pt x="3" y="285"/>
                </a:cubicBezTo>
                <a:cubicBezTo>
                  <a:pt x="1" y="285"/>
                  <a:pt x="1" y="285"/>
                  <a:pt x="1" y="285"/>
                </a:cubicBezTo>
                <a:cubicBezTo>
                  <a:pt x="1" y="285"/>
                  <a:pt x="1" y="285"/>
                  <a:pt x="1" y="285"/>
                </a:cubicBezTo>
                <a:cubicBezTo>
                  <a:pt x="19" y="148"/>
                  <a:pt x="19" y="148"/>
                  <a:pt x="19" y="148"/>
                </a:cubicBezTo>
                <a:cubicBezTo>
                  <a:pt x="20" y="142"/>
                  <a:pt x="24" y="126"/>
                  <a:pt x="32" y="118"/>
                </a:cubicBezTo>
                <a:cubicBezTo>
                  <a:pt x="32" y="118"/>
                  <a:pt x="32" y="118"/>
                  <a:pt x="32" y="118"/>
                </a:cubicBezTo>
                <a:cubicBezTo>
                  <a:pt x="41" y="112"/>
                  <a:pt x="51" y="108"/>
                  <a:pt x="60" y="104"/>
                </a:cubicBezTo>
                <a:cubicBezTo>
                  <a:pt x="61" y="103"/>
                  <a:pt x="61" y="103"/>
                  <a:pt x="61" y="103"/>
                </a:cubicBezTo>
                <a:cubicBezTo>
                  <a:pt x="65" y="100"/>
                  <a:pt x="65" y="100"/>
                  <a:pt x="65" y="100"/>
                </a:cubicBezTo>
                <a:cubicBezTo>
                  <a:pt x="66" y="100"/>
                  <a:pt x="66" y="100"/>
                  <a:pt x="66" y="100"/>
                </a:cubicBezTo>
                <a:cubicBezTo>
                  <a:pt x="66" y="101"/>
                  <a:pt x="66" y="101"/>
                  <a:pt x="66" y="101"/>
                </a:cubicBezTo>
                <a:cubicBezTo>
                  <a:pt x="65" y="100"/>
                  <a:pt x="65" y="100"/>
                  <a:pt x="65" y="100"/>
                </a:cubicBezTo>
                <a:cubicBezTo>
                  <a:pt x="65" y="100"/>
                  <a:pt x="65" y="100"/>
                  <a:pt x="65" y="100"/>
                </a:cubicBezTo>
                <a:cubicBezTo>
                  <a:pt x="66" y="101"/>
                  <a:pt x="66" y="101"/>
                  <a:pt x="66" y="101"/>
                </a:cubicBezTo>
                <a:cubicBezTo>
                  <a:pt x="66" y="531"/>
                  <a:pt x="66" y="531"/>
                  <a:pt x="66" y="531"/>
                </a:cubicBezTo>
                <a:close/>
                <a:moveTo>
                  <a:pt x="66" y="82"/>
                </a:moveTo>
                <a:cubicBezTo>
                  <a:pt x="63" y="77"/>
                  <a:pt x="60" y="72"/>
                  <a:pt x="58" y="66"/>
                </a:cubicBezTo>
                <a:cubicBezTo>
                  <a:pt x="58" y="67"/>
                  <a:pt x="57" y="67"/>
                  <a:pt x="57" y="67"/>
                </a:cubicBezTo>
                <a:cubicBezTo>
                  <a:pt x="54" y="68"/>
                  <a:pt x="51" y="63"/>
                  <a:pt x="50" y="56"/>
                </a:cubicBezTo>
                <a:cubicBezTo>
                  <a:pt x="49" y="50"/>
                  <a:pt x="50" y="44"/>
                  <a:pt x="53" y="44"/>
                </a:cubicBezTo>
                <a:cubicBezTo>
                  <a:pt x="53" y="44"/>
                  <a:pt x="53" y="44"/>
                  <a:pt x="54" y="44"/>
                </a:cubicBezTo>
                <a:cubicBezTo>
                  <a:pt x="53" y="29"/>
                  <a:pt x="56" y="16"/>
                  <a:pt x="66" y="8"/>
                </a:cubicBezTo>
                <a:lnTo>
                  <a:pt x="66"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85" name="Freeform 45"/>
          <p:cNvSpPr/>
          <p:nvPr>
            <p:custDataLst>
              <p:tags r:id="rId7"/>
            </p:custDataLst>
          </p:nvPr>
        </p:nvSpPr>
        <p:spPr bwMode="auto">
          <a:xfrm>
            <a:off x="2670673" y="5092505"/>
            <a:ext cx="80989" cy="93618"/>
          </a:xfrm>
          <a:custGeom>
            <a:avLst/>
            <a:gdLst>
              <a:gd name="T0" fmla="*/ 0 w 64"/>
              <a:gd name="T1" fmla="*/ 2147483646 h 74"/>
              <a:gd name="T2" fmla="*/ 2147483646 w 64"/>
              <a:gd name="T3" fmla="*/ 2147483646 h 74"/>
              <a:gd name="T4" fmla="*/ 2147483646 w 64"/>
              <a:gd name="T5" fmla="*/ 2147483646 h 74"/>
              <a:gd name="T6" fmla="*/ 2147483646 w 64"/>
              <a:gd name="T7" fmla="*/ 0 h 74"/>
              <a:gd name="T8" fmla="*/ 0 w 64"/>
              <a:gd name="T9" fmla="*/ 2147483646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74">
                <a:moveTo>
                  <a:pt x="0" y="59"/>
                </a:moveTo>
                <a:lnTo>
                  <a:pt x="45" y="74"/>
                </a:lnTo>
                <a:lnTo>
                  <a:pt x="64" y="14"/>
                </a:lnTo>
                <a:lnTo>
                  <a:pt x="21" y="0"/>
                </a:lnTo>
                <a:lnTo>
                  <a:pt x="0" y="5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86" name="Freeform 46"/>
          <p:cNvSpPr/>
          <p:nvPr>
            <p:custDataLst>
              <p:tags r:id="rId8"/>
            </p:custDataLst>
          </p:nvPr>
        </p:nvSpPr>
        <p:spPr bwMode="auto">
          <a:xfrm>
            <a:off x="2661815" y="5119071"/>
            <a:ext cx="80989" cy="108797"/>
          </a:xfrm>
          <a:custGeom>
            <a:avLst/>
            <a:gdLst>
              <a:gd name="T0" fmla="*/ 2147483646 w 27"/>
              <a:gd name="T1" fmla="*/ 2147483646 h 36"/>
              <a:gd name="T2" fmla="*/ 2147483646 w 27"/>
              <a:gd name="T3" fmla="*/ 0 h 36"/>
              <a:gd name="T4" fmla="*/ 2147483646 w 27"/>
              <a:gd name="T5" fmla="*/ 2147483646 h 36"/>
              <a:gd name="T6" fmla="*/ 0 w 27"/>
              <a:gd name="T7" fmla="*/ 2147483646 h 36"/>
              <a:gd name="T8" fmla="*/ 2147483646 w 27"/>
              <a:gd name="T9" fmla="*/ 2147483646 h 36"/>
              <a:gd name="T10" fmla="*/ 2147483646 w 27"/>
              <a:gd name="T11" fmla="*/ 2147483646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 h="36">
                <a:moveTo>
                  <a:pt x="27" y="2"/>
                </a:moveTo>
                <a:cubicBezTo>
                  <a:pt x="9" y="0"/>
                  <a:pt x="9" y="0"/>
                  <a:pt x="9" y="0"/>
                </a:cubicBezTo>
                <a:cubicBezTo>
                  <a:pt x="7" y="14"/>
                  <a:pt x="7" y="14"/>
                  <a:pt x="7" y="14"/>
                </a:cubicBezTo>
                <a:cubicBezTo>
                  <a:pt x="0" y="28"/>
                  <a:pt x="0" y="28"/>
                  <a:pt x="0" y="28"/>
                </a:cubicBezTo>
                <a:cubicBezTo>
                  <a:pt x="8" y="31"/>
                  <a:pt x="20" y="26"/>
                  <a:pt x="21" y="36"/>
                </a:cubicBezTo>
                <a:lnTo>
                  <a:pt x="27"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87" name="Freeform 47"/>
          <p:cNvSpPr/>
          <p:nvPr>
            <p:custDataLst>
              <p:tags r:id="rId9"/>
            </p:custDataLst>
          </p:nvPr>
        </p:nvSpPr>
        <p:spPr bwMode="auto">
          <a:xfrm>
            <a:off x="2649160" y="5116541"/>
            <a:ext cx="96174" cy="164462"/>
          </a:xfrm>
          <a:custGeom>
            <a:avLst/>
            <a:gdLst>
              <a:gd name="T0" fmla="*/ 2147483646 w 32"/>
              <a:gd name="T1" fmla="*/ 2147483646 h 55"/>
              <a:gd name="T2" fmla="*/ 2147483646 w 32"/>
              <a:gd name="T3" fmla="*/ 2147483646 h 55"/>
              <a:gd name="T4" fmla="*/ 2147483646 w 32"/>
              <a:gd name="T5" fmla="*/ 2147483646 h 55"/>
              <a:gd name="T6" fmla="*/ 2147483646 w 32"/>
              <a:gd name="T7" fmla="*/ 2147483646 h 55"/>
              <a:gd name="T8" fmla="*/ 2147483646 w 32"/>
              <a:gd name="T9" fmla="*/ 2147483646 h 55"/>
              <a:gd name="T10" fmla="*/ 2147483646 w 32"/>
              <a:gd name="T11" fmla="*/ 2147483646 h 55"/>
              <a:gd name="T12" fmla="*/ 2147483646 w 32"/>
              <a:gd name="T13" fmla="*/ 2147483646 h 55"/>
              <a:gd name="T14" fmla="*/ 2147483646 w 32"/>
              <a:gd name="T15" fmla="*/ 2147483646 h 55"/>
              <a:gd name="T16" fmla="*/ 2147483646 w 32"/>
              <a:gd name="T17" fmla="*/ 2147483646 h 55"/>
              <a:gd name="T18" fmla="*/ 2147483646 w 32"/>
              <a:gd name="T19" fmla="*/ 2147483646 h 55"/>
              <a:gd name="T20" fmla="*/ 2147483646 w 32"/>
              <a:gd name="T21" fmla="*/ 2147483646 h 55"/>
              <a:gd name="T22" fmla="*/ 2147483646 w 32"/>
              <a:gd name="T23" fmla="*/ 2147483646 h 55"/>
              <a:gd name="T24" fmla="*/ 2147483646 w 32"/>
              <a:gd name="T25" fmla="*/ 2147483646 h 55"/>
              <a:gd name="T26" fmla="*/ 2147483646 w 32"/>
              <a:gd name="T27" fmla="*/ 2147483646 h 55"/>
              <a:gd name="T28" fmla="*/ 2147483646 w 32"/>
              <a:gd name="T29" fmla="*/ 2147483646 h 55"/>
              <a:gd name="T30" fmla="*/ 2147483646 w 32"/>
              <a:gd name="T31" fmla="*/ 2147483646 h 55"/>
              <a:gd name="T32" fmla="*/ 2147483646 w 32"/>
              <a:gd name="T33" fmla="*/ 2147483646 h 55"/>
              <a:gd name="T34" fmla="*/ 2147483646 w 32"/>
              <a:gd name="T35" fmla="*/ 2147483646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55">
                <a:moveTo>
                  <a:pt x="2" y="35"/>
                </a:moveTo>
                <a:cubicBezTo>
                  <a:pt x="11" y="8"/>
                  <a:pt x="11" y="8"/>
                  <a:pt x="11" y="8"/>
                </a:cubicBezTo>
                <a:cubicBezTo>
                  <a:pt x="11" y="6"/>
                  <a:pt x="14" y="5"/>
                  <a:pt x="16" y="5"/>
                </a:cubicBezTo>
                <a:cubicBezTo>
                  <a:pt x="16" y="5"/>
                  <a:pt x="16" y="5"/>
                  <a:pt x="16" y="5"/>
                </a:cubicBezTo>
                <a:cubicBezTo>
                  <a:pt x="16" y="5"/>
                  <a:pt x="16" y="6"/>
                  <a:pt x="16" y="6"/>
                </a:cubicBezTo>
                <a:cubicBezTo>
                  <a:pt x="17" y="3"/>
                  <a:pt x="17" y="3"/>
                  <a:pt x="17" y="3"/>
                </a:cubicBezTo>
                <a:cubicBezTo>
                  <a:pt x="18" y="1"/>
                  <a:pt x="20" y="0"/>
                  <a:pt x="23" y="1"/>
                </a:cubicBezTo>
                <a:cubicBezTo>
                  <a:pt x="23" y="1"/>
                  <a:pt x="23" y="1"/>
                  <a:pt x="23" y="1"/>
                </a:cubicBezTo>
                <a:cubicBezTo>
                  <a:pt x="24" y="1"/>
                  <a:pt x="25" y="3"/>
                  <a:pt x="25" y="4"/>
                </a:cubicBezTo>
                <a:cubicBezTo>
                  <a:pt x="26" y="4"/>
                  <a:pt x="27" y="4"/>
                  <a:pt x="28" y="4"/>
                </a:cubicBezTo>
                <a:cubicBezTo>
                  <a:pt x="28" y="4"/>
                  <a:pt x="28" y="4"/>
                  <a:pt x="28" y="4"/>
                </a:cubicBezTo>
                <a:cubicBezTo>
                  <a:pt x="31" y="5"/>
                  <a:pt x="32" y="8"/>
                  <a:pt x="31" y="10"/>
                </a:cubicBezTo>
                <a:cubicBezTo>
                  <a:pt x="19" y="39"/>
                  <a:pt x="19" y="39"/>
                  <a:pt x="19" y="39"/>
                </a:cubicBezTo>
                <a:cubicBezTo>
                  <a:pt x="16" y="52"/>
                  <a:pt x="16" y="52"/>
                  <a:pt x="16" y="52"/>
                </a:cubicBezTo>
                <a:cubicBezTo>
                  <a:pt x="15" y="54"/>
                  <a:pt x="12" y="55"/>
                  <a:pt x="10" y="54"/>
                </a:cubicBezTo>
                <a:cubicBezTo>
                  <a:pt x="10" y="54"/>
                  <a:pt x="10" y="54"/>
                  <a:pt x="10" y="54"/>
                </a:cubicBezTo>
                <a:cubicBezTo>
                  <a:pt x="8" y="53"/>
                  <a:pt x="7" y="50"/>
                  <a:pt x="8" y="48"/>
                </a:cubicBezTo>
                <a:cubicBezTo>
                  <a:pt x="8" y="46"/>
                  <a:pt x="0" y="40"/>
                  <a:pt x="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88" name="Freeform 48"/>
          <p:cNvSpPr/>
          <p:nvPr>
            <p:custDataLst>
              <p:tags r:id="rId10"/>
            </p:custDataLst>
          </p:nvPr>
        </p:nvSpPr>
        <p:spPr bwMode="auto">
          <a:xfrm>
            <a:off x="2677000" y="5230399"/>
            <a:ext cx="26575" cy="92352"/>
          </a:xfrm>
          <a:custGeom>
            <a:avLst/>
            <a:gdLst>
              <a:gd name="T0" fmla="*/ 2147483646 w 9"/>
              <a:gd name="T1" fmla="*/ 2147483646 h 31"/>
              <a:gd name="T2" fmla="*/ 2147483646 w 9"/>
              <a:gd name="T3" fmla="*/ 2147483646 h 31"/>
              <a:gd name="T4" fmla="*/ 0 w 9"/>
              <a:gd name="T5" fmla="*/ 2147483646 h 31"/>
              <a:gd name="T6" fmla="*/ 2147483646 w 9"/>
              <a:gd name="T7" fmla="*/ 2147483646 h 31"/>
              <a:gd name="T8" fmla="*/ 2147483646 w 9"/>
              <a:gd name="T9" fmla="*/ 0 h 31"/>
              <a:gd name="T10" fmla="*/ 2147483646 w 9"/>
              <a:gd name="T11" fmla="*/ 2147483646 h 31"/>
              <a:gd name="T12" fmla="*/ 2147483646 w 9"/>
              <a:gd name="T13" fmla="*/ 2147483646 h 31"/>
              <a:gd name="T14" fmla="*/ 2147483646 w 9"/>
              <a:gd name="T15" fmla="*/ 2147483646 h 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31">
                <a:moveTo>
                  <a:pt x="3" y="31"/>
                </a:moveTo>
                <a:cubicBezTo>
                  <a:pt x="3" y="31"/>
                  <a:pt x="3" y="31"/>
                  <a:pt x="3" y="31"/>
                </a:cubicBezTo>
                <a:cubicBezTo>
                  <a:pt x="1" y="31"/>
                  <a:pt x="0" y="29"/>
                  <a:pt x="0" y="28"/>
                </a:cubicBezTo>
                <a:cubicBezTo>
                  <a:pt x="3" y="1"/>
                  <a:pt x="3" y="1"/>
                  <a:pt x="3" y="1"/>
                </a:cubicBezTo>
                <a:cubicBezTo>
                  <a:pt x="3" y="0"/>
                  <a:pt x="3" y="0"/>
                  <a:pt x="3" y="0"/>
                </a:cubicBezTo>
                <a:cubicBezTo>
                  <a:pt x="9" y="4"/>
                  <a:pt x="9" y="4"/>
                  <a:pt x="9" y="4"/>
                </a:cubicBezTo>
                <a:cubicBezTo>
                  <a:pt x="6" y="28"/>
                  <a:pt x="6" y="28"/>
                  <a:pt x="6" y="28"/>
                </a:cubicBezTo>
                <a:cubicBezTo>
                  <a:pt x="6" y="30"/>
                  <a:pt x="5" y="31"/>
                  <a:pt x="3"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89" name="Freeform 49"/>
          <p:cNvSpPr/>
          <p:nvPr>
            <p:custDataLst>
              <p:tags r:id="rId11"/>
            </p:custDataLst>
          </p:nvPr>
        </p:nvSpPr>
        <p:spPr bwMode="auto">
          <a:xfrm>
            <a:off x="2685859" y="5140577"/>
            <a:ext cx="56946" cy="122714"/>
          </a:xfrm>
          <a:custGeom>
            <a:avLst/>
            <a:gdLst>
              <a:gd name="T0" fmla="*/ 2147483646 w 19"/>
              <a:gd name="T1" fmla="*/ 2147483646 h 41"/>
              <a:gd name="T2" fmla="*/ 2147483646 w 19"/>
              <a:gd name="T3" fmla="*/ 2147483646 h 41"/>
              <a:gd name="T4" fmla="*/ 2147483646 w 19"/>
              <a:gd name="T5" fmla="*/ 2147483646 h 41"/>
              <a:gd name="T6" fmla="*/ 2147483646 w 19"/>
              <a:gd name="T7" fmla="*/ 2147483646 h 41"/>
              <a:gd name="T8" fmla="*/ 2147483646 w 19"/>
              <a:gd name="T9" fmla="*/ 2147483646 h 41"/>
              <a:gd name="T10" fmla="*/ 0 w 19"/>
              <a:gd name="T11" fmla="*/ 2147483646 h 41"/>
              <a:gd name="T12" fmla="*/ 2147483646 w 19"/>
              <a:gd name="T13" fmla="*/ 0 h 41"/>
              <a:gd name="T14" fmla="*/ 2147483646 w 19"/>
              <a:gd name="T15" fmla="*/ 2147483646 h 41"/>
              <a:gd name="T16" fmla="*/ 2147483646 w 19"/>
              <a:gd name="T17" fmla="*/ 2147483646 h 41"/>
              <a:gd name="T18" fmla="*/ 2147483646 w 19"/>
              <a:gd name="T19" fmla="*/ 2147483646 h 41"/>
              <a:gd name="T20" fmla="*/ 2147483646 w 19"/>
              <a:gd name="T21" fmla="*/ 2147483646 h 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 h="41">
                <a:moveTo>
                  <a:pt x="16" y="41"/>
                </a:moveTo>
                <a:cubicBezTo>
                  <a:pt x="16" y="41"/>
                  <a:pt x="16" y="41"/>
                  <a:pt x="16" y="41"/>
                </a:cubicBezTo>
                <a:cubicBezTo>
                  <a:pt x="14" y="41"/>
                  <a:pt x="13" y="40"/>
                  <a:pt x="13" y="38"/>
                </a:cubicBezTo>
                <a:cubicBezTo>
                  <a:pt x="13" y="28"/>
                  <a:pt x="13" y="28"/>
                  <a:pt x="13" y="28"/>
                </a:cubicBezTo>
                <a:cubicBezTo>
                  <a:pt x="12" y="24"/>
                  <a:pt x="9" y="25"/>
                  <a:pt x="7" y="29"/>
                </a:cubicBezTo>
                <a:cubicBezTo>
                  <a:pt x="0" y="8"/>
                  <a:pt x="0" y="8"/>
                  <a:pt x="0" y="8"/>
                </a:cubicBezTo>
                <a:cubicBezTo>
                  <a:pt x="10" y="0"/>
                  <a:pt x="10" y="0"/>
                  <a:pt x="10" y="0"/>
                </a:cubicBezTo>
                <a:cubicBezTo>
                  <a:pt x="15" y="9"/>
                  <a:pt x="15" y="9"/>
                  <a:pt x="15" y="9"/>
                </a:cubicBezTo>
                <a:cubicBezTo>
                  <a:pt x="18" y="9"/>
                  <a:pt x="19" y="14"/>
                  <a:pt x="19" y="16"/>
                </a:cubicBezTo>
                <a:cubicBezTo>
                  <a:pt x="19" y="38"/>
                  <a:pt x="19" y="38"/>
                  <a:pt x="19" y="38"/>
                </a:cubicBezTo>
                <a:cubicBezTo>
                  <a:pt x="19" y="40"/>
                  <a:pt x="18" y="41"/>
                  <a:pt x="16"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0" name="Freeform 50"/>
          <p:cNvSpPr/>
          <p:nvPr>
            <p:custDataLst>
              <p:tags r:id="rId12"/>
            </p:custDataLst>
          </p:nvPr>
        </p:nvSpPr>
        <p:spPr bwMode="auto">
          <a:xfrm>
            <a:off x="2659283" y="5221544"/>
            <a:ext cx="35433" cy="87292"/>
          </a:xfrm>
          <a:custGeom>
            <a:avLst/>
            <a:gdLst>
              <a:gd name="T0" fmla="*/ 2147483646 w 12"/>
              <a:gd name="T1" fmla="*/ 2147483646 h 29"/>
              <a:gd name="T2" fmla="*/ 2147483646 w 12"/>
              <a:gd name="T3" fmla="*/ 2147483646 h 29"/>
              <a:gd name="T4" fmla="*/ 2147483646 w 12"/>
              <a:gd name="T5" fmla="*/ 2147483646 h 29"/>
              <a:gd name="T6" fmla="*/ 0 w 12"/>
              <a:gd name="T7" fmla="*/ 0 h 29"/>
              <a:gd name="T8" fmla="*/ 0 w 12"/>
              <a:gd name="T9" fmla="*/ 0 h 29"/>
              <a:gd name="T10" fmla="*/ 2147483646 w 12"/>
              <a:gd name="T11" fmla="*/ 2147483646 h 29"/>
              <a:gd name="T12" fmla="*/ 2147483646 w 12"/>
              <a:gd name="T13" fmla="*/ 2147483646 h 29"/>
              <a:gd name="T14" fmla="*/ 2147483646 w 12"/>
              <a:gd name="T15" fmla="*/ 2147483646 h 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29">
                <a:moveTo>
                  <a:pt x="9" y="29"/>
                </a:moveTo>
                <a:cubicBezTo>
                  <a:pt x="9" y="29"/>
                  <a:pt x="9" y="29"/>
                  <a:pt x="9" y="29"/>
                </a:cubicBezTo>
                <a:cubicBezTo>
                  <a:pt x="7" y="29"/>
                  <a:pt x="6" y="28"/>
                  <a:pt x="5" y="26"/>
                </a:cubicBezTo>
                <a:cubicBezTo>
                  <a:pt x="0" y="0"/>
                  <a:pt x="0" y="0"/>
                  <a:pt x="0" y="0"/>
                </a:cubicBezTo>
                <a:cubicBezTo>
                  <a:pt x="0" y="0"/>
                  <a:pt x="0" y="0"/>
                  <a:pt x="0" y="0"/>
                </a:cubicBezTo>
                <a:cubicBezTo>
                  <a:pt x="7" y="1"/>
                  <a:pt x="7" y="1"/>
                  <a:pt x="7" y="1"/>
                </a:cubicBezTo>
                <a:cubicBezTo>
                  <a:pt x="11" y="25"/>
                  <a:pt x="11" y="25"/>
                  <a:pt x="11" y="25"/>
                </a:cubicBezTo>
                <a:cubicBezTo>
                  <a:pt x="12" y="26"/>
                  <a:pt x="11" y="28"/>
                  <a:pt x="9"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1" name="Freeform 51"/>
          <p:cNvSpPr/>
          <p:nvPr>
            <p:custDataLst>
              <p:tags r:id="rId13"/>
            </p:custDataLst>
          </p:nvPr>
        </p:nvSpPr>
        <p:spPr bwMode="auto">
          <a:xfrm>
            <a:off x="2655487" y="5232929"/>
            <a:ext cx="51883" cy="75905"/>
          </a:xfrm>
          <a:custGeom>
            <a:avLst/>
            <a:gdLst>
              <a:gd name="T0" fmla="*/ 2147483646 w 17"/>
              <a:gd name="T1" fmla="*/ 2147483646 h 25"/>
              <a:gd name="T2" fmla="*/ 2147483646 w 17"/>
              <a:gd name="T3" fmla="*/ 2147483646 h 25"/>
              <a:gd name="T4" fmla="*/ 2147483646 w 17"/>
              <a:gd name="T5" fmla="*/ 2147483646 h 25"/>
              <a:gd name="T6" fmla="*/ 0 w 17"/>
              <a:gd name="T7" fmla="*/ 0 h 25"/>
              <a:gd name="T8" fmla="*/ 2147483646 w 17"/>
              <a:gd name="T9" fmla="*/ 2147483646 h 25"/>
              <a:gd name="T10" fmla="*/ 2147483646 w 17"/>
              <a:gd name="T11" fmla="*/ 2147483646 h 25"/>
              <a:gd name="T12" fmla="*/ 2147483646 w 17"/>
              <a:gd name="T13" fmla="*/ 2147483646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25">
                <a:moveTo>
                  <a:pt x="15" y="24"/>
                </a:moveTo>
                <a:cubicBezTo>
                  <a:pt x="15" y="24"/>
                  <a:pt x="15" y="24"/>
                  <a:pt x="15" y="24"/>
                </a:cubicBezTo>
                <a:cubicBezTo>
                  <a:pt x="13" y="25"/>
                  <a:pt x="11" y="25"/>
                  <a:pt x="10" y="23"/>
                </a:cubicBezTo>
                <a:cubicBezTo>
                  <a:pt x="0" y="0"/>
                  <a:pt x="0" y="0"/>
                  <a:pt x="0" y="0"/>
                </a:cubicBezTo>
                <a:cubicBezTo>
                  <a:pt x="7" y="3"/>
                  <a:pt x="7" y="3"/>
                  <a:pt x="7" y="3"/>
                </a:cubicBezTo>
                <a:cubicBezTo>
                  <a:pt x="16" y="20"/>
                  <a:pt x="16" y="20"/>
                  <a:pt x="16" y="20"/>
                </a:cubicBezTo>
                <a:cubicBezTo>
                  <a:pt x="17" y="22"/>
                  <a:pt x="16" y="24"/>
                  <a:pt x="15"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52"/>
          <p:cNvSpPr/>
          <p:nvPr>
            <p:custDataLst>
              <p:tags r:id="rId14"/>
            </p:custDataLst>
          </p:nvPr>
        </p:nvSpPr>
        <p:spPr bwMode="auto">
          <a:xfrm>
            <a:off x="2659698" y="5155248"/>
            <a:ext cx="95250" cy="36512"/>
          </a:xfrm>
          <a:custGeom>
            <a:avLst/>
            <a:gdLst>
              <a:gd name="T0" fmla="*/ 0 w 76"/>
              <a:gd name="T1" fmla="*/ 16 h 28"/>
              <a:gd name="T2" fmla="*/ 73 w 76"/>
              <a:gd name="T3" fmla="*/ 28 h 28"/>
              <a:gd name="T4" fmla="*/ 76 w 76"/>
              <a:gd name="T5" fmla="*/ 12 h 28"/>
              <a:gd name="T6" fmla="*/ 2 w 76"/>
              <a:gd name="T7" fmla="*/ 0 h 28"/>
              <a:gd name="T8" fmla="*/ 0 w 76"/>
              <a:gd name="T9" fmla="*/ 16 h 28"/>
            </a:gdLst>
            <a:ahLst/>
            <a:cxnLst>
              <a:cxn ang="0">
                <a:pos x="T0" y="T1"/>
              </a:cxn>
              <a:cxn ang="0">
                <a:pos x="T2" y="T3"/>
              </a:cxn>
              <a:cxn ang="0">
                <a:pos x="T4" y="T5"/>
              </a:cxn>
              <a:cxn ang="0">
                <a:pos x="T6" y="T7"/>
              </a:cxn>
              <a:cxn ang="0">
                <a:pos x="T8" y="T9"/>
              </a:cxn>
            </a:cxnLst>
            <a:rect l="0" t="0" r="r" b="b"/>
            <a:pathLst>
              <a:path w="76" h="28">
                <a:moveTo>
                  <a:pt x="0" y="16"/>
                </a:moveTo>
                <a:lnTo>
                  <a:pt x="73" y="28"/>
                </a:lnTo>
                <a:lnTo>
                  <a:pt x="76" y="12"/>
                </a:lnTo>
                <a:lnTo>
                  <a:pt x="2" y="0"/>
                </a:lnTo>
                <a:lnTo>
                  <a:pt x="0" y="16"/>
                </a:lnTo>
                <a:close/>
              </a:path>
            </a:pathLst>
          </a:custGeom>
          <a:solidFill>
            <a:srgbClr val="F5F5F5">
              <a:lumMod val="25000"/>
            </a:srgbClr>
          </a:solidFill>
          <a:ln>
            <a:solidFill>
              <a:srgbClr val="F5F5F5">
                <a:lumMod val="25000"/>
              </a:srgbClr>
            </a:solidFill>
          </a:ln>
        </p:spPr>
        <p:txBody>
          <a:bodyPr/>
          <a:lstStyle/>
          <a:p>
            <a:pPr eaLnBrk="1" fontAlgn="auto" hangingPunct="1">
              <a:spcBef>
                <a:spcPts val="0"/>
              </a:spcBef>
              <a:spcAft>
                <a:spcPts val="0"/>
              </a:spcAft>
              <a:defRPr/>
            </a:pPr>
            <a:endParaRPr lang="zh-CN" altLang="en-US"/>
          </a:p>
        </p:txBody>
      </p:sp>
      <p:sp>
        <p:nvSpPr>
          <p:cNvPr id="15393" name="Freeform 53"/>
          <p:cNvSpPr/>
          <p:nvPr>
            <p:custDataLst>
              <p:tags r:id="rId15"/>
            </p:custDataLst>
          </p:nvPr>
        </p:nvSpPr>
        <p:spPr bwMode="auto">
          <a:xfrm>
            <a:off x="2655487" y="4661107"/>
            <a:ext cx="163243" cy="514894"/>
          </a:xfrm>
          <a:custGeom>
            <a:avLst/>
            <a:gdLst>
              <a:gd name="T0" fmla="*/ 2147483646 w 54"/>
              <a:gd name="T1" fmla="*/ 2147483646 h 172"/>
              <a:gd name="T2" fmla="*/ 2147483646 w 54"/>
              <a:gd name="T3" fmla="*/ 0 h 172"/>
              <a:gd name="T4" fmla="*/ 2147483646 w 54"/>
              <a:gd name="T5" fmla="*/ 2147483646 h 172"/>
              <a:gd name="T6" fmla="*/ 0 w 54"/>
              <a:gd name="T7" fmla="*/ 2147483646 h 172"/>
              <a:gd name="T8" fmla="*/ 0 w 54"/>
              <a:gd name="T9" fmla="*/ 2147483646 h 172"/>
              <a:gd name="T10" fmla="*/ 2147483646 w 54"/>
              <a:gd name="T11" fmla="*/ 2147483646 h 172"/>
              <a:gd name="T12" fmla="*/ 2147483646 w 54"/>
              <a:gd name="T13" fmla="*/ 2147483646 h 172"/>
              <a:gd name="T14" fmla="*/ 2147483646 w 54"/>
              <a:gd name="T15" fmla="*/ 2147483646 h 172"/>
              <a:gd name="T16" fmla="*/ 2147483646 w 54"/>
              <a:gd name="T17" fmla="*/ 2147483646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172">
                <a:moveTo>
                  <a:pt x="54" y="21"/>
                </a:moveTo>
                <a:cubicBezTo>
                  <a:pt x="32" y="0"/>
                  <a:pt x="32" y="0"/>
                  <a:pt x="32" y="0"/>
                </a:cubicBezTo>
                <a:cubicBezTo>
                  <a:pt x="23" y="8"/>
                  <a:pt x="19" y="24"/>
                  <a:pt x="18" y="30"/>
                </a:cubicBezTo>
                <a:cubicBezTo>
                  <a:pt x="0" y="167"/>
                  <a:pt x="0" y="167"/>
                  <a:pt x="0" y="167"/>
                </a:cubicBezTo>
                <a:cubicBezTo>
                  <a:pt x="0" y="167"/>
                  <a:pt x="0" y="167"/>
                  <a:pt x="0" y="167"/>
                </a:cubicBezTo>
                <a:cubicBezTo>
                  <a:pt x="34" y="172"/>
                  <a:pt x="34" y="172"/>
                  <a:pt x="34" y="172"/>
                </a:cubicBezTo>
                <a:cubicBezTo>
                  <a:pt x="34" y="172"/>
                  <a:pt x="34" y="172"/>
                  <a:pt x="34" y="172"/>
                </a:cubicBezTo>
                <a:cubicBezTo>
                  <a:pt x="54" y="21"/>
                  <a:pt x="54" y="21"/>
                  <a:pt x="54" y="21"/>
                </a:cubicBezTo>
                <a:cubicBezTo>
                  <a:pt x="54" y="21"/>
                  <a:pt x="54" y="21"/>
                  <a:pt x="54"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4" name="Freeform 54"/>
          <p:cNvSpPr/>
          <p:nvPr>
            <p:custDataLst>
              <p:tags r:id="rId16"/>
            </p:custDataLst>
          </p:nvPr>
        </p:nvSpPr>
        <p:spPr bwMode="auto">
          <a:xfrm>
            <a:off x="3098395" y="5092505"/>
            <a:ext cx="80989" cy="93618"/>
          </a:xfrm>
          <a:custGeom>
            <a:avLst/>
            <a:gdLst>
              <a:gd name="T0" fmla="*/ 2147483646 w 64"/>
              <a:gd name="T1" fmla="*/ 2147483646 h 74"/>
              <a:gd name="T2" fmla="*/ 2147483646 w 64"/>
              <a:gd name="T3" fmla="*/ 2147483646 h 74"/>
              <a:gd name="T4" fmla="*/ 0 w 64"/>
              <a:gd name="T5" fmla="*/ 2147483646 h 74"/>
              <a:gd name="T6" fmla="*/ 2147483646 w 64"/>
              <a:gd name="T7" fmla="*/ 0 h 74"/>
              <a:gd name="T8" fmla="*/ 2147483646 w 64"/>
              <a:gd name="T9" fmla="*/ 2147483646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74">
                <a:moveTo>
                  <a:pt x="64" y="59"/>
                </a:moveTo>
                <a:lnTo>
                  <a:pt x="21" y="74"/>
                </a:lnTo>
                <a:lnTo>
                  <a:pt x="0" y="14"/>
                </a:lnTo>
                <a:lnTo>
                  <a:pt x="42" y="0"/>
                </a:lnTo>
                <a:lnTo>
                  <a:pt x="64" y="5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5" name="Freeform 55"/>
          <p:cNvSpPr/>
          <p:nvPr>
            <p:custDataLst>
              <p:tags r:id="rId17"/>
            </p:custDataLst>
          </p:nvPr>
        </p:nvSpPr>
        <p:spPr bwMode="auto">
          <a:xfrm>
            <a:off x="3109783" y="5119071"/>
            <a:ext cx="78459" cy="108797"/>
          </a:xfrm>
          <a:custGeom>
            <a:avLst/>
            <a:gdLst>
              <a:gd name="T0" fmla="*/ 0 w 26"/>
              <a:gd name="T1" fmla="*/ 2147483646 h 36"/>
              <a:gd name="T2" fmla="*/ 2147483646 w 26"/>
              <a:gd name="T3" fmla="*/ 0 h 36"/>
              <a:gd name="T4" fmla="*/ 2147483646 w 26"/>
              <a:gd name="T5" fmla="*/ 2147483646 h 36"/>
              <a:gd name="T6" fmla="*/ 2147483646 w 26"/>
              <a:gd name="T7" fmla="*/ 2147483646 h 36"/>
              <a:gd name="T8" fmla="*/ 2147483646 w 26"/>
              <a:gd name="T9" fmla="*/ 2147483646 h 36"/>
              <a:gd name="T10" fmla="*/ 0 w 26"/>
              <a:gd name="T11" fmla="*/ 2147483646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36">
                <a:moveTo>
                  <a:pt x="0" y="2"/>
                </a:moveTo>
                <a:cubicBezTo>
                  <a:pt x="17" y="0"/>
                  <a:pt x="17" y="0"/>
                  <a:pt x="17" y="0"/>
                </a:cubicBezTo>
                <a:cubicBezTo>
                  <a:pt x="19" y="14"/>
                  <a:pt x="19" y="14"/>
                  <a:pt x="19" y="14"/>
                </a:cubicBezTo>
                <a:cubicBezTo>
                  <a:pt x="26" y="28"/>
                  <a:pt x="26" y="28"/>
                  <a:pt x="26" y="28"/>
                </a:cubicBezTo>
                <a:cubicBezTo>
                  <a:pt x="19" y="31"/>
                  <a:pt x="6" y="26"/>
                  <a:pt x="6" y="36"/>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6" name="Freeform 56"/>
          <p:cNvSpPr/>
          <p:nvPr>
            <p:custDataLst>
              <p:tags r:id="rId18"/>
            </p:custDataLst>
          </p:nvPr>
        </p:nvSpPr>
        <p:spPr bwMode="auto">
          <a:xfrm>
            <a:off x="3107253" y="5116541"/>
            <a:ext cx="96174" cy="164462"/>
          </a:xfrm>
          <a:custGeom>
            <a:avLst/>
            <a:gdLst>
              <a:gd name="T0" fmla="*/ 2147483646 w 32"/>
              <a:gd name="T1" fmla="*/ 2147483646 h 55"/>
              <a:gd name="T2" fmla="*/ 2147483646 w 32"/>
              <a:gd name="T3" fmla="*/ 2147483646 h 55"/>
              <a:gd name="T4" fmla="*/ 2147483646 w 32"/>
              <a:gd name="T5" fmla="*/ 2147483646 h 55"/>
              <a:gd name="T6" fmla="*/ 2147483646 w 32"/>
              <a:gd name="T7" fmla="*/ 2147483646 h 55"/>
              <a:gd name="T8" fmla="*/ 2147483646 w 32"/>
              <a:gd name="T9" fmla="*/ 2147483646 h 55"/>
              <a:gd name="T10" fmla="*/ 2147483646 w 32"/>
              <a:gd name="T11" fmla="*/ 2147483646 h 55"/>
              <a:gd name="T12" fmla="*/ 2147483646 w 32"/>
              <a:gd name="T13" fmla="*/ 2147483646 h 55"/>
              <a:gd name="T14" fmla="*/ 2147483646 w 32"/>
              <a:gd name="T15" fmla="*/ 2147483646 h 55"/>
              <a:gd name="T16" fmla="*/ 2147483646 w 32"/>
              <a:gd name="T17" fmla="*/ 2147483646 h 55"/>
              <a:gd name="T18" fmla="*/ 2147483646 w 32"/>
              <a:gd name="T19" fmla="*/ 2147483646 h 55"/>
              <a:gd name="T20" fmla="*/ 2147483646 w 32"/>
              <a:gd name="T21" fmla="*/ 2147483646 h 55"/>
              <a:gd name="T22" fmla="*/ 0 w 32"/>
              <a:gd name="T23" fmla="*/ 2147483646 h 55"/>
              <a:gd name="T24" fmla="*/ 2147483646 w 32"/>
              <a:gd name="T25" fmla="*/ 2147483646 h 55"/>
              <a:gd name="T26" fmla="*/ 2147483646 w 32"/>
              <a:gd name="T27" fmla="*/ 2147483646 h 55"/>
              <a:gd name="T28" fmla="*/ 2147483646 w 32"/>
              <a:gd name="T29" fmla="*/ 2147483646 h 55"/>
              <a:gd name="T30" fmla="*/ 2147483646 w 32"/>
              <a:gd name="T31" fmla="*/ 2147483646 h 55"/>
              <a:gd name="T32" fmla="*/ 2147483646 w 32"/>
              <a:gd name="T33" fmla="*/ 2147483646 h 55"/>
              <a:gd name="T34" fmla="*/ 2147483646 w 32"/>
              <a:gd name="T35" fmla="*/ 2147483646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55">
                <a:moveTo>
                  <a:pt x="30" y="35"/>
                </a:moveTo>
                <a:cubicBezTo>
                  <a:pt x="21" y="8"/>
                  <a:pt x="21" y="8"/>
                  <a:pt x="21" y="8"/>
                </a:cubicBezTo>
                <a:cubicBezTo>
                  <a:pt x="20" y="6"/>
                  <a:pt x="18" y="5"/>
                  <a:pt x="15" y="5"/>
                </a:cubicBezTo>
                <a:cubicBezTo>
                  <a:pt x="15" y="5"/>
                  <a:pt x="15" y="5"/>
                  <a:pt x="15" y="5"/>
                </a:cubicBezTo>
                <a:cubicBezTo>
                  <a:pt x="15" y="5"/>
                  <a:pt x="15" y="6"/>
                  <a:pt x="15" y="6"/>
                </a:cubicBezTo>
                <a:cubicBezTo>
                  <a:pt x="14" y="3"/>
                  <a:pt x="14" y="3"/>
                  <a:pt x="14" y="3"/>
                </a:cubicBezTo>
                <a:cubicBezTo>
                  <a:pt x="13" y="1"/>
                  <a:pt x="11" y="0"/>
                  <a:pt x="9" y="1"/>
                </a:cubicBezTo>
                <a:cubicBezTo>
                  <a:pt x="9" y="1"/>
                  <a:pt x="9" y="1"/>
                  <a:pt x="9" y="1"/>
                </a:cubicBezTo>
                <a:cubicBezTo>
                  <a:pt x="7" y="1"/>
                  <a:pt x="6" y="3"/>
                  <a:pt x="6" y="4"/>
                </a:cubicBezTo>
                <a:cubicBezTo>
                  <a:pt x="5" y="4"/>
                  <a:pt x="4" y="4"/>
                  <a:pt x="3" y="4"/>
                </a:cubicBezTo>
                <a:cubicBezTo>
                  <a:pt x="3" y="4"/>
                  <a:pt x="3" y="4"/>
                  <a:pt x="3" y="4"/>
                </a:cubicBezTo>
                <a:cubicBezTo>
                  <a:pt x="1" y="5"/>
                  <a:pt x="0" y="8"/>
                  <a:pt x="0" y="10"/>
                </a:cubicBezTo>
                <a:cubicBezTo>
                  <a:pt x="13" y="39"/>
                  <a:pt x="13" y="39"/>
                  <a:pt x="13" y="39"/>
                </a:cubicBezTo>
                <a:cubicBezTo>
                  <a:pt x="16" y="52"/>
                  <a:pt x="16" y="52"/>
                  <a:pt x="16" y="52"/>
                </a:cubicBezTo>
                <a:cubicBezTo>
                  <a:pt x="16" y="54"/>
                  <a:pt x="19" y="55"/>
                  <a:pt x="21" y="54"/>
                </a:cubicBezTo>
                <a:cubicBezTo>
                  <a:pt x="21" y="54"/>
                  <a:pt x="21" y="54"/>
                  <a:pt x="21" y="54"/>
                </a:cubicBezTo>
                <a:cubicBezTo>
                  <a:pt x="24" y="53"/>
                  <a:pt x="24" y="50"/>
                  <a:pt x="23" y="48"/>
                </a:cubicBezTo>
                <a:cubicBezTo>
                  <a:pt x="24" y="46"/>
                  <a:pt x="32" y="40"/>
                  <a:pt x="30"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7" name="Freeform 57"/>
          <p:cNvSpPr/>
          <p:nvPr>
            <p:custDataLst>
              <p:tags r:id="rId19"/>
            </p:custDataLst>
          </p:nvPr>
        </p:nvSpPr>
        <p:spPr bwMode="auto">
          <a:xfrm>
            <a:off x="3149013" y="5230399"/>
            <a:ext cx="24044" cy="92352"/>
          </a:xfrm>
          <a:custGeom>
            <a:avLst/>
            <a:gdLst>
              <a:gd name="T0" fmla="*/ 2147483646 w 8"/>
              <a:gd name="T1" fmla="*/ 2147483646 h 31"/>
              <a:gd name="T2" fmla="*/ 2147483646 w 8"/>
              <a:gd name="T3" fmla="*/ 2147483646 h 31"/>
              <a:gd name="T4" fmla="*/ 2147483646 w 8"/>
              <a:gd name="T5" fmla="*/ 2147483646 h 31"/>
              <a:gd name="T6" fmla="*/ 2147483646 w 8"/>
              <a:gd name="T7" fmla="*/ 2147483646 h 31"/>
              <a:gd name="T8" fmla="*/ 2147483646 w 8"/>
              <a:gd name="T9" fmla="*/ 0 h 31"/>
              <a:gd name="T10" fmla="*/ 0 w 8"/>
              <a:gd name="T11" fmla="*/ 2147483646 h 31"/>
              <a:gd name="T12" fmla="*/ 2147483646 w 8"/>
              <a:gd name="T13" fmla="*/ 2147483646 h 31"/>
              <a:gd name="T14" fmla="*/ 2147483646 w 8"/>
              <a:gd name="T15" fmla="*/ 2147483646 h 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31">
                <a:moveTo>
                  <a:pt x="5" y="31"/>
                </a:moveTo>
                <a:cubicBezTo>
                  <a:pt x="5" y="31"/>
                  <a:pt x="5" y="31"/>
                  <a:pt x="5" y="31"/>
                </a:cubicBezTo>
                <a:cubicBezTo>
                  <a:pt x="7" y="31"/>
                  <a:pt x="8" y="29"/>
                  <a:pt x="8" y="28"/>
                </a:cubicBezTo>
                <a:cubicBezTo>
                  <a:pt x="6" y="1"/>
                  <a:pt x="6" y="1"/>
                  <a:pt x="6" y="1"/>
                </a:cubicBezTo>
                <a:cubicBezTo>
                  <a:pt x="6" y="0"/>
                  <a:pt x="6" y="0"/>
                  <a:pt x="6" y="0"/>
                </a:cubicBezTo>
                <a:cubicBezTo>
                  <a:pt x="0" y="4"/>
                  <a:pt x="0" y="4"/>
                  <a:pt x="0" y="4"/>
                </a:cubicBezTo>
                <a:cubicBezTo>
                  <a:pt x="2" y="28"/>
                  <a:pt x="2" y="28"/>
                  <a:pt x="2" y="28"/>
                </a:cubicBezTo>
                <a:cubicBezTo>
                  <a:pt x="2" y="30"/>
                  <a:pt x="4" y="31"/>
                  <a:pt x="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8" name="Freeform 58"/>
          <p:cNvSpPr/>
          <p:nvPr>
            <p:custDataLst>
              <p:tags r:id="rId20"/>
            </p:custDataLst>
          </p:nvPr>
        </p:nvSpPr>
        <p:spPr bwMode="auto">
          <a:xfrm>
            <a:off x="3107253" y="5140577"/>
            <a:ext cx="59477" cy="122714"/>
          </a:xfrm>
          <a:custGeom>
            <a:avLst/>
            <a:gdLst>
              <a:gd name="T0" fmla="*/ 2147483646 w 20"/>
              <a:gd name="T1" fmla="*/ 2147483646 h 41"/>
              <a:gd name="T2" fmla="*/ 2147483646 w 20"/>
              <a:gd name="T3" fmla="*/ 2147483646 h 41"/>
              <a:gd name="T4" fmla="*/ 2147483646 w 20"/>
              <a:gd name="T5" fmla="*/ 2147483646 h 41"/>
              <a:gd name="T6" fmla="*/ 2147483646 w 20"/>
              <a:gd name="T7" fmla="*/ 2147483646 h 41"/>
              <a:gd name="T8" fmla="*/ 2147483646 w 20"/>
              <a:gd name="T9" fmla="*/ 2147483646 h 41"/>
              <a:gd name="T10" fmla="*/ 2147483646 w 20"/>
              <a:gd name="T11" fmla="*/ 2147483646 h 41"/>
              <a:gd name="T12" fmla="*/ 2147483646 w 20"/>
              <a:gd name="T13" fmla="*/ 0 h 41"/>
              <a:gd name="T14" fmla="*/ 2147483646 w 20"/>
              <a:gd name="T15" fmla="*/ 2147483646 h 41"/>
              <a:gd name="T16" fmla="*/ 0 w 20"/>
              <a:gd name="T17" fmla="*/ 2147483646 h 41"/>
              <a:gd name="T18" fmla="*/ 0 w 20"/>
              <a:gd name="T19" fmla="*/ 2147483646 h 41"/>
              <a:gd name="T20" fmla="*/ 2147483646 w 20"/>
              <a:gd name="T21" fmla="*/ 2147483646 h 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41">
                <a:moveTo>
                  <a:pt x="3" y="41"/>
                </a:moveTo>
                <a:cubicBezTo>
                  <a:pt x="3" y="41"/>
                  <a:pt x="3" y="41"/>
                  <a:pt x="3" y="41"/>
                </a:cubicBezTo>
                <a:cubicBezTo>
                  <a:pt x="5" y="41"/>
                  <a:pt x="7" y="40"/>
                  <a:pt x="7" y="38"/>
                </a:cubicBezTo>
                <a:cubicBezTo>
                  <a:pt x="7" y="28"/>
                  <a:pt x="7" y="28"/>
                  <a:pt x="7" y="28"/>
                </a:cubicBezTo>
                <a:cubicBezTo>
                  <a:pt x="7" y="24"/>
                  <a:pt x="10" y="25"/>
                  <a:pt x="12" y="29"/>
                </a:cubicBezTo>
                <a:cubicBezTo>
                  <a:pt x="20" y="8"/>
                  <a:pt x="20" y="8"/>
                  <a:pt x="20" y="8"/>
                </a:cubicBezTo>
                <a:cubicBezTo>
                  <a:pt x="10" y="0"/>
                  <a:pt x="10" y="0"/>
                  <a:pt x="10" y="0"/>
                </a:cubicBezTo>
                <a:cubicBezTo>
                  <a:pt x="4" y="9"/>
                  <a:pt x="4" y="9"/>
                  <a:pt x="4" y="9"/>
                </a:cubicBezTo>
                <a:cubicBezTo>
                  <a:pt x="1" y="9"/>
                  <a:pt x="0" y="14"/>
                  <a:pt x="0" y="16"/>
                </a:cubicBezTo>
                <a:cubicBezTo>
                  <a:pt x="0" y="38"/>
                  <a:pt x="0" y="38"/>
                  <a:pt x="0" y="38"/>
                </a:cubicBezTo>
                <a:cubicBezTo>
                  <a:pt x="0" y="40"/>
                  <a:pt x="1" y="41"/>
                  <a:pt x="3"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99" name="Freeform 59"/>
          <p:cNvSpPr/>
          <p:nvPr>
            <p:custDataLst>
              <p:tags r:id="rId21"/>
            </p:custDataLst>
          </p:nvPr>
        </p:nvSpPr>
        <p:spPr bwMode="auto">
          <a:xfrm>
            <a:off x="3157871" y="5221544"/>
            <a:ext cx="36698" cy="87292"/>
          </a:xfrm>
          <a:custGeom>
            <a:avLst/>
            <a:gdLst>
              <a:gd name="T0" fmla="*/ 2147483646 w 12"/>
              <a:gd name="T1" fmla="*/ 2147483646 h 29"/>
              <a:gd name="T2" fmla="*/ 2147483646 w 12"/>
              <a:gd name="T3" fmla="*/ 2147483646 h 29"/>
              <a:gd name="T4" fmla="*/ 2147483646 w 12"/>
              <a:gd name="T5" fmla="*/ 2147483646 h 29"/>
              <a:gd name="T6" fmla="*/ 2147483646 w 12"/>
              <a:gd name="T7" fmla="*/ 0 h 29"/>
              <a:gd name="T8" fmla="*/ 2147483646 w 12"/>
              <a:gd name="T9" fmla="*/ 0 h 29"/>
              <a:gd name="T10" fmla="*/ 2147483646 w 12"/>
              <a:gd name="T11" fmla="*/ 2147483646 h 29"/>
              <a:gd name="T12" fmla="*/ 0 w 12"/>
              <a:gd name="T13" fmla="*/ 2147483646 h 29"/>
              <a:gd name="T14" fmla="*/ 2147483646 w 12"/>
              <a:gd name="T15" fmla="*/ 2147483646 h 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29">
                <a:moveTo>
                  <a:pt x="2" y="29"/>
                </a:moveTo>
                <a:cubicBezTo>
                  <a:pt x="2" y="29"/>
                  <a:pt x="2" y="29"/>
                  <a:pt x="2" y="29"/>
                </a:cubicBezTo>
                <a:cubicBezTo>
                  <a:pt x="4" y="29"/>
                  <a:pt x="6" y="28"/>
                  <a:pt x="6" y="26"/>
                </a:cubicBezTo>
                <a:cubicBezTo>
                  <a:pt x="11" y="0"/>
                  <a:pt x="11" y="0"/>
                  <a:pt x="11" y="0"/>
                </a:cubicBezTo>
                <a:cubicBezTo>
                  <a:pt x="12" y="0"/>
                  <a:pt x="12" y="0"/>
                  <a:pt x="12" y="0"/>
                </a:cubicBezTo>
                <a:cubicBezTo>
                  <a:pt x="5" y="1"/>
                  <a:pt x="5" y="1"/>
                  <a:pt x="5" y="1"/>
                </a:cubicBezTo>
                <a:cubicBezTo>
                  <a:pt x="0" y="25"/>
                  <a:pt x="0" y="25"/>
                  <a:pt x="0" y="25"/>
                </a:cubicBezTo>
                <a:cubicBezTo>
                  <a:pt x="0" y="26"/>
                  <a:pt x="1" y="28"/>
                  <a:pt x="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00" name="Freeform 60"/>
          <p:cNvSpPr/>
          <p:nvPr>
            <p:custDataLst>
              <p:tags r:id="rId22"/>
            </p:custDataLst>
          </p:nvPr>
        </p:nvSpPr>
        <p:spPr bwMode="auto">
          <a:xfrm>
            <a:off x="3142685" y="5232929"/>
            <a:ext cx="51883" cy="75905"/>
          </a:xfrm>
          <a:custGeom>
            <a:avLst/>
            <a:gdLst>
              <a:gd name="T0" fmla="*/ 2147483646 w 17"/>
              <a:gd name="T1" fmla="*/ 2147483646 h 25"/>
              <a:gd name="T2" fmla="*/ 2147483646 w 17"/>
              <a:gd name="T3" fmla="*/ 2147483646 h 25"/>
              <a:gd name="T4" fmla="*/ 2147483646 w 17"/>
              <a:gd name="T5" fmla="*/ 2147483646 h 25"/>
              <a:gd name="T6" fmla="*/ 2147483646 w 17"/>
              <a:gd name="T7" fmla="*/ 0 h 25"/>
              <a:gd name="T8" fmla="*/ 2147483646 w 17"/>
              <a:gd name="T9" fmla="*/ 2147483646 h 25"/>
              <a:gd name="T10" fmla="*/ 2147483646 w 17"/>
              <a:gd name="T11" fmla="*/ 2147483646 h 25"/>
              <a:gd name="T12" fmla="*/ 2147483646 w 17"/>
              <a:gd name="T13" fmla="*/ 2147483646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25">
                <a:moveTo>
                  <a:pt x="3" y="24"/>
                </a:moveTo>
                <a:cubicBezTo>
                  <a:pt x="3" y="24"/>
                  <a:pt x="3" y="24"/>
                  <a:pt x="3" y="24"/>
                </a:cubicBezTo>
                <a:cubicBezTo>
                  <a:pt x="4" y="25"/>
                  <a:pt x="6" y="25"/>
                  <a:pt x="7" y="23"/>
                </a:cubicBezTo>
                <a:cubicBezTo>
                  <a:pt x="17" y="0"/>
                  <a:pt x="17" y="0"/>
                  <a:pt x="17" y="0"/>
                </a:cubicBezTo>
                <a:cubicBezTo>
                  <a:pt x="10" y="3"/>
                  <a:pt x="10" y="3"/>
                  <a:pt x="10" y="3"/>
                </a:cubicBezTo>
                <a:cubicBezTo>
                  <a:pt x="1" y="20"/>
                  <a:pt x="1" y="20"/>
                  <a:pt x="1" y="20"/>
                </a:cubicBezTo>
                <a:cubicBezTo>
                  <a:pt x="0" y="22"/>
                  <a:pt x="1" y="24"/>
                  <a:pt x="3"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61"/>
          <p:cNvSpPr/>
          <p:nvPr>
            <p:custDataLst>
              <p:tags r:id="rId23"/>
            </p:custDataLst>
          </p:nvPr>
        </p:nvSpPr>
        <p:spPr bwMode="auto">
          <a:xfrm>
            <a:off x="3094673" y="5155248"/>
            <a:ext cx="96837" cy="36512"/>
          </a:xfrm>
          <a:custGeom>
            <a:avLst/>
            <a:gdLst>
              <a:gd name="T0" fmla="*/ 76 w 76"/>
              <a:gd name="T1" fmla="*/ 16 h 28"/>
              <a:gd name="T2" fmla="*/ 3 w 76"/>
              <a:gd name="T3" fmla="*/ 28 h 28"/>
              <a:gd name="T4" fmla="*/ 0 w 76"/>
              <a:gd name="T5" fmla="*/ 12 h 28"/>
              <a:gd name="T6" fmla="*/ 74 w 76"/>
              <a:gd name="T7" fmla="*/ 0 h 28"/>
              <a:gd name="T8" fmla="*/ 76 w 76"/>
              <a:gd name="T9" fmla="*/ 16 h 28"/>
            </a:gdLst>
            <a:ahLst/>
            <a:cxnLst>
              <a:cxn ang="0">
                <a:pos x="T0" y="T1"/>
              </a:cxn>
              <a:cxn ang="0">
                <a:pos x="T2" y="T3"/>
              </a:cxn>
              <a:cxn ang="0">
                <a:pos x="T4" y="T5"/>
              </a:cxn>
              <a:cxn ang="0">
                <a:pos x="T6" y="T7"/>
              </a:cxn>
              <a:cxn ang="0">
                <a:pos x="T8" y="T9"/>
              </a:cxn>
            </a:cxnLst>
            <a:rect l="0" t="0" r="r" b="b"/>
            <a:pathLst>
              <a:path w="76" h="28">
                <a:moveTo>
                  <a:pt x="76" y="16"/>
                </a:moveTo>
                <a:lnTo>
                  <a:pt x="3" y="28"/>
                </a:lnTo>
                <a:lnTo>
                  <a:pt x="0" y="12"/>
                </a:lnTo>
                <a:lnTo>
                  <a:pt x="74" y="0"/>
                </a:lnTo>
                <a:lnTo>
                  <a:pt x="76" y="16"/>
                </a:lnTo>
                <a:close/>
              </a:path>
            </a:pathLst>
          </a:custGeom>
          <a:solidFill>
            <a:srgbClr val="F5F5F5">
              <a:lumMod val="25000"/>
            </a:srgbClr>
          </a:solidFill>
          <a:ln>
            <a:solidFill>
              <a:srgbClr val="F5F5F5">
                <a:lumMod val="25000"/>
              </a:srgbClr>
            </a:solidFill>
          </a:ln>
        </p:spPr>
        <p:txBody>
          <a:bodyPr/>
          <a:lstStyle/>
          <a:p>
            <a:pPr eaLnBrk="1" fontAlgn="auto" hangingPunct="1">
              <a:spcBef>
                <a:spcPts val="0"/>
              </a:spcBef>
              <a:spcAft>
                <a:spcPts val="0"/>
              </a:spcAft>
              <a:defRPr/>
            </a:pPr>
            <a:endParaRPr lang="zh-CN" altLang="en-US"/>
          </a:p>
        </p:txBody>
      </p:sp>
      <p:sp>
        <p:nvSpPr>
          <p:cNvPr id="15402" name="Freeform 62"/>
          <p:cNvSpPr/>
          <p:nvPr>
            <p:custDataLst>
              <p:tags r:id="rId24"/>
            </p:custDataLst>
          </p:nvPr>
        </p:nvSpPr>
        <p:spPr bwMode="auto">
          <a:xfrm>
            <a:off x="3031326" y="4661107"/>
            <a:ext cx="165774" cy="514894"/>
          </a:xfrm>
          <a:custGeom>
            <a:avLst/>
            <a:gdLst>
              <a:gd name="T0" fmla="*/ 0 w 55"/>
              <a:gd name="T1" fmla="*/ 2147483646 h 172"/>
              <a:gd name="T2" fmla="*/ 2147483646 w 55"/>
              <a:gd name="T3" fmla="*/ 0 h 172"/>
              <a:gd name="T4" fmla="*/ 2147483646 w 55"/>
              <a:gd name="T5" fmla="*/ 2147483646 h 172"/>
              <a:gd name="T6" fmla="*/ 2147483646 w 55"/>
              <a:gd name="T7" fmla="*/ 2147483646 h 172"/>
              <a:gd name="T8" fmla="*/ 2147483646 w 55"/>
              <a:gd name="T9" fmla="*/ 2147483646 h 172"/>
              <a:gd name="T10" fmla="*/ 2147483646 w 55"/>
              <a:gd name="T11" fmla="*/ 2147483646 h 172"/>
              <a:gd name="T12" fmla="*/ 2147483646 w 55"/>
              <a:gd name="T13" fmla="*/ 2147483646 h 172"/>
              <a:gd name="T14" fmla="*/ 0 w 55"/>
              <a:gd name="T15" fmla="*/ 2147483646 h 172"/>
              <a:gd name="T16" fmla="*/ 0 w 55"/>
              <a:gd name="T17" fmla="*/ 2147483646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 h="172">
                <a:moveTo>
                  <a:pt x="0" y="21"/>
                </a:moveTo>
                <a:cubicBezTo>
                  <a:pt x="23" y="0"/>
                  <a:pt x="23" y="0"/>
                  <a:pt x="23" y="0"/>
                </a:cubicBezTo>
                <a:cubicBezTo>
                  <a:pt x="32" y="8"/>
                  <a:pt x="36" y="24"/>
                  <a:pt x="36" y="30"/>
                </a:cubicBezTo>
                <a:cubicBezTo>
                  <a:pt x="55" y="167"/>
                  <a:pt x="55" y="167"/>
                  <a:pt x="55" y="167"/>
                </a:cubicBezTo>
                <a:cubicBezTo>
                  <a:pt x="55" y="167"/>
                  <a:pt x="54" y="167"/>
                  <a:pt x="54" y="167"/>
                </a:cubicBezTo>
                <a:cubicBezTo>
                  <a:pt x="20" y="172"/>
                  <a:pt x="20" y="172"/>
                  <a:pt x="20" y="172"/>
                </a:cubicBezTo>
                <a:cubicBezTo>
                  <a:pt x="20" y="172"/>
                  <a:pt x="20" y="172"/>
                  <a:pt x="20" y="172"/>
                </a:cubicBezTo>
                <a:cubicBezTo>
                  <a:pt x="0" y="21"/>
                  <a:pt x="0" y="21"/>
                  <a:pt x="0" y="21"/>
                </a:cubicBezTo>
                <a:cubicBezTo>
                  <a:pt x="0" y="21"/>
                  <a:pt x="0" y="21"/>
                  <a:pt x="0"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03" name="Freeform 63"/>
          <p:cNvSpPr/>
          <p:nvPr>
            <p:custDataLst>
              <p:tags r:id="rId25"/>
            </p:custDataLst>
          </p:nvPr>
        </p:nvSpPr>
        <p:spPr bwMode="auto">
          <a:xfrm>
            <a:off x="2935152" y="5787041"/>
            <a:ext cx="189817" cy="135365"/>
          </a:xfrm>
          <a:custGeom>
            <a:avLst/>
            <a:gdLst>
              <a:gd name="T0" fmla="*/ 2147483646 w 63"/>
              <a:gd name="T1" fmla="*/ 2147483646 h 45"/>
              <a:gd name="T2" fmla="*/ 0 w 63"/>
              <a:gd name="T3" fmla="*/ 2147483646 h 45"/>
              <a:gd name="T4" fmla="*/ 2147483646 w 63"/>
              <a:gd name="T5" fmla="*/ 2147483646 h 45"/>
              <a:gd name="T6" fmla="*/ 2147483646 w 63"/>
              <a:gd name="T7" fmla="*/ 2147483646 h 45"/>
              <a:gd name="T8" fmla="*/ 2147483646 w 63"/>
              <a:gd name="T9" fmla="*/ 2147483646 h 45"/>
              <a:gd name="T10" fmla="*/ 2147483646 w 63"/>
              <a:gd name="T11" fmla="*/ 2147483646 h 45"/>
              <a:gd name="T12" fmla="*/ 2147483646 w 63"/>
              <a:gd name="T13" fmla="*/ 2147483646 h 45"/>
              <a:gd name="T14" fmla="*/ 2147483646 w 63"/>
              <a:gd name="T15" fmla="*/ 2147483646 h 45"/>
              <a:gd name="T16" fmla="*/ 2147483646 w 63"/>
              <a:gd name="T17" fmla="*/ 2147483646 h 45"/>
              <a:gd name="T18" fmla="*/ 2147483646 w 63"/>
              <a:gd name="T19" fmla="*/ 2147483646 h 45"/>
              <a:gd name="T20" fmla="*/ 2147483646 w 63"/>
              <a:gd name="T21" fmla="*/ 2147483646 h 45"/>
              <a:gd name="T22" fmla="*/ 2147483646 w 63"/>
              <a:gd name="T23" fmla="*/ 2147483646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3" h="45">
                <a:moveTo>
                  <a:pt x="5" y="1"/>
                </a:moveTo>
                <a:cubicBezTo>
                  <a:pt x="2" y="5"/>
                  <a:pt x="0" y="16"/>
                  <a:pt x="0" y="22"/>
                </a:cubicBezTo>
                <a:cubicBezTo>
                  <a:pt x="1" y="28"/>
                  <a:pt x="1" y="28"/>
                  <a:pt x="4" y="30"/>
                </a:cubicBezTo>
                <a:cubicBezTo>
                  <a:pt x="8" y="32"/>
                  <a:pt x="9" y="32"/>
                  <a:pt x="9" y="30"/>
                </a:cubicBezTo>
                <a:cubicBezTo>
                  <a:pt x="10" y="29"/>
                  <a:pt x="18" y="36"/>
                  <a:pt x="21" y="38"/>
                </a:cubicBezTo>
                <a:cubicBezTo>
                  <a:pt x="25" y="40"/>
                  <a:pt x="33" y="44"/>
                  <a:pt x="43" y="45"/>
                </a:cubicBezTo>
                <a:cubicBezTo>
                  <a:pt x="54" y="45"/>
                  <a:pt x="63" y="43"/>
                  <a:pt x="63" y="38"/>
                </a:cubicBezTo>
                <a:cubicBezTo>
                  <a:pt x="63" y="32"/>
                  <a:pt x="60" y="30"/>
                  <a:pt x="52" y="25"/>
                </a:cubicBezTo>
                <a:cubicBezTo>
                  <a:pt x="45" y="19"/>
                  <a:pt x="37" y="9"/>
                  <a:pt x="35" y="5"/>
                </a:cubicBezTo>
                <a:cubicBezTo>
                  <a:pt x="33" y="0"/>
                  <a:pt x="26" y="1"/>
                  <a:pt x="22" y="3"/>
                </a:cubicBezTo>
                <a:cubicBezTo>
                  <a:pt x="19" y="4"/>
                  <a:pt x="16" y="13"/>
                  <a:pt x="11" y="10"/>
                </a:cubicBezTo>
                <a:cubicBezTo>
                  <a:pt x="7" y="7"/>
                  <a:pt x="6"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04" name="Freeform 64"/>
          <p:cNvSpPr/>
          <p:nvPr>
            <p:custDataLst>
              <p:tags r:id="rId26"/>
            </p:custDataLst>
          </p:nvPr>
        </p:nvSpPr>
        <p:spPr bwMode="auto">
          <a:xfrm>
            <a:off x="2721290" y="5787041"/>
            <a:ext cx="189817" cy="135365"/>
          </a:xfrm>
          <a:custGeom>
            <a:avLst/>
            <a:gdLst>
              <a:gd name="T0" fmla="*/ 2147483646 w 63"/>
              <a:gd name="T1" fmla="*/ 2147483646 h 45"/>
              <a:gd name="T2" fmla="*/ 2147483646 w 63"/>
              <a:gd name="T3" fmla="*/ 2147483646 h 45"/>
              <a:gd name="T4" fmla="*/ 2147483646 w 63"/>
              <a:gd name="T5" fmla="*/ 2147483646 h 45"/>
              <a:gd name="T6" fmla="*/ 2147483646 w 63"/>
              <a:gd name="T7" fmla="*/ 2147483646 h 45"/>
              <a:gd name="T8" fmla="*/ 2147483646 w 63"/>
              <a:gd name="T9" fmla="*/ 2147483646 h 45"/>
              <a:gd name="T10" fmla="*/ 2147483646 w 63"/>
              <a:gd name="T11" fmla="*/ 2147483646 h 45"/>
              <a:gd name="T12" fmla="*/ 0 w 63"/>
              <a:gd name="T13" fmla="*/ 2147483646 h 45"/>
              <a:gd name="T14" fmla="*/ 2147483646 w 63"/>
              <a:gd name="T15" fmla="*/ 2147483646 h 45"/>
              <a:gd name="T16" fmla="*/ 2147483646 w 63"/>
              <a:gd name="T17" fmla="*/ 2147483646 h 45"/>
              <a:gd name="T18" fmla="*/ 2147483646 w 63"/>
              <a:gd name="T19" fmla="*/ 2147483646 h 45"/>
              <a:gd name="T20" fmla="*/ 2147483646 w 63"/>
              <a:gd name="T21" fmla="*/ 2147483646 h 45"/>
              <a:gd name="T22" fmla="*/ 2147483646 w 63"/>
              <a:gd name="T23" fmla="*/ 2147483646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3" h="45">
                <a:moveTo>
                  <a:pt x="58" y="1"/>
                </a:moveTo>
                <a:cubicBezTo>
                  <a:pt x="61" y="5"/>
                  <a:pt x="63" y="16"/>
                  <a:pt x="63" y="22"/>
                </a:cubicBezTo>
                <a:cubicBezTo>
                  <a:pt x="62" y="28"/>
                  <a:pt x="62" y="28"/>
                  <a:pt x="59" y="30"/>
                </a:cubicBezTo>
                <a:cubicBezTo>
                  <a:pt x="55" y="32"/>
                  <a:pt x="54" y="32"/>
                  <a:pt x="54" y="30"/>
                </a:cubicBezTo>
                <a:cubicBezTo>
                  <a:pt x="53" y="29"/>
                  <a:pt x="45" y="36"/>
                  <a:pt x="42" y="38"/>
                </a:cubicBezTo>
                <a:cubicBezTo>
                  <a:pt x="38" y="40"/>
                  <a:pt x="30" y="44"/>
                  <a:pt x="20" y="45"/>
                </a:cubicBezTo>
                <a:cubicBezTo>
                  <a:pt x="9" y="45"/>
                  <a:pt x="0" y="43"/>
                  <a:pt x="0" y="38"/>
                </a:cubicBezTo>
                <a:cubicBezTo>
                  <a:pt x="0" y="32"/>
                  <a:pt x="3" y="30"/>
                  <a:pt x="11" y="25"/>
                </a:cubicBezTo>
                <a:cubicBezTo>
                  <a:pt x="18" y="19"/>
                  <a:pt x="26" y="9"/>
                  <a:pt x="28" y="5"/>
                </a:cubicBezTo>
                <a:cubicBezTo>
                  <a:pt x="30" y="0"/>
                  <a:pt x="37" y="1"/>
                  <a:pt x="41" y="3"/>
                </a:cubicBezTo>
                <a:cubicBezTo>
                  <a:pt x="44" y="4"/>
                  <a:pt x="47" y="13"/>
                  <a:pt x="52" y="10"/>
                </a:cubicBezTo>
                <a:cubicBezTo>
                  <a:pt x="56" y="7"/>
                  <a:pt x="57" y="0"/>
                  <a:pt x="5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05" name="Freeform 65"/>
          <p:cNvSpPr/>
          <p:nvPr>
            <p:custDataLst>
              <p:tags r:id="rId27"/>
            </p:custDataLst>
          </p:nvPr>
        </p:nvSpPr>
        <p:spPr bwMode="auto">
          <a:xfrm>
            <a:off x="2766847" y="5162084"/>
            <a:ext cx="144261" cy="679357"/>
          </a:xfrm>
          <a:custGeom>
            <a:avLst/>
            <a:gdLst>
              <a:gd name="T0" fmla="*/ 2147483646 w 48"/>
              <a:gd name="T1" fmla="*/ 0 h 227"/>
              <a:gd name="T2" fmla="*/ 2147483646 w 48"/>
              <a:gd name="T3" fmla="*/ 0 h 227"/>
              <a:gd name="T4" fmla="*/ 2147483646 w 48"/>
              <a:gd name="T5" fmla="*/ 2147483646 h 227"/>
              <a:gd name="T6" fmla="*/ 2147483646 w 48"/>
              <a:gd name="T7" fmla="*/ 2147483646 h 227"/>
              <a:gd name="T8" fmla="*/ 2147483646 w 48"/>
              <a:gd name="T9" fmla="*/ 2147483646 h 227"/>
              <a:gd name="T10" fmla="*/ 2147483646 w 48"/>
              <a:gd name="T11" fmla="*/ 2147483646 h 227"/>
              <a:gd name="T12" fmla="*/ 0 w 48"/>
              <a:gd name="T13" fmla="*/ 2147483646 h 227"/>
              <a:gd name="T14" fmla="*/ 0 w 48"/>
              <a:gd name="T15" fmla="*/ 2147483646 h 227"/>
              <a:gd name="T16" fmla="*/ 2147483646 w 48"/>
              <a:gd name="T17" fmla="*/ 0 h 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227">
                <a:moveTo>
                  <a:pt x="8" y="0"/>
                </a:moveTo>
                <a:cubicBezTo>
                  <a:pt x="40" y="0"/>
                  <a:pt x="40" y="0"/>
                  <a:pt x="40" y="0"/>
                </a:cubicBezTo>
                <a:cubicBezTo>
                  <a:pt x="45" y="0"/>
                  <a:pt x="48" y="3"/>
                  <a:pt x="48" y="8"/>
                </a:cubicBezTo>
                <a:cubicBezTo>
                  <a:pt x="48" y="219"/>
                  <a:pt x="48" y="219"/>
                  <a:pt x="48" y="219"/>
                </a:cubicBezTo>
                <a:cubicBezTo>
                  <a:pt x="48" y="223"/>
                  <a:pt x="45" y="227"/>
                  <a:pt x="40" y="227"/>
                </a:cubicBezTo>
                <a:cubicBezTo>
                  <a:pt x="8" y="227"/>
                  <a:pt x="8" y="227"/>
                  <a:pt x="8" y="227"/>
                </a:cubicBezTo>
                <a:cubicBezTo>
                  <a:pt x="4" y="227"/>
                  <a:pt x="0" y="223"/>
                  <a:pt x="0" y="219"/>
                </a:cubicBezTo>
                <a:cubicBezTo>
                  <a:pt x="0" y="8"/>
                  <a:pt x="0" y="8"/>
                  <a:pt x="0" y="8"/>
                </a:cubicBezTo>
                <a:cubicBezTo>
                  <a:pt x="0" y="3"/>
                  <a:pt x="4" y="0"/>
                  <a:pt x="8" y="0"/>
                </a:cubicBezTo>
                <a:close/>
              </a:path>
            </a:pathLst>
          </a:custGeom>
          <a:solidFill>
            <a:srgbClr val="2C39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06" name="Freeform 66"/>
          <p:cNvSpPr/>
          <p:nvPr>
            <p:custDataLst>
              <p:tags r:id="rId28"/>
            </p:custDataLst>
          </p:nvPr>
        </p:nvSpPr>
        <p:spPr bwMode="auto">
          <a:xfrm>
            <a:off x="2935152" y="5162084"/>
            <a:ext cx="144261" cy="679357"/>
          </a:xfrm>
          <a:custGeom>
            <a:avLst/>
            <a:gdLst>
              <a:gd name="T0" fmla="*/ 2147483646 w 48"/>
              <a:gd name="T1" fmla="*/ 0 h 227"/>
              <a:gd name="T2" fmla="*/ 2147483646 w 48"/>
              <a:gd name="T3" fmla="*/ 0 h 227"/>
              <a:gd name="T4" fmla="*/ 2147483646 w 48"/>
              <a:gd name="T5" fmla="*/ 2147483646 h 227"/>
              <a:gd name="T6" fmla="*/ 2147483646 w 48"/>
              <a:gd name="T7" fmla="*/ 2147483646 h 227"/>
              <a:gd name="T8" fmla="*/ 2147483646 w 48"/>
              <a:gd name="T9" fmla="*/ 2147483646 h 227"/>
              <a:gd name="T10" fmla="*/ 2147483646 w 48"/>
              <a:gd name="T11" fmla="*/ 2147483646 h 227"/>
              <a:gd name="T12" fmla="*/ 0 w 48"/>
              <a:gd name="T13" fmla="*/ 2147483646 h 227"/>
              <a:gd name="T14" fmla="*/ 0 w 48"/>
              <a:gd name="T15" fmla="*/ 2147483646 h 227"/>
              <a:gd name="T16" fmla="*/ 2147483646 w 48"/>
              <a:gd name="T17" fmla="*/ 0 h 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227">
                <a:moveTo>
                  <a:pt x="8" y="0"/>
                </a:moveTo>
                <a:cubicBezTo>
                  <a:pt x="40" y="0"/>
                  <a:pt x="40" y="0"/>
                  <a:pt x="40" y="0"/>
                </a:cubicBezTo>
                <a:cubicBezTo>
                  <a:pt x="44" y="0"/>
                  <a:pt x="48" y="3"/>
                  <a:pt x="48" y="8"/>
                </a:cubicBezTo>
                <a:cubicBezTo>
                  <a:pt x="48" y="219"/>
                  <a:pt x="48" y="219"/>
                  <a:pt x="48" y="219"/>
                </a:cubicBezTo>
                <a:cubicBezTo>
                  <a:pt x="48" y="223"/>
                  <a:pt x="44" y="227"/>
                  <a:pt x="40" y="227"/>
                </a:cubicBezTo>
                <a:cubicBezTo>
                  <a:pt x="8" y="227"/>
                  <a:pt x="8" y="227"/>
                  <a:pt x="8" y="227"/>
                </a:cubicBezTo>
                <a:cubicBezTo>
                  <a:pt x="3" y="227"/>
                  <a:pt x="0" y="223"/>
                  <a:pt x="0" y="219"/>
                </a:cubicBezTo>
                <a:cubicBezTo>
                  <a:pt x="0" y="8"/>
                  <a:pt x="0" y="8"/>
                  <a:pt x="0" y="8"/>
                </a:cubicBezTo>
                <a:cubicBezTo>
                  <a:pt x="0" y="3"/>
                  <a:pt x="3" y="0"/>
                  <a:pt x="8" y="0"/>
                </a:cubicBezTo>
                <a:close/>
              </a:path>
            </a:pathLst>
          </a:custGeom>
          <a:solidFill>
            <a:srgbClr val="2C39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01" name="Freeform 67"/>
          <p:cNvSpPr/>
          <p:nvPr>
            <p:custDataLst>
              <p:tags r:id="rId29"/>
            </p:custDataLst>
          </p:nvPr>
        </p:nvSpPr>
        <p:spPr bwMode="auto">
          <a:xfrm>
            <a:off x="2785110" y="5147310"/>
            <a:ext cx="130175" cy="679450"/>
          </a:xfrm>
          <a:custGeom>
            <a:avLst/>
            <a:gdLst>
              <a:gd name="T0" fmla="*/ 21212 w 43"/>
              <a:gd name="T1" fmla="*/ 0 h 227"/>
              <a:gd name="T2" fmla="*/ 109088 w 43"/>
              <a:gd name="T3" fmla="*/ 0 h 227"/>
              <a:gd name="T4" fmla="*/ 130300 w 43"/>
              <a:gd name="T5" fmla="*/ 20949 h 227"/>
              <a:gd name="T6" fmla="*/ 130300 w 43"/>
              <a:gd name="T7" fmla="*/ 658386 h 227"/>
              <a:gd name="T8" fmla="*/ 109088 w 43"/>
              <a:gd name="T9" fmla="*/ 679335 h 227"/>
              <a:gd name="T10" fmla="*/ 21212 w 43"/>
              <a:gd name="T11" fmla="*/ 679335 h 227"/>
              <a:gd name="T12" fmla="*/ 0 w 43"/>
              <a:gd name="T13" fmla="*/ 658386 h 227"/>
              <a:gd name="T14" fmla="*/ 0 w 43"/>
              <a:gd name="T15" fmla="*/ 20949 h 227"/>
              <a:gd name="T16" fmla="*/ 21212 w 43"/>
              <a:gd name="T17" fmla="*/ 0 h 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 h="227">
                <a:moveTo>
                  <a:pt x="7" y="0"/>
                </a:moveTo>
                <a:cubicBezTo>
                  <a:pt x="36" y="0"/>
                  <a:pt x="36" y="0"/>
                  <a:pt x="36" y="0"/>
                </a:cubicBezTo>
                <a:cubicBezTo>
                  <a:pt x="39" y="0"/>
                  <a:pt x="43" y="3"/>
                  <a:pt x="43" y="7"/>
                </a:cubicBezTo>
                <a:cubicBezTo>
                  <a:pt x="43" y="220"/>
                  <a:pt x="43" y="220"/>
                  <a:pt x="43" y="220"/>
                </a:cubicBezTo>
                <a:cubicBezTo>
                  <a:pt x="43" y="224"/>
                  <a:pt x="39" y="227"/>
                  <a:pt x="36" y="227"/>
                </a:cubicBezTo>
                <a:cubicBezTo>
                  <a:pt x="7" y="227"/>
                  <a:pt x="7" y="227"/>
                  <a:pt x="7" y="227"/>
                </a:cubicBezTo>
                <a:cubicBezTo>
                  <a:pt x="3" y="227"/>
                  <a:pt x="0" y="224"/>
                  <a:pt x="0" y="220"/>
                </a:cubicBezTo>
                <a:cubicBezTo>
                  <a:pt x="0" y="7"/>
                  <a:pt x="0" y="7"/>
                  <a:pt x="0" y="7"/>
                </a:cubicBezTo>
                <a:cubicBezTo>
                  <a:pt x="0" y="3"/>
                  <a:pt x="3" y="0"/>
                  <a:pt x="7"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 name="Freeform 68"/>
          <p:cNvSpPr/>
          <p:nvPr>
            <p:custDataLst>
              <p:tags r:id="rId30"/>
            </p:custDataLst>
          </p:nvPr>
        </p:nvSpPr>
        <p:spPr bwMode="auto">
          <a:xfrm>
            <a:off x="2932748" y="5147310"/>
            <a:ext cx="128587" cy="679450"/>
          </a:xfrm>
          <a:custGeom>
            <a:avLst/>
            <a:gdLst>
              <a:gd name="T0" fmla="*/ 21006 w 43"/>
              <a:gd name="T1" fmla="*/ 0 h 227"/>
              <a:gd name="T2" fmla="*/ 108029 w 43"/>
              <a:gd name="T3" fmla="*/ 0 h 227"/>
              <a:gd name="T4" fmla="*/ 129035 w 43"/>
              <a:gd name="T5" fmla="*/ 20949 h 227"/>
              <a:gd name="T6" fmla="*/ 129035 w 43"/>
              <a:gd name="T7" fmla="*/ 658386 h 227"/>
              <a:gd name="T8" fmla="*/ 108029 w 43"/>
              <a:gd name="T9" fmla="*/ 679335 h 227"/>
              <a:gd name="T10" fmla="*/ 21006 w 43"/>
              <a:gd name="T11" fmla="*/ 679335 h 227"/>
              <a:gd name="T12" fmla="*/ 0 w 43"/>
              <a:gd name="T13" fmla="*/ 658386 h 227"/>
              <a:gd name="T14" fmla="*/ 0 w 43"/>
              <a:gd name="T15" fmla="*/ 20949 h 227"/>
              <a:gd name="T16" fmla="*/ 21006 w 43"/>
              <a:gd name="T17" fmla="*/ 0 h 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 h="227">
                <a:moveTo>
                  <a:pt x="7" y="0"/>
                </a:moveTo>
                <a:cubicBezTo>
                  <a:pt x="36" y="0"/>
                  <a:pt x="36" y="0"/>
                  <a:pt x="36" y="0"/>
                </a:cubicBezTo>
                <a:cubicBezTo>
                  <a:pt x="40" y="0"/>
                  <a:pt x="43" y="3"/>
                  <a:pt x="43" y="7"/>
                </a:cubicBezTo>
                <a:cubicBezTo>
                  <a:pt x="43" y="220"/>
                  <a:pt x="43" y="220"/>
                  <a:pt x="43" y="220"/>
                </a:cubicBezTo>
                <a:cubicBezTo>
                  <a:pt x="43" y="224"/>
                  <a:pt x="40" y="227"/>
                  <a:pt x="36" y="227"/>
                </a:cubicBezTo>
                <a:cubicBezTo>
                  <a:pt x="7" y="227"/>
                  <a:pt x="7" y="227"/>
                  <a:pt x="7" y="227"/>
                </a:cubicBezTo>
                <a:cubicBezTo>
                  <a:pt x="3" y="227"/>
                  <a:pt x="0" y="224"/>
                  <a:pt x="0" y="220"/>
                </a:cubicBezTo>
                <a:cubicBezTo>
                  <a:pt x="0" y="7"/>
                  <a:pt x="0" y="7"/>
                  <a:pt x="0" y="7"/>
                </a:cubicBezTo>
                <a:cubicBezTo>
                  <a:pt x="0" y="3"/>
                  <a:pt x="3" y="0"/>
                  <a:pt x="7"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5409" name="Freeform 69"/>
          <p:cNvSpPr/>
          <p:nvPr>
            <p:custDataLst>
              <p:tags r:id="rId31"/>
            </p:custDataLst>
          </p:nvPr>
        </p:nvSpPr>
        <p:spPr bwMode="auto">
          <a:xfrm>
            <a:off x="2733945" y="4580140"/>
            <a:ext cx="382167" cy="671764"/>
          </a:xfrm>
          <a:custGeom>
            <a:avLst/>
            <a:gdLst>
              <a:gd name="T0" fmla="*/ 2147483646 w 127"/>
              <a:gd name="T1" fmla="*/ 2147483646 h 224"/>
              <a:gd name="T2" fmla="*/ 2147483646 w 127"/>
              <a:gd name="T3" fmla="*/ 2147483646 h 224"/>
              <a:gd name="T4" fmla="*/ 2147483646 w 127"/>
              <a:gd name="T5" fmla="*/ 2147483646 h 224"/>
              <a:gd name="T6" fmla="*/ 0 w 127"/>
              <a:gd name="T7" fmla="*/ 2147483646 h 224"/>
              <a:gd name="T8" fmla="*/ 2147483646 w 127"/>
              <a:gd name="T9" fmla="*/ 0 h 224"/>
              <a:gd name="T10" fmla="*/ 2147483646 w 127"/>
              <a:gd name="T11" fmla="*/ 2147483646 h 224"/>
              <a:gd name="T12" fmla="*/ 2147483646 w 127"/>
              <a:gd name="T13" fmla="*/ 0 h 224"/>
              <a:gd name="T14" fmla="*/ 2147483646 w 127"/>
              <a:gd name="T15" fmla="*/ 2147483646 h 224"/>
              <a:gd name="T16" fmla="*/ 2147483646 w 127"/>
              <a:gd name="T17" fmla="*/ 2147483646 h 224"/>
              <a:gd name="T18" fmla="*/ 2147483646 w 127"/>
              <a:gd name="T19" fmla="*/ 2147483646 h 2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7" h="224">
                <a:moveTo>
                  <a:pt x="119" y="214"/>
                </a:moveTo>
                <a:cubicBezTo>
                  <a:pt x="82" y="224"/>
                  <a:pt x="45" y="224"/>
                  <a:pt x="8" y="214"/>
                </a:cubicBezTo>
                <a:cubicBezTo>
                  <a:pt x="2" y="91"/>
                  <a:pt x="2" y="91"/>
                  <a:pt x="2" y="91"/>
                </a:cubicBezTo>
                <a:cubicBezTo>
                  <a:pt x="1" y="61"/>
                  <a:pt x="7" y="61"/>
                  <a:pt x="0" y="26"/>
                </a:cubicBezTo>
                <a:cubicBezTo>
                  <a:pt x="16" y="16"/>
                  <a:pt x="38" y="7"/>
                  <a:pt x="47" y="0"/>
                </a:cubicBezTo>
                <a:cubicBezTo>
                  <a:pt x="52" y="4"/>
                  <a:pt x="58" y="7"/>
                  <a:pt x="63" y="7"/>
                </a:cubicBezTo>
                <a:cubicBezTo>
                  <a:pt x="69" y="7"/>
                  <a:pt x="75" y="4"/>
                  <a:pt x="80" y="0"/>
                </a:cubicBezTo>
                <a:cubicBezTo>
                  <a:pt x="89" y="7"/>
                  <a:pt x="112" y="16"/>
                  <a:pt x="127" y="26"/>
                </a:cubicBezTo>
                <a:cubicBezTo>
                  <a:pt x="118" y="61"/>
                  <a:pt x="126" y="61"/>
                  <a:pt x="124" y="93"/>
                </a:cubicBezTo>
                <a:lnTo>
                  <a:pt x="119" y="214"/>
                </a:lnTo>
                <a:close/>
              </a:path>
            </a:pathLst>
          </a:custGeom>
          <a:solidFill>
            <a:srgbClr val="2C39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Freeform 70"/>
          <p:cNvSpPr/>
          <p:nvPr>
            <p:custDataLst>
              <p:tags r:id="rId32"/>
            </p:custDataLst>
          </p:nvPr>
        </p:nvSpPr>
        <p:spPr bwMode="auto">
          <a:xfrm>
            <a:off x="2748598" y="4594860"/>
            <a:ext cx="352425" cy="641350"/>
          </a:xfrm>
          <a:custGeom>
            <a:avLst/>
            <a:gdLst>
              <a:gd name="T0" fmla="*/ 327638 w 117"/>
              <a:gd name="T1" fmla="*/ 611412 h 214"/>
              <a:gd name="T2" fmla="*/ 24047 w 117"/>
              <a:gd name="T3" fmla="*/ 611412 h 214"/>
              <a:gd name="T4" fmla="*/ 6012 w 117"/>
              <a:gd name="T5" fmla="*/ 254755 h 214"/>
              <a:gd name="T6" fmla="*/ 0 w 117"/>
              <a:gd name="T7" fmla="*/ 65937 h 214"/>
              <a:gd name="T8" fmla="*/ 129252 w 117"/>
              <a:gd name="T9" fmla="*/ 0 h 214"/>
              <a:gd name="T10" fmla="*/ 174340 w 117"/>
              <a:gd name="T11" fmla="*/ 17983 h 214"/>
              <a:gd name="T12" fmla="*/ 222433 w 117"/>
              <a:gd name="T13" fmla="*/ 0 h 214"/>
              <a:gd name="T14" fmla="*/ 351685 w 117"/>
              <a:gd name="T15" fmla="*/ 65937 h 214"/>
              <a:gd name="T16" fmla="*/ 345673 w 117"/>
              <a:gd name="T17" fmla="*/ 260749 h 214"/>
              <a:gd name="T18" fmla="*/ 327638 w 117"/>
              <a:gd name="T19" fmla="*/ 611412 h 2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7" h="214">
                <a:moveTo>
                  <a:pt x="109" y="204"/>
                </a:moveTo>
                <a:cubicBezTo>
                  <a:pt x="75" y="213"/>
                  <a:pt x="42" y="214"/>
                  <a:pt x="8" y="204"/>
                </a:cubicBezTo>
                <a:cubicBezTo>
                  <a:pt x="2" y="85"/>
                  <a:pt x="2" y="85"/>
                  <a:pt x="2" y="85"/>
                </a:cubicBezTo>
                <a:cubicBezTo>
                  <a:pt x="1" y="56"/>
                  <a:pt x="7" y="56"/>
                  <a:pt x="0" y="22"/>
                </a:cubicBezTo>
                <a:cubicBezTo>
                  <a:pt x="15" y="12"/>
                  <a:pt x="35" y="7"/>
                  <a:pt x="43" y="0"/>
                </a:cubicBezTo>
                <a:cubicBezTo>
                  <a:pt x="48" y="4"/>
                  <a:pt x="53" y="6"/>
                  <a:pt x="58" y="6"/>
                </a:cubicBezTo>
                <a:cubicBezTo>
                  <a:pt x="64" y="6"/>
                  <a:pt x="69" y="4"/>
                  <a:pt x="74" y="0"/>
                </a:cubicBezTo>
                <a:cubicBezTo>
                  <a:pt x="82" y="7"/>
                  <a:pt x="103" y="12"/>
                  <a:pt x="117" y="22"/>
                </a:cubicBezTo>
                <a:cubicBezTo>
                  <a:pt x="109" y="56"/>
                  <a:pt x="116" y="56"/>
                  <a:pt x="115" y="87"/>
                </a:cubicBezTo>
                <a:lnTo>
                  <a:pt x="109" y="204"/>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5411" name="Freeform 71"/>
          <p:cNvSpPr/>
          <p:nvPr>
            <p:custDataLst>
              <p:tags r:id="rId33"/>
            </p:custDataLst>
          </p:nvPr>
        </p:nvSpPr>
        <p:spPr bwMode="auto">
          <a:xfrm>
            <a:off x="2836447" y="4599117"/>
            <a:ext cx="174632" cy="307418"/>
          </a:xfrm>
          <a:custGeom>
            <a:avLst/>
            <a:gdLst>
              <a:gd name="T0" fmla="*/ 0 w 138"/>
              <a:gd name="T1" fmla="*/ 2147483646 h 243"/>
              <a:gd name="T2" fmla="*/ 2147483646 w 138"/>
              <a:gd name="T3" fmla="*/ 2147483646 h 243"/>
              <a:gd name="T4" fmla="*/ 2147483646 w 138"/>
              <a:gd name="T5" fmla="*/ 2147483646 h 243"/>
              <a:gd name="T6" fmla="*/ 2147483646 w 138"/>
              <a:gd name="T7" fmla="*/ 2147483646 h 243"/>
              <a:gd name="T8" fmla="*/ 2147483646 w 138"/>
              <a:gd name="T9" fmla="*/ 2147483646 h 243"/>
              <a:gd name="T10" fmla="*/ 2147483646 w 138"/>
              <a:gd name="T11" fmla="*/ 0 h 243"/>
              <a:gd name="T12" fmla="*/ 2147483646 w 138"/>
              <a:gd name="T13" fmla="*/ 0 h 243"/>
              <a:gd name="T14" fmla="*/ 0 w 138"/>
              <a:gd name="T15" fmla="*/ 2147483646 h 24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8" h="243">
                <a:moveTo>
                  <a:pt x="0" y="19"/>
                </a:moveTo>
                <a:lnTo>
                  <a:pt x="7" y="85"/>
                </a:lnTo>
                <a:lnTo>
                  <a:pt x="69" y="243"/>
                </a:lnTo>
                <a:lnTo>
                  <a:pt x="130" y="85"/>
                </a:lnTo>
                <a:lnTo>
                  <a:pt x="138" y="19"/>
                </a:lnTo>
                <a:lnTo>
                  <a:pt x="109" y="0"/>
                </a:lnTo>
                <a:lnTo>
                  <a:pt x="28" y="0"/>
                </a:ln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12" name="Rectangle 72"/>
          <p:cNvSpPr>
            <a:spLocks noChangeArrowheads="1"/>
          </p:cNvSpPr>
          <p:nvPr>
            <p:custDataLst>
              <p:tags r:id="rId34"/>
            </p:custDataLst>
          </p:nvPr>
        </p:nvSpPr>
        <p:spPr bwMode="auto">
          <a:xfrm>
            <a:off x="2871880" y="4559900"/>
            <a:ext cx="102502" cy="809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rgbClr val="262626"/>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rgbClr val="262626"/>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rgbClr val="262626"/>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endParaRPr lang="zh-CN" altLang="en-US" sz="1800">
              <a:latin typeface="Arial" panose="020B0604020202020204" pitchFamily="34" charset="0"/>
              <a:ea typeface="黑体" panose="02010609060101010101" charset="-122"/>
            </a:endParaRPr>
          </a:p>
        </p:txBody>
      </p:sp>
      <p:sp>
        <p:nvSpPr>
          <p:cNvPr id="15413" name="Freeform 73"/>
          <p:cNvSpPr/>
          <p:nvPr>
            <p:custDataLst>
              <p:tags r:id="rId35"/>
            </p:custDataLst>
          </p:nvPr>
        </p:nvSpPr>
        <p:spPr bwMode="auto">
          <a:xfrm>
            <a:off x="2799748" y="4308145"/>
            <a:ext cx="246763" cy="299828"/>
          </a:xfrm>
          <a:custGeom>
            <a:avLst/>
            <a:gdLst>
              <a:gd name="T0" fmla="*/ 2147483646 w 82"/>
              <a:gd name="T1" fmla="*/ 2147483646 h 100"/>
              <a:gd name="T2" fmla="*/ 2147483646 w 82"/>
              <a:gd name="T3" fmla="*/ 2147483646 h 100"/>
              <a:gd name="T4" fmla="*/ 2147483646 w 82"/>
              <a:gd name="T5" fmla="*/ 2147483646 h 100"/>
              <a:gd name="T6" fmla="*/ 2147483646 w 82"/>
              <a:gd name="T7" fmla="*/ 2147483646 h 100"/>
              <a:gd name="T8" fmla="*/ 2147483646 w 82"/>
              <a:gd name="T9" fmla="*/ 2147483646 h 100"/>
              <a:gd name="T10" fmla="*/ 2147483646 w 82"/>
              <a:gd name="T11" fmla="*/ 2147483646 h 100"/>
              <a:gd name="T12" fmla="*/ 2147483646 w 82"/>
              <a:gd name="T13" fmla="*/ 0 h 100"/>
              <a:gd name="T14" fmla="*/ 2147483646 w 82"/>
              <a:gd name="T15" fmla="*/ 2147483646 h 100"/>
              <a:gd name="T16" fmla="*/ 2147483646 w 82"/>
              <a:gd name="T17" fmla="*/ 2147483646 h 100"/>
              <a:gd name="T18" fmla="*/ 2147483646 w 82"/>
              <a:gd name="T19" fmla="*/ 2147483646 h 100"/>
              <a:gd name="T20" fmla="*/ 2147483646 w 82"/>
              <a:gd name="T21" fmla="*/ 2147483646 h 100"/>
              <a:gd name="T22" fmla="*/ 2147483646 w 82"/>
              <a:gd name="T23" fmla="*/ 2147483646 h 100"/>
              <a:gd name="T24" fmla="*/ 2147483646 w 82"/>
              <a:gd name="T25" fmla="*/ 2147483646 h 1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2" h="100">
                <a:moveTo>
                  <a:pt x="41" y="100"/>
                </a:moveTo>
                <a:cubicBezTo>
                  <a:pt x="54" y="100"/>
                  <a:pt x="66" y="85"/>
                  <a:pt x="73" y="66"/>
                </a:cubicBezTo>
                <a:cubicBezTo>
                  <a:pt x="73" y="67"/>
                  <a:pt x="74" y="67"/>
                  <a:pt x="74" y="67"/>
                </a:cubicBezTo>
                <a:cubicBezTo>
                  <a:pt x="77" y="68"/>
                  <a:pt x="80" y="63"/>
                  <a:pt x="81" y="56"/>
                </a:cubicBezTo>
                <a:cubicBezTo>
                  <a:pt x="82" y="50"/>
                  <a:pt x="81" y="44"/>
                  <a:pt x="78" y="44"/>
                </a:cubicBezTo>
                <a:cubicBezTo>
                  <a:pt x="78" y="44"/>
                  <a:pt x="78" y="44"/>
                  <a:pt x="77" y="44"/>
                </a:cubicBezTo>
                <a:cubicBezTo>
                  <a:pt x="79" y="21"/>
                  <a:pt x="69" y="0"/>
                  <a:pt x="41" y="0"/>
                </a:cubicBezTo>
                <a:cubicBezTo>
                  <a:pt x="13" y="0"/>
                  <a:pt x="3" y="21"/>
                  <a:pt x="5" y="44"/>
                </a:cubicBezTo>
                <a:cubicBezTo>
                  <a:pt x="4" y="44"/>
                  <a:pt x="4" y="44"/>
                  <a:pt x="4" y="44"/>
                </a:cubicBezTo>
                <a:cubicBezTo>
                  <a:pt x="1" y="44"/>
                  <a:pt x="0" y="50"/>
                  <a:pt x="1" y="56"/>
                </a:cubicBezTo>
                <a:cubicBezTo>
                  <a:pt x="2" y="63"/>
                  <a:pt x="5" y="68"/>
                  <a:pt x="8" y="67"/>
                </a:cubicBezTo>
                <a:cubicBezTo>
                  <a:pt x="8" y="67"/>
                  <a:pt x="9" y="67"/>
                  <a:pt x="9" y="66"/>
                </a:cubicBezTo>
                <a:cubicBezTo>
                  <a:pt x="16" y="85"/>
                  <a:pt x="28" y="100"/>
                  <a:pt x="41"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74"/>
          <p:cNvSpPr/>
          <p:nvPr>
            <p:custDataLst>
              <p:tags r:id="rId36"/>
            </p:custDataLst>
          </p:nvPr>
        </p:nvSpPr>
        <p:spPr bwMode="auto">
          <a:xfrm>
            <a:off x="2904173" y="4634548"/>
            <a:ext cx="38100" cy="57150"/>
          </a:xfrm>
          <a:custGeom>
            <a:avLst/>
            <a:gdLst>
              <a:gd name="T0" fmla="*/ 10 w 12"/>
              <a:gd name="T1" fmla="*/ 19 h 19"/>
              <a:gd name="T2" fmla="*/ 12 w 12"/>
              <a:gd name="T3" fmla="*/ 15 h 19"/>
              <a:gd name="T4" fmla="*/ 6 w 12"/>
              <a:gd name="T5" fmla="*/ 0 h 19"/>
              <a:gd name="T6" fmla="*/ 0 w 12"/>
              <a:gd name="T7" fmla="*/ 15 h 19"/>
              <a:gd name="T8" fmla="*/ 2 w 12"/>
              <a:gd name="T9" fmla="*/ 19 h 19"/>
              <a:gd name="T10" fmla="*/ 10 w 12"/>
              <a:gd name="T11" fmla="*/ 19 h 19"/>
            </a:gdLst>
            <a:ahLst/>
            <a:cxnLst>
              <a:cxn ang="0">
                <a:pos x="T0" y="T1"/>
              </a:cxn>
              <a:cxn ang="0">
                <a:pos x="T2" y="T3"/>
              </a:cxn>
              <a:cxn ang="0">
                <a:pos x="T4" y="T5"/>
              </a:cxn>
              <a:cxn ang="0">
                <a:pos x="T6" y="T7"/>
              </a:cxn>
              <a:cxn ang="0">
                <a:pos x="T8" y="T9"/>
              </a:cxn>
              <a:cxn ang="0">
                <a:pos x="T10" y="T11"/>
              </a:cxn>
            </a:cxnLst>
            <a:rect l="0" t="0" r="r" b="b"/>
            <a:pathLst>
              <a:path w="12" h="19">
                <a:moveTo>
                  <a:pt x="10" y="19"/>
                </a:moveTo>
                <a:cubicBezTo>
                  <a:pt x="12" y="15"/>
                  <a:pt x="12" y="15"/>
                  <a:pt x="12" y="15"/>
                </a:cubicBezTo>
                <a:cubicBezTo>
                  <a:pt x="6" y="0"/>
                  <a:pt x="6" y="0"/>
                  <a:pt x="6" y="0"/>
                </a:cubicBezTo>
                <a:cubicBezTo>
                  <a:pt x="0" y="15"/>
                  <a:pt x="0" y="15"/>
                  <a:pt x="0" y="15"/>
                </a:cubicBezTo>
                <a:cubicBezTo>
                  <a:pt x="2" y="19"/>
                  <a:pt x="2" y="19"/>
                  <a:pt x="2" y="19"/>
                </a:cubicBezTo>
                <a:cubicBezTo>
                  <a:pt x="5" y="19"/>
                  <a:pt x="8" y="19"/>
                  <a:pt x="10" y="19"/>
                </a:cubicBez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15415" name="Freeform 75"/>
          <p:cNvSpPr/>
          <p:nvPr>
            <p:custDataLst>
              <p:tags r:id="rId37"/>
            </p:custDataLst>
          </p:nvPr>
        </p:nvSpPr>
        <p:spPr bwMode="auto">
          <a:xfrm>
            <a:off x="2847836" y="4607972"/>
            <a:ext cx="75927" cy="101208"/>
          </a:xfrm>
          <a:custGeom>
            <a:avLst/>
            <a:gdLst>
              <a:gd name="T0" fmla="*/ 2147483646 w 60"/>
              <a:gd name="T1" fmla="*/ 2147483646 h 80"/>
              <a:gd name="T2" fmla="*/ 2147483646 w 60"/>
              <a:gd name="T3" fmla="*/ 2147483646 h 80"/>
              <a:gd name="T4" fmla="*/ 2147483646 w 60"/>
              <a:gd name="T5" fmla="*/ 2147483646 h 80"/>
              <a:gd name="T6" fmla="*/ 0 w 60"/>
              <a:gd name="T7" fmla="*/ 0 h 80"/>
              <a:gd name="T8" fmla="*/ 2147483646 w 60"/>
              <a:gd name="T9" fmla="*/ 2147483646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80">
                <a:moveTo>
                  <a:pt x="17" y="4"/>
                </a:moveTo>
                <a:lnTo>
                  <a:pt x="60" y="21"/>
                </a:lnTo>
                <a:lnTo>
                  <a:pt x="38" y="80"/>
                </a:lnTo>
                <a:lnTo>
                  <a:pt x="0" y="0"/>
                </a:lnTo>
                <a:lnTo>
                  <a:pt x="17"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16" name="Freeform 76"/>
          <p:cNvSpPr/>
          <p:nvPr>
            <p:custDataLst>
              <p:tags r:id="rId38"/>
            </p:custDataLst>
          </p:nvPr>
        </p:nvSpPr>
        <p:spPr bwMode="auto">
          <a:xfrm>
            <a:off x="2923763" y="4607972"/>
            <a:ext cx="74661" cy="101208"/>
          </a:xfrm>
          <a:custGeom>
            <a:avLst/>
            <a:gdLst>
              <a:gd name="T0" fmla="*/ 2147483646 w 59"/>
              <a:gd name="T1" fmla="*/ 2147483646 h 80"/>
              <a:gd name="T2" fmla="*/ 0 w 59"/>
              <a:gd name="T3" fmla="*/ 2147483646 h 80"/>
              <a:gd name="T4" fmla="*/ 2147483646 w 59"/>
              <a:gd name="T5" fmla="*/ 2147483646 h 80"/>
              <a:gd name="T6" fmla="*/ 2147483646 w 59"/>
              <a:gd name="T7" fmla="*/ 0 h 80"/>
              <a:gd name="T8" fmla="*/ 2147483646 w 59"/>
              <a:gd name="T9" fmla="*/ 2147483646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 h="80">
                <a:moveTo>
                  <a:pt x="31" y="7"/>
                </a:moveTo>
                <a:lnTo>
                  <a:pt x="0" y="21"/>
                </a:lnTo>
                <a:lnTo>
                  <a:pt x="23" y="80"/>
                </a:lnTo>
                <a:lnTo>
                  <a:pt x="59" y="0"/>
                </a:lnTo>
                <a:lnTo>
                  <a:pt x="3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77"/>
          <p:cNvSpPr/>
          <p:nvPr>
            <p:custDataLst>
              <p:tags r:id="rId39"/>
            </p:custDataLst>
          </p:nvPr>
        </p:nvSpPr>
        <p:spPr bwMode="auto">
          <a:xfrm>
            <a:off x="2899410" y="4718685"/>
            <a:ext cx="50800" cy="187325"/>
          </a:xfrm>
          <a:custGeom>
            <a:avLst/>
            <a:gdLst>
              <a:gd name="T0" fmla="*/ 9 w 40"/>
              <a:gd name="T1" fmla="*/ 0 h 149"/>
              <a:gd name="T2" fmla="*/ 28 w 40"/>
              <a:gd name="T3" fmla="*/ 0 h 149"/>
              <a:gd name="T4" fmla="*/ 40 w 40"/>
              <a:gd name="T5" fmla="*/ 102 h 149"/>
              <a:gd name="T6" fmla="*/ 19 w 40"/>
              <a:gd name="T7" fmla="*/ 149 h 149"/>
              <a:gd name="T8" fmla="*/ 0 w 40"/>
              <a:gd name="T9" fmla="*/ 102 h 149"/>
              <a:gd name="T10" fmla="*/ 9 w 40"/>
              <a:gd name="T11" fmla="*/ 0 h 149"/>
            </a:gdLst>
            <a:ahLst/>
            <a:cxnLst>
              <a:cxn ang="0">
                <a:pos x="T0" y="T1"/>
              </a:cxn>
              <a:cxn ang="0">
                <a:pos x="T2" y="T3"/>
              </a:cxn>
              <a:cxn ang="0">
                <a:pos x="T4" y="T5"/>
              </a:cxn>
              <a:cxn ang="0">
                <a:pos x="T6" y="T7"/>
              </a:cxn>
              <a:cxn ang="0">
                <a:pos x="T8" y="T9"/>
              </a:cxn>
              <a:cxn ang="0">
                <a:pos x="T10" y="T11"/>
              </a:cxn>
            </a:cxnLst>
            <a:rect l="0" t="0" r="r" b="b"/>
            <a:pathLst>
              <a:path w="40" h="149">
                <a:moveTo>
                  <a:pt x="9" y="0"/>
                </a:moveTo>
                <a:lnTo>
                  <a:pt x="28" y="0"/>
                </a:lnTo>
                <a:lnTo>
                  <a:pt x="40" y="102"/>
                </a:lnTo>
                <a:lnTo>
                  <a:pt x="19" y="149"/>
                </a:lnTo>
                <a:lnTo>
                  <a:pt x="0" y="102"/>
                </a:lnTo>
                <a:lnTo>
                  <a:pt x="9"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79" name="Freeform 78"/>
          <p:cNvSpPr/>
          <p:nvPr>
            <p:custDataLst>
              <p:tags r:id="rId40"/>
            </p:custDataLst>
          </p:nvPr>
        </p:nvSpPr>
        <p:spPr bwMode="auto">
          <a:xfrm>
            <a:off x="2848610" y="4593273"/>
            <a:ext cx="74613" cy="98425"/>
          </a:xfrm>
          <a:custGeom>
            <a:avLst/>
            <a:gdLst>
              <a:gd name="T0" fmla="*/ 19 w 60"/>
              <a:gd name="T1" fmla="*/ 0 h 78"/>
              <a:gd name="T2" fmla="*/ 60 w 60"/>
              <a:gd name="T3" fmla="*/ 33 h 78"/>
              <a:gd name="T4" fmla="*/ 36 w 60"/>
              <a:gd name="T5" fmla="*/ 78 h 78"/>
              <a:gd name="T6" fmla="*/ 0 w 60"/>
              <a:gd name="T7" fmla="*/ 12 h 78"/>
              <a:gd name="T8" fmla="*/ 19 w 60"/>
              <a:gd name="T9" fmla="*/ 0 h 78"/>
            </a:gdLst>
            <a:ahLst/>
            <a:cxnLst>
              <a:cxn ang="0">
                <a:pos x="T0" y="T1"/>
              </a:cxn>
              <a:cxn ang="0">
                <a:pos x="T2" y="T3"/>
              </a:cxn>
              <a:cxn ang="0">
                <a:pos x="T4" y="T5"/>
              </a:cxn>
              <a:cxn ang="0">
                <a:pos x="T6" y="T7"/>
              </a:cxn>
              <a:cxn ang="0">
                <a:pos x="T8" y="T9"/>
              </a:cxn>
            </a:cxnLst>
            <a:rect l="0" t="0" r="r" b="b"/>
            <a:pathLst>
              <a:path w="60" h="78">
                <a:moveTo>
                  <a:pt x="19" y="0"/>
                </a:moveTo>
                <a:lnTo>
                  <a:pt x="60" y="33"/>
                </a:lnTo>
                <a:lnTo>
                  <a:pt x="36" y="78"/>
                </a:lnTo>
                <a:lnTo>
                  <a:pt x="0" y="12"/>
                </a:lnTo>
                <a:lnTo>
                  <a:pt x="19"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80" name="Freeform 79"/>
          <p:cNvSpPr/>
          <p:nvPr>
            <p:custDataLst>
              <p:tags r:id="rId41"/>
            </p:custDataLst>
          </p:nvPr>
        </p:nvSpPr>
        <p:spPr bwMode="auto">
          <a:xfrm>
            <a:off x="2815273" y="4607560"/>
            <a:ext cx="107950" cy="298450"/>
          </a:xfrm>
          <a:custGeom>
            <a:avLst/>
            <a:gdLst>
              <a:gd name="T0" fmla="*/ 26 w 86"/>
              <a:gd name="T1" fmla="*/ 0 h 236"/>
              <a:gd name="T2" fmla="*/ 86 w 86"/>
              <a:gd name="T3" fmla="*/ 236 h 236"/>
              <a:gd name="T4" fmla="*/ 12 w 86"/>
              <a:gd name="T5" fmla="*/ 94 h 236"/>
              <a:gd name="T6" fmla="*/ 24 w 86"/>
              <a:gd name="T7" fmla="*/ 78 h 236"/>
              <a:gd name="T8" fmla="*/ 0 w 86"/>
              <a:gd name="T9" fmla="*/ 59 h 236"/>
              <a:gd name="T10" fmla="*/ 17 w 86"/>
              <a:gd name="T11" fmla="*/ 7 h 236"/>
              <a:gd name="T12" fmla="*/ 26 w 86"/>
              <a:gd name="T13" fmla="*/ 0 h 236"/>
            </a:gdLst>
            <a:ahLst/>
            <a:cxnLst>
              <a:cxn ang="0">
                <a:pos x="T0" y="T1"/>
              </a:cxn>
              <a:cxn ang="0">
                <a:pos x="T2" y="T3"/>
              </a:cxn>
              <a:cxn ang="0">
                <a:pos x="T4" y="T5"/>
              </a:cxn>
              <a:cxn ang="0">
                <a:pos x="T6" y="T7"/>
              </a:cxn>
              <a:cxn ang="0">
                <a:pos x="T8" y="T9"/>
              </a:cxn>
              <a:cxn ang="0">
                <a:pos x="T10" y="T11"/>
              </a:cxn>
              <a:cxn ang="0">
                <a:pos x="T12" y="T13"/>
              </a:cxn>
            </a:cxnLst>
            <a:rect l="0" t="0" r="r" b="b"/>
            <a:pathLst>
              <a:path w="86" h="236">
                <a:moveTo>
                  <a:pt x="26" y="0"/>
                </a:moveTo>
                <a:lnTo>
                  <a:pt x="86" y="236"/>
                </a:lnTo>
                <a:lnTo>
                  <a:pt x="12" y="94"/>
                </a:lnTo>
                <a:lnTo>
                  <a:pt x="24" y="78"/>
                </a:lnTo>
                <a:lnTo>
                  <a:pt x="0" y="59"/>
                </a:lnTo>
                <a:lnTo>
                  <a:pt x="17" y="7"/>
                </a:lnTo>
                <a:lnTo>
                  <a:pt x="26"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81" name="Freeform 80"/>
          <p:cNvSpPr/>
          <p:nvPr>
            <p:custDataLst>
              <p:tags r:id="rId42"/>
            </p:custDataLst>
          </p:nvPr>
        </p:nvSpPr>
        <p:spPr bwMode="auto">
          <a:xfrm>
            <a:off x="2923223" y="4607560"/>
            <a:ext cx="107950" cy="298450"/>
          </a:xfrm>
          <a:custGeom>
            <a:avLst/>
            <a:gdLst>
              <a:gd name="T0" fmla="*/ 59 w 85"/>
              <a:gd name="T1" fmla="*/ 0 h 236"/>
              <a:gd name="T2" fmla="*/ 0 w 85"/>
              <a:gd name="T3" fmla="*/ 236 h 236"/>
              <a:gd name="T4" fmla="*/ 73 w 85"/>
              <a:gd name="T5" fmla="*/ 94 h 236"/>
              <a:gd name="T6" fmla="*/ 61 w 85"/>
              <a:gd name="T7" fmla="*/ 78 h 236"/>
              <a:gd name="T8" fmla="*/ 85 w 85"/>
              <a:gd name="T9" fmla="*/ 59 h 236"/>
              <a:gd name="T10" fmla="*/ 69 w 85"/>
              <a:gd name="T11" fmla="*/ 7 h 236"/>
              <a:gd name="T12" fmla="*/ 59 w 85"/>
              <a:gd name="T13" fmla="*/ 0 h 236"/>
            </a:gdLst>
            <a:ahLst/>
            <a:cxnLst>
              <a:cxn ang="0">
                <a:pos x="T0" y="T1"/>
              </a:cxn>
              <a:cxn ang="0">
                <a:pos x="T2" y="T3"/>
              </a:cxn>
              <a:cxn ang="0">
                <a:pos x="T4" y="T5"/>
              </a:cxn>
              <a:cxn ang="0">
                <a:pos x="T6" y="T7"/>
              </a:cxn>
              <a:cxn ang="0">
                <a:pos x="T8" y="T9"/>
              </a:cxn>
              <a:cxn ang="0">
                <a:pos x="T10" y="T11"/>
              </a:cxn>
              <a:cxn ang="0">
                <a:pos x="T12" y="T13"/>
              </a:cxn>
            </a:cxnLst>
            <a:rect l="0" t="0" r="r" b="b"/>
            <a:pathLst>
              <a:path w="85" h="236">
                <a:moveTo>
                  <a:pt x="59" y="0"/>
                </a:moveTo>
                <a:lnTo>
                  <a:pt x="0" y="236"/>
                </a:lnTo>
                <a:lnTo>
                  <a:pt x="73" y="94"/>
                </a:lnTo>
                <a:lnTo>
                  <a:pt x="61" y="78"/>
                </a:lnTo>
                <a:lnTo>
                  <a:pt x="85" y="59"/>
                </a:lnTo>
                <a:lnTo>
                  <a:pt x="69" y="7"/>
                </a:lnTo>
                <a:lnTo>
                  <a:pt x="59"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82" name="Freeform 81"/>
          <p:cNvSpPr/>
          <p:nvPr>
            <p:custDataLst>
              <p:tags r:id="rId43"/>
            </p:custDataLst>
          </p:nvPr>
        </p:nvSpPr>
        <p:spPr bwMode="auto">
          <a:xfrm>
            <a:off x="2923223" y="4593273"/>
            <a:ext cx="74612" cy="98425"/>
          </a:xfrm>
          <a:custGeom>
            <a:avLst/>
            <a:gdLst>
              <a:gd name="T0" fmla="*/ 40 w 59"/>
              <a:gd name="T1" fmla="*/ 0 h 78"/>
              <a:gd name="T2" fmla="*/ 0 w 59"/>
              <a:gd name="T3" fmla="*/ 33 h 78"/>
              <a:gd name="T4" fmla="*/ 23 w 59"/>
              <a:gd name="T5" fmla="*/ 78 h 78"/>
              <a:gd name="T6" fmla="*/ 59 w 59"/>
              <a:gd name="T7" fmla="*/ 12 h 78"/>
              <a:gd name="T8" fmla="*/ 40 w 59"/>
              <a:gd name="T9" fmla="*/ 0 h 78"/>
            </a:gdLst>
            <a:ahLst/>
            <a:cxnLst>
              <a:cxn ang="0">
                <a:pos x="T0" y="T1"/>
              </a:cxn>
              <a:cxn ang="0">
                <a:pos x="T2" y="T3"/>
              </a:cxn>
              <a:cxn ang="0">
                <a:pos x="T4" y="T5"/>
              </a:cxn>
              <a:cxn ang="0">
                <a:pos x="T6" y="T7"/>
              </a:cxn>
              <a:cxn ang="0">
                <a:pos x="T8" y="T9"/>
              </a:cxn>
            </a:cxnLst>
            <a:rect l="0" t="0" r="r" b="b"/>
            <a:pathLst>
              <a:path w="59" h="78">
                <a:moveTo>
                  <a:pt x="40" y="0"/>
                </a:moveTo>
                <a:lnTo>
                  <a:pt x="0" y="33"/>
                </a:lnTo>
                <a:lnTo>
                  <a:pt x="23" y="78"/>
                </a:lnTo>
                <a:lnTo>
                  <a:pt x="59" y="12"/>
                </a:lnTo>
                <a:lnTo>
                  <a:pt x="40"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83" name="Freeform 82"/>
          <p:cNvSpPr/>
          <p:nvPr>
            <p:custDataLst>
              <p:tags r:id="rId44"/>
            </p:custDataLst>
          </p:nvPr>
        </p:nvSpPr>
        <p:spPr bwMode="auto">
          <a:xfrm>
            <a:off x="2904173" y="4688523"/>
            <a:ext cx="38100" cy="33337"/>
          </a:xfrm>
          <a:custGeom>
            <a:avLst/>
            <a:gdLst>
              <a:gd name="T0" fmla="*/ 2 w 12"/>
              <a:gd name="T1" fmla="*/ 0 h 11"/>
              <a:gd name="T2" fmla="*/ 10 w 12"/>
              <a:gd name="T3" fmla="*/ 0 h 11"/>
              <a:gd name="T4" fmla="*/ 10 w 12"/>
              <a:gd name="T5" fmla="*/ 11 h 11"/>
              <a:gd name="T6" fmla="*/ 2 w 12"/>
              <a:gd name="T7" fmla="*/ 11 h 11"/>
              <a:gd name="T8" fmla="*/ 2 w 12"/>
              <a:gd name="T9" fmla="*/ 0 h 11"/>
            </a:gdLst>
            <a:ahLst/>
            <a:cxnLst>
              <a:cxn ang="0">
                <a:pos x="T0" y="T1"/>
              </a:cxn>
              <a:cxn ang="0">
                <a:pos x="T2" y="T3"/>
              </a:cxn>
              <a:cxn ang="0">
                <a:pos x="T4" y="T5"/>
              </a:cxn>
              <a:cxn ang="0">
                <a:pos x="T6" y="T7"/>
              </a:cxn>
              <a:cxn ang="0">
                <a:pos x="T8" y="T9"/>
              </a:cxn>
            </a:cxnLst>
            <a:rect l="0" t="0" r="r" b="b"/>
            <a:pathLst>
              <a:path w="12" h="11">
                <a:moveTo>
                  <a:pt x="2" y="0"/>
                </a:moveTo>
                <a:cubicBezTo>
                  <a:pt x="10" y="0"/>
                  <a:pt x="10" y="0"/>
                  <a:pt x="10" y="0"/>
                </a:cubicBezTo>
                <a:cubicBezTo>
                  <a:pt x="12" y="4"/>
                  <a:pt x="12" y="8"/>
                  <a:pt x="10" y="11"/>
                </a:cubicBezTo>
                <a:cubicBezTo>
                  <a:pt x="2" y="11"/>
                  <a:pt x="2" y="11"/>
                  <a:pt x="2" y="11"/>
                </a:cubicBezTo>
                <a:cubicBezTo>
                  <a:pt x="0" y="8"/>
                  <a:pt x="0" y="4"/>
                  <a:pt x="2" y="0"/>
                </a:cubicBez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15423" name="Freeform 83"/>
          <p:cNvSpPr/>
          <p:nvPr>
            <p:custDataLst>
              <p:tags r:id="rId45"/>
            </p:custDataLst>
          </p:nvPr>
        </p:nvSpPr>
        <p:spPr bwMode="auto">
          <a:xfrm>
            <a:off x="2914905" y="4879968"/>
            <a:ext cx="17716" cy="359287"/>
          </a:xfrm>
          <a:custGeom>
            <a:avLst/>
            <a:gdLst>
              <a:gd name="T0" fmla="*/ 2147483646 w 6"/>
              <a:gd name="T1" fmla="*/ 2147483646 h 120"/>
              <a:gd name="T2" fmla="*/ 2147483646 w 6"/>
              <a:gd name="T3" fmla="*/ 0 h 120"/>
              <a:gd name="T4" fmla="*/ 2147483646 w 6"/>
              <a:gd name="T5" fmla="*/ 0 h 120"/>
              <a:gd name="T6" fmla="*/ 2147483646 w 6"/>
              <a:gd name="T7" fmla="*/ 2147483646 h 120"/>
              <a:gd name="T8" fmla="*/ 2147483646 w 6"/>
              <a:gd name="T9" fmla="*/ 2147483646 h 1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0">
                <a:moveTo>
                  <a:pt x="1" y="120"/>
                </a:moveTo>
                <a:cubicBezTo>
                  <a:pt x="0" y="82"/>
                  <a:pt x="0" y="40"/>
                  <a:pt x="1" y="0"/>
                </a:cubicBezTo>
                <a:cubicBezTo>
                  <a:pt x="4" y="0"/>
                  <a:pt x="4" y="0"/>
                  <a:pt x="4" y="0"/>
                </a:cubicBezTo>
                <a:cubicBezTo>
                  <a:pt x="5" y="40"/>
                  <a:pt x="6" y="82"/>
                  <a:pt x="5" y="120"/>
                </a:cubicBezTo>
                <a:lnTo>
                  <a:pt x="1" y="120"/>
                </a:lnTo>
                <a:close/>
              </a:path>
            </a:pathLst>
          </a:custGeom>
          <a:solidFill>
            <a:srgbClr val="2C39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7" name="Freeform 6"/>
          <p:cNvSpPr>
            <a:spLocks noEditPoints="1"/>
          </p:cNvSpPr>
          <p:nvPr>
            <p:custDataLst>
              <p:tags r:id="rId46"/>
            </p:custDataLst>
          </p:nvPr>
        </p:nvSpPr>
        <p:spPr bwMode="auto">
          <a:xfrm>
            <a:off x="3701098" y="2837498"/>
            <a:ext cx="1677987" cy="1673225"/>
          </a:xfrm>
          <a:custGeom>
            <a:avLst/>
            <a:gdLst>
              <a:gd name="T0" fmla="*/ 279 w 558"/>
              <a:gd name="T1" fmla="*/ 39 h 559"/>
              <a:gd name="T2" fmla="*/ 306 w 558"/>
              <a:gd name="T3" fmla="*/ 40 h 559"/>
              <a:gd name="T4" fmla="*/ 318 w 558"/>
              <a:gd name="T5" fmla="*/ 0 h 559"/>
              <a:gd name="T6" fmla="*/ 402 w 558"/>
              <a:gd name="T7" fmla="*/ 26 h 559"/>
              <a:gd name="T8" fmla="*/ 390 w 558"/>
              <a:gd name="T9" fmla="*/ 66 h 559"/>
              <a:gd name="T10" fmla="*/ 467 w 558"/>
              <a:gd name="T11" fmla="*/ 129 h 559"/>
              <a:gd name="T12" fmla="*/ 504 w 558"/>
              <a:gd name="T13" fmla="*/ 110 h 559"/>
              <a:gd name="T14" fmla="*/ 545 w 558"/>
              <a:gd name="T15" fmla="*/ 187 h 559"/>
              <a:gd name="T16" fmla="*/ 509 w 558"/>
              <a:gd name="T17" fmla="*/ 207 h 559"/>
              <a:gd name="T18" fmla="*/ 518 w 558"/>
              <a:gd name="T19" fmla="*/ 306 h 559"/>
              <a:gd name="T20" fmla="*/ 558 w 558"/>
              <a:gd name="T21" fmla="*/ 318 h 559"/>
              <a:gd name="T22" fmla="*/ 533 w 558"/>
              <a:gd name="T23" fmla="*/ 402 h 559"/>
              <a:gd name="T24" fmla="*/ 493 w 558"/>
              <a:gd name="T25" fmla="*/ 390 h 559"/>
              <a:gd name="T26" fmla="*/ 429 w 558"/>
              <a:gd name="T27" fmla="*/ 468 h 559"/>
              <a:gd name="T28" fmla="*/ 449 w 558"/>
              <a:gd name="T29" fmla="*/ 504 h 559"/>
              <a:gd name="T30" fmla="*/ 371 w 558"/>
              <a:gd name="T31" fmla="*/ 546 h 559"/>
              <a:gd name="T32" fmla="*/ 352 w 558"/>
              <a:gd name="T33" fmla="*/ 509 h 559"/>
              <a:gd name="T34" fmla="*/ 279 w 558"/>
              <a:gd name="T35" fmla="*/ 520 h 559"/>
              <a:gd name="T36" fmla="*/ 279 w 558"/>
              <a:gd name="T37" fmla="*/ 486 h 559"/>
              <a:gd name="T38" fmla="*/ 477 w 558"/>
              <a:gd name="T39" fmla="*/ 339 h 559"/>
              <a:gd name="T40" fmla="*/ 339 w 558"/>
              <a:gd name="T41" fmla="*/ 82 h 559"/>
              <a:gd name="T42" fmla="*/ 279 w 558"/>
              <a:gd name="T43" fmla="*/ 73 h 559"/>
              <a:gd name="T44" fmla="*/ 279 w 558"/>
              <a:gd name="T45" fmla="*/ 39 h 559"/>
              <a:gd name="T46" fmla="*/ 129 w 558"/>
              <a:gd name="T47" fmla="*/ 91 h 559"/>
              <a:gd name="T48" fmla="*/ 109 w 558"/>
              <a:gd name="T49" fmla="*/ 54 h 559"/>
              <a:gd name="T50" fmla="*/ 187 w 558"/>
              <a:gd name="T51" fmla="*/ 13 h 559"/>
              <a:gd name="T52" fmla="*/ 206 w 558"/>
              <a:gd name="T53" fmla="*/ 50 h 559"/>
              <a:gd name="T54" fmla="*/ 279 w 558"/>
              <a:gd name="T55" fmla="*/ 39 h 559"/>
              <a:gd name="T56" fmla="*/ 279 w 558"/>
              <a:gd name="T57" fmla="*/ 73 h 559"/>
              <a:gd name="T58" fmla="*/ 81 w 558"/>
              <a:gd name="T59" fmla="*/ 219 h 559"/>
              <a:gd name="T60" fmla="*/ 219 w 558"/>
              <a:gd name="T61" fmla="*/ 477 h 559"/>
              <a:gd name="T62" fmla="*/ 219 w 558"/>
              <a:gd name="T63" fmla="*/ 477 h 559"/>
              <a:gd name="T64" fmla="*/ 279 w 558"/>
              <a:gd name="T65" fmla="*/ 486 h 559"/>
              <a:gd name="T66" fmla="*/ 279 w 558"/>
              <a:gd name="T67" fmla="*/ 520 h 559"/>
              <a:gd name="T68" fmla="*/ 252 w 558"/>
              <a:gd name="T69" fmla="*/ 519 h 559"/>
              <a:gd name="T70" fmla="*/ 240 w 558"/>
              <a:gd name="T71" fmla="*/ 559 h 559"/>
              <a:gd name="T72" fmla="*/ 156 w 558"/>
              <a:gd name="T73" fmla="*/ 533 h 559"/>
              <a:gd name="T74" fmla="*/ 168 w 558"/>
              <a:gd name="T75" fmla="*/ 493 h 559"/>
              <a:gd name="T76" fmla="*/ 91 w 558"/>
              <a:gd name="T77" fmla="*/ 430 h 559"/>
              <a:gd name="T78" fmla="*/ 54 w 558"/>
              <a:gd name="T79" fmla="*/ 449 h 559"/>
              <a:gd name="T80" fmla="*/ 13 w 558"/>
              <a:gd name="T81" fmla="*/ 372 h 559"/>
              <a:gd name="T82" fmla="*/ 50 w 558"/>
              <a:gd name="T83" fmla="*/ 352 h 559"/>
              <a:gd name="T84" fmla="*/ 40 w 558"/>
              <a:gd name="T85" fmla="*/ 253 h 559"/>
              <a:gd name="T86" fmla="*/ 0 w 558"/>
              <a:gd name="T87" fmla="*/ 240 h 559"/>
              <a:gd name="T88" fmla="*/ 25 w 558"/>
              <a:gd name="T89" fmla="*/ 156 h 559"/>
              <a:gd name="T90" fmla="*/ 65 w 558"/>
              <a:gd name="T91" fmla="*/ 168 h 559"/>
              <a:gd name="T92" fmla="*/ 129 w 558"/>
              <a:gd name="T93" fmla="*/ 9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8" h="559">
                <a:moveTo>
                  <a:pt x="279" y="39"/>
                </a:moveTo>
                <a:cubicBezTo>
                  <a:pt x="288" y="39"/>
                  <a:pt x="297" y="39"/>
                  <a:pt x="306" y="40"/>
                </a:cubicBezTo>
                <a:cubicBezTo>
                  <a:pt x="318" y="0"/>
                  <a:pt x="318" y="0"/>
                  <a:pt x="318" y="0"/>
                </a:cubicBezTo>
                <a:cubicBezTo>
                  <a:pt x="402" y="26"/>
                  <a:pt x="402" y="26"/>
                  <a:pt x="402" y="26"/>
                </a:cubicBezTo>
                <a:cubicBezTo>
                  <a:pt x="390" y="66"/>
                  <a:pt x="390" y="66"/>
                  <a:pt x="390" y="66"/>
                </a:cubicBezTo>
                <a:cubicBezTo>
                  <a:pt x="421" y="81"/>
                  <a:pt x="447" y="103"/>
                  <a:pt x="467" y="129"/>
                </a:cubicBezTo>
                <a:cubicBezTo>
                  <a:pt x="504" y="110"/>
                  <a:pt x="504" y="110"/>
                  <a:pt x="504" y="110"/>
                </a:cubicBezTo>
                <a:cubicBezTo>
                  <a:pt x="545" y="187"/>
                  <a:pt x="545" y="187"/>
                  <a:pt x="545" y="187"/>
                </a:cubicBezTo>
                <a:cubicBezTo>
                  <a:pt x="509" y="207"/>
                  <a:pt x="509" y="207"/>
                  <a:pt x="509" y="207"/>
                </a:cubicBezTo>
                <a:cubicBezTo>
                  <a:pt x="519" y="238"/>
                  <a:pt x="522" y="272"/>
                  <a:pt x="518" y="306"/>
                </a:cubicBezTo>
                <a:cubicBezTo>
                  <a:pt x="558" y="318"/>
                  <a:pt x="558" y="318"/>
                  <a:pt x="558" y="318"/>
                </a:cubicBezTo>
                <a:cubicBezTo>
                  <a:pt x="533" y="402"/>
                  <a:pt x="533" y="402"/>
                  <a:pt x="533" y="402"/>
                </a:cubicBezTo>
                <a:cubicBezTo>
                  <a:pt x="493" y="390"/>
                  <a:pt x="493" y="390"/>
                  <a:pt x="493" y="390"/>
                </a:cubicBezTo>
                <a:cubicBezTo>
                  <a:pt x="477" y="421"/>
                  <a:pt x="455" y="447"/>
                  <a:pt x="429" y="468"/>
                </a:cubicBezTo>
                <a:cubicBezTo>
                  <a:pt x="449" y="504"/>
                  <a:pt x="449" y="504"/>
                  <a:pt x="449" y="504"/>
                </a:cubicBezTo>
                <a:cubicBezTo>
                  <a:pt x="371" y="546"/>
                  <a:pt x="371" y="546"/>
                  <a:pt x="371" y="546"/>
                </a:cubicBezTo>
                <a:cubicBezTo>
                  <a:pt x="352" y="509"/>
                  <a:pt x="352" y="509"/>
                  <a:pt x="352" y="509"/>
                </a:cubicBezTo>
                <a:cubicBezTo>
                  <a:pt x="329" y="516"/>
                  <a:pt x="304" y="520"/>
                  <a:pt x="279" y="520"/>
                </a:cubicBezTo>
                <a:cubicBezTo>
                  <a:pt x="279" y="486"/>
                  <a:pt x="279" y="486"/>
                  <a:pt x="279" y="486"/>
                </a:cubicBezTo>
                <a:cubicBezTo>
                  <a:pt x="368" y="486"/>
                  <a:pt x="450" y="429"/>
                  <a:pt x="477" y="339"/>
                </a:cubicBezTo>
                <a:cubicBezTo>
                  <a:pt x="510" y="230"/>
                  <a:pt x="448" y="115"/>
                  <a:pt x="339" y="82"/>
                </a:cubicBezTo>
                <a:cubicBezTo>
                  <a:pt x="319" y="76"/>
                  <a:pt x="299" y="73"/>
                  <a:pt x="279" y="73"/>
                </a:cubicBezTo>
                <a:lnTo>
                  <a:pt x="279" y="39"/>
                </a:lnTo>
                <a:close/>
                <a:moveTo>
                  <a:pt x="129" y="91"/>
                </a:moveTo>
                <a:cubicBezTo>
                  <a:pt x="109" y="54"/>
                  <a:pt x="109" y="54"/>
                  <a:pt x="109" y="54"/>
                </a:cubicBezTo>
                <a:cubicBezTo>
                  <a:pt x="187" y="13"/>
                  <a:pt x="187" y="13"/>
                  <a:pt x="187" y="13"/>
                </a:cubicBezTo>
                <a:cubicBezTo>
                  <a:pt x="206" y="50"/>
                  <a:pt x="206" y="50"/>
                  <a:pt x="206" y="50"/>
                </a:cubicBezTo>
                <a:cubicBezTo>
                  <a:pt x="230" y="42"/>
                  <a:pt x="254" y="39"/>
                  <a:pt x="279" y="39"/>
                </a:cubicBezTo>
                <a:cubicBezTo>
                  <a:pt x="279" y="73"/>
                  <a:pt x="279" y="73"/>
                  <a:pt x="279" y="73"/>
                </a:cubicBezTo>
                <a:cubicBezTo>
                  <a:pt x="191" y="73"/>
                  <a:pt x="109" y="130"/>
                  <a:pt x="81" y="219"/>
                </a:cubicBezTo>
                <a:cubicBezTo>
                  <a:pt x="48" y="328"/>
                  <a:pt x="110" y="444"/>
                  <a:pt x="219" y="477"/>
                </a:cubicBezTo>
                <a:cubicBezTo>
                  <a:pt x="219" y="477"/>
                  <a:pt x="219" y="477"/>
                  <a:pt x="219" y="477"/>
                </a:cubicBezTo>
                <a:cubicBezTo>
                  <a:pt x="239" y="483"/>
                  <a:pt x="259" y="486"/>
                  <a:pt x="279" y="486"/>
                </a:cubicBezTo>
                <a:cubicBezTo>
                  <a:pt x="279" y="520"/>
                  <a:pt x="279" y="520"/>
                  <a:pt x="279" y="520"/>
                </a:cubicBezTo>
                <a:cubicBezTo>
                  <a:pt x="270" y="520"/>
                  <a:pt x="261" y="520"/>
                  <a:pt x="252" y="519"/>
                </a:cubicBezTo>
                <a:cubicBezTo>
                  <a:pt x="240" y="559"/>
                  <a:pt x="240" y="559"/>
                  <a:pt x="240" y="559"/>
                </a:cubicBezTo>
                <a:cubicBezTo>
                  <a:pt x="156" y="533"/>
                  <a:pt x="156" y="533"/>
                  <a:pt x="156" y="533"/>
                </a:cubicBezTo>
                <a:cubicBezTo>
                  <a:pt x="168" y="493"/>
                  <a:pt x="168" y="493"/>
                  <a:pt x="168" y="493"/>
                </a:cubicBezTo>
                <a:cubicBezTo>
                  <a:pt x="138" y="477"/>
                  <a:pt x="112" y="456"/>
                  <a:pt x="91" y="430"/>
                </a:cubicBezTo>
                <a:cubicBezTo>
                  <a:pt x="54" y="449"/>
                  <a:pt x="54" y="449"/>
                  <a:pt x="54" y="449"/>
                </a:cubicBezTo>
                <a:cubicBezTo>
                  <a:pt x="13" y="372"/>
                  <a:pt x="13" y="372"/>
                  <a:pt x="13" y="372"/>
                </a:cubicBezTo>
                <a:cubicBezTo>
                  <a:pt x="50" y="352"/>
                  <a:pt x="50" y="352"/>
                  <a:pt x="50" y="352"/>
                </a:cubicBezTo>
                <a:cubicBezTo>
                  <a:pt x="39" y="321"/>
                  <a:pt x="36" y="287"/>
                  <a:pt x="40" y="253"/>
                </a:cubicBezTo>
                <a:cubicBezTo>
                  <a:pt x="0" y="240"/>
                  <a:pt x="0" y="240"/>
                  <a:pt x="0" y="240"/>
                </a:cubicBezTo>
                <a:cubicBezTo>
                  <a:pt x="25" y="156"/>
                  <a:pt x="25" y="156"/>
                  <a:pt x="25" y="156"/>
                </a:cubicBezTo>
                <a:cubicBezTo>
                  <a:pt x="65" y="168"/>
                  <a:pt x="65" y="168"/>
                  <a:pt x="65" y="168"/>
                </a:cubicBezTo>
                <a:cubicBezTo>
                  <a:pt x="81" y="138"/>
                  <a:pt x="103" y="112"/>
                  <a:pt x="129" y="91"/>
                </a:cubicBezTo>
                <a:close/>
              </a:path>
            </a:pathLst>
          </a:custGeom>
          <a:solidFill>
            <a:schemeClr val="accent6"/>
          </a:solidFill>
          <a:ln>
            <a:noFill/>
          </a:ln>
        </p:spPr>
        <p:txBody>
          <a:bodyPr/>
          <a:lstStyle/>
          <a:p>
            <a:pPr eaLnBrk="1" fontAlgn="auto" hangingPunct="1">
              <a:spcBef>
                <a:spcPts val="0"/>
              </a:spcBef>
              <a:spcAft>
                <a:spcPts val="0"/>
              </a:spcAft>
              <a:defRPr/>
            </a:pPr>
            <a:endParaRPr lang="zh-CN" altLang="en-US"/>
          </a:p>
        </p:txBody>
      </p:sp>
      <p:sp>
        <p:nvSpPr>
          <p:cNvPr id="16" name="文本框 15"/>
          <p:cNvSpPr txBox="1"/>
          <p:nvPr>
            <p:custDataLst>
              <p:tags r:id="rId47"/>
            </p:custDataLst>
          </p:nvPr>
        </p:nvSpPr>
        <p:spPr>
          <a:xfrm>
            <a:off x="6279515" y="2070735"/>
            <a:ext cx="3649345" cy="3150870"/>
          </a:xfrm>
          <a:prstGeom prst="rect">
            <a:avLst/>
          </a:prstGeom>
        </p:spPr>
        <p:txBody>
          <a:bodyPr wrap="square"/>
          <a:lstStyle>
            <a:defPPr>
              <a:defRPr lang="zh-CN"/>
            </a:defPPr>
            <a:lvl1pPr algn="ctr" eaLnBrk="1" fontAlgn="auto" hangingPunct="1">
              <a:spcBef>
                <a:spcPts val="0"/>
              </a:spcBef>
              <a:spcAft>
                <a:spcPts val="0"/>
              </a:spcAft>
              <a:defRPr>
                <a:solidFill>
                  <a:sysClr val="window" lastClr="FFFFFF">
                    <a:lumMod val="50000"/>
                  </a:sysClr>
                </a:solidFill>
                <a:latin typeface="Arial" panose="020B0604020202020204" pitchFamily="34" charset="0"/>
                <a:ea typeface="+mn-ea"/>
              </a:defRPr>
            </a:lvl1pPr>
          </a:lstStyle>
          <a:p>
            <a:r>
              <a:rPr lang="en-US" altLang="zh-CN" sz="2400" b="1">
                <a:solidFill>
                  <a:srgbClr val="0070C0"/>
                </a:solidFill>
                <a:ea typeface="楷体" panose="02010609060101010101" charset="-122"/>
                <a:sym typeface="+mn-ea"/>
              </a:rPr>
              <a:t>       </a:t>
            </a:r>
            <a:r>
              <a:rPr lang="zh-CN" sz="2400" b="1">
                <a:solidFill>
                  <a:srgbClr val="0070C0"/>
                </a:solidFill>
                <a:ea typeface="楷体" panose="02010609060101010101" charset="-122"/>
                <a:sym typeface="+mn-ea"/>
              </a:rPr>
              <a:t>通过对调查数据的统计和分析，研究小组已经了解到中学生移动学习现状的基本情况，下一步，小组怎样才能根据调查情况清楚、客观地反映并提出好和建议？</a:t>
            </a:r>
            <a:endParaRPr lang="zh-CN" altLang="en-US" sz="2400" b="1">
              <a:solidFill>
                <a:srgbClr val="0070C0"/>
              </a:solidFill>
              <a:ea typeface="楷体" panose="02010609060101010101" charset="-122"/>
            </a:endParaRPr>
          </a:p>
          <a:p>
            <a:endParaRPr lang="zh-CN" altLang="en-US" sz="2400" b="1" dirty="0">
              <a:solidFill>
                <a:srgbClr val="0070C0"/>
              </a:solidFill>
              <a:ea typeface="楷体" panose="02010609060101010101" charset="-122"/>
            </a:endParaRPr>
          </a:p>
        </p:txBody>
      </p:sp>
      <p:grpSp>
        <p:nvGrpSpPr>
          <p:cNvPr id="51" name="组合 107"/>
          <p:cNvGrpSpPr/>
          <p:nvPr>
            <p:custDataLst>
              <p:tags r:id="rId48"/>
            </p:custDataLst>
          </p:nvPr>
        </p:nvGrpSpPr>
        <p:grpSpPr bwMode="auto">
          <a:xfrm>
            <a:off x="2381885" y="1548448"/>
            <a:ext cx="1677988" cy="1673225"/>
            <a:chOff x="1403810" y="1808163"/>
            <a:chExt cx="1677463" cy="1673667"/>
          </a:xfrm>
        </p:grpSpPr>
        <p:sp>
          <p:nvSpPr>
            <p:cNvPr id="52" name="Freeform 6"/>
            <p:cNvSpPr>
              <a:spLocks noEditPoints="1"/>
            </p:cNvSpPr>
            <p:nvPr>
              <p:custDataLst>
                <p:tags r:id="rId49"/>
              </p:custDataLst>
            </p:nvPr>
          </p:nvSpPr>
          <p:spPr bwMode="auto">
            <a:xfrm>
              <a:off x="1403810" y="1808163"/>
              <a:ext cx="1677463" cy="1673667"/>
            </a:xfrm>
            <a:custGeom>
              <a:avLst/>
              <a:gdLst>
                <a:gd name="T0" fmla="*/ 838732 w 558"/>
                <a:gd name="T1" fmla="*/ 116767 h 559"/>
                <a:gd name="T2" fmla="*/ 919899 w 558"/>
                <a:gd name="T3" fmla="*/ 119762 h 559"/>
                <a:gd name="T4" fmla="*/ 955974 w 558"/>
                <a:gd name="T5" fmla="*/ 0 h 559"/>
                <a:gd name="T6" fmla="*/ 1208495 w 558"/>
                <a:gd name="T7" fmla="*/ 77845 h 559"/>
                <a:gd name="T8" fmla="*/ 1172420 w 558"/>
                <a:gd name="T9" fmla="*/ 197606 h 559"/>
                <a:gd name="T10" fmla="*/ 1403898 w 558"/>
                <a:gd name="T11" fmla="*/ 386231 h 559"/>
                <a:gd name="T12" fmla="*/ 1515128 w 558"/>
                <a:gd name="T13" fmla="*/ 329344 h 559"/>
                <a:gd name="T14" fmla="*/ 1638382 w 558"/>
                <a:gd name="T15" fmla="*/ 559885 h 559"/>
                <a:gd name="T16" fmla="*/ 1530159 w 558"/>
                <a:gd name="T17" fmla="*/ 619766 h 559"/>
                <a:gd name="T18" fmla="*/ 1557215 w 558"/>
                <a:gd name="T19" fmla="*/ 916175 h 559"/>
                <a:gd name="T20" fmla="*/ 1677463 w 558"/>
                <a:gd name="T21" fmla="*/ 952104 h 559"/>
                <a:gd name="T22" fmla="*/ 1602308 w 558"/>
                <a:gd name="T23" fmla="*/ 1203603 h 559"/>
                <a:gd name="T24" fmla="*/ 1482060 w 558"/>
                <a:gd name="T25" fmla="*/ 1167675 h 559"/>
                <a:gd name="T26" fmla="*/ 1289662 w 558"/>
                <a:gd name="T27" fmla="*/ 1401210 h 559"/>
                <a:gd name="T28" fmla="*/ 1349787 w 558"/>
                <a:gd name="T29" fmla="*/ 1508995 h 559"/>
                <a:gd name="T30" fmla="*/ 1115302 w 558"/>
                <a:gd name="T31" fmla="*/ 1634745 h 559"/>
                <a:gd name="T32" fmla="*/ 1058185 w 558"/>
                <a:gd name="T33" fmla="*/ 1523965 h 559"/>
                <a:gd name="T34" fmla="*/ 838732 w 558"/>
                <a:gd name="T35" fmla="*/ 1556900 h 559"/>
                <a:gd name="T36" fmla="*/ 838732 w 558"/>
                <a:gd name="T37" fmla="*/ 1455102 h 559"/>
                <a:gd name="T38" fmla="*/ 1433960 w 558"/>
                <a:gd name="T39" fmla="*/ 1014979 h 559"/>
                <a:gd name="T40" fmla="*/ 1019104 w 558"/>
                <a:gd name="T41" fmla="*/ 245511 h 559"/>
                <a:gd name="T42" fmla="*/ 838732 w 558"/>
                <a:gd name="T43" fmla="*/ 218565 h 559"/>
                <a:gd name="T44" fmla="*/ 838732 w 558"/>
                <a:gd name="T45" fmla="*/ 116767 h 559"/>
                <a:gd name="T46" fmla="*/ 387801 w 558"/>
                <a:gd name="T47" fmla="*/ 272457 h 559"/>
                <a:gd name="T48" fmla="*/ 327676 w 558"/>
                <a:gd name="T49" fmla="*/ 161678 h 559"/>
                <a:gd name="T50" fmla="*/ 562161 w 558"/>
                <a:gd name="T51" fmla="*/ 38922 h 559"/>
                <a:gd name="T52" fmla="*/ 619278 w 558"/>
                <a:gd name="T53" fmla="*/ 149702 h 559"/>
                <a:gd name="T54" fmla="*/ 838732 w 558"/>
                <a:gd name="T55" fmla="*/ 116767 h 559"/>
                <a:gd name="T56" fmla="*/ 838732 w 558"/>
                <a:gd name="T57" fmla="*/ 218565 h 559"/>
                <a:gd name="T58" fmla="*/ 243503 w 558"/>
                <a:gd name="T59" fmla="*/ 655694 h 559"/>
                <a:gd name="T60" fmla="*/ 658359 w 558"/>
                <a:gd name="T61" fmla="*/ 1428156 h 559"/>
                <a:gd name="T62" fmla="*/ 658359 w 558"/>
                <a:gd name="T63" fmla="*/ 1428156 h 559"/>
                <a:gd name="T64" fmla="*/ 838732 w 558"/>
                <a:gd name="T65" fmla="*/ 1455102 h 559"/>
                <a:gd name="T66" fmla="*/ 838732 w 558"/>
                <a:gd name="T67" fmla="*/ 1556900 h 559"/>
                <a:gd name="T68" fmla="*/ 757564 w 558"/>
                <a:gd name="T69" fmla="*/ 1553905 h 559"/>
                <a:gd name="T70" fmla="*/ 721489 w 558"/>
                <a:gd name="T71" fmla="*/ 1673667 h 559"/>
                <a:gd name="T72" fmla="*/ 468968 w 558"/>
                <a:gd name="T73" fmla="*/ 1595822 h 559"/>
                <a:gd name="T74" fmla="*/ 505043 w 558"/>
                <a:gd name="T75" fmla="*/ 1476061 h 559"/>
                <a:gd name="T76" fmla="*/ 273565 w 558"/>
                <a:gd name="T77" fmla="*/ 1287436 h 559"/>
                <a:gd name="T78" fmla="*/ 162335 w 558"/>
                <a:gd name="T79" fmla="*/ 1344323 h 559"/>
                <a:gd name="T80" fmla="*/ 39081 w 558"/>
                <a:gd name="T81" fmla="*/ 1113782 h 559"/>
                <a:gd name="T82" fmla="*/ 150310 w 558"/>
                <a:gd name="T83" fmla="*/ 1053901 h 559"/>
                <a:gd name="T84" fmla="*/ 120248 w 558"/>
                <a:gd name="T85" fmla="*/ 757492 h 559"/>
                <a:gd name="T86" fmla="*/ 0 w 558"/>
                <a:gd name="T87" fmla="*/ 718569 h 559"/>
                <a:gd name="T88" fmla="*/ 75155 w 558"/>
                <a:gd name="T89" fmla="*/ 467070 h 559"/>
                <a:gd name="T90" fmla="*/ 195403 w 558"/>
                <a:gd name="T91" fmla="*/ 502998 h 559"/>
                <a:gd name="T92" fmla="*/ 387801 w 558"/>
                <a:gd name="T93" fmla="*/ 272457 h 5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58" h="559">
                  <a:moveTo>
                    <a:pt x="279" y="39"/>
                  </a:moveTo>
                  <a:cubicBezTo>
                    <a:pt x="288" y="39"/>
                    <a:pt x="297" y="39"/>
                    <a:pt x="306" y="40"/>
                  </a:cubicBezTo>
                  <a:cubicBezTo>
                    <a:pt x="318" y="0"/>
                    <a:pt x="318" y="0"/>
                    <a:pt x="318" y="0"/>
                  </a:cubicBezTo>
                  <a:cubicBezTo>
                    <a:pt x="402" y="26"/>
                    <a:pt x="402" y="26"/>
                    <a:pt x="402" y="26"/>
                  </a:cubicBezTo>
                  <a:cubicBezTo>
                    <a:pt x="390" y="66"/>
                    <a:pt x="390" y="66"/>
                    <a:pt x="390" y="66"/>
                  </a:cubicBezTo>
                  <a:cubicBezTo>
                    <a:pt x="421" y="81"/>
                    <a:pt x="447" y="103"/>
                    <a:pt x="467" y="129"/>
                  </a:cubicBezTo>
                  <a:cubicBezTo>
                    <a:pt x="504" y="110"/>
                    <a:pt x="504" y="110"/>
                    <a:pt x="504" y="110"/>
                  </a:cubicBezTo>
                  <a:cubicBezTo>
                    <a:pt x="545" y="187"/>
                    <a:pt x="545" y="187"/>
                    <a:pt x="545" y="187"/>
                  </a:cubicBezTo>
                  <a:cubicBezTo>
                    <a:pt x="509" y="207"/>
                    <a:pt x="509" y="207"/>
                    <a:pt x="509" y="207"/>
                  </a:cubicBezTo>
                  <a:cubicBezTo>
                    <a:pt x="519" y="238"/>
                    <a:pt x="522" y="272"/>
                    <a:pt x="518" y="306"/>
                  </a:cubicBezTo>
                  <a:cubicBezTo>
                    <a:pt x="558" y="318"/>
                    <a:pt x="558" y="318"/>
                    <a:pt x="558" y="318"/>
                  </a:cubicBezTo>
                  <a:cubicBezTo>
                    <a:pt x="533" y="402"/>
                    <a:pt x="533" y="402"/>
                    <a:pt x="533" y="402"/>
                  </a:cubicBezTo>
                  <a:cubicBezTo>
                    <a:pt x="493" y="390"/>
                    <a:pt x="493" y="390"/>
                    <a:pt x="493" y="390"/>
                  </a:cubicBezTo>
                  <a:cubicBezTo>
                    <a:pt x="477" y="421"/>
                    <a:pt x="455" y="447"/>
                    <a:pt x="429" y="468"/>
                  </a:cubicBezTo>
                  <a:cubicBezTo>
                    <a:pt x="449" y="504"/>
                    <a:pt x="449" y="504"/>
                    <a:pt x="449" y="504"/>
                  </a:cubicBezTo>
                  <a:cubicBezTo>
                    <a:pt x="371" y="546"/>
                    <a:pt x="371" y="546"/>
                    <a:pt x="371" y="546"/>
                  </a:cubicBezTo>
                  <a:cubicBezTo>
                    <a:pt x="352" y="509"/>
                    <a:pt x="352" y="509"/>
                    <a:pt x="352" y="509"/>
                  </a:cubicBezTo>
                  <a:cubicBezTo>
                    <a:pt x="329" y="516"/>
                    <a:pt x="304" y="520"/>
                    <a:pt x="279" y="520"/>
                  </a:cubicBezTo>
                  <a:cubicBezTo>
                    <a:pt x="279" y="486"/>
                    <a:pt x="279" y="486"/>
                    <a:pt x="279" y="486"/>
                  </a:cubicBezTo>
                  <a:cubicBezTo>
                    <a:pt x="368" y="486"/>
                    <a:pt x="450" y="429"/>
                    <a:pt x="477" y="339"/>
                  </a:cubicBezTo>
                  <a:cubicBezTo>
                    <a:pt x="510" y="230"/>
                    <a:pt x="448" y="115"/>
                    <a:pt x="339" y="82"/>
                  </a:cubicBezTo>
                  <a:cubicBezTo>
                    <a:pt x="319" y="76"/>
                    <a:pt x="299" y="73"/>
                    <a:pt x="279" y="73"/>
                  </a:cubicBezTo>
                  <a:lnTo>
                    <a:pt x="279" y="39"/>
                  </a:lnTo>
                  <a:close/>
                  <a:moveTo>
                    <a:pt x="129" y="91"/>
                  </a:moveTo>
                  <a:cubicBezTo>
                    <a:pt x="109" y="54"/>
                    <a:pt x="109" y="54"/>
                    <a:pt x="109" y="54"/>
                  </a:cubicBezTo>
                  <a:cubicBezTo>
                    <a:pt x="187" y="13"/>
                    <a:pt x="187" y="13"/>
                    <a:pt x="187" y="13"/>
                  </a:cubicBezTo>
                  <a:cubicBezTo>
                    <a:pt x="206" y="50"/>
                    <a:pt x="206" y="50"/>
                    <a:pt x="206" y="50"/>
                  </a:cubicBezTo>
                  <a:cubicBezTo>
                    <a:pt x="230" y="42"/>
                    <a:pt x="254" y="39"/>
                    <a:pt x="279" y="39"/>
                  </a:cubicBezTo>
                  <a:cubicBezTo>
                    <a:pt x="279" y="73"/>
                    <a:pt x="279" y="73"/>
                    <a:pt x="279" y="73"/>
                  </a:cubicBezTo>
                  <a:cubicBezTo>
                    <a:pt x="191" y="73"/>
                    <a:pt x="109" y="130"/>
                    <a:pt x="81" y="219"/>
                  </a:cubicBezTo>
                  <a:cubicBezTo>
                    <a:pt x="48" y="328"/>
                    <a:pt x="110" y="444"/>
                    <a:pt x="219" y="477"/>
                  </a:cubicBezTo>
                  <a:cubicBezTo>
                    <a:pt x="219" y="477"/>
                    <a:pt x="219" y="477"/>
                    <a:pt x="219" y="477"/>
                  </a:cubicBezTo>
                  <a:cubicBezTo>
                    <a:pt x="239" y="483"/>
                    <a:pt x="259" y="486"/>
                    <a:pt x="279" y="486"/>
                  </a:cubicBezTo>
                  <a:cubicBezTo>
                    <a:pt x="279" y="520"/>
                    <a:pt x="279" y="520"/>
                    <a:pt x="279" y="520"/>
                  </a:cubicBezTo>
                  <a:cubicBezTo>
                    <a:pt x="270" y="520"/>
                    <a:pt x="261" y="520"/>
                    <a:pt x="252" y="519"/>
                  </a:cubicBezTo>
                  <a:cubicBezTo>
                    <a:pt x="240" y="559"/>
                    <a:pt x="240" y="559"/>
                    <a:pt x="240" y="559"/>
                  </a:cubicBezTo>
                  <a:cubicBezTo>
                    <a:pt x="156" y="533"/>
                    <a:pt x="156" y="533"/>
                    <a:pt x="156" y="533"/>
                  </a:cubicBezTo>
                  <a:cubicBezTo>
                    <a:pt x="168" y="493"/>
                    <a:pt x="168" y="493"/>
                    <a:pt x="168" y="493"/>
                  </a:cubicBezTo>
                  <a:cubicBezTo>
                    <a:pt x="138" y="477"/>
                    <a:pt x="112" y="456"/>
                    <a:pt x="91" y="430"/>
                  </a:cubicBezTo>
                  <a:cubicBezTo>
                    <a:pt x="54" y="449"/>
                    <a:pt x="54" y="449"/>
                    <a:pt x="54" y="449"/>
                  </a:cubicBezTo>
                  <a:cubicBezTo>
                    <a:pt x="13" y="372"/>
                    <a:pt x="13" y="372"/>
                    <a:pt x="13" y="372"/>
                  </a:cubicBezTo>
                  <a:cubicBezTo>
                    <a:pt x="50" y="352"/>
                    <a:pt x="50" y="352"/>
                    <a:pt x="50" y="352"/>
                  </a:cubicBezTo>
                  <a:cubicBezTo>
                    <a:pt x="39" y="321"/>
                    <a:pt x="36" y="287"/>
                    <a:pt x="40" y="253"/>
                  </a:cubicBezTo>
                  <a:cubicBezTo>
                    <a:pt x="0" y="240"/>
                    <a:pt x="0" y="240"/>
                    <a:pt x="0" y="240"/>
                  </a:cubicBezTo>
                  <a:cubicBezTo>
                    <a:pt x="25" y="156"/>
                    <a:pt x="25" y="156"/>
                    <a:pt x="25" y="156"/>
                  </a:cubicBezTo>
                  <a:cubicBezTo>
                    <a:pt x="65" y="168"/>
                    <a:pt x="65" y="168"/>
                    <a:pt x="65" y="168"/>
                  </a:cubicBezTo>
                  <a:cubicBezTo>
                    <a:pt x="81" y="138"/>
                    <a:pt x="103" y="112"/>
                    <a:pt x="129" y="9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54" name="Freeform 7"/>
            <p:cNvSpPr/>
            <p:nvPr>
              <p:custDataLst>
                <p:tags r:id="rId50"/>
              </p:custDataLst>
            </p:nvPr>
          </p:nvSpPr>
          <p:spPr bwMode="auto">
            <a:xfrm>
              <a:off x="2356012" y="2683106"/>
              <a:ext cx="253921" cy="514486"/>
            </a:xfrm>
            <a:custGeom>
              <a:avLst/>
              <a:gdLst>
                <a:gd name="T0" fmla="*/ 0 w 84"/>
                <a:gd name="T1" fmla="*/ 21 h 172"/>
                <a:gd name="T2" fmla="*/ 67 w 84"/>
                <a:gd name="T3" fmla="*/ 21 h 172"/>
                <a:gd name="T4" fmla="*/ 84 w 84"/>
                <a:gd name="T5" fmla="*/ 135 h 172"/>
                <a:gd name="T6" fmla="*/ 14 w 84"/>
                <a:gd name="T7" fmla="*/ 172 h 172"/>
                <a:gd name="T8" fmla="*/ 0 w 84"/>
                <a:gd name="T9" fmla="*/ 21 h 172"/>
                <a:gd name="T10" fmla="*/ 0 w 84"/>
                <a:gd name="T11" fmla="*/ 21 h 172"/>
              </a:gdLst>
              <a:ahLst/>
              <a:cxnLst>
                <a:cxn ang="0">
                  <a:pos x="T0" y="T1"/>
                </a:cxn>
                <a:cxn ang="0">
                  <a:pos x="T2" y="T3"/>
                </a:cxn>
                <a:cxn ang="0">
                  <a:pos x="T4" y="T5"/>
                </a:cxn>
                <a:cxn ang="0">
                  <a:pos x="T6" y="T7"/>
                </a:cxn>
                <a:cxn ang="0">
                  <a:pos x="T8" y="T9"/>
                </a:cxn>
                <a:cxn ang="0">
                  <a:pos x="T10" y="T11"/>
                </a:cxn>
              </a:cxnLst>
              <a:rect l="0" t="0" r="r" b="b"/>
              <a:pathLst>
                <a:path w="84" h="172">
                  <a:moveTo>
                    <a:pt x="0" y="21"/>
                  </a:moveTo>
                  <a:cubicBezTo>
                    <a:pt x="26" y="14"/>
                    <a:pt x="63" y="0"/>
                    <a:pt x="67" y="21"/>
                  </a:cubicBezTo>
                  <a:cubicBezTo>
                    <a:pt x="72" y="42"/>
                    <a:pt x="78" y="87"/>
                    <a:pt x="84" y="135"/>
                  </a:cubicBezTo>
                  <a:cubicBezTo>
                    <a:pt x="63" y="152"/>
                    <a:pt x="40" y="165"/>
                    <a:pt x="14" y="172"/>
                  </a:cubicBezTo>
                  <a:cubicBezTo>
                    <a:pt x="0" y="21"/>
                    <a:pt x="0" y="21"/>
                    <a:pt x="0" y="21"/>
                  </a:cubicBezTo>
                  <a:cubicBezTo>
                    <a:pt x="0" y="21"/>
                    <a:pt x="0" y="21"/>
                    <a:pt x="0" y="21"/>
                  </a:cubicBez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55" name="Freeform 8"/>
            <p:cNvSpPr/>
            <p:nvPr>
              <p:custDataLst>
                <p:tags r:id="rId51"/>
              </p:custDataLst>
            </p:nvPr>
          </p:nvSpPr>
          <p:spPr bwMode="auto">
            <a:xfrm>
              <a:off x="1875150" y="2667227"/>
              <a:ext cx="244399" cy="527189"/>
            </a:xfrm>
            <a:custGeom>
              <a:avLst/>
              <a:gdLst>
                <a:gd name="T0" fmla="*/ 81 w 81"/>
                <a:gd name="T1" fmla="*/ 26 h 176"/>
                <a:gd name="T2" fmla="*/ 17 w 81"/>
                <a:gd name="T3" fmla="*/ 25 h 176"/>
                <a:gd name="T4" fmla="*/ 0 w 81"/>
                <a:gd name="T5" fmla="*/ 140 h 176"/>
                <a:gd name="T6" fmla="*/ 66 w 81"/>
                <a:gd name="T7" fmla="*/ 176 h 176"/>
                <a:gd name="T8" fmla="*/ 66 w 81"/>
                <a:gd name="T9" fmla="*/ 176 h 176"/>
                <a:gd name="T10" fmla="*/ 67 w 81"/>
                <a:gd name="T11" fmla="*/ 176 h 176"/>
                <a:gd name="T12" fmla="*/ 81 w 81"/>
                <a:gd name="T13" fmla="*/ 26 h 176"/>
                <a:gd name="T14" fmla="*/ 81 w 81"/>
                <a:gd name="T15" fmla="*/ 26 h 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76">
                  <a:moveTo>
                    <a:pt x="81" y="26"/>
                  </a:moveTo>
                  <a:cubicBezTo>
                    <a:pt x="48" y="18"/>
                    <a:pt x="22" y="0"/>
                    <a:pt x="17" y="25"/>
                  </a:cubicBezTo>
                  <a:cubicBezTo>
                    <a:pt x="12" y="48"/>
                    <a:pt x="6" y="94"/>
                    <a:pt x="0" y="140"/>
                  </a:cubicBezTo>
                  <a:cubicBezTo>
                    <a:pt x="19" y="156"/>
                    <a:pt x="41" y="168"/>
                    <a:pt x="66" y="176"/>
                  </a:cubicBezTo>
                  <a:cubicBezTo>
                    <a:pt x="66" y="176"/>
                    <a:pt x="66" y="176"/>
                    <a:pt x="66" y="176"/>
                  </a:cubicBezTo>
                  <a:cubicBezTo>
                    <a:pt x="67" y="176"/>
                    <a:pt x="67" y="176"/>
                    <a:pt x="67" y="176"/>
                  </a:cubicBezTo>
                  <a:cubicBezTo>
                    <a:pt x="81" y="26"/>
                    <a:pt x="81" y="26"/>
                    <a:pt x="81" y="26"/>
                  </a:cubicBezTo>
                  <a:cubicBezTo>
                    <a:pt x="81" y="26"/>
                    <a:pt x="81" y="26"/>
                    <a:pt x="81" y="26"/>
                  </a:cubicBez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56" name="Freeform 9"/>
            <p:cNvSpPr/>
            <p:nvPr>
              <p:custDataLst>
                <p:tags r:id="rId52"/>
              </p:custDataLst>
            </p:nvPr>
          </p:nvSpPr>
          <p:spPr bwMode="auto">
            <a:xfrm>
              <a:off x="1925935" y="2616413"/>
              <a:ext cx="631627" cy="619289"/>
            </a:xfrm>
            <a:custGeom>
              <a:avLst/>
              <a:gdLst>
                <a:gd name="T0" fmla="*/ 75150 w 210"/>
                <a:gd name="T1" fmla="*/ 548007 h 207"/>
                <a:gd name="T2" fmla="*/ 0 w 210"/>
                <a:gd name="T3" fmla="*/ 122778 h 207"/>
                <a:gd name="T4" fmla="*/ 246493 w 210"/>
                <a:gd name="T5" fmla="*/ 0 h 207"/>
                <a:gd name="T6" fmla="*/ 309619 w 210"/>
                <a:gd name="T7" fmla="*/ 23957 h 207"/>
                <a:gd name="T8" fmla="*/ 375751 w 210"/>
                <a:gd name="T9" fmla="*/ 0 h 207"/>
                <a:gd name="T10" fmla="*/ 631262 w 210"/>
                <a:gd name="T11" fmla="*/ 119783 h 207"/>
                <a:gd name="T12" fmla="*/ 550100 w 210"/>
                <a:gd name="T13" fmla="*/ 553996 h 207"/>
                <a:gd name="T14" fmla="*/ 147294 w 210"/>
                <a:gd name="T15" fmla="*/ 577953 h 207"/>
                <a:gd name="T16" fmla="*/ 147294 w 210"/>
                <a:gd name="T17" fmla="*/ 577953 h 207"/>
                <a:gd name="T18" fmla="*/ 75150 w 210"/>
                <a:gd name="T19" fmla="*/ 54800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0" h="207">
                  <a:moveTo>
                    <a:pt x="25" y="183"/>
                  </a:moveTo>
                  <a:cubicBezTo>
                    <a:pt x="23" y="138"/>
                    <a:pt x="9" y="59"/>
                    <a:pt x="0" y="41"/>
                  </a:cubicBezTo>
                  <a:cubicBezTo>
                    <a:pt x="6" y="18"/>
                    <a:pt x="66" y="13"/>
                    <a:pt x="82" y="0"/>
                  </a:cubicBezTo>
                  <a:cubicBezTo>
                    <a:pt x="90" y="7"/>
                    <a:pt x="95" y="8"/>
                    <a:pt x="103" y="8"/>
                  </a:cubicBezTo>
                  <a:cubicBezTo>
                    <a:pt x="112" y="8"/>
                    <a:pt x="118" y="7"/>
                    <a:pt x="125" y="0"/>
                  </a:cubicBezTo>
                  <a:cubicBezTo>
                    <a:pt x="137" y="10"/>
                    <a:pt x="199" y="17"/>
                    <a:pt x="210" y="40"/>
                  </a:cubicBezTo>
                  <a:cubicBezTo>
                    <a:pt x="200" y="60"/>
                    <a:pt x="184" y="140"/>
                    <a:pt x="183" y="185"/>
                  </a:cubicBezTo>
                  <a:cubicBezTo>
                    <a:pt x="142" y="203"/>
                    <a:pt x="95" y="207"/>
                    <a:pt x="49" y="193"/>
                  </a:cubicBezTo>
                  <a:cubicBezTo>
                    <a:pt x="49" y="193"/>
                    <a:pt x="49" y="193"/>
                    <a:pt x="49" y="193"/>
                  </a:cubicBezTo>
                  <a:cubicBezTo>
                    <a:pt x="41" y="190"/>
                    <a:pt x="33" y="187"/>
                    <a:pt x="25" y="18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57" name="Freeform 10"/>
            <p:cNvSpPr/>
            <p:nvPr>
              <p:custDataLst>
                <p:tags r:id="rId53"/>
              </p:custDataLst>
            </p:nvPr>
          </p:nvSpPr>
          <p:spPr bwMode="auto">
            <a:xfrm>
              <a:off x="2109710" y="2616533"/>
              <a:ext cx="255541" cy="508552"/>
            </a:xfrm>
            <a:custGeom>
              <a:avLst/>
              <a:gdLst>
                <a:gd name="T0" fmla="*/ 2147483646 w 202"/>
                <a:gd name="T1" fmla="*/ 2147483646 h 402"/>
                <a:gd name="T2" fmla="*/ 0 w 202"/>
                <a:gd name="T3" fmla="*/ 2147483646 h 402"/>
                <a:gd name="T4" fmla="*/ 2147483646 w 202"/>
                <a:gd name="T5" fmla="*/ 2147483646 h 402"/>
                <a:gd name="T6" fmla="*/ 2147483646 w 202"/>
                <a:gd name="T7" fmla="*/ 2147483646 h 402"/>
                <a:gd name="T8" fmla="*/ 2147483646 w 202"/>
                <a:gd name="T9" fmla="*/ 2147483646 h 402"/>
                <a:gd name="T10" fmla="*/ 2147483646 w 202"/>
                <a:gd name="T11" fmla="*/ 0 h 402"/>
                <a:gd name="T12" fmla="*/ 2147483646 w 202"/>
                <a:gd name="T13" fmla="*/ 0 h 402"/>
                <a:gd name="T14" fmla="*/ 2147483646 w 202"/>
                <a:gd name="T15" fmla="*/ 2147483646 h 4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2" h="402">
                  <a:moveTo>
                    <a:pt x="5" y="26"/>
                  </a:moveTo>
                  <a:lnTo>
                    <a:pt x="0" y="147"/>
                  </a:lnTo>
                  <a:lnTo>
                    <a:pt x="103" y="402"/>
                  </a:lnTo>
                  <a:lnTo>
                    <a:pt x="202" y="147"/>
                  </a:lnTo>
                  <a:lnTo>
                    <a:pt x="195" y="24"/>
                  </a:lnTo>
                  <a:lnTo>
                    <a:pt x="152" y="0"/>
                  </a:lnTo>
                  <a:lnTo>
                    <a:pt x="50" y="0"/>
                  </a:lnTo>
                  <a:lnTo>
                    <a:pt x="5"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Rectangle 11"/>
            <p:cNvSpPr>
              <a:spLocks noChangeArrowheads="1"/>
            </p:cNvSpPr>
            <p:nvPr>
              <p:custDataLst>
                <p:tags r:id="rId54"/>
              </p:custDataLst>
            </p:nvPr>
          </p:nvSpPr>
          <p:spPr bwMode="auto">
            <a:xfrm>
              <a:off x="2172964" y="2565931"/>
              <a:ext cx="129035" cy="1315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rgbClr val="262626"/>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rgbClr val="262626"/>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rgbClr val="262626"/>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endParaRPr lang="zh-CN" altLang="en-US" sz="1800">
                <a:latin typeface="Arial" panose="020B0604020202020204" pitchFamily="34" charset="0"/>
                <a:ea typeface="黑体" panose="02010609060101010101" charset="-122"/>
              </a:endParaRPr>
            </a:p>
          </p:txBody>
        </p:sp>
        <p:sp>
          <p:nvSpPr>
            <p:cNvPr id="59" name="Freeform 12"/>
            <p:cNvSpPr/>
            <p:nvPr>
              <p:custDataLst>
                <p:tags r:id="rId55"/>
              </p:custDataLst>
            </p:nvPr>
          </p:nvSpPr>
          <p:spPr bwMode="auto">
            <a:xfrm>
              <a:off x="2209649" y="2686111"/>
              <a:ext cx="59458" cy="92349"/>
            </a:xfrm>
            <a:custGeom>
              <a:avLst/>
              <a:gdLst>
                <a:gd name="T0" fmla="*/ 2147483646 w 20"/>
                <a:gd name="T1" fmla="*/ 2147483646 h 31"/>
                <a:gd name="T2" fmla="*/ 2147483646 w 20"/>
                <a:gd name="T3" fmla="*/ 2147483646 h 31"/>
                <a:gd name="T4" fmla="*/ 2147483646 w 20"/>
                <a:gd name="T5" fmla="*/ 0 h 31"/>
                <a:gd name="T6" fmla="*/ 0 w 20"/>
                <a:gd name="T7" fmla="*/ 2147483646 h 31"/>
                <a:gd name="T8" fmla="*/ 2147483646 w 20"/>
                <a:gd name="T9" fmla="*/ 2147483646 h 31"/>
                <a:gd name="T10" fmla="*/ 2147483646 w 20"/>
                <a:gd name="T11" fmla="*/ 2147483646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31">
                  <a:moveTo>
                    <a:pt x="17" y="31"/>
                  </a:moveTo>
                  <a:cubicBezTo>
                    <a:pt x="20" y="25"/>
                    <a:pt x="20" y="25"/>
                    <a:pt x="20" y="25"/>
                  </a:cubicBezTo>
                  <a:cubicBezTo>
                    <a:pt x="9" y="0"/>
                    <a:pt x="9" y="0"/>
                    <a:pt x="9" y="0"/>
                  </a:cubicBezTo>
                  <a:cubicBezTo>
                    <a:pt x="0" y="24"/>
                    <a:pt x="0" y="24"/>
                    <a:pt x="0" y="24"/>
                  </a:cubicBezTo>
                  <a:cubicBezTo>
                    <a:pt x="3" y="31"/>
                    <a:pt x="3" y="31"/>
                    <a:pt x="3" y="31"/>
                  </a:cubicBezTo>
                  <a:cubicBezTo>
                    <a:pt x="7" y="31"/>
                    <a:pt x="12" y="31"/>
                    <a:pt x="17"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13"/>
            <p:cNvSpPr/>
            <p:nvPr>
              <p:custDataLst>
                <p:tags r:id="rId56"/>
              </p:custDataLst>
            </p:nvPr>
          </p:nvSpPr>
          <p:spPr bwMode="auto">
            <a:xfrm>
              <a:off x="2133746" y="2616533"/>
              <a:ext cx="102470" cy="192289"/>
            </a:xfrm>
            <a:custGeom>
              <a:avLst/>
              <a:gdLst>
                <a:gd name="T0" fmla="*/ 2147483646 w 81"/>
                <a:gd name="T1" fmla="*/ 0 h 152"/>
                <a:gd name="T2" fmla="*/ 2147483646 w 81"/>
                <a:gd name="T3" fmla="*/ 2147483646 h 152"/>
                <a:gd name="T4" fmla="*/ 2147483646 w 81"/>
                <a:gd name="T5" fmla="*/ 2147483646 h 152"/>
                <a:gd name="T6" fmla="*/ 0 w 81"/>
                <a:gd name="T7" fmla="*/ 2147483646 h 152"/>
                <a:gd name="T8" fmla="*/ 2147483646 w 81"/>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152">
                  <a:moveTo>
                    <a:pt x="31" y="0"/>
                  </a:moveTo>
                  <a:lnTo>
                    <a:pt x="81" y="55"/>
                  </a:lnTo>
                  <a:lnTo>
                    <a:pt x="46" y="152"/>
                  </a:lnTo>
                  <a:lnTo>
                    <a:pt x="0" y="21"/>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14"/>
            <p:cNvSpPr/>
            <p:nvPr>
              <p:custDataLst>
                <p:tags r:id="rId57"/>
              </p:custDataLst>
            </p:nvPr>
          </p:nvSpPr>
          <p:spPr bwMode="auto">
            <a:xfrm>
              <a:off x="2043927" y="2640569"/>
              <a:ext cx="192289" cy="488311"/>
            </a:xfrm>
            <a:custGeom>
              <a:avLst/>
              <a:gdLst>
                <a:gd name="T0" fmla="*/ 2147483646 w 152"/>
                <a:gd name="T1" fmla="*/ 0 h 386"/>
                <a:gd name="T2" fmla="*/ 2147483646 w 152"/>
                <a:gd name="T3" fmla="*/ 2147483646 h 386"/>
                <a:gd name="T4" fmla="*/ 2147483646 w 152"/>
                <a:gd name="T5" fmla="*/ 2147483646 h 386"/>
                <a:gd name="T6" fmla="*/ 2147483646 w 152"/>
                <a:gd name="T7" fmla="*/ 2147483646 h 386"/>
                <a:gd name="T8" fmla="*/ 0 w 152"/>
                <a:gd name="T9" fmla="*/ 2147483646 h 386"/>
                <a:gd name="T10" fmla="*/ 2147483646 w 152"/>
                <a:gd name="T11" fmla="*/ 2147483646 h 386"/>
                <a:gd name="T12" fmla="*/ 2147483646 w 152"/>
                <a:gd name="T13" fmla="*/ 0 h 3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 h="386">
                  <a:moveTo>
                    <a:pt x="71" y="0"/>
                  </a:moveTo>
                  <a:lnTo>
                    <a:pt x="152" y="386"/>
                  </a:lnTo>
                  <a:lnTo>
                    <a:pt x="19" y="173"/>
                  </a:lnTo>
                  <a:lnTo>
                    <a:pt x="38" y="137"/>
                  </a:lnTo>
                  <a:lnTo>
                    <a:pt x="0" y="107"/>
                  </a:lnTo>
                  <a:lnTo>
                    <a:pt x="50" y="12"/>
                  </a:lnTo>
                  <a:lnTo>
                    <a:pt x="7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15"/>
            <p:cNvSpPr/>
            <p:nvPr>
              <p:custDataLst>
                <p:tags r:id="rId58"/>
              </p:custDataLst>
            </p:nvPr>
          </p:nvSpPr>
          <p:spPr bwMode="auto">
            <a:xfrm>
              <a:off x="2236216" y="2616533"/>
              <a:ext cx="105000" cy="192289"/>
            </a:xfrm>
            <a:custGeom>
              <a:avLst/>
              <a:gdLst>
                <a:gd name="T0" fmla="*/ 2147483646 w 83"/>
                <a:gd name="T1" fmla="*/ 0 h 152"/>
                <a:gd name="T2" fmla="*/ 0 w 83"/>
                <a:gd name="T3" fmla="*/ 2147483646 h 152"/>
                <a:gd name="T4" fmla="*/ 2147483646 w 83"/>
                <a:gd name="T5" fmla="*/ 2147483646 h 152"/>
                <a:gd name="T6" fmla="*/ 2147483646 w 83"/>
                <a:gd name="T7" fmla="*/ 2147483646 h 152"/>
                <a:gd name="T8" fmla="*/ 2147483646 w 83"/>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152">
                  <a:moveTo>
                    <a:pt x="52" y="0"/>
                  </a:moveTo>
                  <a:lnTo>
                    <a:pt x="0" y="55"/>
                  </a:lnTo>
                  <a:lnTo>
                    <a:pt x="38" y="152"/>
                  </a:lnTo>
                  <a:lnTo>
                    <a:pt x="83" y="21"/>
                  </a:lnTo>
                  <a:lnTo>
                    <a:pt x="5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16"/>
            <p:cNvSpPr/>
            <p:nvPr>
              <p:custDataLst>
                <p:tags r:id="rId59"/>
              </p:custDataLst>
            </p:nvPr>
          </p:nvSpPr>
          <p:spPr bwMode="auto">
            <a:xfrm>
              <a:off x="2197000" y="2822738"/>
              <a:ext cx="84758" cy="306143"/>
            </a:xfrm>
            <a:custGeom>
              <a:avLst/>
              <a:gdLst>
                <a:gd name="T0" fmla="*/ 2147483646 w 67"/>
                <a:gd name="T1" fmla="*/ 0 h 242"/>
                <a:gd name="T2" fmla="*/ 2147483646 w 67"/>
                <a:gd name="T3" fmla="*/ 0 h 242"/>
                <a:gd name="T4" fmla="*/ 2147483646 w 67"/>
                <a:gd name="T5" fmla="*/ 2147483646 h 242"/>
                <a:gd name="T6" fmla="*/ 2147483646 w 67"/>
                <a:gd name="T7" fmla="*/ 2147483646 h 242"/>
                <a:gd name="T8" fmla="*/ 0 w 67"/>
                <a:gd name="T9" fmla="*/ 2147483646 h 242"/>
                <a:gd name="T10" fmla="*/ 2147483646 w 67"/>
                <a:gd name="T11" fmla="*/ 0 h 2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242">
                  <a:moveTo>
                    <a:pt x="17" y="0"/>
                  </a:moveTo>
                  <a:lnTo>
                    <a:pt x="50" y="0"/>
                  </a:lnTo>
                  <a:lnTo>
                    <a:pt x="67" y="164"/>
                  </a:lnTo>
                  <a:lnTo>
                    <a:pt x="31" y="242"/>
                  </a:lnTo>
                  <a:lnTo>
                    <a:pt x="0" y="16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17"/>
            <p:cNvSpPr/>
            <p:nvPr>
              <p:custDataLst>
                <p:tags r:id="rId60"/>
              </p:custDataLst>
            </p:nvPr>
          </p:nvSpPr>
          <p:spPr bwMode="auto">
            <a:xfrm>
              <a:off x="2133746" y="2616533"/>
              <a:ext cx="102470" cy="161926"/>
            </a:xfrm>
            <a:custGeom>
              <a:avLst/>
              <a:gdLst>
                <a:gd name="T0" fmla="*/ 2147483646 w 81"/>
                <a:gd name="T1" fmla="*/ 0 h 128"/>
                <a:gd name="T2" fmla="*/ 2147483646 w 81"/>
                <a:gd name="T3" fmla="*/ 2147483646 h 128"/>
                <a:gd name="T4" fmla="*/ 2147483646 w 81"/>
                <a:gd name="T5" fmla="*/ 2147483646 h 128"/>
                <a:gd name="T6" fmla="*/ 0 w 81"/>
                <a:gd name="T7" fmla="*/ 2147483646 h 128"/>
                <a:gd name="T8" fmla="*/ 2147483646 w 81"/>
                <a:gd name="T9" fmla="*/ 0 h 1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128">
                  <a:moveTo>
                    <a:pt x="31" y="0"/>
                  </a:moveTo>
                  <a:lnTo>
                    <a:pt x="81" y="55"/>
                  </a:lnTo>
                  <a:lnTo>
                    <a:pt x="46" y="128"/>
                  </a:lnTo>
                  <a:lnTo>
                    <a:pt x="0" y="21"/>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18"/>
            <p:cNvSpPr/>
            <p:nvPr>
              <p:custDataLst>
                <p:tags r:id="rId61"/>
              </p:custDataLst>
            </p:nvPr>
          </p:nvSpPr>
          <p:spPr bwMode="auto">
            <a:xfrm>
              <a:off x="2061639" y="2640569"/>
              <a:ext cx="174577" cy="488311"/>
            </a:xfrm>
            <a:custGeom>
              <a:avLst/>
              <a:gdLst>
                <a:gd name="T0" fmla="*/ 2147483646 w 138"/>
                <a:gd name="T1" fmla="*/ 0 h 386"/>
                <a:gd name="T2" fmla="*/ 2147483646 w 138"/>
                <a:gd name="T3" fmla="*/ 2147483646 h 386"/>
                <a:gd name="T4" fmla="*/ 2147483646 w 138"/>
                <a:gd name="T5" fmla="*/ 2147483646 h 386"/>
                <a:gd name="T6" fmla="*/ 2147483646 w 138"/>
                <a:gd name="T7" fmla="*/ 2147483646 h 386"/>
                <a:gd name="T8" fmla="*/ 0 w 138"/>
                <a:gd name="T9" fmla="*/ 2147483646 h 386"/>
                <a:gd name="T10" fmla="*/ 2147483646 w 138"/>
                <a:gd name="T11" fmla="*/ 2147483646 h 386"/>
                <a:gd name="T12" fmla="*/ 2147483646 w 138"/>
                <a:gd name="T13" fmla="*/ 0 h 3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 h="386">
                  <a:moveTo>
                    <a:pt x="57" y="0"/>
                  </a:moveTo>
                  <a:lnTo>
                    <a:pt x="138" y="386"/>
                  </a:lnTo>
                  <a:lnTo>
                    <a:pt x="19" y="156"/>
                  </a:lnTo>
                  <a:lnTo>
                    <a:pt x="38" y="128"/>
                  </a:lnTo>
                  <a:lnTo>
                    <a:pt x="0" y="99"/>
                  </a:lnTo>
                  <a:lnTo>
                    <a:pt x="36" y="12"/>
                  </a:lnTo>
                  <a:lnTo>
                    <a:pt x="5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19"/>
            <p:cNvSpPr/>
            <p:nvPr>
              <p:custDataLst>
                <p:tags r:id="rId62"/>
              </p:custDataLst>
            </p:nvPr>
          </p:nvSpPr>
          <p:spPr bwMode="auto">
            <a:xfrm>
              <a:off x="2236216" y="2638039"/>
              <a:ext cx="196083" cy="490842"/>
            </a:xfrm>
            <a:custGeom>
              <a:avLst/>
              <a:gdLst>
                <a:gd name="T0" fmla="*/ 2147483646 w 155"/>
                <a:gd name="T1" fmla="*/ 0 h 388"/>
                <a:gd name="T2" fmla="*/ 0 w 155"/>
                <a:gd name="T3" fmla="*/ 2147483646 h 388"/>
                <a:gd name="T4" fmla="*/ 2147483646 w 155"/>
                <a:gd name="T5" fmla="*/ 2147483646 h 388"/>
                <a:gd name="T6" fmla="*/ 2147483646 w 155"/>
                <a:gd name="T7" fmla="*/ 2147483646 h 388"/>
                <a:gd name="T8" fmla="*/ 2147483646 w 155"/>
                <a:gd name="T9" fmla="*/ 2147483646 h 388"/>
                <a:gd name="T10" fmla="*/ 2147483646 w 155"/>
                <a:gd name="T11" fmla="*/ 2147483646 h 388"/>
                <a:gd name="T12" fmla="*/ 2147483646 w 155"/>
                <a:gd name="T13" fmla="*/ 0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5" h="388">
                  <a:moveTo>
                    <a:pt x="83" y="0"/>
                  </a:moveTo>
                  <a:lnTo>
                    <a:pt x="0" y="388"/>
                  </a:lnTo>
                  <a:lnTo>
                    <a:pt x="136" y="175"/>
                  </a:lnTo>
                  <a:lnTo>
                    <a:pt x="117" y="139"/>
                  </a:lnTo>
                  <a:lnTo>
                    <a:pt x="155" y="109"/>
                  </a:lnTo>
                  <a:lnTo>
                    <a:pt x="114" y="14"/>
                  </a:lnTo>
                  <a:lnTo>
                    <a:pt x="8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20"/>
            <p:cNvSpPr/>
            <p:nvPr>
              <p:custDataLst>
                <p:tags r:id="rId63"/>
              </p:custDataLst>
            </p:nvPr>
          </p:nvSpPr>
          <p:spPr bwMode="auto">
            <a:xfrm>
              <a:off x="2236216" y="2638039"/>
              <a:ext cx="177108" cy="490842"/>
            </a:xfrm>
            <a:custGeom>
              <a:avLst/>
              <a:gdLst>
                <a:gd name="T0" fmla="*/ 2147483646 w 140"/>
                <a:gd name="T1" fmla="*/ 0 h 388"/>
                <a:gd name="T2" fmla="*/ 0 w 140"/>
                <a:gd name="T3" fmla="*/ 2147483646 h 388"/>
                <a:gd name="T4" fmla="*/ 2147483646 w 140"/>
                <a:gd name="T5" fmla="*/ 2147483646 h 388"/>
                <a:gd name="T6" fmla="*/ 2147483646 w 140"/>
                <a:gd name="T7" fmla="*/ 2147483646 h 388"/>
                <a:gd name="T8" fmla="*/ 2147483646 w 140"/>
                <a:gd name="T9" fmla="*/ 2147483646 h 388"/>
                <a:gd name="T10" fmla="*/ 2147483646 w 140"/>
                <a:gd name="T11" fmla="*/ 2147483646 h 388"/>
                <a:gd name="T12" fmla="*/ 2147483646 w 140"/>
                <a:gd name="T13" fmla="*/ 0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388">
                  <a:moveTo>
                    <a:pt x="83" y="0"/>
                  </a:moveTo>
                  <a:lnTo>
                    <a:pt x="0" y="388"/>
                  </a:lnTo>
                  <a:lnTo>
                    <a:pt x="121" y="158"/>
                  </a:lnTo>
                  <a:lnTo>
                    <a:pt x="102" y="130"/>
                  </a:lnTo>
                  <a:lnTo>
                    <a:pt x="140" y="101"/>
                  </a:lnTo>
                  <a:lnTo>
                    <a:pt x="114" y="14"/>
                  </a:lnTo>
                  <a:lnTo>
                    <a:pt x="8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21"/>
            <p:cNvSpPr/>
            <p:nvPr>
              <p:custDataLst>
                <p:tags r:id="rId64"/>
              </p:custDataLst>
            </p:nvPr>
          </p:nvSpPr>
          <p:spPr bwMode="auto">
            <a:xfrm>
              <a:off x="2236216" y="2616533"/>
              <a:ext cx="105000" cy="161926"/>
            </a:xfrm>
            <a:custGeom>
              <a:avLst/>
              <a:gdLst>
                <a:gd name="T0" fmla="*/ 2147483646 w 83"/>
                <a:gd name="T1" fmla="*/ 0 h 128"/>
                <a:gd name="T2" fmla="*/ 0 w 83"/>
                <a:gd name="T3" fmla="*/ 2147483646 h 128"/>
                <a:gd name="T4" fmla="*/ 2147483646 w 83"/>
                <a:gd name="T5" fmla="*/ 2147483646 h 128"/>
                <a:gd name="T6" fmla="*/ 2147483646 w 83"/>
                <a:gd name="T7" fmla="*/ 2147483646 h 128"/>
                <a:gd name="T8" fmla="*/ 2147483646 w 83"/>
                <a:gd name="T9" fmla="*/ 0 h 1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128">
                  <a:moveTo>
                    <a:pt x="52" y="0"/>
                  </a:moveTo>
                  <a:lnTo>
                    <a:pt x="0" y="55"/>
                  </a:lnTo>
                  <a:lnTo>
                    <a:pt x="38" y="128"/>
                  </a:lnTo>
                  <a:lnTo>
                    <a:pt x="83" y="21"/>
                  </a:lnTo>
                  <a:lnTo>
                    <a:pt x="5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22"/>
            <p:cNvSpPr/>
            <p:nvPr>
              <p:custDataLst>
                <p:tags r:id="rId65"/>
              </p:custDataLst>
            </p:nvPr>
          </p:nvSpPr>
          <p:spPr bwMode="auto">
            <a:xfrm>
              <a:off x="2209649" y="2775930"/>
              <a:ext cx="59458" cy="50602"/>
            </a:xfrm>
            <a:custGeom>
              <a:avLst/>
              <a:gdLst>
                <a:gd name="T0" fmla="*/ 2147483646 w 20"/>
                <a:gd name="T1" fmla="*/ 0 h 17"/>
                <a:gd name="T2" fmla="*/ 2147483646 w 20"/>
                <a:gd name="T3" fmla="*/ 0 h 17"/>
                <a:gd name="T4" fmla="*/ 2147483646 w 20"/>
                <a:gd name="T5" fmla="*/ 2147483646 h 17"/>
                <a:gd name="T6" fmla="*/ 2147483646 w 20"/>
                <a:gd name="T7" fmla="*/ 2147483646 h 17"/>
                <a:gd name="T8" fmla="*/ 2147483646 w 20"/>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7">
                  <a:moveTo>
                    <a:pt x="3" y="0"/>
                  </a:moveTo>
                  <a:cubicBezTo>
                    <a:pt x="17" y="0"/>
                    <a:pt x="17" y="0"/>
                    <a:pt x="17" y="0"/>
                  </a:cubicBezTo>
                  <a:cubicBezTo>
                    <a:pt x="20" y="6"/>
                    <a:pt x="19" y="12"/>
                    <a:pt x="17" y="17"/>
                  </a:cubicBezTo>
                  <a:cubicBezTo>
                    <a:pt x="3" y="17"/>
                    <a:pt x="3" y="17"/>
                    <a:pt x="3" y="17"/>
                  </a:cubicBezTo>
                  <a:cubicBezTo>
                    <a:pt x="0" y="12"/>
                    <a:pt x="0" y="6"/>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23"/>
            <p:cNvSpPr/>
            <p:nvPr>
              <p:custDataLst>
                <p:tags r:id="rId66"/>
              </p:custDataLst>
            </p:nvPr>
          </p:nvSpPr>
          <p:spPr bwMode="auto">
            <a:xfrm>
              <a:off x="2233686" y="3122554"/>
              <a:ext cx="11386" cy="96144"/>
            </a:xfrm>
            <a:custGeom>
              <a:avLst/>
              <a:gdLst>
                <a:gd name="T0" fmla="*/ 0 w 4"/>
                <a:gd name="T1" fmla="*/ 2147483646 h 32"/>
                <a:gd name="T2" fmla="*/ 2147483646 w 4"/>
                <a:gd name="T3" fmla="*/ 0 h 32"/>
                <a:gd name="T4" fmla="*/ 2147483646 w 4"/>
                <a:gd name="T5" fmla="*/ 2147483646 h 32"/>
                <a:gd name="T6" fmla="*/ 0 w 4"/>
                <a:gd name="T7" fmla="*/ 2147483646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32">
                  <a:moveTo>
                    <a:pt x="0" y="32"/>
                  </a:moveTo>
                  <a:cubicBezTo>
                    <a:pt x="1" y="23"/>
                    <a:pt x="1" y="13"/>
                    <a:pt x="2" y="0"/>
                  </a:cubicBezTo>
                  <a:cubicBezTo>
                    <a:pt x="3" y="13"/>
                    <a:pt x="4" y="23"/>
                    <a:pt x="4" y="32"/>
                  </a:cubicBezTo>
                  <a:cubicBezTo>
                    <a:pt x="3" y="32"/>
                    <a:pt x="2"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24"/>
            <p:cNvSpPr/>
            <p:nvPr>
              <p:custDataLst>
                <p:tags r:id="rId67"/>
              </p:custDataLst>
            </p:nvPr>
          </p:nvSpPr>
          <p:spPr bwMode="auto">
            <a:xfrm>
              <a:off x="2098325" y="2616533"/>
              <a:ext cx="282108" cy="506021"/>
            </a:xfrm>
            <a:custGeom>
              <a:avLst/>
              <a:gdLst>
                <a:gd name="T0" fmla="*/ 0 w 223"/>
                <a:gd name="T1" fmla="*/ 2147483646 h 400"/>
                <a:gd name="T2" fmla="*/ 2147483646 w 223"/>
                <a:gd name="T3" fmla="*/ 2147483646 h 400"/>
                <a:gd name="T4" fmla="*/ 2147483646 w 223"/>
                <a:gd name="T5" fmla="*/ 2147483646 h 400"/>
                <a:gd name="T6" fmla="*/ 2147483646 w 223"/>
                <a:gd name="T7" fmla="*/ 2147483646 h 400"/>
                <a:gd name="T8" fmla="*/ 2147483646 w 223"/>
                <a:gd name="T9" fmla="*/ 2147483646 h 400"/>
                <a:gd name="T10" fmla="*/ 2147483646 w 223"/>
                <a:gd name="T11" fmla="*/ 0 h 400"/>
                <a:gd name="T12" fmla="*/ 2147483646 w 223"/>
                <a:gd name="T13" fmla="*/ 0 h 400"/>
                <a:gd name="T14" fmla="*/ 0 w 223"/>
                <a:gd name="T15" fmla="*/ 2147483646 h 4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 h="400">
                  <a:moveTo>
                    <a:pt x="0" y="31"/>
                  </a:moveTo>
                  <a:lnTo>
                    <a:pt x="12" y="144"/>
                  </a:lnTo>
                  <a:lnTo>
                    <a:pt x="112" y="400"/>
                  </a:lnTo>
                  <a:lnTo>
                    <a:pt x="211" y="144"/>
                  </a:lnTo>
                  <a:lnTo>
                    <a:pt x="223" y="31"/>
                  </a:lnTo>
                  <a:lnTo>
                    <a:pt x="176" y="0"/>
                  </a:lnTo>
                  <a:lnTo>
                    <a:pt x="47" y="0"/>
                  </a:ln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Rectangle 25"/>
            <p:cNvSpPr>
              <a:spLocks noChangeArrowheads="1"/>
            </p:cNvSpPr>
            <p:nvPr>
              <p:custDataLst>
                <p:tags r:id="rId68"/>
              </p:custDataLst>
            </p:nvPr>
          </p:nvSpPr>
          <p:spPr bwMode="auto">
            <a:xfrm>
              <a:off x="2157783" y="2562136"/>
              <a:ext cx="163192" cy="132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rgbClr val="262626"/>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rgbClr val="262626"/>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rgbClr val="262626"/>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62626"/>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endParaRPr lang="zh-CN" altLang="en-US" sz="1800">
                <a:latin typeface="Arial" panose="020B0604020202020204" pitchFamily="34" charset="0"/>
                <a:ea typeface="黑体" panose="02010609060101010101" charset="-122"/>
              </a:endParaRPr>
            </a:p>
          </p:txBody>
        </p:sp>
        <p:sp>
          <p:nvSpPr>
            <p:cNvPr id="74" name="Freeform 26"/>
            <p:cNvSpPr/>
            <p:nvPr>
              <p:custDataLst>
                <p:tags r:id="rId69"/>
              </p:custDataLst>
            </p:nvPr>
          </p:nvSpPr>
          <p:spPr bwMode="auto">
            <a:xfrm>
              <a:off x="2041785" y="2155917"/>
              <a:ext cx="395164" cy="484316"/>
            </a:xfrm>
            <a:custGeom>
              <a:avLst/>
              <a:gdLst>
                <a:gd name="T0" fmla="*/ 66 w 132"/>
                <a:gd name="T1" fmla="*/ 162 h 162"/>
                <a:gd name="T2" fmla="*/ 117 w 132"/>
                <a:gd name="T3" fmla="*/ 108 h 162"/>
                <a:gd name="T4" fmla="*/ 119 w 132"/>
                <a:gd name="T5" fmla="*/ 109 h 162"/>
                <a:gd name="T6" fmla="*/ 130 w 132"/>
                <a:gd name="T7" fmla="*/ 91 h 162"/>
                <a:gd name="T8" fmla="*/ 126 w 132"/>
                <a:gd name="T9" fmla="*/ 71 h 162"/>
                <a:gd name="T10" fmla="*/ 125 w 132"/>
                <a:gd name="T11" fmla="*/ 71 h 162"/>
                <a:gd name="T12" fmla="*/ 66 w 132"/>
                <a:gd name="T13" fmla="*/ 0 h 162"/>
                <a:gd name="T14" fmla="*/ 7 w 132"/>
                <a:gd name="T15" fmla="*/ 71 h 162"/>
                <a:gd name="T16" fmla="*/ 6 w 132"/>
                <a:gd name="T17" fmla="*/ 71 h 162"/>
                <a:gd name="T18" fmla="*/ 1 w 132"/>
                <a:gd name="T19" fmla="*/ 91 h 162"/>
                <a:gd name="T20" fmla="*/ 12 w 132"/>
                <a:gd name="T21" fmla="*/ 109 h 162"/>
                <a:gd name="T22" fmla="*/ 15 w 132"/>
                <a:gd name="T23" fmla="*/ 108 h 162"/>
                <a:gd name="T24" fmla="*/ 66 w 132"/>
                <a:gd name="T25"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62">
                  <a:moveTo>
                    <a:pt x="66" y="162"/>
                  </a:moveTo>
                  <a:cubicBezTo>
                    <a:pt x="87" y="162"/>
                    <a:pt x="107" y="138"/>
                    <a:pt x="117" y="108"/>
                  </a:cubicBezTo>
                  <a:cubicBezTo>
                    <a:pt x="118" y="109"/>
                    <a:pt x="119" y="109"/>
                    <a:pt x="119" y="109"/>
                  </a:cubicBezTo>
                  <a:cubicBezTo>
                    <a:pt x="124" y="110"/>
                    <a:pt x="128" y="102"/>
                    <a:pt x="130" y="91"/>
                  </a:cubicBezTo>
                  <a:cubicBezTo>
                    <a:pt x="132" y="81"/>
                    <a:pt x="130" y="72"/>
                    <a:pt x="126" y="71"/>
                  </a:cubicBezTo>
                  <a:cubicBezTo>
                    <a:pt x="125" y="71"/>
                    <a:pt x="125" y="71"/>
                    <a:pt x="125" y="71"/>
                  </a:cubicBezTo>
                  <a:cubicBezTo>
                    <a:pt x="127" y="34"/>
                    <a:pt x="112" y="0"/>
                    <a:pt x="66" y="0"/>
                  </a:cubicBezTo>
                  <a:cubicBezTo>
                    <a:pt x="21" y="0"/>
                    <a:pt x="5" y="34"/>
                    <a:pt x="7" y="71"/>
                  </a:cubicBezTo>
                  <a:cubicBezTo>
                    <a:pt x="7" y="71"/>
                    <a:pt x="6" y="71"/>
                    <a:pt x="6" y="71"/>
                  </a:cubicBezTo>
                  <a:cubicBezTo>
                    <a:pt x="2" y="72"/>
                    <a:pt x="0" y="81"/>
                    <a:pt x="1" y="91"/>
                  </a:cubicBezTo>
                  <a:cubicBezTo>
                    <a:pt x="3" y="102"/>
                    <a:pt x="8" y="110"/>
                    <a:pt x="12" y="109"/>
                  </a:cubicBezTo>
                  <a:cubicBezTo>
                    <a:pt x="13" y="109"/>
                    <a:pt x="14" y="108"/>
                    <a:pt x="15" y="108"/>
                  </a:cubicBezTo>
                  <a:cubicBezTo>
                    <a:pt x="25" y="137"/>
                    <a:pt x="45" y="162"/>
                    <a:pt x="66" y="162"/>
                  </a:cubicBezTo>
                  <a:close/>
                </a:path>
              </a:pathLst>
            </a:custGeom>
            <a:solidFill>
              <a:sysClr val="window" lastClr="FFFFFF"/>
            </a:solidFill>
            <a:ln>
              <a:solidFill>
                <a:srgbClr val="F5F5F5">
                  <a:lumMod val="25000"/>
                </a:srgbClr>
              </a:solidFill>
            </a:ln>
          </p:spPr>
          <p:txBody>
            <a:bodyPr/>
            <a:lstStyle/>
            <a:p>
              <a:pPr eaLnBrk="1" fontAlgn="auto" hangingPunct="1">
                <a:spcBef>
                  <a:spcPts val="0"/>
                </a:spcBef>
                <a:spcAft>
                  <a:spcPts val="0"/>
                </a:spcAft>
                <a:defRPr/>
              </a:pPr>
              <a:endParaRPr lang="zh-CN" altLang="en-US"/>
            </a:p>
          </p:txBody>
        </p:sp>
        <p:sp>
          <p:nvSpPr>
            <p:cNvPr id="76" name="Freeform 27"/>
            <p:cNvSpPr/>
            <p:nvPr>
              <p:custDataLst>
                <p:tags r:id="rId70"/>
              </p:custDataLst>
            </p:nvPr>
          </p:nvSpPr>
          <p:spPr bwMode="auto">
            <a:xfrm>
              <a:off x="2039356" y="2143404"/>
              <a:ext cx="395475" cy="282106"/>
            </a:xfrm>
            <a:custGeom>
              <a:avLst/>
              <a:gdLst>
                <a:gd name="T0" fmla="*/ 2147483646 w 122"/>
                <a:gd name="T1" fmla="*/ 2147483646 h 90"/>
                <a:gd name="T2" fmla="*/ 2147483646 w 122"/>
                <a:gd name="T3" fmla="*/ 0 h 90"/>
                <a:gd name="T4" fmla="*/ 2147483646 w 122"/>
                <a:gd name="T5" fmla="*/ 2147483646 h 90"/>
                <a:gd name="T6" fmla="*/ 2147483646 w 122"/>
                <a:gd name="T7" fmla="*/ 2147483646 h 90"/>
                <a:gd name="T8" fmla="*/ 2147483646 w 122"/>
                <a:gd name="T9" fmla="*/ 2147483646 h 90"/>
                <a:gd name="T10" fmla="*/ 2147483646 w 122"/>
                <a:gd name="T11" fmla="*/ 2147483646 h 90"/>
                <a:gd name="T12" fmla="*/ 2147483646 w 122"/>
                <a:gd name="T13" fmla="*/ 2147483646 h 90"/>
                <a:gd name="T14" fmla="*/ 2147483646 w 122"/>
                <a:gd name="T15" fmla="*/ 2147483646 h 90"/>
                <a:gd name="T16" fmla="*/ 2147483646 w 122"/>
                <a:gd name="T17" fmla="*/ 2147483646 h 90"/>
                <a:gd name="T18" fmla="*/ 2147483646 w 122"/>
                <a:gd name="T19" fmla="*/ 2147483646 h 90"/>
                <a:gd name="T20" fmla="*/ 2147483646 w 122"/>
                <a:gd name="T21" fmla="*/ 2147483646 h 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2" h="90">
                  <a:moveTo>
                    <a:pt x="120" y="71"/>
                  </a:moveTo>
                  <a:cubicBezTo>
                    <a:pt x="122" y="34"/>
                    <a:pt x="107" y="0"/>
                    <a:pt x="61" y="0"/>
                  </a:cubicBezTo>
                  <a:cubicBezTo>
                    <a:pt x="16" y="0"/>
                    <a:pt x="0" y="34"/>
                    <a:pt x="2" y="71"/>
                  </a:cubicBezTo>
                  <a:cubicBezTo>
                    <a:pt x="6" y="72"/>
                    <a:pt x="10" y="79"/>
                    <a:pt x="12" y="88"/>
                  </a:cubicBezTo>
                  <a:cubicBezTo>
                    <a:pt x="15" y="90"/>
                    <a:pt x="17" y="88"/>
                    <a:pt x="17" y="81"/>
                  </a:cubicBezTo>
                  <a:cubicBezTo>
                    <a:pt x="17" y="59"/>
                    <a:pt x="19" y="40"/>
                    <a:pt x="34" y="35"/>
                  </a:cubicBezTo>
                  <a:cubicBezTo>
                    <a:pt x="47" y="31"/>
                    <a:pt x="50" y="40"/>
                    <a:pt x="61" y="40"/>
                  </a:cubicBezTo>
                  <a:cubicBezTo>
                    <a:pt x="71" y="40"/>
                    <a:pt x="75" y="31"/>
                    <a:pt x="88" y="35"/>
                  </a:cubicBezTo>
                  <a:cubicBezTo>
                    <a:pt x="102" y="39"/>
                    <a:pt x="105" y="59"/>
                    <a:pt x="105" y="81"/>
                  </a:cubicBezTo>
                  <a:cubicBezTo>
                    <a:pt x="105" y="88"/>
                    <a:pt x="107" y="90"/>
                    <a:pt x="110" y="88"/>
                  </a:cubicBezTo>
                  <a:cubicBezTo>
                    <a:pt x="112" y="79"/>
                    <a:pt x="116" y="72"/>
                    <a:pt x="120" y="71"/>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28"/>
            <p:cNvSpPr/>
            <p:nvPr>
              <p:custDataLst>
                <p:tags r:id="rId71"/>
              </p:custDataLst>
            </p:nvPr>
          </p:nvSpPr>
          <p:spPr bwMode="auto">
            <a:xfrm>
              <a:off x="2210008" y="2686282"/>
              <a:ext cx="58720" cy="88923"/>
            </a:xfrm>
            <a:custGeom>
              <a:avLst/>
              <a:gdLst>
                <a:gd name="T0" fmla="*/ 17 w 20"/>
                <a:gd name="T1" fmla="*/ 30 h 30"/>
                <a:gd name="T2" fmla="*/ 20 w 20"/>
                <a:gd name="T3" fmla="*/ 24 h 30"/>
                <a:gd name="T4" fmla="*/ 10 w 20"/>
                <a:gd name="T5" fmla="*/ 0 h 30"/>
                <a:gd name="T6" fmla="*/ 0 w 20"/>
                <a:gd name="T7" fmla="*/ 24 h 30"/>
                <a:gd name="T8" fmla="*/ 3 w 20"/>
                <a:gd name="T9" fmla="*/ 30 h 30"/>
                <a:gd name="T10" fmla="*/ 17 w 20"/>
                <a:gd name="T11" fmla="*/ 30 h 30"/>
              </a:gdLst>
              <a:ahLst/>
              <a:cxnLst>
                <a:cxn ang="0">
                  <a:pos x="T0" y="T1"/>
                </a:cxn>
                <a:cxn ang="0">
                  <a:pos x="T2" y="T3"/>
                </a:cxn>
                <a:cxn ang="0">
                  <a:pos x="T4" y="T5"/>
                </a:cxn>
                <a:cxn ang="0">
                  <a:pos x="T6" y="T7"/>
                </a:cxn>
                <a:cxn ang="0">
                  <a:pos x="T8" y="T9"/>
                </a:cxn>
                <a:cxn ang="0">
                  <a:pos x="T10" y="T11"/>
                </a:cxn>
              </a:cxnLst>
              <a:rect l="0" t="0" r="r" b="b"/>
              <a:pathLst>
                <a:path w="20" h="30">
                  <a:moveTo>
                    <a:pt x="17" y="30"/>
                  </a:moveTo>
                  <a:cubicBezTo>
                    <a:pt x="20" y="24"/>
                    <a:pt x="20" y="24"/>
                    <a:pt x="20" y="24"/>
                  </a:cubicBezTo>
                  <a:cubicBezTo>
                    <a:pt x="10" y="0"/>
                    <a:pt x="10" y="0"/>
                    <a:pt x="10" y="0"/>
                  </a:cubicBezTo>
                  <a:cubicBezTo>
                    <a:pt x="0" y="24"/>
                    <a:pt x="0" y="24"/>
                    <a:pt x="0" y="24"/>
                  </a:cubicBezTo>
                  <a:cubicBezTo>
                    <a:pt x="3" y="30"/>
                    <a:pt x="3" y="30"/>
                    <a:pt x="3" y="30"/>
                  </a:cubicBezTo>
                  <a:cubicBezTo>
                    <a:pt x="8" y="30"/>
                    <a:pt x="12" y="30"/>
                    <a:pt x="17" y="30"/>
                  </a:cubicBez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84" name="Freeform 29"/>
            <p:cNvSpPr/>
            <p:nvPr>
              <p:custDataLst>
                <p:tags r:id="rId72"/>
              </p:custDataLst>
            </p:nvPr>
          </p:nvSpPr>
          <p:spPr bwMode="auto">
            <a:xfrm>
              <a:off x="2119832" y="2616533"/>
              <a:ext cx="120180" cy="192289"/>
            </a:xfrm>
            <a:custGeom>
              <a:avLst/>
              <a:gdLst>
                <a:gd name="T0" fmla="*/ 2147483646 w 95"/>
                <a:gd name="T1" fmla="*/ 0 h 152"/>
                <a:gd name="T2" fmla="*/ 2147483646 w 95"/>
                <a:gd name="T3" fmla="*/ 2147483646 h 152"/>
                <a:gd name="T4" fmla="*/ 2147483646 w 95"/>
                <a:gd name="T5" fmla="*/ 2147483646 h 152"/>
                <a:gd name="T6" fmla="*/ 0 w 95"/>
                <a:gd name="T7" fmla="*/ 2147483646 h 152"/>
                <a:gd name="T8" fmla="*/ 2147483646 w 95"/>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52">
                  <a:moveTo>
                    <a:pt x="30" y="0"/>
                  </a:moveTo>
                  <a:lnTo>
                    <a:pt x="95" y="55"/>
                  </a:lnTo>
                  <a:lnTo>
                    <a:pt x="59" y="152"/>
                  </a:lnTo>
                  <a:lnTo>
                    <a:pt x="0" y="19"/>
                  </a:ln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30"/>
            <p:cNvSpPr/>
            <p:nvPr>
              <p:custDataLst>
                <p:tags r:id="rId73"/>
              </p:custDataLst>
            </p:nvPr>
          </p:nvSpPr>
          <p:spPr bwMode="auto">
            <a:xfrm>
              <a:off x="2046458" y="2640569"/>
              <a:ext cx="193554" cy="484516"/>
            </a:xfrm>
            <a:custGeom>
              <a:avLst/>
              <a:gdLst>
                <a:gd name="T0" fmla="*/ 2147483646 w 153"/>
                <a:gd name="T1" fmla="*/ 0 h 383"/>
                <a:gd name="T2" fmla="*/ 2147483646 w 153"/>
                <a:gd name="T3" fmla="*/ 2147483646 h 383"/>
                <a:gd name="T4" fmla="*/ 2147483646 w 153"/>
                <a:gd name="T5" fmla="*/ 2147483646 h 383"/>
                <a:gd name="T6" fmla="*/ 2147483646 w 153"/>
                <a:gd name="T7" fmla="*/ 2147483646 h 383"/>
                <a:gd name="T8" fmla="*/ 0 w 153"/>
                <a:gd name="T9" fmla="*/ 2147483646 h 383"/>
                <a:gd name="T10" fmla="*/ 2147483646 w 153"/>
                <a:gd name="T11" fmla="*/ 2147483646 h 383"/>
                <a:gd name="T12" fmla="*/ 2147483646 w 153"/>
                <a:gd name="T13" fmla="*/ 0 h 3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 h="383">
                  <a:moveTo>
                    <a:pt x="58" y="0"/>
                  </a:moveTo>
                  <a:lnTo>
                    <a:pt x="153" y="383"/>
                  </a:lnTo>
                  <a:lnTo>
                    <a:pt x="19" y="170"/>
                  </a:lnTo>
                  <a:lnTo>
                    <a:pt x="36" y="135"/>
                  </a:lnTo>
                  <a:lnTo>
                    <a:pt x="0" y="104"/>
                  </a:lnTo>
                  <a:lnTo>
                    <a:pt x="41" y="12"/>
                  </a:lnTo>
                  <a:lnTo>
                    <a:pt x="5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31"/>
            <p:cNvSpPr/>
            <p:nvPr>
              <p:custDataLst>
                <p:tags r:id="rId74"/>
              </p:custDataLst>
            </p:nvPr>
          </p:nvSpPr>
          <p:spPr bwMode="auto">
            <a:xfrm>
              <a:off x="2240012" y="2616533"/>
              <a:ext cx="120180" cy="192289"/>
            </a:xfrm>
            <a:custGeom>
              <a:avLst/>
              <a:gdLst>
                <a:gd name="T0" fmla="*/ 2147483646 w 95"/>
                <a:gd name="T1" fmla="*/ 0 h 152"/>
                <a:gd name="T2" fmla="*/ 0 w 95"/>
                <a:gd name="T3" fmla="*/ 2147483646 h 152"/>
                <a:gd name="T4" fmla="*/ 2147483646 w 95"/>
                <a:gd name="T5" fmla="*/ 2147483646 h 152"/>
                <a:gd name="T6" fmla="*/ 2147483646 w 95"/>
                <a:gd name="T7" fmla="*/ 2147483646 h 152"/>
                <a:gd name="T8" fmla="*/ 2147483646 w 95"/>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152">
                  <a:moveTo>
                    <a:pt x="64" y="0"/>
                  </a:moveTo>
                  <a:lnTo>
                    <a:pt x="0" y="55"/>
                  </a:lnTo>
                  <a:lnTo>
                    <a:pt x="35" y="152"/>
                  </a:lnTo>
                  <a:lnTo>
                    <a:pt x="95" y="19"/>
                  </a:lnTo>
                  <a:lnTo>
                    <a:pt x="6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32"/>
            <p:cNvSpPr/>
            <p:nvPr>
              <p:custDataLst>
                <p:tags r:id="rId75"/>
              </p:custDataLst>
            </p:nvPr>
          </p:nvSpPr>
          <p:spPr bwMode="auto">
            <a:xfrm>
              <a:off x="2197312" y="2819667"/>
              <a:ext cx="84112" cy="304881"/>
            </a:xfrm>
            <a:custGeom>
              <a:avLst/>
              <a:gdLst>
                <a:gd name="T0" fmla="*/ 17 w 67"/>
                <a:gd name="T1" fmla="*/ 0 h 241"/>
                <a:gd name="T2" fmla="*/ 50 w 67"/>
                <a:gd name="T3" fmla="*/ 0 h 241"/>
                <a:gd name="T4" fmla="*/ 67 w 67"/>
                <a:gd name="T5" fmla="*/ 163 h 241"/>
                <a:gd name="T6" fmla="*/ 34 w 67"/>
                <a:gd name="T7" fmla="*/ 241 h 241"/>
                <a:gd name="T8" fmla="*/ 0 w 67"/>
                <a:gd name="T9" fmla="*/ 163 h 241"/>
                <a:gd name="T10" fmla="*/ 17 w 67"/>
                <a:gd name="T11" fmla="*/ 0 h 241"/>
              </a:gdLst>
              <a:ahLst/>
              <a:cxnLst>
                <a:cxn ang="0">
                  <a:pos x="T0" y="T1"/>
                </a:cxn>
                <a:cxn ang="0">
                  <a:pos x="T2" y="T3"/>
                </a:cxn>
                <a:cxn ang="0">
                  <a:pos x="T4" y="T5"/>
                </a:cxn>
                <a:cxn ang="0">
                  <a:pos x="T6" y="T7"/>
                </a:cxn>
                <a:cxn ang="0">
                  <a:pos x="T8" y="T9"/>
                </a:cxn>
                <a:cxn ang="0">
                  <a:pos x="T10" y="T11"/>
                </a:cxn>
              </a:cxnLst>
              <a:rect l="0" t="0" r="r" b="b"/>
              <a:pathLst>
                <a:path w="67" h="241">
                  <a:moveTo>
                    <a:pt x="17" y="0"/>
                  </a:moveTo>
                  <a:lnTo>
                    <a:pt x="50" y="0"/>
                  </a:lnTo>
                  <a:lnTo>
                    <a:pt x="67" y="163"/>
                  </a:lnTo>
                  <a:lnTo>
                    <a:pt x="34" y="241"/>
                  </a:lnTo>
                  <a:lnTo>
                    <a:pt x="0" y="163"/>
                  </a:lnTo>
                  <a:lnTo>
                    <a:pt x="17"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88" name="Freeform 33"/>
            <p:cNvSpPr/>
            <p:nvPr>
              <p:custDataLst>
                <p:tags r:id="rId76"/>
              </p:custDataLst>
            </p:nvPr>
          </p:nvSpPr>
          <p:spPr bwMode="auto">
            <a:xfrm>
              <a:off x="2040287" y="2112431"/>
              <a:ext cx="328509" cy="247715"/>
            </a:xfrm>
            <a:custGeom>
              <a:avLst/>
              <a:gdLst>
                <a:gd name="T0" fmla="*/ 327508 w 104"/>
                <a:gd name="T1" fmla="*/ 94159 h 79"/>
                <a:gd name="T2" fmla="*/ 59833 w 104"/>
                <a:gd name="T3" fmla="*/ 241676 h 79"/>
                <a:gd name="T4" fmla="*/ 327508 w 104"/>
                <a:gd name="T5" fmla="*/ 94159 h 79"/>
                <a:gd name="T6" fmla="*/ 0 60000 65536"/>
                <a:gd name="T7" fmla="*/ 0 60000 65536"/>
                <a:gd name="T8" fmla="*/ 0 60000 65536"/>
              </a:gdLst>
              <a:ahLst/>
              <a:cxnLst>
                <a:cxn ang="T6">
                  <a:pos x="T0" y="T1"/>
                </a:cxn>
                <a:cxn ang="T7">
                  <a:pos x="T2" y="T3"/>
                </a:cxn>
                <a:cxn ang="T8">
                  <a:pos x="T4" y="T5"/>
                </a:cxn>
              </a:cxnLst>
              <a:rect l="0" t="0" r="r" b="b"/>
              <a:pathLst>
                <a:path w="104" h="79">
                  <a:moveTo>
                    <a:pt x="104" y="30"/>
                  </a:moveTo>
                  <a:cubicBezTo>
                    <a:pt x="98" y="42"/>
                    <a:pt x="39" y="76"/>
                    <a:pt x="19" y="77"/>
                  </a:cubicBezTo>
                  <a:cubicBezTo>
                    <a:pt x="0" y="79"/>
                    <a:pt x="18" y="0"/>
                    <a:pt x="104" y="3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89" name="Freeform 34"/>
            <p:cNvSpPr/>
            <p:nvPr>
              <p:custDataLst>
                <p:tags r:id="rId77"/>
              </p:custDataLst>
            </p:nvPr>
          </p:nvSpPr>
          <p:spPr bwMode="auto">
            <a:xfrm>
              <a:off x="2277963" y="2137077"/>
              <a:ext cx="135361" cy="236566"/>
            </a:xfrm>
            <a:custGeom>
              <a:avLst/>
              <a:gdLst>
                <a:gd name="T0" fmla="*/ 0 w 45"/>
                <a:gd name="T1" fmla="*/ 2147483646 h 79"/>
                <a:gd name="T2" fmla="*/ 2147483646 w 45"/>
                <a:gd name="T3" fmla="*/ 2147483646 h 79"/>
                <a:gd name="T4" fmla="*/ 0 w 45"/>
                <a:gd name="T5" fmla="*/ 2147483646 h 79"/>
                <a:gd name="T6" fmla="*/ 0 60000 65536"/>
                <a:gd name="T7" fmla="*/ 0 60000 65536"/>
                <a:gd name="T8" fmla="*/ 0 60000 65536"/>
              </a:gdLst>
              <a:ahLst/>
              <a:cxnLst>
                <a:cxn ang="T6">
                  <a:pos x="T0" y="T1"/>
                </a:cxn>
                <a:cxn ang="T7">
                  <a:pos x="T2" y="T3"/>
                </a:cxn>
                <a:cxn ang="T8">
                  <a:pos x="T4" y="T5"/>
                </a:cxn>
              </a:cxnLst>
              <a:rect l="0" t="0" r="r" b="b"/>
              <a:pathLst>
                <a:path w="45" h="79">
                  <a:moveTo>
                    <a:pt x="0" y="30"/>
                  </a:moveTo>
                  <a:cubicBezTo>
                    <a:pt x="2" y="42"/>
                    <a:pt x="28" y="76"/>
                    <a:pt x="36" y="77"/>
                  </a:cubicBezTo>
                  <a:cubicBezTo>
                    <a:pt x="45" y="79"/>
                    <a:pt x="37" y="0"/>
                    <a:pt x="0" y="3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35"/>
            <p:cNvSpPr/>
            <p:nvPr>
              <p:custDataLst>
                <p:tags r:id="rId78"/>
              </p:custDataLst>
            </p:nvPr>
          </p:nvSpPr>
          <p:spPr bwMode="auto">
            <a:xfrm>
              <a:off x="2119549" y="2616413"/>
              <a:ext cx="120612" cy="158792"/>
            </a:xfrm>
            <a:custGeom>
              <a:avLst/>
              <a:gdLst>
                <a:gd name="T0" fmla="*/ 30 w 95"/>
                <a:gd name="T1" fmla="*/ 0 h 126"/>
                <a:gd name="T2" fmla="*/ 95 w 95"/>
                <a:gd name="T3" fmla="*/ 55 h 126"/>
                <a:gd name="T4" fmla="*/ 57 w 95"/>
                <a:gd name="T5" fmla="*/ 126 h 126"/>
                <a:gd name="T6" fmla="*/ 0 w 95"/>
                <a:gd name="T7" fmla="*/ 19 h 126"/>
                <a:gd name="T8" fmla="*/ 30 w 95"/>
                <a:gd name="T9" fmla="*/ 0 h 126"/>
              </a:gdLst>
              <a:ahLst/>
              <a:cxnLst>
                <a:cxn ang="0">
                  <a:pos x="T0" y="T1"/>
                </a:cxn>
                <a:cxn ang="0">
                  <a:pos x="T2" y="T3"/>
                </a:cxn>
                <a:cxn ang="0">
                  <a:pos x="T4" y="T5"/>
                </a:cxn>
                <a:cxn ang="0">
                  <a:pos x="T6" y="T7"/>
                </a:cxn>
                <a:cxn ang="0">
                  <a:pos x="T8" y="T9"/>
                </a:cxn>
              </a:cxnLst>
              <a:rect l="0" t="0" r="r" b="b"/>
              <a:pathLst>
                <a:path w="95" h="126">
                  <a:moveTo>
                    <a:pt x="30" y="0"/>
                  </a:moveTo>
                  <a:lnTo>
                    <a:pt x="95" y="55"/>
                  </a:lnTo>
                  <a:lnTo>
                    <a:pt x="57" y="126"/>
                  </a:lnTo>
                  <a:lnTo>
                    <a:pt x="0" y="19"/>
                  </a:lnTo>
                  <a:lnTo>
                    <a:pt x="30"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91" name="Freeform 36"/>
            <p:cNvSpPr/>
            <p:nvPr>
              <p:custDataLst>
                <p:tags r:id="rId79"/>
              </p:custDataLst>
            </p:nvPr>
          </p:nvSpPr>
          <p:spPr bwMode="auto">
            <a:xfrm>
              <a:off x="2065433" y="2640569"/>
              <a:ext cx="174577" cy="484516"/>
            </a:xfrm>
            <a:custGeom>
              <a:avLst/>
              <a:gdLst>
                <a:gd name="T0" fmla="*/ 2147483646 w 138"/>
                <a:gd name="T1" fmla="*/ 0 h 383"/>
                <a:gd name="T2" fmla="*/ 2147483646 w 138"/>
                <a:gd name="T3" fmla="*/ 2147483646 h 383"/>
                <a:gd name="T4" fmla="*/ 2147483646 w 138"/>
                <a:gd name="T5" fmla="*/ 2147483646 h 383"/>
                <a:gd name="T6" fmla="*/ 2147483646 w 138"/>
                <a:gd name="T7" fmla="*/ 2147483646 h 383"/>
                <a:gd name="T8" fmla="*/ 0 w 138"/>
                <a:gd name="T9" fmla="*/ 2147483646 h 383"/>
                <a:gd name="T10" fmla="*/ 2147483646 w 138"/>
                <a:gd name="T11" fmla="*/ 2147483646 h 383"/>
                <a:gd name="T12" fmla="*/ 2147483646 w 138"/>
                <a:gd name="T13" fmla="*/ 0 h 3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 h="383">
                  <a:moveTo>
                    <a:pt x="43" y="0"/>
                  </a:moveTo>
                  <a:lnTo>
                    <a:pt x="138" y="383"/>
                  </a:lnTo>
                  <a:lnTo>
                    <a:pt x="19" y="154"/>
                  </a:lnTo>
                  <a:lnTo>
                    <a:pt x="38" y="125"/>
                  </a:lnTo>
                  <a:lnTo>
                    <a:pt x="0" y="97"/>
                  </a:lnTo>
                  <a:lnTo>
                    <a:pt x="26" y="12"/>
                  </a:lnTo>
                  <a:lnTo>
                    <a:pt x="43"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37"/>
            <p:cNvSpPr/>
            <p:nvPr>
              <p:custDataLst>
                <p:tags r:id="rId80"/>
              </p:custDataLst>
            </p:nvPr>
          </p:nvSpPr>
          <p:spPr bwMode="auto">
            <a:xfrm>
              <a:off x="2240012" y="2640569"/>
              <a:ext cx="194818" cy="484516"/>
            </a:xfrm>
            <a:custGeom>
              <a:avLst/>
              <a:gdLst>
                <a:gd name="T0" fmla="*/ 2147483646 w 154"/>
                <a:gd name="T1" fmla="*/ 0 h 383"/>
                <a:gd name="T2" fmla="*/ 0 w 154"/>
                <a:gd name="T3" fmla="*/ 2147483646 h 383"/>
                <a:gd name="T4" fmla="*/ 2147483646 w 154"/>
                <a:gd name="T5" fmla="*/ 2147483646 h 383"/>
                <a:gd name="T6" fmla="*/ 2147483646 w 154"/>
                <a:gd name="T7" fmla="*/ 2147483646 h 383"/>
                <a:gd name="T8" fmla="*/ 2147483646 w 154"/>
                <a:gd name="T9" fmla="*/ 2147483646 h 383"/>
                <a:gd name="T10" fmla="*/ 2147483646 w 154"/>
                <a:gd name="T11" fmla="*/ 2147483646 h 383"/>
                <a:gd name="T12" fmla="*/ 2147483646 w 154"/>
                <a:gd name="T13" fmla="*/ 0 h 3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4" h="383">
                  <a:moveTo>
                    <a:pt x="95" y="0"/>
                  </a:moveTo>
                  <a:lnTo>
                    <a:pt x="0" y="383"/>
                  </a:lnTo>
                  <a:lnTo>
                    <a:pt x="133" y="170"/>
                  </a:lnTo>
                  <a:lnTo>
                    <a:pt x="116" y="135"/>
                  </a:lnTo>
                  <a:lnTo>
                    <a:pt x="154" y="104"/>
                  </a:lnTo>
                  <a:lnTo>
                    <a:pt x="111" y="12"/>
                  </a:lnTo>
                  <a:lnTo>
                    <a:pt x="9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38"/>
            <p:cNvSpPr/>
            <p:nvPr>
              <p:custDataLst>
                <p:tags r:id="rId81"/>
              </p:custDataLst>
            </p:nvPr>
          </p:nvSpPr>
          <p:spPr bwMode="auto">
            <a:xfrm>
              <a:off x="2240012" y="2640569"/>
              <a:ext cx="173312" cy="484516"/>
            </a:xfrm>
            <a:custGeom>
              <a:avLst/>
              <a:gdLst>
                <a:gd name="T0" fmla="*/ 2147483646 w 137"/>
                <a:gd name="T1" fmla="*/ 0 h 383"/>
                <a:gd name="T2" fmla="*/ 0 w 137"/>
                <a:gd name="T3" fmla="*/ 2147483646 h 383"/>
                <a:gd name="T4" fmla="*/ 2147483646 w 137"/>
                <a:gd name="T5" fmla="*/ 2147483646 h 383"/>
                <a:gd name="T6" fmla="*/ 2147483646 w 137"/>
                <a:gd name="T7" fmla="*/ 2147483646 h 383"/>
                <a:gd name="T8" fmla="*/ 2147483646 w 137"/>
                <a:gd name="T9" fmla="*/ 2147483646 h 383"/>
                <a:gd name="T10" fmla="*/ 2147483646 w 137"/>
                <a:gd name="T11" fmla="*/ 2147483646 h 383"/>
                <a:gd name="T12" fmla="*/ 2147483646 w 137"/>
                <a:gd name="T13" fmla="*/ 0 h 3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7" h="383">
                  <a:moveTo>
                    <a:pt x="95" y="0"/>
                  </a:moveTo>
                  <a:lnTo>
                    <a:pt x="0" y="383"/>
                  </a:lnTo>
                  <a:lnTo>
                    <a:pt x="118" y="154"/>
                  </a:lnTo>
                  <a:lnTo>
                    <a:pt x="99" y="125"/>
                  </a:lnTo>
                  <a:lnTo>
                    <a:pt x="137" y="97"/>
                  </a:lnTo>
                  <a:lnTo>
                    <a:pt x="111" y="12"/>
                  </a:lnTo>
                  <a:lnTo>
                    <a:pt x="95"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39"/>
            <p:cNvSpPr/>
            <p:nvPr>
              <p:custDataLst>
                <p:tags r:id="rId82"/>
              </p:custDataLst>
            </p:nvPr>
          </p:nvSpPr>
          <p:spPr bwMode="auto">
            <a:xfrm>
              <a:off x="2240161" y="2616413"/>
              <a:ext cx="120612" cy="158792"/>
            </a:xfrm>
            <a:custGeom>
              <a:avLst/>
              <a:gdLst>
                <a:gd name="T0" fmla="*/ 64 w 95"/>
                <a:gd name="T1" fmla="*/ 0 h 126"/>
                <a:gd name="T2" fmla="*/ 0 w 95"/>
                <a:gd name="T3" fmla="*/ 55 h 126"/>
                <a:gd name="T4" fmla="*/ 38 w 95"/>
                <a:gd name="T5" fmla="*/ 126 h 126"/>
                <a:gd name="T6" fmla="*/ 95 w 95"/>
                <a:gd name="T7" fmla="*/ 19 h 126"/>
                <a:gd name="T8" fmla="*/ 64 w 95"/>
                <a:gd name="T9" fmla="*/ 0 h 126"/>
              </a:gdLst>
              <a:ahLst/>
              <a:cxnLst>
                <a:cxn ang="0">
                  <a:pos x="T0" y="T1"/>
                </a:cxn>
                <a:cxn ang="0">
                  <a:pos x="T2" y="T3"/>
                </a:cxn>
                <a:cxn ang="0">
                  <a:pos x="T4" y="T5"/>
                </a:cxn>
                <a:cxn ang="0">
                  <a:pos x="T6" y="T7"/>
                </a:cxn>
                <a:cxn ang="0">
                  <a:pos x="T8" y="T9"/>
                </a:cxn>
              </a:cxnLst>
              <a:rect l="0" t="0" r="r" b="b"/>
              <a:pathLst>
                <a:path w="95" h="126">
                  <a:moveTo>
                    <a:pt x="64" y="0"/>
                  </a:moveTo>
                  <a:lnTo>
                    <a:pt x="0" y="55"/>
                  </a:lnTo>
                  <a:lnTo>
                    <a:pt x="38" y="126"/>
                  </a:lnTo>
                  <a:lnTo>
                    <a:pt x="95" y="19"/>
                  </a:lnTo>
                  <a:lnTo>
                    <a:pt x="64" y="0"/>
                  </a:lnTo>
                  <a:close/>
                </a:path>
              </a:pathLst>
            </a:custGeom>
            <a:solidFill>
              <a:srgbClr val="F5F5F5">
                <a:lumMod val="25000"/>
              </a:srgbClr>
            </a:solidFill>
            <a:ln>
              <a:noFill/>
            </a:ln>
          </p:spPr>
          <p:txBody>
            <a:bodyPr/>
            <a:lstStyle/>
            <a:p>
              <a:pPr eaLnBrk="1" fontAlgn="auto" hangingPunct="1">
                <a:spcBef>
                  <a:spcPts val="0"/>
                </a:spcBef>
                <a:spcAft>
                  <a:spcPts val="0"/>
                </a:spcAft>
                <a:defRPr/>
              </a:pPr>
              <a:endParaRPr lang="zh-CN" altLang="en-US"/>
            </a:p>
          </p:txBody>
        </p:sp>
        <p:sp>
          <p:nvSpPr>
            <p:cNvPr id="95" name="Freeform 40"/>
            <p:cNvSpPr/>
            <p:nvPr>
              <p:custDataLst>
                <p:tags r:id="rId83"/>
              </p:custDataLst>
            </p:nvPr>
          </p:nvSpPr>
          <p:spPr bwMode="auto">
            <a:xfrm>
              <a:off x="2209649" y="2772135"/>
              <a:ext cx="59458" cy="50602"/>
            </a:xfrm>
            <a:custGeom>
              <a:avLst/>
              <a:gdLst>
                <a:gd name="T0" fmla="*/ 2147483646 w 20"/>
                <a:gd name="T1" fmla="*/ 0 h 17"/>
                <a:gd name="T2" fmla="*/ 2147483646 w 20"/>
                <a:gd name="T3" fmla="*/ 0 h 17"/>
                <a:gd name="T4" fmla="*/ 2147483646 w 20"/>
                <a:gd name="T5" fmla="*/ 2147483646 h 17"/>
                <a:gd name="T6" fmla="*/ 2147483646 w 20"/>
                <a:gd name="T7" fmla="*/ 2147483646 h 17"/>
                <a:gd name="T8" fmla="*/ 2147483646 w 20"/>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7">
                  <a:moveTo>
                    <a:pt x="3" y="0"/>
                  </a:moveTo>
                  <a:cubicBezTo>
                    <a:pt x="17" y="0"/>
                    <a:pt x="17" y="0"/>
                    <a:pt x="17" y="0"/>
                  </a:cubicBezTo>
                  <a:cubicBezTo>
                    <a:pt x="20" y="6"/>
                    <a:pt x="20" y="12"/>
                    <a:pt x="17" y="17"/>
                  </a:cubicBezTo>
                  <a:cubicBezTo>
                    <a:pt x="3" y="17"/>
                    <a:pt x="3" y="17"/>
                    <a:pt x="3" y="17"/>
                  </a:cubicBezTo>
                  <a:cubicBezTo>
                    <a:pt x="1" y="12"/>
                    <a:pt x="0" y="6"/>
                    <a:pt x="3" y="0"/>
                  </a:cubicBezTo>
                  <a:close/>
                </a:path>
              </a:pathLst>
            </a:custGeom>
            <a:solidFill>
              <a:srgbClr val="2C39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41"/>
            <p:cNvSpPr/>
            <p:nvPr>
              <p:custDataLst>
                <p:tags r:id="rId84"/>
              </p:custDataLst>
            </p:nvPr>
          </p:nvSpPr>
          <p:spPr bwMode="auto">
            <a:xfrm>
              <a:off x="2229891" y="3122554"/>
              <a:ext cx="18975" cy="96144"/>
            </a:xfrm>
            <a:custGeom>
              <a:avLst/>
              <a:gdLst>
                <a:gd name="T0" fmla="*/ 2147483646 w 6"/>
                <a:gd name="T1" fmla="*/ 2147483646 h 32"/>
                <a:gd name="T2" fmla="*/ 2147483646 w 6"/>
                <a:gd name="T3" fmla="*/ 0 h 32"/>
                <a:gd name="T4" fmla="*/ 0 w 6"/>
                <a:gd name="T5" fmla="*/ 2147483646 h 32"/>
                <a:gd name="T6" fmla="*/ 2147483646 w 6"/>
                <a:gd name="T7" fmla="*/ 2147483646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2">
                  <a:moveTo>
                    <a:pt x="6" y="32"/>
                  </a:moveTo>
                  <a:cubicBezTo>
                    <a:pt x="6" y="19"/>
                    <a:pt x="4" y="4"/>
                    <a:pt x="3" y="0"/>
                  </a:cubicBezTo>
                  <a:cubicBezTo>
                    <a:pt x="2" y="3"/>
                    <a:pt x="0" y="19"/>
                    <a:pt x="0" y="32"/>
                  </a:cubicBezTo>
                  <a:cubicBezTo>
                    <a:pt x="2" y="32"/>
                    <a:pt x="4" y="32"/>
                    <a:pt x="6"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7" name="Group 25"/>
          <p:cNvGrpSpPr>
            <a:grpSpLocks noChangeAspect="1"/>
          </p:cNvGrpSpPr>
          <p:nvPr>
            <p:custDataLst>
              <p:tags r:id="rId85"/>
            </p:custDataLst>
          </p:nvPr>
        </p:nvGrpSpPr>
        <p:grpSpPr bwMode="auto">
          <a:xfrm>
            <a:off x="4159374" y="3258334"/>
            <a:ext cx="757952" cy="832233"/>
            <a:chOff x="5449" y="693"/>
            <a:chExt cx="551" cy="605"/>
          </a:xfrm>
          <a:solidFill>
            <a:schemeClr val="accent1"/>
          </a:solidFill>
        </p:grpSpPr>
        <p:sp>
          <p:nvSpPr>
            <p:cNvPr id="98" name="Freeform 26"/>
            <p:cNvSpPr/>
            <p:nvPr>
              <p:custDataLst>
                <p:tags r:id="rId86"/>
              </p:custDataLst>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99" name="Freeform 27"/>
            <p:cNvSpPr/>
            <p:nvPr>
              <p:custDataLst>
                <p:tags r:id="rId87"/>
              </p:custDataLst>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2" name="Freeform 28"/>
            <p:cNvSpPr/>
            <p:nvPr>
              <p:custDataLst>
                <p:tags r:id="rId88"/>
              </p:custDataLst>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1" name="Freeform 29"/>
            <p:cNvSpPr/>
            <p:nvPr>
              <p:custDataLst>
                <p:tags r:id="rId89"/>
              </p:custDataLst>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2" name="Freeform 30"/>
            <p:cNvSpPr/>
            <p:nvPr>
              <p:custDataLst>
                <p:tags r:id="rId90"/>
              </p:custDataLst>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3" name="Freeform 31"/>
            <p:cNvSpPr/>
            <p:nvPr>
              <p:custDataLst>
                <p:tags r:id="rId91"/>
              </p:custDataLst>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4" name="Freeform 32"/>
            <p:cNvSpPr/>
            <p:nvPr>
              <p:custDataLst>
                <p:tags r:id="rId92"/>
              </p:custDataLst>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5" name="Freeform 33"/>
            <p:cNvSpPr/>
            <p:nvPr>
              <p:custDataLst>
                <p:tags r:id="rId93"/>
              </p:custDataLst>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6" name="Freeform 34"/>
            <p:cNvSpPr/>
            <p:nvPr>
              <p:custDataLst>
                <p:tags r:id="rId94"/>
              </p:custDataLst>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8" name="Freeform 35"/>
            <p:cNvSpPr/>
            <p:nvPr>
              <p:custDataLst>
                <p:tags r:id="rId95"/>
              </p:custDataLst>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09" name="Freeform 36"/>
            <p:cNvSpPr/>
            <p:nvPr>
              <p:custDataLst>
                <p:tags r:id="rId96"/>
              </p:custDataLst>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sp>
          <p:nvSpPr>
            <p:cNvPr id="110" name="Freeform 37"/>
            <p:cNvSpPr>
              <a:spLocks noEditPoints="1"/>
            </p:cNvSpPr>
            <p:nvPr>
              <p:custDataLst>
                <p:tags r:id="rId97"/>
              </p:custDataLst>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w="9525">
              <a:solidFill>
                <a:schemeClr val="accent1"/>
              </a:solidFill>
              <a:round/>
            </a:ln>
          </p:spPr>
          <p:txBody>
            <a:bodyPr/>
            <a:lstStyle/>
            <a:p>
              <a:pPr eaLnBrk="1" fontAlgn="auto" hangingPunct="1">
                <a:spcBef>
                  <a:spcPts val="0"/>
                </a:spcBef>
                <a:spcAft>
                  <a:spcPts val="0"/>
                </a:spcAft>
                <a:defRPr/>
              </a:pPr>
              <a:endParaRPr lang="zh-CN" altLang="en-US">
                <a:solidFill>
                  <a:prstClr val="black"/>
                </a:solidFill>
              </a:endParaRPr>
            </a:p>
          </p:txBody>
        </p:sp>
      </p:grpSp>
      <p:pic>
        <p:nvPicPr>
          <p:cNvPr id="4" name="图片 3" descr="QQ截图20240614160141"/>
          <p:cNvPicPr>
            <a:picLocks noChangeAspect="1"/>
          </p:cNvPicPr>
          <p:nvPr/>
        </p:nvPicPr>
        <p:blipFill>
          <a:blip r:embed="rId98"/>
          <a:stretch>
            <a:fillRect/>
          </a:stretch>
        </p:blipFill>
        <p:spPr>
          <a:xfrm>
            <a:off x="5379085" y="5092700"/>
            <a:ext cx="4505325" cy="5143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15" name="等腰三角形 14"/>
          <p:cNvSpPr/>
          <p:nvPr>
            <p:custDataLst>
              <p:tags r:id="rId3"/>
            </p:custDataLst>
          </p:nvPr>
        </p:nvSpPr>
        <p:spPr>
          <a:xfrm rot="5400000">
            <a:off x="2819271" y="1797983"/>
            <a:ext cx="438846" cy="400080"/>
          </a:xfrm>
          <a:prstGeom prst="triangle">
            <a:avLst/>
          </a:prstGeom>
          <a:solidFill>
            <a:srgbClr val="1D6DC2">
              <a:lumMod val="75000"/>
            </a:srgbClr>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等腰三角形 15"/>
          <p:cNvSpPr/>
          <p:nvPr>
            <p:custDataLst>
              <p:tags r:id="rId4"/>
            </p:custDataLst>
          </p:nvPr>
        </p:nvSpPr>
        <p:spPr>
          <a:xfrm rot="5400000">
            <a:off x="2693035" y="1789037"/>
            <a:ext cx="438846" cy="400080"/>
          </a:xfrm>
          <a:prstGeom prst="triangle">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7"/>
          <p:cNvSpPr txBox="1">
            <a:spLocks noChangeArrowheads="1"/>
          </p:cNvSpPr>
          <p:nvPr>
            <p:custDataLst>
              <p:tags r:id="rId5"/>
            </p:custDataLst>
          </p:nvPr>
        </p:nvSpPr>
        <p:spPr bwMode="auto">
          <a:xfrm>
            <a:off x="3364971" y="1857880"/>
            <a:ext cx="3919792" cy="31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buChar char="•"/>
              <a:defRPr sz="2800">
                <a:solidFill>
                  <a:srgbClr val="000000"/>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lang="zh-CN" altLang="en-US" sz="2000" b="1" spc="300">
                <a:solidFill>
                  <a:srgbClr val="C00000"/>
                </a:solidFill>
                <a:latin typeface="Arial" panose="020B0604020202020204" pitchFamily="34" charset="0"/>
                <a:ea typeface="微软雅黑" panose="020B0503020204020204" pitchFamily="34" charset="-122"/>
                <a:cs typeface="+mn-ea"/>
                <a:sym typeface="Arial" panose="020B0604020202020204" pitchFamily="34" charset="0"/>
              </a:rPr>
              <a:t>了解报告</a:t>
            </a:r>
            <a:endParaRPr lang="zh-CN" altLang="en-US" sz="2000" b="1" spc="30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等腰三角形 25"/>
          <p:cNvSpPr/>
          <p:nvPr>
            <p:custDataLst>
              <p:tags r:id="rId6"/>
            </p:custDataLst>
          </p:nvPr>
        </p:nvSpPr>
        <p:spPr>
          <a:xfrm rot="5400000">
            <a:off x="3400216" y="2580749"/>
            <a:ext cx="438846" cy="400080"/>
          </a:xfrm>
          <a:prstGeom prst="triangle">
            <a:avLst/>
          </a:prstGeom>
          <a:solidFill>
            <a:srgbClr val="1D6DC2">
              <a:lumMod val="75000"/>
            </a:srgbClr>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等腰三角形 26"/>
          <p:cNvSpPr/>
          <p:nvPr>
            <p:custDataLst>
              <p:tags r:id="rId7"/>
            </p:custDataLst>
          </p:nvPr>
        </p:nvSpPr>
        <p:spPr>
          <a:xfrm rot="5400000">
            <a:off x="3273980" y="2571803"/>
            <a:ext cx="438846" cy="400080"/>
          </a:xfrm>
          <a:prstGeom prst="triangle">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17"/>
          <p:cNvSpPr txBox="1">
            <a:spLocks noChangeArrowheads="1"/>
          </p:cNvSpPr>
          <p:nvPr>
            <p:custDataLst>
              <p:tags r:id="rId8"/>
            </p:custDataLst>
          </p:nvPr>
        </p:nvSpPr>
        <p:spPr bwMode="auto">
          <a:xfrm>
            <a:off x="3945916" y="2619999"/>
            <a:ext cx="3919792" cy="31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buChar char="•"/>
              <a:defRPr sz="2800">
                <a:solidFill>
                  <a:srgbClr val="000000"/>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lang="zh-CN" altLang="en-US" sz="2000" b="1" spc="300">
                <a:solidFill>
                  <a:srgbClr val="7030A0"/>
                </a:solidFill>
                <a:latin typeface="Arial" panose="020B0604020202020204" pitchFamily="34" charset="0"/>
                <a:ea typeface="微软雅黑" panose="020B0503020204020204" pitchFamily="34" charset="-122"/>
                <a:cs typeface="+mn-ea"/>
                <a:sym typeface="Arial" panose="020B0604020202020204" pitchFamily="34" charset="0"/>
              </a:rPr>
              <a:t>报告含义</a:t>
            </a:r>
            <a:endParaRPr lang="zh-CN" altLang="en-US" sz="2000" b="1" spc="300">
              <a:solidFill>
                <a:srgbClr val="7030A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等腰三角形 31"/>
          <p:cNvSpPr/>
          <p:nvPr>
            <p:custDataLst>
              <p:tags r:id="rId9"/>
            </p:custDataLst>
          </p:nvPr>
        </p:nvSpPr>
        <p:spPr>
          <a:xfrm rot="5400000">
            <a:off x="3890624" y="3363514"/>
            <a:ext cx="438846" cy="400080"/>
          </a:xfrm>
          <a:prstGeom prst="triangle">
            <a:avLst/>
          </a:prstGeom>
          <a:solidFill>
            <a:srgbClr val="1D6DC2">
              <a:lumMod val="75000"/>
            </a:srgbClr>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等腰三角形 32"/>
          <p:cNvSpPr/>
          <p:nvPr>
            <p:custDataLst>
              <p:tags r:id="rId10"/>
            </p:custDataLst>
          </p:nvPr>
        </p:nvSpPr>
        <p:spPr>
          <a:xfrm rot="5400000">
            <a:off x="3764388" y="3354568"/>
            <a:ext cx="438846" cy="400080"/>
          </a:xfrm>
          <a:prstGeom prst="triangle">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17"/>
          <p:cNvSpPr txBox="1">
            <a:spLocks noChangeArrowheads="1"/>
          </p:cNvSpPr>
          <p:nvPr>
            <p:custDataLst>
              <p:tags r:id="rId11"/>
            </p:custDataLst>
          </p:nvPr>
        </p:nvSpPr>
        <p:spPr bwMode="auto">
          <a:xfrm>
            <a:off x="4436324" y="3388669"/>
            <a:ext cx="3919792" cy="31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buChar char="•"/>
              <a:defRPr sz="2800">
                <a:solidFill>
                  <a:srgbClr val="000000"/>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lang="zh-CN" altLang="en-US" sz="2000" b="1" spc="300">
                <a:solidFill>
                  <a:srgbClr val="00B050"/>
                </a:solidFill>
                <a:latin typeface="Arial" panose="020B0604020202020204" pitchFamily="34" charset="0"/>
                <a:ea typeface="微软雅黑" panose="020B0503020204020204" pitchFamily="34" charset="-122"/>
                <a:cs typeface="+mn-ea"/>
                <a:sym typeface="Arial" panose="020B0604020202020204" pitchFamily="34" charset="0"/>
              </a:rPr>
              <a:t>报告特点</a:t>
            </a:r>
            <a:endParaRPr lang="zh-CN" altLang="en-US" sz="2000" b="1" spc="300">
              <a:solidFill>
                <a:srgbClr val="00B05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等腰三角形 37"/>
          <p:cNvSpPr/>
          <p:nvPr>
            <p:custDataLst>
              <p:tags r:id="rId12"/>
            </p:custDataLst>
          </p:nvPr>
        </p:nvSpPr>
        <p:spPr>
          <a:xfrm rot="5400000">
            <a:off x="4426301" y="4146280"/>
            <a:ext cx="438846" cy="400080"/>
          </a:xfrm>
          <a:prstGeom prst="triangle">
            <a:avLst/>
          </a:prstGeom>
          <a:solidFill>
            <a:srgbClr val="1D6DC2">
              <a:lumMod val="75000"/>
            </a:srgbClr>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等腰三角形 38"/>
          <p:cNvSpPr/>
          <p:nvPr>
            <p:custDataLst>
              <p:tags r:id="rId13"/>
            </p:custDataLst>
          </p:nvPr>
        </p:nvSpPr>
        <p:spPr>
          <a:xfrm rot="5400000">
            <a:off x="4300064" y="4137334"/>
            <a:ext cx="438846" cy="400080"/>
          </a:xfrm>
          <a:prstGeom prst="triangle">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17"/>
          <p:cNvSpPr txBox="1">
            <a:spLocks noChangeArrowheads="1"/>
          </p:cNvSpPr>
          <p:nvPr>
            <p:custDataLst>
              <p:tags r:id="rId14"/>
            </p:custDataLst>
          </p:nvPr>
        </p:nvSpPr>
        <p:spPr bwMode="auto">
          <a:xfrm>
            <a:off x="4972000" y="4164884"/>
            <a:ext cx="3919792" cy="31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buChar char="•"/>
              <a:defRPr sz="2800">
                <a:solidFill>
                  <a:srgbClr val="000000"/>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lang="zh-CN" altLang="en-US" sz="2000" b="1" spc="300">
                <a:solidFill>
                  <a:schemeClr val="accent2">
                    <a:lumMod val="75000"/>
                  </a:schemeClr>
                </a:solidFill>
                <a:latin typeface="Arial" panose="020B0604020202020204" pitchFamily="34" charset="0"/>
                <a:ea typeface="微软雅黑" panose="020B0503020204020204" pitchFamily="34" charset="-122"/>
                <a:cs typeface="+mn-ea"/>
                <a:sym typeface="Arial" panose="020B0604020202020204" pitchFamily="34" charset="0"/>
              </a:rPr>
              <a:t>报告格式</a:t>
            </a:r>
            <a:endParaRPr lang="zh-CN" altLang="en-US" sz="2000" b="1" spc="300">
              <a:solidFill>
                <a:schemeClr val="accent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等腰三角形 44"/>
          <p:cNvSpPr/>
          <p:nvPr>
            <p:custDataLst>
              <p:tags r:id="rId15"/>
            </p:custDataLst>
          </p:nvPr>
        </p:nvSpPr>
        <p:spPr>
          <a:xfrm rot="5400000">
            <a:off x="4924254" y="4929045"/>
            <a:ext cx="438846" cy="400080"/>
          </a:xfrm>
          <a:prstGeom prst="triangle">
            <a:avLst/>
          </a:prstGeom>
          <a:solidFill>
            <a:srgbClr val="1D6DC2">
              <a:lumMod val="75000"/>
            </a:srgbClr>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等腰三角形 45"/>
          <p:cNvSpPr/>
          <p:nvPr>
            <p:custDataLst>
              <p:tags r:id="rId16"/>
            </p:custDataLst>
          </p:nvPr>
        </p:nvSpPr>
        <p:spPr>
          <a:xfrm rot="5400000">
            <a:off x="4805562" y="4920100"/>
            <a:ext cx="438846" cy="400080"/>
          </a:xfrm>
          <a:prstGeom prst="triangle">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17"/>
          <p:cNvSpPr txBox="1">
            <a:spLocks noChangeArrowheads="1"/>
          </p:cNvSpPr>
          <p:nvPr>
            <p:custDataLst>
              <p:tags r:id="rId17"/>
            </p:custDataLst>
          </p:nvPr>
        </p:nvSpPr>
        <p:spPr bwMode="auto">
          <a:xfrm>
            <a:off x="5469953" y="4977326"/>
            <a:ext cx="3919792" cy="31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buChar char="•"/>
              <a:defRPr sz="2800">
                <a:solidFill>
                  <a:srgbClr val="000000"/>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lang="zh-CN" altLang="en-US" sz="2000" b="1" spc="30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巽写目的</a:t>
            </a:r>
            <a:endParaRPr lang="zh-CN" altLang="en-US" sz="2000" b="1" spc="30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p:cNvPicPr>
            <a:picLocks noChangeAspect="1"/>
          </p:cNvPicPr>
          <p:nvPr/>
        </p:nvPicPr>
        <p:blipFill>
          <a:blip r:embed="rId18"/>
          <a:stretch>
            <a:fillRect/>
          </a:stretch>
        </p:blipFill>
        <p:spPr>
          <a:xfrm>
            <a:off x="8562340" y="1824355"/>
            <a:ext cx="2470785" cy="3524250"/>
          </a:xfrm>
          <a:prstGeom prst="rect">
            <a:avLst/>
          </a:prstGeom>
        </p:spPr>
      </p:pic>
      <p:pic>
        <p:nvPicPr>
          <p:cNvPr id="2" name="图片 -2147482544" descr="1600217993(1)"/>
          <p:cNvPicPr>
            <a:picLocks noChangeAspect="1"/>
          </p:cNvPicPr>
          <p:nvPr/>
        </p:nvPicPr>
        <p:blipFill>
          <a:blip r:embed="rId19"/>
          <a:stretch>
            <a:fillRect/>
          </a:stretch>
        </p:blipFill>
        <p:spPr>
          <a:xfrm>
            <a:off x="248920" y="4126865"/>
            <a:ext cx="3573145" cy="2190115"/>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42" name="Oval 41"/>
          <p:cNvSpPr/>
          <p:nvPr>
            <p:custDataLst>
              <p:tags r:id="rId3"/>
            </p:custDataLst>
          </p:nvPr>
        </p:nvSpPr>
        <p:spPr>
          <a:xfrm>
            <a:off x="6312150" y="2964894"/>
            <a:ext cx="356890" cy="356890"/>
          </a:xfrm>
          <a:prstGeom prst="ellipse">
            <a:avLst/>
          </a:prstGeom>
          <a:noFill/>
          <a:ln w="6350">
            <a:solidFill>
              <a:srgbClr val="000000">
                <a:lumMod val="50000"/>
                <a:lumOff val="50000"/>
              </a:srgbClr>
            </a:solidFill>
          </a:ln>
        </p:spPr>
        <p:style>
          <a:lnRef idx="2">
            <a:srgbClr val="1D6DC2">
              <a:shade val="50000"/>
            </a:srgbClr>
          </a:lnRef>
          <a:fillRef idx="1">
            <a:srgbClr val="1D6DC2"/>
          </a:fillRef>
          <a:effectRef idx="0">
            <a:srgbClr val="1D6DC2"/>
          </a:effectRef>
          <a:fontRef idx="minor">
            <a:srgbClr val="FFFFFF"/>
          </a:fontRef>
        </p:style>
        <p:txBody>
          <a:bodyPr wrap="square" lIns="90000" tIns="46800" rIns="90000" bIns="46800" rtlCol="0" anchor="ctr" anchorCtr="0">
            <a:normAutofit fontScale="45000" lnSpcReduction="20000"/>
          </a:bodyPr>
          <a:lstStyle/>
          <a:p>
            <a:pPr algn="ctr">
              <a:lnSpc>
                <a:spcPct val="140000"/>
              </a:lnSpc>
            </a:pPr>
            <a:endParaRPr 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6"/>
          <p:cNvSpPr/>
          <p:nvPr>
            <p:custDataLst>
              <p:tags r:id="rId4"/>
            </p:custDataLst>
          </p:nvPr>
        </p:nvSpPr>
        <p:spPr bwMode="auto">
          <a:xfrm>
            <a:off x="6408806" y="3074341"/>
            <a:ext cx="163576" cy="137996"/>
          </a:xfrm>
          <a:custGeom>
            <a:avLst/>
            <a:gdLst>
              <a:gd name="T0" fmla="*/ 0 w 243"/>
              <a:gd name="T1" fmla="*/ 137 h 205"/>
              <a:gd name="T2" fmla="*/ 59 w 243"/>
              <a:gd name="T3" fmla="*/ 205 h 205"/>
              <a:gd name="T4" fmla="*/ 241 w 243"/>
              <a:gd name="T5" fmla="*/ 12 h 205"/>
              <a:gd name="T6" fmla="*/ 243 w 243"/>
              <a:gd name="T7" fmla="*/ 0 h 205"/>
              <a:gd name="T8" fmla="*/ 66 w 243"/>
              <a:gd name="T9" fmla="*/ 137 h 205"/>
              <a:gd name="T10" fmla="*/ 0 w 243"/>
              <a:gd name="T11" fmla="*/ 80 h 205"/>
              <a:gd name="T12" fmla="*/ 0 w 243"/>
              <a:gd name="T13" fmla="*/ 137 h 205"/>
            </a:gdLst>
            <a:ahLst/>
            <a:cxnLst>
              <a:cxn ang="0">
                <a:pos x="T0" y="T1"/>
              </a:cxn>
              <a:cxn ang="0">
                <a:pos x="T2" y="T3"/>
              </a:cxn>
              <a:cxn ang="0">
                <a:pos x="T4" y="T5"/>
              </a:cxn>
              <a:cxn ang="0">
                <a:pos x="T6" y="T7"/>
              </a:cxn>
              <a:cxn ang="0">
                <a:pos x="T8" y="T9"/>
              </a:cxn>
              <a:cxn ang="0">
                <a:pos x="T10" y="T11"/>
              </a:cxn>
              <a:cxn ang="0">
                <a:pos x="T12" y="T13"/>
              </a:cxn>
            </a:cxnLst>
            <a:rect l="0" t="0" r="r" b="b"/>
            <a:pathLst>
              <a:path w="243" h="205">
                <a:moveTo>
                  <a:pt x="0" y="137"/>
                </a:moveTo>
                <a:lnTo>
                  <a:pt x="59" y="205"/>
                </a:lnTo>
                <a:lnTo>
                  <a:pt x="241" y="12"/>
                </a:lnTo>
                <a:lnTo>
                  <a:pt x="243" y="0"/>
                </a:lnTo>
                <a:lnTo>
                  <a:pt x="66" y="137"/>
                </a:lnTo>
                <a:lnTo>
                  <a:pt x="0" y="80"/>
                </a:lnTo>
                <a:lnTo>
                  <a:pt x="0" y="137"/>
                </a:lnTo>
                <a:close/>
              </a:path>
            </a:pathLst>
          </a:custGeom>
          <a:solidFill>
            <a:srgbClr val="1D6DC2"/>
          </a:solidFill>
          <a:ln>
            <a:noFill/>
          </a:ln>
        </p:spPr>
        <p:txBody>
          <a:bodyPr vert="horz" wrap="square" lIns="90000" tIns="46800" rIns="90000" bIns="46800" numCol="1" anchor="ctr" anchorCtr="0" compatLnSpc="1">
            <a:normAutofit fontScale="25000" lnSpcReduction="20000"/>
          </a:bodyPr>
          <a:lstStyle/>
          <a:p>
            <a:pPr>
              <a:lnSpc>
                <a:spcPct val="14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custDataLst>
              <p:tags r:id="rId5"/>
            </p:custDataLst>
          </p:nvPr>
        </p:nvSpPr>
        <p:spPr>
          <a:xfrm>
            <a:off x="6755130" y="2354580"/>
            <a:ext cx="3317240" cy="1833245"/>
          </a:xfrm>
          <a:prstGeom prst="rect">
            <a:avLst/>
          </a:prstGeom>
        </p:spPr>
        <p:txBody>
          <a:bodyPr vert="horz" wrap="square" lIns="90000" tIns="46800" rIns="90000" bIns="46800" rtlCol="0" anchor="ctr" anchorCtr="0"/>
          <a:lstStyle>
            <a:defPPr>
              <a:defRPr lang="zh-CN"/>
            </a:defPPr>
            <a:lvl1pPr indent="0">
              <a:lnSpc>
                <a:spcPct val="120000"/>
              </a:lnSpc>
              <a:spcBef>
                <a:spcPts val="0"/>
              </a:spcBef>
              <a:buFont typeface="Arial" panose="020B0604020202020204" pitchFamily="34" charset="0"/>
              <a:buNone/>
              <a:defRPr spc="150">
                <a:solidFill>
                  <a:srgbClr val="000000">
                    <a:lumMod val="75000"/>
                    <a:lumOff val="25000"/>
                  </a:srgbClr>
                </a:solidFill>
                <a:latin typeface="Arial" panose="020B0604020202020204" pitchFamily="34" charset="0"/>
                <a:ea typeface="微软雅黑" panose="020B0503020204020204" pitchFamily="34" charset="-122"/>
              </a:defRPr>
            </a:lvl1pPr>
            <a:lvl2pPr marL="685800" indent="-228600">
              <a:lnSpc>
                <a:spcPct val="130000"/>
              </a:lnSpc>
              <a:spcBef>
                <a:spcPts val="500"/>
              </a:spcBef>
              <a:buFont typeface="Arial" panose="020B0604020202020204" pitchFamily="34" charset="0"/>
              <a:buChar char="•"/>
              <a:defRPr>
                <a:solidFill>
                  <a:srgbClr val="00BC68"/>
                </a:solidFill>
              </a:defRPr>
            </a:lvl2pPr>
            <a:lvl3pPr marL="1143000" indent="-228600">
              <a:lnSpc>
                <a:spcPct val="130000"/>
              </a:lnSpc>
              <a:spcBef>
                <a:spcPts val="500"/>
              </a:spcBef>
              <a:buFont typeface="Arial" panose="020B0604020202020204" pitchFamily="34" charset="0"/>
              <a:buChar char="•"/>
              <a:defRPr>
                <a:solidFill>
                  <a:srgbClr val="00BC68"/>
                </a:solidFill>
              </a:defRPr>
            </a:lvl3pPr>
            <a:lvl4pPr marL="1600200" indent="-228600">
              <a:lnSpc>
                <a:spcPct val="130000"/>
              </a:lnSpc>
              <a:spcBef>
                <a:spcPts val="500"/>
              </a:spcBef>
              <a:buFont typeface="Arial" panose="020B0604020202020204" pitchFamily="34" charset="0"/>
              <a:buChar char="•"/>
              <a:defRPr>
                <a:solidFill>
                  <a:srgbClr val="00BC68"/>
                </a:solidFill>
              </a:defRPr>
            </a:lvl4pPr>
            <a:lvl5pPr marL="2057400" indent="-228600">
              <a:lnSpc>
                <a:spcPct val="130000"/>
              </a:lnSpc>
              <a:spcBef>
                <a:spcPts val="500"/>
              </a:spcBef>
              <a:buFont typeface="Arial" panose="020B0604020202020204" pitchFamily="34" charset="0"/>
              <a:buChar char="•"/>
              <a:defRPr>
                <a:solidFill>
                  <a:srgbClr val="00BC68"/>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2000">
                <a:sym typeface="Arial" panose="020B0604020202020204" pitchFamily="34" charset="0"/>
              </a:rPr>
              <a:t>大家利用网络，搜索一些有关调查报告的资料。大家以小组为单位，分别找出有关调查报告的资料自主学习。</a:t>
            </a:r>
            <a:endParaRPr lang="zh-CN" altLang="en-US" sz="2000">
              <a:sym typeface="Arial" panose="020B0604020202020204" pitchFamily="34" charset="0"/>
            </a:endParaRPr>
          </a:p>
        </p:txBody>
      </p:sp>
      <p:sp>
        <p:nvSpPr>
          <p:cNvPr id="12" name="Freeform 6"/>
          <p:cNvSpPr/>
          <p:nvPr>
            <p:custDataLst>
              <p:tags r:id="rId6"/>
            </p:custDataLst>
          </p:nvPr>
        </p:nvSpPr>
        <p:spPr bwMode="auto">
          <a:xfrm>
            <a:off x="3349856" y="4490602"/>
            <a:ext cx="1307875" cy="564953"/>
          </a:xfrm>
          <a:custGeom>
            <a:avLst/>
            <a:gdLst>
              <a:gd name="T0" fmla="*/ 432 w 453"/>
              <a:gd name="T1" fmla="*/ 171 h 196"/>
              <a:gd name="T2" fmla="*/ 396 w 453"/>
              <a:gd name="T3" fmla="*/ 138 h 196"/>
              <a:gd name="T4" fmla="*/ 379 w 453"/>
              <a:gd name="T5" fmla="*/ 110 h 196"/>
              <a:gd name="T6" fmla="*/ 369 w 453"/>
              <a:gd name="T7" fmla="*/ 0 h 196"/>
              <a:gd name="T8" fmla="*/ 84 w 453"/>
              <a:gd name="T9" fmla="*/ 0 h 196"/>
              <a:gd name="T10" fmla="*/ 74 w 453"/>
              <a:gd name="T11" fmla="*/ 110 h 196"/>
              <a:gd name="T12" fmla="*/ 58 w 453"/>
              <a:gd name="T13" fmla="*/ 139 h 196"/>
              <a:gd name="T14" fmla="*/ 21 w 453"/>
              <a:gd name="T15" fmla="*/ 172 h 196"/>
              <a:gd name="T16" fmla="*/ 32 w 453"/>
              <a:gd name="T17" fmla="*/ 191 h 196"/>
              <a:gd name="T18" fmla="*/ 196 w 453"/>
              <a:gd name="T19" fmla="*/ 196 h 196"/>
              <a:gd name="T20" fmla="*/ 257 w 453"/>
              <a:gd name="T21" fmla="*/ 196 h 196"/>
              <a:gd name="T22" fmla="*/ 422 w 453"/>
              <a:gd name="T23" fmla="*/ 191 h 196"/>
              <a:gd name="T24" fmla="*/ 432 w 453"/>
              <a:gd name="T25"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3" h="196">
                <a:moveTo>
                  <a:pt x="432" y="171"/>
                </a:moveTo>
                <a:cubicBezTo>
                  <a:pt x="432" y="171"/>
                  <a:pt x="409" y="151"/>
                  <a:pt x="396" y="138"/>
                </a:cubicBezTo>
                <a:cubicBezTo>
                  <a:pt x="383" y="125"/>
                  <a:pt x="379" y="110"/>
                  <a:pt x="379" y="110"/>
                </a:cubicBezTo>
                <a:cubicBezTo>
                  <a:pt x="369" y="0"/>
                  <a:pt x="369" y="0"/>
                  <a:pt x="369" y="0"/>
                </a:cubicBezTo>
                <a:cubicBezTo>
                  <a:pt x="84" y="0"/>
                  <a:pt x="84" y="0"/>
                  <a:pt x="84" y="0"/>
                </a:cubicBezTo>
                <a:cubicBezTo>
                  <a:pt x="74" y="110"/>
                  <a:pt x="74" y="110"/>
                  <a:pt x="74" y="110"/>
                </a:cubicBezTo>
                <a:cubicBezTo>
                  <a:pt x="74" y="110"/>
                  <a:pt x="70" y="126"/>
                  <a:pt x="58" y="139"/>
                </a:cubicBezTo>
                <a:cubicBezTo>
                  <a:pt x="45" y="152"/>
                  <a:pt x="21" y="172"/>
                  <a:pt x="21" y="172"/>
                </a:cubicBezTo>
                <a:cubicBezTo>
                  <a:pt x="21" y="172"/>
                  <a:pt x="0" y="187"/>
                  <a:pt x="32" y="191"/>
                </a:cubicBezTo>
                <a:cubicBezTo>
                  <a:pt x="50" y="194"/>
                  <a:pt x="131" y="196"/>
                  <a:pt x="196" y="196"/>
                </a:cubicBezTo>
                <a:cubicBezTo>
                  <a:pt x="257" y="196"/>
                  <a:pt x="257" y="196"/>
                  <a:pt x="257" y="196"/>
                </a:cubicBezTo>
                <a:cubicBezTo>
                  <a:pt x="324" y="196"/>
                  <a:pt x="403" y="194"/>
                  <a:pt x="422" y="191"/>
                </a:cubicBezTo>
                <a:cubicBezTo>
                  <a:pt x="453" y="186"/>
                  <a:pt x="432" y="171"/>
                  <a:pt x="432" y="171"/>
                </a:cubicBezTo>
                <a:close/>
              </a:path>
            </a:pathLst>
          </a:custGeom>
          <a:solidFill>
            <a:srgbClr val="1D6DC2"/>
          </a:solidFill>
          <a:ln>
            <a:noFill/>
          </a:ln>
          <a:extLst>
            <a:ext uri="{91240B29-F687-4F45-9708-019B960494DF}">
              <a14:hiddenLine xmlns:a14="http://schemas.microsoft.com/office/drawing/2010/main" w="9525">
                <a:solidFill>
                  <a:srgbClr val="000000"/>
                </a:solidFill>
                <a:round/>
              </a14:hiddenLine>
            </a:ext>
          </a:extLst>
        </p:spPr>
        <p:txBody>
          <a:bodyPr vert="horz" wrap="square" lIns="90000" tIns="46800" rIns="90000" bIns="46800" numCol="1" anchor="ctr" anchorCtr="0" compatLnSpc="1">
            <a:normAutofit/>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
          <p:cNvSpPr>
            <a:spLocks noEditPoints="1"/>
          </p:cNvSpPr>
          <p:nvPr>
            <p:custDataLst>
              <p:tags r:id="rId7"/>
            </p:custDataLst>
          </p:nvPr>
        </p:nvSpPr>
        <p:spPr bwMode="auto">
          <a:xfrm>
            <a:off x="2044050" y="2042475"/>
            <a:ext cx="3911209" cy="2390183"/>
          </a:xfrm>
          <a:custGeom>
            <a:avLst/>
            <a:gdLst>
              <a:gd name="T0" fmla="*/ 1323 w 1356"/>
              <a:gd name="T1" fmla="*/ 0 h 828"/>
              <a:gd name="T2" fmla="*/ 35 w 1356"/>
              <a:gd name="T3" fmla="*/ 0 h 828"/>
              <a:gd name="T4" fmla="*/ 0 w 1356"/>
              <a:gd name="T5" fmla="*/ 36 h 828"/>
              <a:gd name="T6" fmla="*/ 0 w 1356"/>
              <a:gd name="T7" fmla="*/ 792 h 828"/>
              <a:gd name="T8" fmla="*/ 35 w 1356"/>
              <a:gd name="T9" fmla="*/ 828 h 828"/>
              <a:gd name="T10" fmla="*/ 512 w 1356"/>
              <a:gd name="T11" fmla="*/ 828 h 828"/>
              <a:gd name="T12" fmla="*/ 539 w 1356"/>
              <a:gd name="T13" fmla="*/ 828 h 828"/>
              <a:gd name="T14" fmla="*/ 820 w 1356"/>
              <a:gd name="T15" fmla="*/ 828 h 828"/>
              <a:gd name="T16" fmla="*/ 849 w 1356"/>
              <a:gd name="T17" fmla="*/ 828 h 828"/>
              <a:gd name="T18" fmla="*/ 1323 w 1356"/>
              <a:gd name="T19" fmla="*/ 828 h 828"/>
              <a:gd name="T20" fmla="*/ 1356 w 1356"/>
              <a:gd name="T21" fmla="*/ 792 h 828"/>
              <a:gd name="T22" fmla="*/ 1356 w 1356"/>
              <a:gd name="T23" fmla="*/ 36 h 828"/>
              <a:gd name="T24" fmla="*/ 1323 w 1356"/>
              <a:gd name="T25" fmla="*/ 0 h 828"/>
              <a:gd name="T26" fmla="*/ 1300 w 1356"/>
              <a:gd name="T27" fmla="*/ 768 h 828"/>
              <a:gd name="T28" fmla="*/ 52 w 1356"/>
              <a:gd name="T29" fmla="*/ 768 h 828"/>
              <a:gd name="T30" fmla="*/ 52 w 1356"/>
              <a:gd name="T31" fmla="*/ 60 h 828"/>
              <a:gd name="T32" fmla="*/ 1300 w 1356"/>
              <a:gd name="T33" fmla="*/ 60 h 828"/>
              <a:gd name="T34" fmla="*/ 1300 w 1356"/>
              <a:gd name="T35" fmla="*/ 768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6" h="828">
                <a:moveTo>
                  <a:pt x="1323" y="0"/>
                </a:moveTo>
                <a:cubicBezTo>
                  <a:pt x="35" y="0"/>
                  <a:pt x="35" y="0"/>
                  <a:pt x="35" y="0"/>
                </a:cubicBezTo>
                <a:cubicBezTo>
                  <a:pt x="16" y="0"/>
                  <a:pt x="0" y="17"/>
                  <a:pt x="0" y="36"/>
                </a:cubicBezTo>
                <a:cubicBezTo>
                  <a:pt x="0" y="792"/>
                  <a:pt x="0" y="792"/>
                  <a:pt x="0" y="792"/>
                </a:cubicBezTo>
                <a:cubicBezTo>
                  <a:pt x="0" y="811"/>
                  <a:pt x="16" y="828"/>
                  <a:pt x="35" y="828"/>
                </a:cubicBezTo>
                <a:cubicBezTo>
                  <a:pt x="512" y="828"/>
                  <a:pt x="512" y="828"/>
                  <a:pt x="512" y="828"/>
                </a:cubicBezTo>
                <a:cubicBezTo>
                  <a:pt x="539" y="828"/>
                  <a:pt x="539" y="828"/>
                  <a:pt x="539" y="828"/>
                </a:cubicBezTo>
                <a:cubicBezTo>
                  <a:pt x="820" y="828"/>
                  <a:pt x="820" y="828"/>
                  <a:pt x="820" y="828"/>
                </a:cubicBezTo>
                <a:cubicBezTo>
                  <a:pt x="849" y="828"/>
                  <a:pt x="849" y="828"/>
                  <a:pt x="849" y="828"/>
                </a:cubicBezTo>
                <a:cubicBezTo>
                  <a:pt x="1323" y="828"/>
                  <a:pt x="1323" y="828"/>
                  <a:pt x="1323" y="828"/>
                </a:cubicBezTo>
                <a:cubicBezTo>
                  <a:pt x="1342" y="828"/>
                  <a:pt x="1356" y="811"/>
                  <a:pt x="1356" y="792"/>
                </a:cubicBezTo>
                <a:cubicBezTo>
                  <a:pt x="1356" y="36"/>
                  <a:pt x="1356" y="36"/>
                  <a:pt x="1356" y="36"/>
                </a:cubicBezTo>
                <a:cubicBezTo>
                  <a:pt x="1356" y="17"/>
                  <a:pt x="1342" y="0"/>
                  <a:pt x="1323" y="0"/>
                </a:cubicBezTo>
                <a:close/>
                <a:moveTo>
                  <a:pt x="1300" y="768"/>
                </a:moveTo>
                <a:cubicBezTo>
                  <a:pt x="52" y="768"/>
                  <a:pt x="52" y="768"/>
                  <a:pt x="52" y="768"/>
                </a:cubicBezTo>
                <a:cubicBezTo>
                  <a:pt x="52" y="60"/>
                  <a:pt x="52" y="60"/>
                  <a:pt x="52" y="60"/>
                </a:cubicBezTo>
                <a:cubicBezTo>
                  <a:pt x="1300" y="60"/>
                  <a:pt x="1300" y="60"/>
                  <a:pt x="1300" y="60"/>
                </a:cubicBezTo>
                <a:lnTo>
                  <a:pt x="1300" y="768"/>
                </a:lnTo>
                <a:close/>
              </a:path>
            </a:pathLst>
          </a:custGeom>
          <a:solidFill>
            <a:srgbClr val="1D6DC2"/>
          </a:solidFill>
          <a:ln>
            <a:noFill/>
          </a:ln>
          <a:extLst>
            <a:ext uri="{91240B29-F687-4F45-9708-019B960494DF}">
              <a14:hiddenLine xmlns:a14="http://schemas.microsoft.com/office/drawing/2010/main" w="9525">
                <a:solidFill>
                  <a:srgbClr val="000000"/>
                </a:solidFill>
                <a:round/>
              </a14:hiddenLine>
            </a:ext>
          </a:extLst>
        </p:spPr>
        <p:txBody>
          <a:bodyPr vert="horz" wrap="square" lIns="90000" tIns="46800" rIns="90000" bIns="46800" numCol="1" anchor="ctr" anchorCtr="0" compatLnSpc="1">
            <a:normAutofit/>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53"/>
          <p:cNvSpPr/>
          <p:nvPr>
            <p:custDataLst>
              <p:tags r:id="rId8"/>
            </p:custDataLst>
          </p:nvPr>
        </p:nvSpPr>
        <p:spPr>
          <a:xfrm>
            <a:off x="4657732" y="3032717"/>
            <a:ext cx="446113" cy="421018"/>
          </a:xfrm>
          <a:prstGeom prst="rect">
            <a:avLst/>
          </a:prstGeom>
          <a:solidFill>
            <a:srgbClr val="FFFFFF">
              <a:lumMod val="85000"/>
            </a:srgbClr>
          </a:solidFill>
          <a:ln w="6350">
            <a:noFill/>
          </a:ln>
        </p:spPr>
        <p:style>
          <a:lnRef idx="2">
            <a:srgbClr val="1D6DC2">
              <a:shade val="50000"/>
            </a:srgbClr>
          </a:lnRef>
          <a:fillRef idx="1">
            <a:srgbClr val="1D6DC2"/>
          </a:fillRef>
          <a:effectRef idx="0">
            <a:srgbClr val="1D6DC2"/>
          </a:effectRef>
          <a:fontRef idx="minor">
            <a:srgbClr val="FFFFFF"/>
          </a:fontRef>
        </p:style>
        <p:txBody>
          <a:bodyPr wrap="square" lIns="90000" tIns="46800" rIns="90000" bIns="46800" rtlCol="0" anchor="ctr" anchorCtr="0">
            <a:normAutofit lnSpcReduction="10000"/>
          </a:bodyPr>
          <a:lstStyle/>
          <a:p>
            <a:pPr algn="ctr">
              <a:lnSpc>
                <a:spcPct val="120000"/>
              </a:lnSpc>
            </a:pPr>
            <a:endParaRPr lang="en-US">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52"/>
          <p:cNvSpPr/>
          <p:nvPr>
            <p:custDataLst>
              <p:tags r:id="rId9"/>
            </p:custDataLst>
          </p:nvPr>
        </p:nvSpPr>
        <p:spPr>
          <a:xfrm>
            <a:off x="2873280" y="3024918"/>
            <a:ext cx="2230565" cy="429385"/>
          </a:xfrm>
          <a:prstGeom prst="rect">
            <a:avLst/>
          </a:prstGeom>
          <a:solidFill>
            <a:srgbClr val="FFFFFF"/>
          </a:solidFill>
          <a:ln w="6350">
            <a:solidFill>
              <a:srgbClr val="000000">
                <a:lumMod val="50000"/>
                <a:lumOff val="50000"/>
              </a:srgbClr>
            </a:solidFill>
          </a:ln>
        </p:spPr>
        <p:style>
          <a:lnRef idx="2">
            <a:srgbClr val="1D6DC2">
              <a:shade val="50000"/>
            </a:srgbClr>
          </a:lnRef>
          <a:fillRef idx="1">
            <a:srgbClr val="1D6DC2"/>
          </a:fillRef>
          <a:effectRef idx="0">
            <a:srgbClr val="1D6DC2"/>
          </a:effectRef>
          <a:fontRef idx="minor">
            <a:srgbClr val="FFFFFF"/>
          </a:fontRef>
        </p:style>
        <p:txBody>
          <a:bodyPr wrap="square" lIns="90000" tIns="46800" rIns="90000" bIns="46800" rtlCol="0" anchor="ctr" anchorCtr="0">
            <a:normAutofit/>
          </a:bodyPr>
          <a:lstStyle/>
          <a:p>
            <a:pPr algn="ctr">
              <a:lnSpc>
                <a:spcPct val="120000"/>
              </a:lnSpc>
            </a:pPr>
            <a:endParaRPr lang="en-US">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54"/>
          <p:cNvSpPr/>
          <p:nvPr>
            <p:custDataLst>
              <p:tags r:id="rId10"/>
            </p:custDataLst>
          </p:nvPr>
        </p:nvSpPr>
        <p:spPr>
          <a:xfrm>
            <a:off x="4657732" y="3031495"/>
            <a:ext cx="446113" cy="421018"/>
          </a:xfrm>
          <a:prstGeom prst="rect">
            <a:avLst/>
          </a:prstGeom>
          <a:solidFill>
            <a:srgbClr val="6DC21D"/>
          </a:solidFill>
          <a:ln w="6350">
            <a:noFill/>
          </a:ln>
        </p:spPr>
        <p:style>
          <a:lnRef idx="2">
            <a:srgbClr val="1D6DC2">
              <a:shade val="50000"/>
            </a:srgbClr>
          </a:lnRef>
          <a:fillRef idx="1">
            <a:srgbClr val="1D6DC2"/>
          </a:fillRef>
          <a:effectRef idx="0">
            <a:srgbClr val="1D6DC2"/>
          </a:effectRef>
          <a:fontRef idx="minor">
            <a:srgbClr val="FFFFFF"/>
          </a:fontRef>
        </p:style>
        <p:txBody>
          <a:bodyPr wrap="square" lIns="90000" tIns="46800" rIns="90000" bIns="46800" rtlCol="0" anchor="ctr" anchorCtr="0">
            <a:normAutofit lnSpcReduction="10000"/>
          </a:bodyPr>
          <a:lstStyle/>
          <a:p>
            <a:pPr algn="ctr">
              <a:lnSpc>
                <a:spcPct val="120000"/>
              </a:lnSpc>
            </a:pPr>
            <a:endParaRPr lang="en-US">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4"/>
          <p:cNvSpPr>
            <a:spLocks noEditPoints="1"/>
          </p:cNvSpPr>
          <p:nvPr>
            <p:custDataLst>
              <p:tags r:id="rId11"/>
            </p:custDataLst>
          </p:nvPr>
        </p:nvSpPr>
        <p:spPr bwMode="auto">
          <a:xfrm>
            <a:off x="4783269" y="3147751"/>
            <a:ext cx="195039" cy="188157"/>
          </a:xfrm>
          <a:custGeom>
            <a:avLst/>
            <a:gdLst>
              <a:gd name="T0" fmla="*/ 42 w 108"/>
              <a:gd name="T1" fmla="*/ 0 h 104"/>
              <a:gd name="T2" fmla="*/ 0 w 108"/>
              <a:gd name="T3" fmla="*/ 42 h 104"/>
              <a:gd name="T4" fmla="*/ 42 w 108"/>
              <a:gd name="T5" fmla="*/ 83 h 104"/>
              <a:gd name="T6" fmla="*/ 68 w 108"/>
              <a:gd name="T7" fmla="*/ 74 h 104"/>
              <a:gd name="T8" fmla="*/ 69 w 108"/>
              <a:gd name="T9" fmla="*/ 76 h 104"/>
              <a:gd name="T10" fmla="*/ 95 w 108"/>
              <a:gd name="T11" fmla="*/ 101 h 104"/>
              <a:gd name="T12" fmla="*/ 100 w 108"/>
              <a:gd name="T13" fmla="*/ 104 h 104"/>
              <a:gd name="T14" fmla="*/ 106 w 108"/>
              <a:gd name="T15" fmla="*/ 101 h 104"/>
              <a:gd name="T16" fmla="*/ 106 w 108"/>
              <a:gd name="T17" fmla="*/ 91 h 104"/>
              <a:gd name="T18" fmla="*/ 80 w 108"/>
              <a:gd name="T19" fmla="*/ 65 h 104"/>
              <a:gd name="T20" fmla="*/ 77 w 108"/>
              <a:gd name="T21" fmla="*/ 64 h 104"/>
              <a:gd name="T22" fmla="*/ 83 w 108"/>
              <a:gd name="T23" fmla="*/ 42 h 104"/>
              <a:gd name="T24" fmla="*/ 42 w 108"/>
              <a:gd name="T25" fmla="*/ 0 h 104"/>
              <a:gd name="T26" fmla="*/ 42 w 108"/>
              <a:gd name="T27" fmla="*/ 13 h 104"/>
              <a:gd name="T28" fmla="*/ 71 w 108"/>
              <a:gd name="T29" fmla="*/ 42 h 104"/>
              <a:gd name="T30" fmla="*/ 66 w 108"/>
              <a:gd name="T31" fmla="*/ 57 h 104"/>
              <a:gd name="T32" fmla="*/ 64 w 108"/>
              <a:gd name="T33" fmla="*/ 61 h 104"/>
              <a:gd name="T34" fmla="*/ 60 w 108"/>
              <a:gd name="T35" fmla="*/ 64 h 104"/>
              <a:gd name="T36" fmla="*/ 42 w 108"/>
              <a:gd name="T37" fmla="*/ 70 h 104"/>
              <a:gd name="T38" fmla="*/ 13 w 108"/>
              <a:gd name="T39" fmla="*/ 42 h 104"/>
              <a:gd name="T40" fmla="*/ 42 w 108"/>
              <a:gd name="T41" fmla="*/ 1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104">
                <a:moveTo>
                  <a:pt x="42" y="0"/>
                </a:moveTo>
                <a:cubicBezTo>
                  <a:pt x="18" y="0"/>
                  <a:pt x="0" y="19"/>
                  <a:pt x="0" y="42"/>
                </a:cubicBezTo>
                <a:cubicBezTo>
                  <a:pt x="0" y="65"/>
                  <a:pt x="18" y="83"/>
                  <a:pt x="42" y="83"/>
                </a:cubicBezTo>
                <a:cubicBezTo>
                  <a:pt x="52" y="83"/>
                  <a:pt x="61" y="80"/>
                  <a:pt x="68" y="74"/>
                </a:cubicBezTo>
                <a:cubicBezTo>
                  <a:pt x="68" y="74"/>
                  <a:pt x="69" y="75"/>
                  <a:pt x="69" y="76"/>
                </a:cubicBezTo>
                <a:cubicBezTo>
                  <a:pt x="95" y="101"/>
                  <a:pt x="95" y="101"/>
                  <a:pt x="95" y="101"/>
                </a:cubicBezTo>
                <a:cubicBezTo>
                  <a:pt x="97" y="103"/>
                  <a:pt x="99" y="104"/>
                  <a:pt x="100" y="104"/>
                </a:cubicBezTo>
                <a:cubicBezTo>
                  <a:pt x="102" y="104"/>
                  <a:pt x="104" y="103"/>
                  <a:pt x="106" y="101"/>
                </a:cubicBezTo>
                <a:cubicBezTo>
                  <a:pt x="108" y="99"/>
                  <a:pt x="108" y="94"/>
                  <a:pt x="106" y="91"/>
                </a:cubicBezTo>
                <a:cubicBezTo>
                  <a:pt x="80" y="65"/>
                  <a:pt x="80" y="65"/>
                  <a:pt x="80" y="65"/>
                </a:cubicBezTo>
                <a:cubicBezTo>
                  <a:pt x="79" y="65"/>
                  <a:pt x="78" y="64"/>
                  <a:pt x="77" y="64"/>
                </a:cubicBezTo>
                <a:cubicBezTo>
                  <a:pt x="81" y="57"/>
                  <a:pt x="83" y="50"/>
                  <a:pt x="83" y="42"/>
                </a:cubicBezTo>
                <a:cubicBezTo>
                  <a:pt x="83" y="19"/>
                  <a:pt x="65" y="0"/>
                  <a:pt x="42" y="0"/>
                </a:cubicBezTo>
                <a:close/>
                <a:moveTo>
                  <a:pt x="42" y="13"/>
                </a:moveTo>
                <a:cubicBezTo>
                  <a:pt x="58" y="13"/>
                  <a:pt x="71" y="26"/>
                  <a:pt x="71" y="42"/>
                </a:cubicBezTo>
                <a:cubicBezTo>
                  <a:pt x="71" y="47"/>
                  <a:pt x="69" y="52"/>
                  <a:pt x="66" y="57"/>
                </a:cubicBezTo>
                <a:cubicBezTo>
                  <a:pt x="64" y="61"/>
                  <a:pt x="64" y="61"/>
                  <a:pt x="64" y="61"/>
                </a:cubicBezTo>
                <a:cubicBezTo>
                  <a:pt x="60" y="64"/>
                  <a:pt x="60" y="64"/>
                  <a:pt x="60" y="64"/>
                </a:cubicBezTo>
                <a:cubicBezTo>
                  <a:pt x="55" y="68"/>
                  <a:pt x="48" y="70"/>
                  <a:pt x="42" y="70"/>
                </a:cubicBezTo>
                <a:cubicBezTo>
                  <a:pt x="26" y="70"/>
                  <a:pt x="13" y="58"/>
                  <a:pt x="13" y="42"/>
                </a:cubicBezTo>
                <a:cubicBezTo>
                  <a:pt x="13" y="26"/>
                  <a:pt x="26" y="13"/>
                  <a:pt x="42" y="13"/>
                </a:cubicBezTo>
                <a:close/>
              </a:path>
            </a:pathLst>
          </a:custGeom>
          <a:solidFill>
            <a:srgbClr val="FFFFFF"/>
          </a:solidFill>
          <a:ln>
            <a:noFill/>
          </a:ln>
        </p:spPr>
        <p:txBody>
          <a:bodyPr vert="horz" wrap="square" lIns="90000" tIns="46800" rIns="90000" bIns="46800" numCol="1" anchor="ctr" anchorCtr="0" compatLnSpc="1">
            <a:normAutofit fontScale="25000" lnSpcReduction="20000"/>
          </a:bodyPr>
          <a:lstStyle/>
          <a:p>
            <a:pPr>
              <a:lnSpc>
                <a:spcPct val="14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0" name="文本框 99"/>
          <p:cNvSpPr txBox="1"/>
          <p:nvPr/>
        </p:nvSpPr>
        <p:spPr>
          <a:xfrm>
            <a:off x="3027680" y="3009900"/>
            <a:ext cx="1412240" cy="460375"/>
          </a:xfrm>
          <a:prstGeom prst="rect">
            <a:avLst/>
          </a:prstGeom>
          <a:noFill/>
          <a:ln w="9525">
            <a:noFill/>
          </a:ln>
        </p:spPr>
        <p:txBody>
          <a:bodyPr wrap="square">
            <a:spAutoFit/>
          </a:bodyPr>
          <a:p>
            <a:r>
              <a:rPr lang="zh-CN" sz="2400" b="1">
                <a:solidFill>
                  <a:srgbClr val="7030A0"/>
                </a:solidFill>
                <a:ea typeface="楷体" panose="02010609060101010101" charset="-122"/>
              </a:rPr>
              <a:t>了解报告</a:t>
            </a:r>
            <a:endParaRPr lang="zh-CN" altLang="en-US" sz="2400" b="1">
              <a:solidFill>
                <a:srgbClr val="7030A0"/>
              </a:solidFill>
              <a:ea typeface="楷体"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16" name="Freeform 69"/>
          <p:cNvSpPr>
            <a:spLocks noEditPoints="1"/>
          </p:cNvSpPr>
          <p:nvPr>
            <p:custDataLst>
              <p:tags r:id="rId3"/>
            </p:custDataLst>
          </p:nvPr>
        </p:nvSpPr>
        <p:spPr bwMode="auto">
          <a:xfrm>
            <a:off x="7960360" y="1270635"/>
            <a:ext cx="1974850" cy="46640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1F74AD"/>
          </a:solidFill>
          <a:ln>
            <a:noFill/>
          </a:ln>
          <a:effectLst>
            <a:outerShdw blurRad="76200" dir="13500000" sy="23000" kx="1200000" algn="br" rotWithShape="0">
              <a:prstClr val="black">
                <a:alpha val="6000"/>
              </a:prstClr>
            </a:outerShdw>
          </a:effectLst>
        </p:spPr>
        <p:txBody>
          <a:bodyPr lIns="60952" tIns="30476" rIns="60952" bIns="30476"/>
          <a:lstStyle>
            <a:defPPr>
              <a:defRPr lang="id-ID"/>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spcBef>
                <a:spcPts val="0"/>
              </a:spcBef>
              <a:spcAft>
                <a:spcPts val="0"/>
              </a:spcAft>
              <a:defRPr/>
            </a:pPr>
            <a:endParaRPr lang="id-ID" dirty="0">
              <a:solidFill>
                <a:sysClr val="window" lastClr="FFFFFF"/>
              </a:solidFill>
              <a:sym typeface="Arial" panose="020B0604020202020204" pitchFamily="34" charset="0"/>
            </a:endParaRPr>
          </a:p>
        </p:txBody>
      </p:sp>
      <p:cxnSp>
        <p:nvCxnSpPr>
          <p:cNvPr id="9" name="Straight Connector 57"/>
          <p:cNvCxnSpPr/>
          <p:nvPr>
            <p:custDataLst>
              <p:tags r:id="rId4"/>
            </p:custDataLst>
          </p:nvPr>
        </p:nvCxnSpPr>
        <p:spPr>
          <a:xfrm flipH="1">
            <a:off x="4890643" y="1961637"/>
            <a:ext cx="2263775" cy="0"/>
          </a:xfrm>
          <a:prstGeom prst="line">
            <a:avLst/>
          </a:prstGeom>
          <a:ln>
            <a:solidFill>
              <a:srgbClr val="1F74AD"/>
            </a:solidFill>
            <a:tailEnd type="oval"/>
          </a:ln>
        </p:spPr>
        <p:style>
          <a:lnRef idx="1">
            <a:srgbClr val="1F74AD"/>
          </a:lnRef>
          <a:fillRef idx="0">
            <a:srgbClr val="1F74AD"/>
          </a:fillRef>
          <a:effectRef idx="0">
            <a:srgbClr val="1F74AD"/>
          </a:effectRef>
          <a:fontRef idx="minor">
            <a:srgbClr val="000000"/>
          </a:fontRef>
        </p:style>
      </p:cxnSp>
      <p:sp>
        <p:nvSpPr>
          <p:cNvPr id="10" name="AutoShape 34"/>
          <p:cNvSpPr/>
          <p:nvPr>
            <p:custDataLst>
              <p:tags r:id="rId5"/>
            </p:custDataLst>
          </p:nvPr>
        </p:nvSpPr>
        <p:spPr bwMode="auto">
          <a:xfrm>
            <a:off x="4255643" y="1583812"/>
            <a:ext cx="393700" cy="3857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rgbClr val="1F74AD"/>
          </a:solidFill>
          <a:ln>
            <a:noFill/>
          </a:ln>
          <a:effectLst/>
        </p:spPr>
        <p:txBody>
          <a:bodyPr lIns="19048" tIns="19048" rIns="19048" bIns="19048" anchor="ctr"/>
          <a:lstStyle/>
          <a:p>
            <a:pPr defTabSz="170815" eaLnBrk="1" hangingPunct="1">
              <a:spcBef>
                <a:spcPts val="0"/>
              </a:spcBef>
              <a:spcAft>
                <a:spcPts val="0"/>
              </a:spcAft>
              <a:defRPr/>
            </a:pPr>
            <a:endParaRPr lang="es-ES" sz="1800">
              <a:effectLst>
                <a:outerShdw blurRad="38100" dist="38100" dir="2700000" algn="tl">
                  <a:srgbClr val="000000"/>
                </a:outerShdw>
              </a:effectLst>
              <a:sym typeface="Arial" panose="020B0604020202020204" pitchFamily="34" charset="0"/>
            </a:endParaRPr>
          </a:p>
        </p:txBody>
      </p:sp>
      <p:sp>
        <p:nvSpPr>
          <p:cNvPr id="11" name="TextBox 13"/>
          <p:cNvSpPr txBox="1">
            <a:spLocks noChangeArrowheads="1"/>
          </p:cNvSpPr>
          <p:nvPr>
            <p:custDataLst>
              <p:tags r:id="rId6"/>
            </p:custDataLst>
          </p:nvPr>
        </p:nvSpPr>
        <p:spPr bwMode="auto">
          <a:xfrm>
            <a:off x="4989069" y="1457298"/>
            <a:ext cx="2155824" cy="50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lvl1pPr defTabSz="1216025">
              <a:defRPr>
                <a:solidFill>
                  <a:srgbClr val="000000"/>
                </a:solidFill>
                <a:latin typeface="Calibri" panose="020F0502020204030204" pitchFamily="34" charset="0"/>
                <a:ea typeface="宋体" panose="02010600030101010101" pitchFamily="2" charset="-122"/>
              </a:defRPr>
            </a:lvl1pPr>
            <a:lvl2pPr marL="742950" indent="-285750" defTabSz="1216025">
              <a:defRPr>
                <a:solidFill>
                  <a:srgbClr val="000000"/>
                </a:solidFill>
                <a:latin typeface="Calibri" panose="020F0502020204030204" pitchFamily="34" charset="0"/>
                <a:ea typeface="宋体" panose="02010600030101010101" pitchFamily="2" charset="-122"/>
              </a:defRPr>
            </a:lvl2pPr>
            <a:lvl3pPr marL="1143000" indent="-228600" defTabSz="1216025">
              <a:defRPr>
                <a:solidFill>
                  <a:srgbClr val="000000"/>
                </a:solidFill>
                <a:latin typeface="Calibri" panose="020F0502020204030204" pitchFamily="34" charset="0"/>
                <a:ea typeface="宋体" panose="02010600030101010101" pitchFamily="2" charset="-122"/>
              </a:defRPr>
            </a:lvl3pPr>
            <a:lvl4pPr marL="1600200" indent="-228600" defTabSz="1216025">
              <a:defRPr>
                <a:solidFill>
                  <a:srgbClr val="000000"/>
                </a:solidFill>
                <a:latin typeface="Calibri" panose="020F0502020204030204" pitchFamily="34" charset="0"/>
                <a:ea typeface="宋体" panose="02010600030101010101" pitchFamily="2" charset="-122"/>
              </a:defRPr>
            </a:lvl4pPr>
            <a:lvl5pPr marL="2057400" indent="-228600" defTabSz="1216025">
              <a:defRPr>
                <a:solidFill>
                  <a:srgbClr val="000000"/>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000" b="1" spc="300">
                <a:latin typeface="Arial" panose="020B0604020202020204" pitchFamily="34" charset="0"/>
                <a:ea typeface="微软雅黑" panose="020B0503020204020204" pitchFamily="34" charset="-122"/>
                <a:cs typeface="+mn-ea"/>
                <a:sym typeface="Arial" panose="020B0604020202020204" pitchFamily="34" charset="0"/>
              </a:rPr>
              <a:t>报告的含义</a:t>
            </a:r>
            <a:endParaRPr lang="zh-CN" altLang="en-US" sz="2000" b="1" spc="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3"/>
          <p:cNvSpPr txBox="1">
            <a:spLocks noChangeArrowheads="1"/>
          </p:cNvSpPr>
          <p:nvPr>
            <p:custDataLst>
              <p:tags r:id="rId7"/>
            </p:custDataLst>
          </p:nvPr>
        </p:nvSpPr>
        <p:spPr bwMode="auto">
          <a:xfrm>
            <a:off x="4455795" y="2095500"/>
            <a:ext cx="3115945" cy="281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lstStyle>
            <a:lvl1pPr defTabSz="1216025">
              <a:defRPr>
                <a:solidFill>
                  <a:srgbClr val="000000"/>
                </a:solidFill>
                <a:latin typeface="Calibri" panose="020F0502020204030204" pitchFamily="34" charset="0"/>
                <a:ea typeface="宋体" panose="02010600030101010101" pitchFamily="2" charset="-122"/>
              </a:defRPr>
            </a:lvl1pPr>
            <a:lvl2pPr marL="742950" indent="-285750" defTabSz="1216025">
              <a:defRPr>
                <a:solidFill>
                  <a:srgbClr val="000000"/>
                </a:solidFill>
                <a:latin typeface="Calibri" panose="020F0502020204030204" pitchFamily="34" charset="0"/>
                <a:ea typeface="宋体" panose="02010600030101010101" pitchFamily="2" charset="-122"/>
              </a:defRPr>
            </a:lvl2pPr>
            <a:lvl3pPr marL="1143000" indent="-228600" defTabSz="1216025">
              <a:defRPr>
                <a:solidFill>
                  <a:srgbClr val="000000"/>
                </a:solidFill>
                <a:latin typeface="Calibri" panose="020F0502020204030204" pitchFamily="34" charset="0"/>
                <a:ea typeface="宋体" panose="02010600030101010101" pitchFamily="2" charset="-122"/>
              </a:defRPr>
            </a:lvl3pPr>
            <a:lvl4pPr marL="1600200" indent="-228600" defTabSz="1216025">
              <a:defRPr>
                <a:solidFill>
                  <a:srgbClr val="000000"/>
                </a:solidFill>
                <a:latin typeface="Calibri" panose="020F0502020204030204" pitchFamily="34" charset="0"/>
                <a:ea typeface="宋体" panose="02010600030101010101" pitchFamily="2" charset="-122"/>
              </a:defRPr>
            </a:lvl4pPr>
            <a:lvl5pPr marL="2057400" indent="-228600" defTabSz="1216025">
              <a:defRPr>
                <a:solidFill>
                  <a:srgbClr val="000000"/>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rgbClr val="000000"/>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spc="150">
                <a:latin typeface="Arial" panose="020B0604020202020204" pitchFamily="34" charset="0"/>
                <a:ea typeface="微软雅黑" panose="020B0503020204020204" pitchFamily="34" charset="-122"/>
                <a:sym typeface="Arial" panose="020B0604020202020204" pitchFamily="34" charset="0"/>
              </a:rPr>
              <a:t>调查报告就是根据调查研究的成果写出来的正确反映客观事物及其规律的书面报告。它通常反映重大事件、新生事物、突出的典型、重要的经验和严重的问题。</a:t>
            </a:r>
            <a:endParaRPr lang="zh-CN" altLang="en-US" sz="2000" spc="150">
              <a:latin typeface="Arial" panose="020B0604020202020204" pitchFamily="34" charset="0"/>
              <a:ea typeface="微软雅黑" panose="020B0503020204020204" pitchFamily="34" charset="-122"/>
              <a:sym typeface="Arial" panose="020B0604020202020204" pitchFamily="34" charset="0"/>
            </a:endParaRPr>
          </a:p>
        </p:txBody>
      </p:sp>
      <p:cxnSp>
        <p:nvCxnSpPr>
          <p:cNvPr id="13" name="Straight Connector 56"/>
          <p:cNvCxnSpPr/>
          <p:nvPr>
            <p:custDataLst>
              <p:tags r:id="rId8"/>
            </p:custDataLst>
          </p:nvPr>
        </p:nvCxnSpPr>
        <p:spPr>
          <a:xfrm flipH="1" flipV="1">
            <a:off x="7144893" y="1961637"/>
            <a:ext cx="644525" cy="254000"/>
          </a:xfrm>
          <a:prstGeom prst="line">
            <a:avLst/>
          </a:prstGeom>
          <a:ln>
            <a:solidFill>
              <a:srgbClr val="1F74AD"/>
            </a:solidFill>
          </a:ln>
        </p:spPr>
        <p:style>
          <a:lnRef idx="1">
            <a:srgbClr val="1F74AD"/>
          </a:lnRef>
          <a:fillRef idx="0">
            <a:srgbClr val="1F74AD"/>
          </a:fillRef>
          <a:effectRef idx="0">
            <a:srgbClr val="1F74AD"/>
          </a:effectRef>
          <a:fontRef idx="minor">
            <a:srgbClr val="000000"/>
          </a:fontRef>
        </p:style>
      </p:cxnSp>
      <p:pic>
        <p:nvPicPr>
          <p:cNvPr id="2" name="图片 1"/>
          <p:cNvPicPr>
            <a:picLocks noChangeAspect="1"/>
          </p:cNvPicPr>
          <p:nvPr/>
        </p:nvPicPr>
        <p:blipFill>
          <a:blip r:embed="rId9"/>
          <a:stretch>
            <a:fillRect/>
          </a:stretch>
        </p:blipFill>
        <p:spPr>
          <a:xfrm>
            <a:off x="795655" y="2646045"/>
            <a:ext cx="1450340" cy="1357630"/>
          </a:xfrm>
          <a:prstGeom prst="rect">
            <a:avLst/>
          </a:prstGeom>
        </p:spPr>
      </p:pic>
      <p:pic>
        <p:nvPicPr>
          <p:cNvPr id="3" name="图片 2"/>
          <p:cNvPicPr>
            <a:picLocks noChangeAspect="1"/>
          </p:cNvPicPr>
          <p:nvPr/>
        </p:nvPicPr>
        <p:blipFill>
          <a:blip r:embed="rId10"/>
          <a:stretch>
            <a:fillRect/>
          </a:stretch>
        </p:blipFill>
        <p:spPr>
          <a:xfrm>
            <a:off x="1718310" y="3864610"/>
            <a:ext cx="1948815" cy="15049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pic>
        <p:nvPicPr>
          <p:cNvPr id="26" name="图片 25"/>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615950" y="2662555"/>
            <a:ext cx="3171190" cy="1871345"/>
          </a:xfrm>
          <a:prstGeom prst="rect">
            <a:avLst/>
          </a:prstGeom>
        </p:spPr>
      </p:pic>
      <p:cxnSp>
        <p:nvCxnSpPr>
          <p:cNvPr id="35" name="直接连接符 34"/>
          <p:cNvCxnSpPr/>
          <p:nvPr>
            <p:custDataLst>
              <p:tags r:id="rId5"/>
            </p:custDataLst>
          </p:nvPr>
        </p:nvCxnSpPr>
        <p:spPr>
          <a:xfrm>
            <a:off x="6003887" y="2332871"/>
            <a:ext cx="2621001" cy="0"/>
          </a:xfrm>
          <a:prstGeom prst="line">
            <a:avLst/>
          </a:prstGeom>
          <a:ln>
            <a:solidFill>
              <a:srgbClr val="000000">
                <a:lumMod val="40000"/>
                <a:lumOff val="60000"/>
              </a:srgbClr>
            </a:solidFill>
          </a:ln>
        </p:spPr>
        <p:style>
          <a:lnRef idx="1">
            <a:srgbClr val="1F74AD"/>
          </a:lnRef>
          <a:fillRef idx="0">
            <a:srgbClr val="1F74AD"/>
          </a:fillRef>
          <a:effectRef idx="0">
            <a:srgbClr val="1F74AD"/>
          </a:effectRef>
          <a:fontRef idx="minor">
            <a:srgbClr val="000000"/>
          </a:fontRef>
        </p:style>
      </p:cxnSp>
      <p:cxnSp>
        <p:nvCxnSpPr>
          <p:cNvPr id="36" name="直接连接符 35"/>
          <p:cNvCxnSpPr/>
          <p:nvPr>
            <p:custDataLst>
              <p:tags r:id="rId6"/>
            </p:custDataLst>
          </p:nvPr>
        </p:nvCxnSpPr>
        <p:spPr>
          <a:xfrm>
            <a:off x="6003887" y="4862304"/>
            <a:ext cx="2621001" cy="0"/>
          </a:xfrm>
          <a:prstGeom prst="line">
            <a:avLst/>
          </a:prstGeom>
          <a:ln>
            <a:solidFill>
              <a:srgbClr val="000000">
                <a:lumMod val="40000"/>
                <a:lumOff val="60000"/>
              </a:srgbClr>
            </a:solidFill>
          </a:ln>
        </p:spPr>
        <p:style>
          <a:lnRef idx="1">
            <a:srgbClr val="1F74AD"/>
          </a:lnRef>
          <a:fillRef idx="0">
            <a:srgbClr val="1F74AD"/>
          </a:fillRef>
          <a:effectRef idx="0">
            <a:srgbClr val="1F74AD"/>
          </a:effectRef>
          <a:fontRef idx="minor">
            <a:srgbClr val="000000"/>
          </a:fontRef>
        </p:style>
      </p:cxnSp>
      <p:sp>
        <p:nvSpPr>
          <p:cNvPr id="37" name="文本框 36"/>
          <p:cNvSpPr txBox="1"/>
          <p:nvPr>
            <p:custDataLst>
              <p:tags r:id="rId7"/>
            </p:custDataLst>
          </p:nvPr>
        </p:nvSpPr>
        <p:spPr>
          <a:xfrm>
            <a:off x="5991225" y="1598930"/>
            <a:ext cx="5384800" cy="633730"/>
          </a:xfrm>
          <a:prstGeom prst="rect">
            <a:avLst/>
          </a:prstGeom>
          <a:noFill/>
        </p:spPr>
        <p:txBody>
          <a:bodyPr wrap="square" lIns="90000" tIns="0" rIns="90000" bIns="46800" anchor="t"/>
          <a:lstStyle/>
          <a:p>
            <a:pPr defTabSz="913765">
              <a:lnSpc>
                <a:spcPct val="120000"/>
              </a:lnSpc>
              <a:spcBef>
                <a:spcPct val="0"/>
              </a:spcBef>
              <a:defRPr/>
            </a:pPr>
            <a:r>
              <a:rPr lang="zh-CN" altLang="en-US" sz="1200" spc="150" dirty="0">
                <a:latin typeface="微软雅黑" panose="020B0503020204020204" pitchFamily="34" charset="-122"/>
                <a:ea typeface="微软雅黑" panose="020B0503020204020204" pitchFamily="34" charset="-122"/>
              </a:rPr>
              <a:t>调查报告是在占有大量现实和历史资料的基础上，用叙述性的语言实事求是地反映某一客观事物。充分了解实情和全面掌握真实可靠的素材是写好调查报告的基础。</a:t>
            </a:r>
            <a:endParaRPr lang="zh-CN" altLang="en-US" sz="1200" spc="150" dirty="0">
              <a:latin typeface="微软雅黑" panose="020B0503020204020204" pitchFamily="34" charset="-122"/>
              <a:ea typeface="微软雅黑" panose="020B0503020204020204" pitchFamily="34" charset="-122"/>
            </a:endParaRPr>
          </a:p>
        </p:txBody>
      </p:sp>
      <p:sp>
        <p:nvSpPr>
          <p:cNvPr id="40" name="文本框 39"/>
          <p:cNvSpPr txBox="1"/>
          <p:nvPr>
            <p:custDataLst>
              <p:tags r:id="rId8"/>
            </p:custDataLst>
          </p:nvPr>
        </p:nvSpPr>
        <p:spPr>
          <a:xfrm>
            <a:off x="6003887" y="1193997"/>
            <a:ext cx="2668626" cy="404970"/>
          </a:xfrm>
          <a:prstGeom prst="rect">
            <a:avLst/>
          </a:prstGeom>
          <a:noFill/>
        </p:spPr>
        <p:txBody>
          <a:bodyPr wrap="square" lIns="90000" tIns="46800" rIns="90000" bIns="0" anchor="b" anchorCtr="0">
            <a:normAutofit/>
          </a:bodyPr>
          <a:lstStyle/>
          <a:p>
            <a:pPr defTabSz="913765">
              <a:lnSpc>
                <a:spcPct val="120000"/>
              </a:lnSpc>
              <a:spcBef>
                <a:spcPct val="0"/>
              </a:spcBef>
              <a:defRPr/>
            </a:pPr>
            <a:r>
              <a:rPr lang="zh-CN" altLang="en-US" b="1" spc="300" dirty="0">
                <a:solidFill>
                  <a:srgbClr val="1F74AD"/>
                </a:solidFill>
                <a:latin typeface="微软雅黑" panose="020B0503020204020204" pitchFamily="34" charset="-122"/>
                <a:ea typeface="微软雅黑" panose="020B0503020204020204" pitchFamily="34" charset="-122"/>
              </a:rPr>
              <a:t>写实性</a:t>
            </a:r>
            <a:endParaRPr lang="zh-CN" altLang="en-US" b="1" spc="300" dirty="0">
              <a:solidFill>
                <a:srgbClr val="1F74AD"/>
              </a:solidFill>
              <a:latin typeface="微软雅黑" panose="020B0503020204020204" pitchFamily="34" charset="-122"/>
              <a:ea typeface="微软雅黑" panose="020B0503020204020204" pitchFamily="34" charset="-122"/>
            </a:endParaRPr>
          </a:p>
        </p:txBody>
      </p:sp>
      <p:sp>
        <p:nvSpPr>
          <p:cNvPr id="41" name="文本框 40"/>
          <p:cNvSpPr txBox="1"/>
          <p:nvPr>
            <p:custDataLst>
              <p:tags r:id="rId9"/>
            </p:custDataLst>
          </p:nvPr>
        </p:nvSpPr>
        <p:spPr>
          <a:xfrm>
            <a:off x="6003925" y="2769870"/>
            <a:ext cx="5372100" cy="633730"/>
          </a:xfrm>
          <a:prstGeom prst="rect">
            <a:avLst/>
          </a:prstGeom>
          <a:noFill/>
        </p:spPr>
        <p:txBody>
          <a:bodyPr wrap="square" lIns="90000" tIns="0" rIns="90000" bIns="46800" anchor="t"/>
          <a:lstStyle/>
          <a:p>
            <a:pPr defTabSz="913765">
              <a:lnSpc>
                <a:spcPct val="120000"/>
              </a:lnSpc>
              <a:spcBef>
                <a:spcPct val="0"/>
              </a:spcBef>
              <a:defRPr/>
            </a:pPr>
            <a:r>
              <a:rPr lang="zh-CN" altLang="en-US" sz="1200" spc="150" dirty="0">
                <a:latin typeface="微软雅黑" panose="020B0503020204020204" pitchFamily="34" charset="-122"/>
                <a:ea typeface="微软雅黑" panose="020B0503020204020204" pitchFamily="34" charset="-122"/>
              </a:rPr>
              <a:t>调查报告一般有比较明确的意向，相关的调查取证都是针对和围绕某一综合性或是专题性问题展开的。所以，调查报告反映的问题集中而有深度。</a:t>
            </a:r>
            <a:endParaRPr lang="zh-CN" altLang="en-US" sz="1200" spc="150" dirty="0">
              <a:latin typeface="微软雅黑" panose="020B0503020204020204" pitchFamily="34" charset="-122"/>
              <a:ea typeface="微软雅黑" panose="020B0503020204020204" pitchFamily="34" charset="-122"/>
            </a:endParaRPr>
          </a:p>
        </p:txBody>
      </p:sp>
      <p:sp>
        <p:nvSpPr>
          <p:cNvPr id="42" name="文本框 41"/>
          <p:cNvSpPr txBox="1"/>
          <p:nvPr>
            <p:custDataLst>
              <p:tags r:id="rId10"/>
            </p:custDataLst>
          </p:nvPr>
        </p:nvSpPr>
        <p:spPr>
          <a:xfrm>
            <a:off x="6003887" y="2324362"/>
            <a:ext cx="2668626" cy="404970"/>
          </a:xfrm>
          <a:prstGeom prst="rect">
            <a:avLst/>
          </a:prstGeom>
          <a:noFill/>
        </p:spPr>
        <p:txBody>
          <a:bodyPr wrap="square" lIns="90000" tIns="46800" rIns="90000" bIns="0" anchor="b" anchorCtr="0">
            <a:normAutofit/>
          </a:bodyPr>
          <a:lstStyle/>
          <a:p>
            <a:pPr defTabSz="913765">
              <a:lnSpc>
                <a:spcPct val="120000"/>
              </a:lnSpc>
              <a:spcBef>
                <a:spcPct val="0"/>
              </a:spcBef>
              <a:defRPr/>
            </a:pPr>
            <a:r>
              <a:rPr lang="zh-CN" altLang="en-US" b="1" spc="300" dirty="0">
                <a:solidFill>
                  <a:srgbClr val="3498DB"/>
                </a:solidFill>
                <a:latin typeface="微软雅黑" panose="020B0503020204020204" pitchFamily="34" charset="-122"/>
                <a:ea typeface="微软雅黑" panose="020B0503020204020204" pitchFamily="34" charset="-122"/>
              </a:rPr>
              <a:t>针对性</a:t>
            </a:r>
            <a:endParaRPr lang="zh-CN" altLang="en-US" b="1" spc="300" dirty="0">
              <a:solidFill>
                <a:srgbClr val="3498DB"/>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11"/>
            </p:custDataLst>
          </p:nvPr>
        </p:nvSpPr>
        <p:spPr>
          <a:xfrm>
            <a:off x="6003925" y="3919220"/>
            <a:ext cx="5372100" cy="633730"/>
          </a:xfrm>
          <a:prstGeom prst="rect">
            <a:avLst/>
          </a:prstGeom>
          <a:noFill/>
        </p:spPr>
        <p:txBody>
          <a:bodyPr wrap="square" lIns="90000" tIns="0" rIns="90000" bIns="46800" anchor="t"/>
          <a:lstStyle/>
          <a:p>
            <a:pPr defTabSz="913765">
              <a:lnSpc>
                <a:spcPct val="120000"/>
              </a:lnSpc>
              <a:spcBef>
                <a:spcPct val="0"/>
              </a:spcBef>
              <a:defRPr/>
            </a:pPr>
            <a:r>
              <a:rPr lang="zh-CN" altLang="en-US" sz="1200" spc="150" dirty="0">
                <a:latin typeface="微软雅黑" panose="020B0503020204020204" pitchFamily="34" charset="-122"/>
                <a:ea typeface="微软雅黑" panose="020B0503020204020204" pitchFamily="34" charset="-122"/>
              </a:rPr>
              <a:t>调查报告离不开确凿的事实，但又不是材料的机械堆砌，而是对核实无误的数据和事实进行严密的逻辑论证，探明事物发展变化的原因，预测事物发展变化的趋势，提示本质性和规律性的东西，得出科学的结论。</a:t>
            </a:r>
            <a:endParaRPr lang="zh-CN" altLang="en-US" sz="1200" spc="150" dirty="0">
              <a:latin typeface="微软雅黑" panose="020B0503020204020204" pitchFamily="34" charset="-122"/>
              <a:ea typeface="微软雅黑" panose="020B0503020204020204" pitchFamily="34" charset="-122"/>
            </a:endParaRPr>
          </a:p>
        </p:txBody>
      </p:sp>
      <p:sp>
        <p:nvSpPr>
          <p:cNvPr id="45" name="文本框 44"/>
          <p:cNvSpPr txBox="1"/>
          <p:nvPr>
            <p:custDataLst>
              <p:tags r:id="rId12"/>
            </p:custDataLst>
          </p:nvPr>
        </p:nvSpPr>
        <p:spPr>
          <a:xfrm>
            <a:off x="6003887" y="3454727"/>
            <a:ext cx="2668626" cy="404970"/>
          </a:xfrm>
          <a:prstGeom prst="rect">
            <a:avLst/>
          </a:prstGeom>
          <a:noFill/>
        </p:spPr>
        <p:txBody>
          <a:bodyPr wrap="square" lIns="90000" tIns="46800" rIns="90000" bIns="0" anchor="b" anchorCtr="0">
            <a:normAutofit/>
          </a:bodyPr>
          <a:lstStyle/>
          <a:p>
            <a:pPr defTabSz="913765">
              <a:lnSpc>
                <a:spcPct val="120000"/>
              </a:lnSpc>
              <a:spcBef>
                <a:spcPct val="0"/>
              </a:spcBef>
              <a:defRPr/>
            </a:pPr>
            <a:r>
              <a:rPr lang="zh-CN" altLang="en-US" b="1" spc="300" dirty="0">
                <a:solidFill>
                  <a:srgbClr val="1AA3AA"/>
                </a:solidFill>
                <a:latin typeface="微软雅黑" panose="020B0503020204020204" pitchFamily="34" charset="-122"/>
                <a:ea typeface="微软雅黑" panose="020B0503020204020204" pitchFamily="34" charset="-122"/>
              </a:rPr>
              <a:t>逻辑性</a:t>
            </a:r>
            <a:endParaRPr lang="zh-CN" altLang="en-US" b="1" spc="300" dirty="0">
              <a:solidFill>
                <a:srgbClr val="1AA3AA"/>
              </a:solidFill>
              <a:latin typeface="微软雅黑" panose="020B0503020204020204" pitchFamily="34" charset="-122"/>
              <a:ea typeface="微软雅黑" panose="020B0503020204020204" pitchFamily="34" charset="-122"/>
            </a:endParaRPr>
          </a:p>
        </p:txBody>
      </p:sp>
      <p:sp>
        <p:nvSpPr>
          <p:cNvPr id="46" name="文本框 45"/>
          <p:cNvSpPr txBox="1"/>
          <p:nvPr>
            <p:custDataLst>
              <p:tags r:id="rId13"/>
            </p:custDataLst>
          </p:nvPr>
        </p:nvSpPr>
        <p:spPr>
          <a:xfrm>
            <a:off x="6003925" y="5344795"/>
            <a:ext cx="5371465" cy="633730"/>
          </a:xfrm>
          <a:prstGeom prst="rect">
            <a:avLst/>
          </a:prstGeom>
          <a:noFill/>
        </p:spPr>
        <p:txBody>
          <a:bodyPr wrap="square" lIns="90000" tIns="0" rIns="90000" bIns="46800" anchor="t">
            <a:normAutofit lnSpcReduction="20000"/>
          </a:bodyPr>
          <a:lstStyle/>
          <a:p>
            <a:pPr defTabSz="913765">
              <a:lnSpc>
                <a:spcPct val="120000"/>
              </a:lnSpc>
              <a:spcBef>
                <a:spcPct val="0"/>
              </a:spcBef>
              <a:defRPr/>
            </a:pPr>
            <a:r>
              <a:rPr lang="zh-CN" altLang="en-US" sz="1200" spc="150" dirty="0">
                <a:latin typeface="微软雅黑" panose="020B0503020204020204" pitchFamily="34" charset="-122"/>
                <a:ea typeface="微软雅黑" panose="020B0503020204020204" pitchFamily="34" charset="-122"/>
              </a:rPr>
              <a:t>调查报告是有一定的时效的，超过了相应的时间，它就失去了调查的意义，没有了使用价值。</a:t>
            </a:r>
            <a:endParaRPr lang="zh-CN" altLang="en-US" sz="1200" spc="150" dirty="0">
              <a:latin typeface="微软雅黑" panose="020B0503020204020204" pitchFamily="34" charset="-122"/>
              <a:ea typeface="微软雅黑" panose="020B0503020204020204" pitchFamily="34" charset="-122"/>
            </a:endParaRPr>
          </a:p>
        </p:txBody>
      </p:sp>
      <p:sp>
        <p:nvSpPr>
          <p:cNvPr id="47" name="文本框 46"/>
          <p:cNvSpPr txBox="1"/>
          <p:nvPr>
            <p:custDataLst>
              <p:tags r:id="rId14"/>
            </p:custDataLst>
          </p:nvPr>
        </p:nvSpPr>
        <p:spPr>
          <a:xfrm>
            <a:off x="6003887" y="4861317"/>
            <a:ext cx="2668626" cy="404970"/>
          </a:xfrm>
          <a:prstGeom prst="rect">
            <a:avLst/>
          </a:prstGeom>
          <a:noFill/>
        </p:spPr>
        <p:txBody>
          <a:bodyPr wrap="square" lIns="90000" tIns="46800" rIns="90000" bIns="0" anchor="b" anchorCtr="0">
            <a:normAutofit/>
          </a:bodyPr>
          <a:lstStyle/>
          <a:p>
            <a:pPr defTabSz="913765">
              <a:lnSpc>
                <a:spcPct val="120000"/>
              </a:lnSpc>
              <a:spcBef>
                <a:spcPct val="0"/>
              </a:spcBef>
              <a:defRPr/>
            </a:pPr>
            <a:r>
              <a:rPr lang="zh-CN" altLang="en-US" b="1" spc="300" dirty="0">
                <a:solidFill>
                  <a:srgbClr val="69A35B"/>
                </a:solidFill>
                <a:latin typeface="微软雅黑" panose="020B0503020204020204" pitchFamily="34" charset="-122"/>
                <a:ea typeface="微软雅黑" panose="020B0503020204020204" pitchFamily="34" charset="-122"/>
              </a:rPr>
              <a:t>时效性</a:t>
            </a:r>
            <a:endParaRPr lang="zh-CN" altLang="en-US" b="1" spc="300" dirty="0">
              <a:solidFill>
                <a:srgbClr val="69A35B"/>
              </a:solidFill>
              <a:latin typeface="微软雅黑" panose="020B0503020204020204" pitchFamily="34" charset="-122"/>
              <a:ea typeface="微软雅黑" panose="020B0503020204020204" pitchFamily="34" charset="-122"/>
            </a:endParaRPr>
          </a:p>
        </p:txBody>
      </p:sp>
      <p:cxnSp>
        <p:nvCxnSpPr>
          <p:cNvPr id="50" name="直接连接符 49"/>
          <p:cNvCxnSpPr/>
          <p:nvPr>
            <p:custDataLst>
              <p:tags r:id="rId15"/>
            </p:custDataLst>
          </p:nvPr>
        </p:nvCxnSpPr>
        <p:spPr>
          <a:xfrm>
            <a:off x="5991187" y="3463171"/>
            <a:ext cx="2621001" cy="0"/>
          </a:xfrm>
          <a:prstGeom prst="line">
            <a:avLst/>
          </a:prstGeom>
          <a:ln>
            <a:solidFill>
              <a:srgbClr val="000000">
                <a:lumMod val="40000"/>
                <a:lumOff val="60000"/>
              </a:srgbClr>
            </a:solidFill>
          </a:ln>
        </p:spPr>
        <p:style>
          <a:lnRef idx="1">
            <a:srgbClr val="1F74AD"/>
          </a:lnRef>
          <a:fillRef idx="0">
            <a:srgbClr val="1F74AD"/>
          </a:fillRef>
          <a:effectRef idx="0">
            <a:srgbClr val="1F74AD"/>
          </a:effectRef>
          <a:fontRef idx="minor">
            <a:srgbClr val="000000"/>
          </a:fontRef>
        </p:style>
      </p:cxnSp>
      <p:sp>
        <p:nvSpPr>
          <p:cNvPr id="29" name="椭圆 28"/>
          <p:cNvSpPr/>
          <p:nvPr>
            <p:custDataLst>
              <p:tags r:id="rId16"/>
            </p:custDataLst>
          </p:nvPr>
        </p:nvSpPr>
        <p:spPr>
          <a:xfrm>
            <a:off x="2113475" y="2076769"/>
            <a:ext cx="3136510" cy="3136510"/>
          </a:xfrm>
          <a:prstGeom prst="ellipse">
            <a:avLst/>
          </a:prstGeom>
          <a:ln w="5715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30" name="弧形 29"/>
          <p:cNvSpPr/>
          <p:nvPr>
            <p:custDataLst>
              <p:tags r:id="rId17"/>
            </p:custDataLst>
          </p:nvPr>
        </p:nvSpPr>
        <p:spPr>
          <a:xfrm>
            <a:off x="1737514" y="1700808"/>
            <a:ext cx="3888432" cy="3888432"/>
          </a:xfrm>
          <a:prstGeom prst="arc">
            <a:avLst>
              <a:gd name="adj1" fmla="val 16200000"/>
              <a:gd name="adj2" fmla="val 5400000"/>
            </a:avLst>
          </a:prstGeom>
          <a:ln w="38100">
            <a:solidFill>
              <a:srgbClr val="000000">
                <a:lumMod val="60000"/>
                <a:lumOff val="40000"/>
              </a:srgbClr>
            </a:solidFill>
            <a:tailEnd type="stealth" w="lg" len="lg"/>
          </a:ln>
        </p:spPr>
        <p:style>
          <a:lnRef idx="1">
            <a:srgbClr val="1F74AD"/>
          </a:lnRef>
          <a:fillRef idx="0">
            <a:srgbClr val="1F74AD"/>
          </a:fillRef>
          <a:effectRef idx="0">
            <a:srgbClr val="1F74AD"/>
          </a:effectRef>
          <a:fontRef idx="minor">
            <a:srgbClr val="000000"/>
          </a:fontRef>
        </p:style>
        <p:txBody>
          <a:bodyPr anchor="ctr"/>
          <a:lstStyle/>
          <a:p>
            <a:pPr algn="ctr">
              <a:lnSpc>
                <a:spcPct val="130000"/>
              </a:lnSpc>
            </a:pPr>
          </a:p>
        </p:txBody>
      </p:sp>
      <p:sp>
        <p:nvSpPr>
          <p:cNvPr id="31" name="椭圆 30"/>
          <p:cNvSpPr/>
          <p:nvPr>
            <p:custDataLst>
              <p:tags r:id="rId18"/>
            </p:custDataLst>
          </p:nvPr>
        </p:nvSpPr>
        <p:spPr>
          <a:xfrm>
            <a:off x="4227190" y="5104444"/>
            <a:ext cx="504720" cy="504720"/>
          </a:xfrm>
          <a:prstGeom prst="ellipse">
            <a:avLst/>
          </a:prstGeom>
          <a:solidFill>
            <a:srgbClr val="69A35B"/>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32" name="椭圆 31"/>
          <p:cNvSpPr/>
          <p:nvPr>
            <p:custDataLst>
              <p:tags r:id="rId19"/>
            </p:custDataLst>
          </p:nvPr>
        </p:nvSpPr>
        <p:spPr>
          <a:xfrm>
            <a:off x="4989953" y="2297913"/>
            <a:ext cx="504720" cy="504720"/>
          </a:xfrm>
          <a:prstGeom prst="ellipse">
            <a:avLst/>
          </a:prstGeom>
          <a:solidFill>
            <a:srgbClr val="3498DB"/>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34" name="任意多边形 17"/>
          <p:cNvSpPr/>
          <p:nvPr>
            <p:custDataLst>
              <p:tags r:id="rId20"/>
            </p:custDataLst>
          </p:nvPr>
        </p:nvSpPr>
        <p:spPr bwMode="auto">
          <a:xfrm>
            <a:off x="5094227" y="2407639"/>
            <a:ext cx="296173" cy="285268"/>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ysClr val="window" lastClr="FFFFFF"/>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38" name="椭圆 37"/>
          <p:cNvSpPr/>
          <p:nvPr>
            <p:custDataLst>
              <p:tags r:id="rId21"/>
            </p:custDataLst>
          </p:nvPr>
        </p:nvSpPr>
        <p:spPr>
          <a:xfrm flipH="1">
            <a:off x="4190853" y="1595484"/>
            <a:ext cx="504720" cy="504720"/>
          </a:xfrm>
          <a:prstGeom prst="ellipse">
            <a:avLst/>
          </a:prstGeom>
          <a:solidFill>
            <a:srgbClr val="1F74AD"/>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39" name="任意多边形 15"/>
          <p:cNvSpPr/>
          <p:nvPr>
            <p:custDataLst>
              <p:tags r:id="rId22"/>
            </p:custDataLst>
          </p:nvPr>
        </p:nvSpPr>
        <p:spPr bwMode="auto">
          <a:xfrm>
            <a:off x="4295127" y="1705210"/>
            <a:ext cx="296173" cy="285268"/>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ysClr val="window" lastClr="FFFFFF"/>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48" name="椭圆 47"/>
          <p:cNvSpPr/>
          <p:nvPr>
            <p:custDataLst>
              <p:tags r:id="rId23"/>
            </p:custDataLst>
          </p:nvPr>
        </p:nvSpPr>
        <p:spPr>
          <a:xfrm>
            <a:off x="5077413" y="4469250"/>
            <a:ext cx="504720" cy="504720"/>
          </a:xfrm>
          <a:prstGeom prst="ellipse">
            <a:avLst/>
          </a:prstGeom>
          <a:solidFill>
            <a:srgbClr val="1AA3AA"/>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49" name="任意多边形 19"/>
          <p:cNvSpPr/>
          <p:nvPr>
            <p:custDataLst>
              <p:tags r:id="rId24"/>
            </p:custDataLst>
          </p:nvPr>
        </p:nvSpPr>
        <p:spPr bwMode="auto">
          <a:xfrm>
            <a:off x="5181687" y="4578976"/>
            <a:ext cx="296173" cy="285268"/>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ysClr val="window" lastClr="FFFFFF"/>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51" name="任意多边形 17"/>
          <p:cNvSpPr/>
          <p:nvPr>
            <p:custDataLst>
              <p:tags r:id="rId25"/>
            </p:custDataLst>
          </p:nvPr>
        </p:nvSpPr>
        <p:spPr bwMode="auto">
          <a:xfrm>
            <a:off x="4335567" y="5208718"/>
            <a:ext cx="287967" cy="296173"/>
          </a:xfrm>
          <a:custGeom>
            <a:avLst/>
            <a:gdLst>
              <a:gd name="T0" fmla="*/ 5493 w 6970"/>
              <a:gd name="T1" fmla="*/ 3347 h 7180"/>
              <a:gd name="T2" fmla="*/ 4316 w 6970"/>
              <a:gd name="T3" fmla="*/ 2776 h 7180"/>
              <a:gd name="T4" fmla="*/ 5024 w 6970"/>
              <a:gd name="T5" fmla="*/ 1687 h 7180"/>
              <a:gd name="T6" fmla="*/ 5024 w 6970"/>
              <a:gd name="T7" fmla="*/ 0 h 7180"/>
              <a:gd name="T8" fmla="*/ 4532 w 6970"/>
              <a:gd name="T9" fmla="*/ 1525 h 7180"/>
              <a:gd name="T10" fmla="*/ 3062 w 6970"/>
              <a:gd name="T11" fmla="*/ 3025 h 7180"/>
              <a:gd name="T12" fmla="*/ 1673 w 6970"/>
              <a:gd name="T13" fmla="*/ 3377 h 7180"/>
              <a:gd name="T14" fmla="*/ 0 w 6970"/>
              <a:gd name="T15" fmla="*/ 3518 h 7180"/>
              <a:gd name="T16" fmla="*/ 1668 w 6970"/>
              <a:gd name="T17" fmla="*/ 3696 h 7180"/>
              <a:gd name="T18" fmla="*/ 3150 w 6970"/>
              <a:gd name="T19" fmla="*/ 3971 h 7180"/>
              <a:gd name="T20" fmla="*/ 1686 w 6970"/>
              <a:gd name="T21" fmla="*/ 5684 h 7180"/>
              <a:gd name="T22" fmla="*/ 1686 w 6970"/>
              <a:gd name="T23" fmla="*/ 7180 h 7180"/>
              <a:gd name="T24" fmla="*/ 2204 w 6970"/>
              <a:gd name="T25" fmla="*/ 5894 h 7180"/>
              <a:gd name="T26" fmla="*/ 3985 w 6970"/>
              <a:gd name="T27" fmla="*/ 4252 h 7180"/>
              <a:gd name="T28" fmla="*/ 4312 w 6970"/>
              <a:gd name="T29" fmla="*/ 6177 h 7180"/>
              <a:gd name="T30" fmla="*/ 5999 w 6970"/>
              <a:gd name="T31" fmla="*/ 6177 h 7180"/>
              <a:gd name="T32" fmla="*/ 5010 w 6970"/>
              <a:gd name="T33" fmla="*/ 5348 h 7180"/>
              <a:gd name="T34" fmla="*/ 4533 w 6970"/>
              <a:gd name="T35" fmla="*/ 3844 h 7180"/>
              <a:gd name="T36" fmla="*/ 5490 w 6970"/>
              <a:gd name="T37" fmla="*/ 3666 h 7180"/>
              <a:gd name="T38" fmla="*/ 6970 w 6970"/>
              <a:gd name="T39" fmla="*/ 3511 h 7180"/>
              <a:gd name="T40" fmla="*/ 4500 w 6970"/>
              <a:gd name="T41" fmla="*/ 843 h 7180"/>
              <a:gd name="T42" fmla="*/ 5549 w 6970"/>
              <a:gd name="T43" fmla="*/ 843 h 7180"/>
              <a:gd name="T44" fmla="*/ 4500 w 6970"/>
              <a:gd name="T45" fmla="*/ 843 h 7180"/>
              <a:gd name="T46" fmla="*/ 319 w 6970"/>
              <a:gd name="T47" fmla="*/ 3518 h 7180"/>
              <a:gd name="T48" fmla="*/ 1369 w 6970"/>
              <a:gd name="T49" fmla="*/ 3518 h 7180"/>
              <a:gd name="T50" fmla="*/ 1686 w 6970"/>
              <a:gd name="T51" fmla="*/ 6861 h 7180"/>
              <a:gd name="T52" fmla="*/ 1686 w 6970"/>
              <a:gd name="T53" fmla="*/ 6003 h 7180"/>
              <a:gd name="T54" fmla="*/ 1686 w 6970"/>
              <a:gd name="T55" fmla="*/ 6861 h 7180"/>
              <a:gd name="T56" fmla="*/ 5680 w 6970"/>
              <a:gd name="T57" fmla="*/ 6177 h 7180"/>
              <a:gd name="T58" fmla="*/ 4631 w 6970"/>
              <a:gd name="T59" fmla="*/ 6177 h 7180"/>
              <a:gd name="T60" fmla="*/ 6222 w 6970"/>
              <a:gd name="T61" fmla="*/ 3940 h 7180"/>
              <a:gd name="T62" fmla="*/ 6222 w 6970"/>
              <a:gd name="T63" fmla="*/ 3081 h 7180"/>
              <a:gd name="T64" fmla="*/ 6222 w 6970"/>
              <a:gd name="T65" fmla="*/ 3940 h 7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70" h="7180">
                <a:moveTo>
                  <a:pt x="6222" y="2762"/>
                </a:moveTo>
                <a:cubicBezTo>
                  <a:pt x="5866" y="2762"/>
                  <a:pt x="5568" y="3013"/>
                  <a:pt x="5493" y="3347"/>
                </a:cubicBezTo>
                <a:lnTo>
                  <a:pt x="4628" y="3322"/>
                </a:lnTo>
                <a:cubicBezTo>
                  <a:pt x="4598" y="3111"/>
                  <a:pt x="4491" y="2913"/>
                  <a:pt x="4316" y="2776"/>
                </a:cubicBezTo>
                <a:lnTo>
                  <a:pt x="4821" y="1659"/>
                </a:lnTo>
                <a:cubicBezTo>
                  <a:pt x="4886" y="1676"/>
                  <a:pt x="4954" y="1687"/>
                  <a:pt x="5024" y="1687"/>
                </a:cubicBezTo>
                <a:cubicBezTo>
                  <a:pt x="5489" y="1687"/>
                  <a:pt x="5867" y="1308"/>
                  <a:pt x="5867" y="843"/>
                </a:cubicBezTo>
                <a:cubicBezTo>
                  <a:pt x="5867" y="378"/>
                  <a:pt x="5489" y="0"/>
                  <a:pt x="5024" y="0"/>
                </a:cubicBezTo>
                <a:cubicBezTo>
                  <a:pt x="4559" y="0"/>
                  <a:pt x="4181" y="378"/>
                  <a:pt x="4181" y="843"/>
                </a:cubicBezTo>
                <a:cubicBezTo>
                  <a:pt x="4181" y="1124"/>
                  <a:pt x="4320" y="1372"/>
                  <a:pt x="4532" y="1525"/>
                </a:cubicBezTo>
                <a:lnTo>
                  <a:pt x="4033" y="2628"/>
                </a:lnTo>
                <a:cubicBezTo>
                  <a:pt x="3664" y="2520"/>
                  <a:pt x="3257" y="2675"/>
                  <a:pt x="3062" y="3025"/>
                </a:cubicBezTo>
                <a:cubicBezTo>
                  <a:pt x="2999" y="3137"/>
                  <a:pt x="2968" y="3257"/>
                  <a:pt x="2960" y="3377"/>
                </a:cubicBezTo>
                <a:lnTo>
                  <a:pt x="1673" y="3377"/>
                </a:lnTo>
                <a:cubicBezTo>
                  <a:pt x="1606" y="2979"/>
                  <a:pt x="1261" y="2675"/>
                  <a:pt x="844" y="2675"/>
                </a:cubicBezTo>
                <a:cubicBezTo>
                  <a:pt x="379" y="2675"/>
                  <a:pt x="0" y="3053"/>
                  <a:pt x="0" y="3518"/>
                </a:cubicBezTo>
                <a:cubicBezTo>
                  <a:pt x="0" y="3983"/>
                  <a:pt x="379" y="4361"/>
                  <a:pt x="844" y="4361"/>
                </a:cubicBezTo>
                <a:cubicBezTo>
                  <a:pt x="1248" y="4361"/>
                  <a:pt x="1585" y="4076"/>
                  <a:pt x="1668" y="3696"/>
                </a:cubicBezTo>
                <a:lnTo>
                  <a:pt x="3000" y="3696"/>
                </a:lnTo>
                <a:cubicBezTo>
                  <a:pt x="3032" y="3796"/>
                  <a:pt x="3083" y="3889"/>
                  <a:pt x="3150" y="3971"/>
                </a:cubicBezTo>
                <a:lnTo>
                  <a:pt x="1931" y="5729"/>
                </a:lnTo>
                <a:cubicBezTo>
                  <a:pt x="1854" y="5701"/>
                  <a:pt x="1772" y="5684"/>
                  <a:pt x="1686" y="5684"/>
                </a:cubicBezTo>
                <a:cubicBezTo>
                  <a:pt x="1273" y="5684"/>
                  <a:pt x="938" y="6019"/>
                  <a:pt x="938" y="6432"/>
                </a:cubicBezTo>
                <a:cubicBezTo>
                  <a:pt x="938" y="6844"/>
                  <a:pt x="1273" y="7180"/>
                  <a:pt x="1686" y="7180"/>
                </a:cubicBezTo>
                <a:cubicBezTo>
                  <a:pt x="2098" y="7180"/>
                  <a:pt x="2434" y="6844"/>
                  <a:pt x="2434" y="6432"/>
                </a:cubicBezTo>
                <a:cubicBezTo>
                  <a:pt x="2434" y="6221"/>
                  <a:pt x="2345" y="6031"/>
                  <a:pt x="2204" y="5894"/>
                </a:cubicBezTo>
                <a:lnTo>
                  <a:pt x="3397" y="4174"/>
                </a:lnTo>
                <a:cubicBezTo>
                  <a:pt x="3584" y="4275"/>
                  <a:pt x="3792" y="4297"/>
                  <a:pt x="3985" y="4252"/>
                </a:cubicBezTo>
                <a:lnTo>
                  <a:pt x="4708" y="5465"/>
                </a:lnTo>
                <a:cubicBezTo>
                  <a:pt x="4471" y="5614"/>
                  <a:pt x="4312" y="5877"/>
                  <a:pt x="4312" y="6177"/>
                </a:cubicBezTo>
                <a:cubicBezTo>
                  <a:pt x="4312" y="6642"/>
                  <a:pt x="4690" y="7021"/>
                  <a:pt x="5155" y="7021"/>
                </a:cubicBezTo>
                <a:cubicBezTo>
                  <a:pt x="5620" y="7021"/>
                  <a:pt x="5999" y="6642"/>
                  <a:pt x="5999" y="6177"/>
                </a:cubicBezTo>
                <a:cubicBezTo>
                  <a:pt x="5999" y="5712"/>
                  <a:pt x="5620" y="5334"/>
                  <a:pt x="5155" y="5334"/>
                </a:cubicBezTo>
                <a:cubicBezTo>
                  <a:pt x="5105" y="5334"/>
                  <a:pt x="5057" y="5340"/>
                  <a:pt x="5010" y="5348"/>
                </a:cubicBezTo>
                <a:lnTo>
                  <a:pt x="4278" y="4122"/>
                </a:lnTo>
                <a:cubicBezTo>
                  <a:pt x="4380" y="4051"/>
                  <a:pt x="4469" y="3959"/>
                  <a:pt x="4533" y="3844"/>
                </a:cubicBezTo>
                <a:cubicBezTo>
                  <a:pt x="4569" y="3779"/>
                  <a:pt x="4593" y="3710"/>
                  <a:pt x="4610" y="3641"/>
                </a:cubicBezTo>
                <a:lnTo>
                  <a:pt x="5490" y="3666"/>
                </a:lnTo>
                <a:cubicBezTo>
                  <a:pt x="5562" y="4004"/>
                  <a:pt x="5863" y="4259"/>
                  <a:pt x="6222" y="4259"/>
                </a:cubicBezTo>
                <a:cubicBezTo>
                  <a:pt x="6634" y="4259"/>
                  <a:pt x="6970" y="3923"/>
                  <a:pt x="6970" y="3511"/>
                </a:cubicBezTo>
                <a:cubicBezTo>
                  <a:pt x="6970" y="3098"/>
                  <a:pt x="6634" y="2762"/>
                  <a:pt x="6222" y="2762"/>
                </a:cubicBezTo>
                <a:close/>
                <a:moveTo>
                  <a:pt x="4500" y="843"/>
                </a:moveTo>
                <a:cubicBezTo>
                  <a:pt x="4500" y="554"/>
                  <a:pt x="4735" y="319"/>
                  <a:pt x="5024" y="319"/>
                </a:cubicBezTo>
                <a:cubicBezTo>
                  <a:pt x="5314" y="319"/>
                  <a:pt x="5549" y="554"/>
                  <a:pt x="5549" y="843"/>
                </a:cubicBezTo>
                <a:cubicBezTo>
                  <a:pt x="5549" y="1133"/>
                  <a:pt x="5313" y="1368"/>
                  <a:pt x="5024" y="1368"/>
                </a:cubicBezTo>
                <a:cubicBezTo>
                  <a:pt x="4735" y="1368"/>
                  <a:pt x="4500" y="1133"/>
                  <a:pt x="4500" y="843"/>
                </a:cubicBezTo>
                <a:close/>
                <a:moveTo>
                  <a:pt x="844" y="4042"/>
                </a:moveTo>
                <a:cubicBezTo>
                  <a:pt x="555" y="4042"/>
                  <a:pt x="319" y="3807"/>
                  <a:pt x="319" y="3518"/>
                </a:cubicBezTo>
                <a:cubicBezTo>
                  <a:pt x="319" y="3229"/>
                  <a:pt x="555" y="2993"/>
                  <a:pt x="844" y="2993"/>
                </a:cubicBezTo>
                <a:cubicBezTo>
                  <a:pt x="1133" y="2993"/>
                  <a:pt x="1369" y="3229"/>
                  <a:pt x="1369" y="3518"/>
                </a:cubicBezTo>
                <a:cubicBezTo>
                  <a:pt x="1369" y="3807"/>
                  <a:pt x="1133" y="4042"/>
                  <a:pt x="844" y="4042"/>
                </a:cubicBezTo>
                <a:close/>
                <a:moveTo>
                  <a:pt x="1686" y="6861"/>
                </a:moveTo>
                <a:cubicBezTo>
                  <a:pt x="1449" y="6861"/>
                  <a:pt x="1257" y="6669"/>
                  <a:pt x="1257" y="6432"/>
                </a:cubicBezTo>
                <a:cubicBezTo>
                  <a:pt x="1257" y="6195"/>
                  <a:pt x="1449" y="6003"/>
                  <a:pt x="1686" y="6003"/>
                </a:cubicBezTo>
                <a:cubicBezTo>
                  <a:pt x="1923" y="6003"/>
                  <a:pt x="2115" y="6195"/>
                  <a:pt x="2115" y="6432"/>
                </a:cubicBezTo>
                <a:cubicBezTo>
                  <a:pt x="2115" y="6669"/>
                  <a:pt x="1923" y="6861"/>
                  <a:pt x="1686" y="6861"/>
                </a:cubicBezTo>
                <a:close/>
                <a:moveTo>
                  <a:pt x="5155" y="5653"/>
                </a:moveTo>
                <a:cubicBezTo>
                  <a:pt x="5444" y="5653"/>
                  <a:pt x="5680" y="5888"/>
                  <a:pt x="5680" y="6177"/>
                </a:cubicBezTo>
                <a:cubicBezTo>
                  <a:pt x="5680" y="6467"/>
                  <a:pt x="5444" y="6702"/>
                  <a:pt x="5155" y="6702"/>
                </a:cubicBezTo>
                <a:cubicBezTo>
                  <a:pt x="4866" y="6702"/>
                  <a:pt x="4631" y="6467"/>
                  <a:pt x="4631" y="6177"/>
                </a:cubicBezTo>
                <a:cubicBezTo>
                  <a:pt x="4631" y="5888"/>
                  <a:pt x="4866" y="5653"/>
                  <a:pt x="5155" y="5653"/>
                </a:cubicBezTo>
                <a:close/>
                <a:moveTo>
                  <a:pt x="6222" y="3940"/>
                </a:moveTo>
                <a:cubicBezTo>
                  <a:pt x="5985" y="3940"/>
                  <a:pt x="5793" y="3747"/>
                  <a:pt x="5793" y="3511"/>
                </a:cubicBezTo>
                <a:cubicBezTo>
                  <a:pt x="5793" y="3274"/>
                  <a:pt x="5985" y="3081"/>
                  <a:pt x="6222" y="3081"/>
                </a:cubicBezTo>
                <a:cubicBezTo>
                  <a:pt x="6458" y="3081"/>
                  <a:pt x="6651" y="3274"/>
                  <a:pt x="6651" y="3511"/>
                </a:cubicBezTo>
                <a:cubicBezTo>
                  <a:pt x="6651" y="3747"/>
                  <a:pt x="6458" y="3940"/>
                  <a:pt x="6222" y="3940"/>
                </a:cubicBezTo>
                <a:close/>
              </a:path>
            </a:pathLst>
          </a:custGeom>
          <a:solidFill>
            <a:sysClr val="window" lastClr="FFFFFF"/>
          </a:solidFill>
          <a:ln>
            <a:noFill/>
          </a:ln>
        </p:spPr>
        <p:txBody>
          <a:bodyPr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54" name="文本框 53"/>
          <p:cNvSpPr txBox="1"/>
          <p:nvPr>
            <p:custDataLst>
              <p:tags r:id="rId26"/>
            </p:custDataLst>
          </p:nvPr>
        </p:nvSpPr>
        <p:spPr>
          <a:xfrm>
            <a:off x="2716530" y="3029585"/>
            <a:ext cx="1979295" cy="1136650"/>
          </a:xfrm>
          <a:prstGeom prst="rect">
            <a:avLst/>
          </a:prstGeom>
          <a:noFill/>
        </p:spPr>
        <p:txBody>
          <a:bodyPr wrap="square" lIns="90000" tIns="46800" rIns="90000" bIns="0" anchor="ctr" anchorCtr="0"/>
          <a:lstStyle/>
          <a:p>
            <a:pPr algn="ctr">
              <a:lnSpc>
                <a:spcPct val="130000"/>
              </a:lnSpc>
            </a:pPr>
            <a:r>
              <a:rPr lang="zh-CN" altLang="en-US" sz="2800" b="1" spc="300" dirty="0">
                <a:solidFill>
                  <a:sysClr val="window" lastClr="FFFFFF"/>
                </a:solidFill>
                <a:latin typeface="微软雅黑" panose="020B0503020204020204" pitchFamily="34" charset="-122"/>
                <a:ea typeface="微软雅黑" panose="020B0503020204020204" pitchFamily="34" charset="-122"/>
                <a:cs typeface="+mn-ea"/>
              </a:rPr>
              <a:t>调查报告的特点</a:t>
            </a:r>
            <a:endParaRPr lang="zh-CN" altLang="en-US" sz="2800" b="1" spc="300" dirty="0">
              <a:solidFill>
                <a:sysClr val="window" lastClr="FFFFFF"/>
              </a:solidFill>
              <a:latin typeface="微软雅黑" panose="020B0503020204020204" pitchFamily="34" charset="-122"/>
              <a:ea typeface="微软雅黑" panose="020B0503020204020204" pitchFamily="34" charset="-122"/>
              <a:cs typeface="+mn-ea"/>
            </a:endParaRPr>
          </a:p>
        </p:txBody>
      </p:sp>
      <p:cxnSp>
        <p:nvCxnSpPr>
          <p:cNvPr id="2" name="直接连接符 1"/>
          <p:cNvCxnSpPr/>
          <p:nvPr>
            <p:custDataLst>
              <p:tags r:id="rId27"/>
            </p:custDataLst>
          </p:nvPr>
        </p:nvCxnSpPr>
        <p:spPr>
          <a:xfrm>
            <a:off x="5991187" y="5856486"/>
            <a:ext cx="2621001" cy="0"/>
          </a:xfrm>
          <a:prstGeom prst="line">
            <a:avLst/>
          </a:prstGeom>
          <a:ln>
            <a:solidFill>
              <a:srgbClr val="000000">
                <a:lumMod val="40000"/>
                <a:lumOff val="60000"/>
              </a:srgbClr>
            </a:solidFill>
          </a:ln>
        </p:spPr>
        <p:style>
          <a:lnRef idx="1">
            <a:srgbClr val="1F74AD"/>
          </a:lnRef>
          <a:fillRef idx="0">
            <a:srgbClr val="1F74AD"/>
          </a:fillRef>
          <a:effectRef idx="0">
            <a:srgbClr val="1F74AD"/>
          </a:effectRef>
          <a:fontRef idx="minor">
            <a:srgbClr val="000000"/>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6" name="文本框 35"/>
          <p:cNvSpPr txBox="1"/>
          <p:nvPr>
            <p:custDataLst>
              <p:tags r:id="rId3"/>
            </p:custDataLst>
          </p:nvPr>
        </p:nvSpPr>
        <p:spPr>
          <a:xfrm>
            <a:off x="3117772" y="1824460"/>
            <a:ext cx="5787547" cy="523220"/>
          </a:xfrm>
          <a:prstGeom prst="rect">
            <a:avLst/>
          </a:prstGeom>
          <a:noFill/>
        </p:spPr>
        <p:txBody>
          <a:bodyPr wrap="square" rtlCol="0">
            <a:normAutofit/>
          </a:bodyPr>
          <a:p>
            <a:pPr algn="ctr">
              <a:lnSpc>
                <a:spcPct val="120000"/>
              </a:lnSpc>
            </a:pPr>
            <a:r>
              <a:rPr lang="zh-CN" altLang="en-US" sz="2000" b="1" kern="0" spc="300">
                <a:latin typeface="微软雅黑" panose="020B0503020204020204" pitchFamily="34" charset="-122"/>
                <a:ea typeface="微软雅黑" panose="020B0503020204020204" pitchFamily="34" charset="-122"/>
              </a:rPr>
              <a:t>调查报告的格式</a:t>
            </a:r>
            <a:endParaRPr lang="zh-CN" altLang="en-US" sz="2000" b="1" kern="0" spc="300">
              <a:latin typeface="微软雅黑" panose="020B0503020204020204" pitchFamily="34" charset="-122"/>
              <a:ea typeface="微软雅黑" panose="020B0503020204020204" pitchFamily="34" charset="-122"/>
            </a:endParaRPr>
          </a:p>
        </p:txBody>
      </p:sp>
      <p:sp>
        <p:nvSpPr>
          <p:cNvPr id="44" name="文本框 43"/>
          <p:cNvSpPr txBox="1"/>
          <p:nvPr>
            <p:custDataLst>
              <p:tags r:id="rId4"/>
            </p:custDataLst>
          </p:nvPr>
        </p:nvSpPr>
        <p:spPr>
          <a:xfrm>
            <a:off x="2320208" y="4961614"/>
            <a:ext cx="7510945" cy="1421928"/>
          </a:xfrm>
          <a:prstGeom prst="rect">
            <a:avLst/>
          </a:prstGeom>
          <a:noFill/>
        </p:spPr>
        <p:txBody>
          <a:bodyPr wrap="square" rtlCol="0">
            <a:normAutofit/>
          </a:bodyPr>
          <a:p>
            <a:pPr algn="ctr">
              <a:lnSpc>
                <a:spcPct val="120000"/>
              </a:lnSpc>
            </a:pPr>
            <a:r>
              <a:rPr lang="zh-CN" altLang="en-US" sz="2000" kern="0" spc="150">
                <a:latin typeface="微软雅黑" panose="020B0503020204020204" pitchFamily="34" charset="-122"/>
                <a:ea typeface="微软雅黑" panose="020B0503020204020204" pitchFamily="34" charset="-122"/>
              </a:rPr>
              <a:t>调查报告一般由标题和正文两部分组成。</a:t>
            </a:r>
            <a:endParaRPr lang="zh-CN" altLang="en-US" sz="2000" kern="0" spc="150">
              <a:latin typeface="微软雅黑" panose="020B0503020204020204" pitchFamily="34" charset="-122"/>
              <a:ea typeface="微软雅黑" panose="020B0503020204020204" pitchFamily="34" charset="-122"/>
            </a:endParaRPr>
          </a:p>
        </p:txBody>
      </p:sp>
      <p:sp>
        <p:nvSpPr>
          <p:cNvPr id="31" name="椭圆 30"/>
          <p:cNvSpPr/>
          <p:nvPr>
            <p:custDataLst>
              <p:tags r:id="rId5"/>
            </p:custDataLst>
          </p:nvPr>
        </p:nvSpPr>
        <p:spPr>
          <a:xfrm>
            <a:off x="5344506" y="3285142"/>
            <a:ext cx="1461692" cy="1461691"/>
          </a:xfrm>
          <a:prstGeom prst="ellipse">
            <a:avLst/>
          </a:prstGeom>
          <a:noFill/>
          <a:ln w="50800">
            <a:solidFill>
              <a:srgbClr val="E7E6E6">
                <a:lumMod val="75000"/>
              </a:srgbClr>
            </a:solidFill>
            <a:prstDash val="sysDot"/>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椭圆 31"/>
          <p:cNvSpPr/>
          <p:nvPr>
            <p:custDataLst>
              <p:tags r:id="rId6"/>
            </p:custDataLst>
          </p:nvPr>
        </p:nvSpPr>
        <p:spPr>
          <a:xfrm>
            <a:off x="5467520" y="3408156"/>
            <a:ext cx="1215665" cy="1215664"/>
          </a:xfrm>
          <a:prstGeom prst="ellipse">
            <a:avLst/>
          </a:prstGeom>
          <a:solidFill>
            <a:srgbClr val="E7E6E6"/>
          </a:solidFill>
          <a:ln w="508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KSO_Shape"/>
          <p:cNvSpPr/>
          <p:nvPr>
            <p:custDataLst>
              <p:tags r:id="rId7"/>
            </p:custDataLst>
          </p:nvPr>
        </p:nvSpPr>
        <p:spPr bwMode="auto">
          <a:xfrm>
            <a:off x="5728019" y="3624046"/>
            <a:ext cx="694666" cy="836946"/>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4D576B"/>
          </a:solidFill>
          <a:ln>
            <a:noFill/>
          </a:ln>
        </p:spPr>
        <p:txBody>
          <a:bodyPr anchor="ctr">
            <a:normAutofit/>
            <a:scene3d>
              <a:camera prst="orthographicFront"/>
              <a:lightRig rig="threePt" dir="t"/>
            </a:scene3d>
            <a:sp3d>
              <a:contourClr>
                <a:srgbClr val="FFFFFF"/>
              </a:contourClr>
            </a:sp3d>
          </a:bodyPr>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圆角矩形 2"/>
          <p:cNvSpPr/>
          <p:nvPr>
            <p:custDataLst>
              <p:tags r:id="rId8"/>
            </p:custDataLst>
          </p:nvPr>
        </p:nvSpPr>
        <p:spPr>
          <a:xfrm>
            <a:off x="2964161" y="2679119"/>
            <a:ext cx="2256761" cy="651249"/>
          </a:xfrm>
          <a:prstGeom prst="roundRect">
            <a:avLst>
              <a:gd name="adj" fmla="val 50000"/>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nSpc>
                <a:spcPct val="120000"/>
              </a:lnSpc>
            </a:pPr>
            <a:endParaRPr lang="zh-CN" altLang="en-US" sz="2000" b="1" kern="0" spc="300" dirty="0">
              <a:solidFill>
                <a:srgbClr val="000000"/>
              </a:solidFill>
              <a:latin typeface="微软雅黑" panose="020B0503020204020204" pitchFamily="34" charset="-122"/>
              <a:ea typeface="微软雅黑" panose="020B0503020204020204" pitchFamily="34" charset="-122"/>
            </a:endParaRPr>
          </a:p>
        </p:txBody>
      </p:sp>
      <p:sp>
        <p:nvSpPr>
          <p:cNvPr id="46" name="椭圆 45"/>
          <p:cNvSpPr/>
          <p:nvPr>
            <p:custDataLst>
              <p:tags r:id="rId9"/>
            </p:custDataLst>
          </p:nvPr>
        </p:nvSpPr>
        <p:spPr>
          <a:xfrm>
            <a:off x="4585020" y="2679120"/>
            <a:ext cx="651249" cy="651249"/>
          </a:xfrm>
          <a:prstGeom prst="ellipse">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KSO_Shape"/>
          <p:cNvSpPr/>
          <p:nvPr>
            <p:custDataLst>
              <p:tags r:id="rId10"/>
            </p:custDataLst>
          </p:nvPr>
        </p:nvSpPr>
        <p:spPr bwMode="auto">
          <a:xfrm>
            <a:off x="4721601" y="2815701"/>
            <a:ext cx="378086" cy="378086"/>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1F74AD"/>
          </a:solidFill>
          <a:ln>
            <a:solidFill>
              <a:srgbClr val="1F74AD"/>
            </a:solidFill>
          </a:ln>
        </p:spPr>
        <p:txBody>
          <a:bodyPr anchor="ctr">
            <a:normAutofit/>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8" name="直接连接符 47"/>
          <p:cNvCxnSpPr>
            <a:stCxn id="31" idx="1"/>
          </p:cNvCxnSpPr>
          <p:nvPr>
            <p:custDataLst>
              <p:tags r:id="rId11"/>
            </p:custDataLst>
          </p:nvPr>
        </p:nvCxnSpPr>
        <p:spPr>
          <a:xfrm flipH="1" flipV="1">
            <a:off x="5159950" y="3236234"/>
            <a:ext cx="398616" cy="271858"/>
          </a:xfrm>
          <a:prstGeom prst="line">
            <a:avLst/>
          </a:prstGeom>
          <a:ln w="38100">
            <a:solidFill>
              <a:srgbClr val="1F74AD"/>
            </a:solidFill>
          </a:ln>
        </p:spPr>
        <p:style>
          <a:lnRef idx="1">
            <a:srgbClr val="1F74AD"/>
          </a:lnRef>
          <a:fillRef idx="0">
            <a:srgbClr val="1F74AD"/>
          </a:fillRef>
          <a:effectRef idx="0">
            <a:srgbClr val="1F74AD"/>
          </a:effectRef>
          <a:fontRef idx="minor">
            <a:srgbClr val="000000"/>
          </a:fontRef>
        </p:style>
      </p:cxnSp>
      <p:sp>
        <p:nvSpPr>
          <p:cNvPr id="62" name="圆角矩形 5"/>
          <p:cNvSpPr/>
          <p:nvPr>
            <p:custDataLst>
              <p:tags r:id="rId12"/>
            </p:custDataLst>
          </p:nvPr>
        </p:nvSpPr>
        <p:spPr>
          <a:xfrm>
            <a:off x="6929783" y="2679119"/>
            <a:ext cx="2256761" cy="651249"/>
          </a:xfrm>
          <a:prstGeom prst="roundRect">
            <a:avLst>
              <a:gd name="adj" fmla="val 50000"/>
            </a:avLst>
          </a:prstGeom>
          <a:solidFill>
            <a:sysClr val="window" lastClr="FFFFFF"/>
          </a:solidFill>
          <a:ln w="38100">
            <a:solidFill>
              <a:srgbClr val="3498DB"/>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r">
              <a:lnSpc>
                <a:spcPct val="120000"/>
              </a:lnSpc>
            </a:pPr>
            <a:endParaRPr lang="zh-CN" altLang="en-US" sz="2000" b="1" kern="0" spc="300" dirty="0">
              <a:solidFill>
                <a:srgbClr val="000000"/>
              </a:solidFill>
              <a:latin typeface="微软雅黑" panose="020B0503020204020204" pitchFamily="34" charset="-122"/>
              <a:ea typeface="微软雅黑" panose="020B0503020204020204" pitchFamily="34" charset="-122"/>
            </a:endParaRPr>
          </a:p>
        </p:txBody>
      </p:sp>
      <p:sp>
        <p:nvSpPr>
          <p:cNvPr id="63" name="椭圆 62"/>
          <p:cNvSpPr/>
          <p:nvPr>
            <p:custDataLst>
              <p:tags r:id="rId13"/>
            </p:custDataLst>
          </p:nvPr>
        </p:nvSpPr>
        <p:spPr>
          <a:xfrm>
            <a:off x="6922310" y="2679120"/>
            <a:ext cx="651249" cy="651249"/>
          </a:xfrm>
          <a:prstGeom prst="ellipse">
            <a:avLst/>
          </a:prstGeom>
          <a:solidFill>
            <a:sysClr val="window" lastClr="FFFFFF"/>
          </a:solidFill>
          <a:ln w="38100">
            <a:solidFill>
              <a:srgbClr val="3498DB"/>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KSO_Shape"/>
          <p:cNvSpPr/>
          <p:nvPr>
            <p:custDataLst>
              <p:tags r:id="rId14"/>
            </p:custDataLst>
          </p:nvPr>
        </p:nvSpPr>
        <p:spPr bwMode="auto">
          <a:xfrm>
            <a:off x="7066127" y="2846066"/>
            <a:ext cx="363614" cy="346299"/>
          </a:xfrm>
          <a:custGeom>
            <a:avLst/>
            <a:gdLst>
              <a:gd name="T0" fmla="*/ 1657163 w 8032"/>
              <a:gd name="T1" fmla="*/ 1166044 h 7642"/>
              <a:gd name="T2" fmla="*/ 1800397 w 8032"/>
              <a:gd name="T3" fmla="*/ 1166044 h 7642"/>
              <a:gd name="T4" fmla="*/ 1800397 w 8032"/>
              <a:gd name="T5" fmla="*/ 1498463 h 7642"/>
              <a:gd name="T6" fmla="*/ 1657163 w 8032"/>
              <a:gd name="T7" fmla="*/ 1498463 h 7642"/>
              <a:gd name="T8" fmla="*/ 1657163 w 8032"/>
              <a:gd name="T9" fmla="*/ 1712977 h 7642"/>
              <a:gd name="T10" fmla="*/ 0 w 8032"/>
              <a:gd name="T11" fmla="*/ 1712977 h 7642"/>
              <a:gd name="T12" fmla="*/ 0 w 8032"/>
              <a:gd name="T13" fmla="*/ 1020793 h 7642"/>
              <a:gd name="T14" fmla="*/ 286692 w 8032"/>
              <a:gd name="T15" fmla="*/ 1020793 h 7642"/>
              <a:gd name="T16" fmla="*/ 286692 w 8032"/>
              <a:gd name="T17" fmla="*/ 0 h 7642"/>
              <a:gd name="T18" fmla="*/ 1004430 w 8032"/>
              <a:gd name="T19" fmla="*/ 0 h 7642"/>
              <a:gd name="T20" fmla="*/ 1372713 w 8032"/>
              <a:gd name="T21" fmla="*/ 356627 h 7642"/>
              <a:gd name="T22" fmla="*/ 1372713 w 8032"/>
              <a:gd name="T23" fmla="*/ 1020793 h 7642"/>
              <a:gd name="T24" fmla="*/ 1657163 w 8032"/>
              <a:gd name="T25" fmla="*/ 1020793 h 7642"/>
              <a:gd name="T26" fmla="*/ 1657163 w 8032"/>
              <a:gd name="T27" fmla="*/ 1166044 h 7642"/>
              <a:gd name="T28" fmla="*/ 1583641 w 8032"/>
              <a:gd name="T29" fmla="*/ 1660525 h 7642"/>
              <a:gd name="T30" fmla="*/ 1583641 w 8032"/>
              <a:gd name="T31" fmla="*/ 1076383 h 7642"/>
              <a:gd name="T32" fmla="*/ 1377420 w 8032"/>
              <a:gd name="T33" fmla="*/ 1076383 h 7642"/>
              <a:gd name="T34" fmla="*/ 1377420 w 8032"/>
              <a:gd name="T35" fmla="*/ 1293363 h 7642"/>
              <a:gd name="T36" fmla="*/ 276157 w 8032"/>
              <a:gd name="T37" fmla="*/ 1293363 h 7642"/>
              <a:gd name="T38" fmla="*/ 276157 w 8032"/>
              <a:gd name="T39" fmla="*/ 1076383 h 7642"/>
              <a:gd name="T40" fmla="*/ 69936 w 8032"/>
              <a:gd name="T41" fmla="*/ 1076383 h 7642"/>
              <a:gd name="T42" fmla="*/ 69936 w 8032"/>
              <a:gd name="T43" fmla="*/ 1660525 h 7642"/>
              <a:gd name="T44" fmla="*/ 1583641 w 8032"/>
              <a:gd name="T45" fmla="*/ 1660525 h 7642"/>
              <a:gd name="T46" fmla="*/ 360438 w 8032"/>
              <a:gd name="T47" fmla="*/ 55590 h 7642"/>
              <a:gd name="T48" fmla="*/ 360438 w 8032"/>
              <a:gd name="T49" fmla="*/ 1227013 h 7642"/>
              <a:gd name="T50" fmla="*/ 1296949 w 8032"/>
              <a:gd name="T51" fmla="*/ 1227013 h 7642"/>
              <a:gd name="T52" fmla="*/ 1296949 w 8032"/>
              <a:gd name="T53" fmla="*/ 416028 h 7642"/>
              <a:gd name="T54" fmla="*/ 933373 w 8032"/>
              <a:gd name="T55" fmla="*/ 416028 h 7642"/>
              <a:gd name="T56" fmla="*/ 933373 w 8032"/>
              <a:gd name="T57" fmla="*/ 55590 h 7642"/>
              <a:gd name="T58" fmla="*/ 360438 w 8032"/>
              <a:gd name="T59" fmla="*/ 55590 h 7642"/>
              <a:gd name="T60" fmla="*/ 1013844 w 8032"/>
              <a:gd name="T61" fmla="*/ 90558 h 7642"/>
              <a:gd name="T62" fmla="*/ 1013844 w 8032"/>
              <a:gd name="T63" fmla="*/ 356627 h 7642"/>
              <a:gd name="T64" fmla="*/ 1278345 w 8032"/>
              <a:gd name="T65" fmla="*/ 356627 h 7642"/>
              <a:gd name="T66" fmla="*/ 1013844 w 8032"/>
              <a:gd name="T67" fmla="*/ 90558 h 7642"/>
              <a:gd name="T68" fmla="*/ 1727099 w 8032"/>
              <a:gd name="T69" fmla="*/ 1444218 h 7642"/>
              <a:gd name="T70" fmla="*/ 1727099 w 8032"/>
              <a:gd name="T71" fmla="*/ 1218047 h 7642"/>
              <a:gd name="T72" fmla="*/ 1667923 w 8032"/>
              <a:gd name="T73" fmla="*/ 1218047 h 7642"/>
              <a:gd name="T74" fmla="*/ 1667923 w 8032"/>
              <a:gd name="T75" fmla="*/ 1444218 h 7642"/>
              <a:gd name="T76" fmla="*/ 1727099 w 8032"/>
              <a:gd name="T77" fmla="*/ 1444218 h 764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032" h="7642">
                <a:moveTo>
                  <a:pt x="7393" y="5202"/>
                </a:moveTo>
                <a:lnTo>
                  <a:pt x="8032" y="5202"/>
                </a:lnTo>
                <a:lnTo>
                  <a:pt x="8032" y="6685"/>
                </a:lnTo>
                <a:lnTo>
                  <a:pt x="7393" y="6685"/>
                </a:lnTo>
                <a:lnTo>
                  <a:pt x="7393" y="7642"/>
                </a:lnTo>
                <a:lnTo>
                  <a:pt x="0" y="7642"/>
                </a:lnTo>
                <a:lnTo>
                  <a:pt x="0" y="4554"/>
                </a:lnTo>
                <a:lnTo>
                  <a:pt x="1279" y="4554"/>
                </a:lnTo>
                <a:lnTo>
                  <a:pt x="1279" y="0"/>
                </a:lnTo>
                <a:lnTo>
                  <a:pt x="4481" y="0"/>
                </a:lnTo>
                <a:lnTo>
                  <a:pt x="6124" y="1591"/>
                </a:lnTo>
                <a:lnTo>
                  <a:pt x="6124" y="4554"/>
                </a:lnTo>
                <a:lnTo>
                  <a:pt x="7393" y="4554"/>
                </a:lnTo>
                <a:lnTo>
                  <a:pt x="7393" y="5202"/>
                </a:lnTo>
                <a:close/>
                <a:moveTo>
                  <a:pt x="7065" y="7408"/>
                </a:moveTo>
                <a:lnTo>
                  <a:pt x="7065" y="4802"/>
                </a:lnTo>
                <a:lnTo>
                  <a:pt x="6145" y="4802"/>
                </a:lnTo>
                <a:lnTo>
                  <a:pt x="6145" y="5770"/>
                </a:lnTo>
                <a:lnTo>
                  <a:pt x="1232" y="5770"/>
                </a:lnTo>
                <a:lnTo>
                  <a:pt x="1232" y="4802"/>
                </a:lnTo>
                <a:lnTo>
                  <a:pt x="312" y="4802"/>
                </a:lnTo>
                <a:lnTo>
                  <a:pt x="312" y="7408"/>
                </a:lnTo>
                <a:lnTo>
                  <a:pt x="7065" y="7408"/>
                </a:lnTo>
                <a:close/>
                <a:moveTo>
                  <a:pt x="1608" y="248"/>
                </a:moveTo>
                <a:lnTo>
                  <a:pt x="1608" y="5474"/>
                </a:lnTo>
                <a:lnTo>
                  <a:pt x="5786" y="5474"/>
                </a:lnTo>
                <a:lnTo>
                  <a:pt x="5786" y="1856"/>
                </a:lnTo>
                <a:lnTo>
                  <a:pt x="4164" y="1856"/>
                </a:lnTo>
                <a:lnTo>
                  <a:pt x="4164" y="248"/>
                </a:lnTo>
                <a:lnTo>
                  <a:pt x="1608" y="248"/>
                </a:lnTo>
                <a:close/>
                <a:moveTo>
                  <a:pt x="4523" y="404"/>
                </a:moveTo>
                <a:lnTo>
                  <a:pt x="4523" y="1591"/>
                </a:lnTo>
                <a:lnTo>
                  <a:pt x="5703" y="1591"/>
                </a:lnTo>
                <a:lnTo>
                  <a:pt x="4523" y="404"/>
                </a:lnTo>
                <a:close/>
                <a:moveTo>
                  <a:pt x="7705" y="6443"/>
                </a:moveTo>
                <a:lnTo>
                  <a:pt x="7705" y="5434"/>
                </a:lnTo>
                <a:lnTo>
                  <a:pt x="7441" y="5434"/>
                </a:lnTo>
                <a:lnTo>
                  <a:pt x="7441" y="6443"/>
                </a:lnTo>
                <a:lnTo>
                  <a:pt x="7705" y="6443"/>
                </a:lnTo>
                <a:close/>
              </a:path>
            </a:pathLst>
          </a:custGeom>
          <a:solidFill>
            <a:srgbClr val="3498DB"/>
          </a:solidFill>
          <a:ln>
            <a:solidFill>
              <a:srgbClr val="3498DB"/>
            </a:solidFill>
          </a:ln>
        </p:spPr>
        <p:txBody>
          <a:bodyPr anchor="ctr" anchorCtr="1">
            <a:normAutofit lnSpcReduction="10000"/>
          </a:bodyPr>
          <a:p>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65" name="直接连接符 64"/>
          <p:cNvCxnSpPr>
            <a:endCxn id="63" idx="3"/>
          </p:cNvCxnSpPr>
          <p:nvPr>
            <p:custDataLst>
              <p:tags r:id="rId15"/>
            </p:custDataLst>
          </p:nvPr>
        </p:nvCxnSpPr>
        <p:spPr>
          <a:xfrm flipV="1">
            <a:off x="6592138" y="3245156"/>
            <a:ext cx="425545" cy="264206"/>
          </a:xfrm>
          <a:prstGeom prst="line">
            <a:avLst/>
          </a:prstGeom>
          <a:ln w="38100">
            <a:solidFill>
              <a:srgbClr val="3498DB"/>
            </a:solidFill>
          </a:ln>
        </p:spPr>
        <p:style>
          <a:lnRef idx="1">
            <a:srgbClr val="1F74AD"/>
          </a:lnRef>
          <a:fillRef idx="0">
            <a:srgbClr val="1F74AD"/>
          </a:fillRef>
          <a:effectRef idx="0">
            <a:srgbClr val="1F74AD"/>
          </a:effectRef>
          <a:fontRef idx="minor">
            <a:srgbClr val="000000"/>
          </a:fontRef>
        </p:style>
      </p:cxnSp>
      <p:sp>
        <p:nvSpPr>
          <p:cNvPr id="34" name="文本框 33"/>
          <p:cNvSpPr txBox="1"/>
          <p:nvPr>
            <p:custDataLst>
              <p:tags r:id="rId16"/>
            </p:custDataLst>
          </p:nvPr>
        </p:nvSpPr>
        <p:spPr>
          <a:xfrm>
            <a:off x="3237370" y="2705964"/>
            <a:ext cx="1310241" cy="608949"/>
          </a:xfrm>
          <a:prstGeom prst="rect">
            <a:avLst/>
          </a:prstGeom>
          <a:noFill/>
        </p:spPr>
        <p:txBody>
          <a:bodyPr wrap="square" rtlCol="0" anchor="ctr" anchorCtr="0">
            <a:normAutofit/>
          </a:bodyPr>
          <a:p>
            <a:pPr algn="ctr">
              <a:lnSpc>
                <a:spcPct val="120000"/>
              </a:lnSpc>
            </a:pPr>
            <a:r>
              <a:rPr lang="zh-CN" altLang="en-US" b="1" kern="0" spc="300">
                <a:latin typeface="微软雅黑" panose="020B0503020204020204" pitchFamily="34" charset="-122"/>
                <a:ea typeface="微软雅黑" panose="020B0503020204020204" pitchFamily="34" charset="-122"/>
              </a:rPr>
              <a:t>标题</a:t>
            </a:r>
            <a:endParaRPr lang="zh-CN" altLang="en-US" b="1" kern="0" spc="300">
              <a:latin typeface="微软雅黑" panose="020B0503020204020204" pitchFamily="34" charset="-122"/>
              <a:ea typeface="微软雅黑" panose="020B0503020204020204" pitchFamily="34" charset="-122"/>
            </a:endParaRPr>
          </a:p>
        </p:txBody>
      </p:sp>
      <p:sp>
        <p:nvSpPr>
          <p:cNvPr id="37" name="文本框 36"/>
          <p:cNvSpPr txBox="1"/>
          <p:nvPr>
            <p:custDataLst>
              <p:tags r:id="rId17"/>
            </p:custDataLst>
          </p:nvPr>
        </p:nvSpPr>
        <p:spPr>
          <a:xfrm>
            <a:off x="7617606" y="2705964"/>
            <a:ext cx="1310241" cy="608949"/>
          </a:xfrm>
          <a:prstGeom prst="rect">
            <a:avLst/>
          </a:prstGeom>
          <a:noFill/>
        </p:spPr>
        <p:txBody>
          <a:bodyPr wrap="square" rtlCol="0" anchor="ctr" anchorCtr="0">
            <a:normAutofit/>
          </a:bodyPr>
          <a:p>
            <a:pPr algn="ctr">
              <a:lnSpc>
                <a:spcPct val="120000"/>
              </a:lnSpc>
            </a:pPr>
            <a:r>
              <a:rPr lang="zh-CN" altLang="en-US" b="1" kern="0" spc="300">
                <a:latin typeface="微软雅黑" panose="020B0503020204020204" pitchFamily="34" charset="-122"/>
                <a:ea typeface="微软雅黑" panose="020B0503020204020204" pitchFamily="34" charset="-122"/>
              </a:rPr>
              <a:t>正文</a:t>
            </a:r>
            <a:endParaRPr lang="zh-CN" altLang="en-US" b="1" kern="0" spc="30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2" name="矩形 31"/>
          <p:cNvSpPr/>
          <p:nvPr>
            <p:custDataLst>
              <p:tags r:id="rId3"/>
            </p:custDataLst>
          </p:nvPr>
        </p:nvSpPr>
        <p:spPr>
          <a:xfrm>
            <a:off x="960755" y="1731010"/>
            <a:ext cx="3412490" cy="4124325"/>
          </a:xfrm>
          <a:prstGeom prst="rect">
            <a:avLst/>
          </a:prstGeom>
          <a:blipFill rotWithShape="1">
            <a:blip r:embed="rId4"/>
            <a:stretch>
              <a:fillRect/>
            </a:stretch>
          </a:blipFill>
          <a:ln>
            <a:noFill/>
          </a:ln>
        </p:spPr>
        <p:style>
          <a:lnRef idx="2">
            <a:srgbClr val="000000">
              <a:shade val="50000"/>
            </a:srgbClr>
          </a:lnRef>
          <a:fillRef idx="1">
            <a:srgbClr val="000000"/>
          </a:fillRef>
          <a:effectRef idx="0">
            <a:srgbClr val="000000"/>
          </a:effectRef>
          <a:fontRef idx="minor">
            <a:sysClr val="window" lastClr="FFFFFF"/>
          </a:fontRef>
        </p:style>
        <p:txBody>
          <a:bodyPr rtlCol="0" anchor="ctr"/>
          <a:p>
            <a:pPr algn="ctr"/>
            <a:endParaRPr lang="zh-CN" altLang="en-US" sz="1600" dirty="0"/>
          </a:p>
        </p:txBody>
      </p:sp>
      <p:cxnSp>
        <p:nvCxnSpPr>
          <p:cNvPr id="12" name="直接连接符 11"/>
          <p:cNvCxnSpPr/>
          <p:nvPr>
            <p:custDataLst>
              <p:tags r:id="rId5"/>
            </p:custDataLst>
          </p:nvPr>
        </p:nvCxnSpPr>
        <p:spPr>
          <a:xfrm flipV="1">
            <a:off x="6451600" y="1408853"/>
            <a:ext cx="0" cy="2020147"/>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cxnSp>
        <p:nvCxnSpPr>
          <p:cNvPr id="16" name="直接连接符 15"/>
          <p:cNvCxnSpPr/>
          <p:nvPr>
            <p:custDataLst>
              <p:tags r:id="rId6"/>
            </p:custDataLst>
          </p:nvPr>
        </p:nvCxnSpPr>
        <p:spPr>
          <a:xfrm>
            <a:off x="6451600" y="1408853"/>
            <a:ext cx="609600" cy="0"/>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cxnSp>
        <p:nvCxnSpPr>
          <p:cNvPr id="17" name="直接连接符 16"/>
          <p:cNvCxnSpPr/>
          <p:nvPr>
            <p:custDataLst>
              <p:tags r:id="rId7"/>
            </p:custDataLst>
          </p:nvPr>
        </p:nvCxnSpPr>
        <p:spPr>
          <a:xfrm flipV="1">
            <a:off x="4295140" y="2675890"/>
            <a:ext cx="2152650" cy="12065"/>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cxnSp>
        <p:nvCxnSpPr>
          <p:cNvPr id="18" name="直接连接符 17"/>
          <p:cNvCxnSpPr/>
          <p:nvPr>
            <p:custDataLst>
              <p:tags r:id="rId8"/>
            </p:custDataLst>
          </p:nvPr>
        </p:nvCxnSpPr>
        <p:spPr>
          <a:xfrm>
            <a:off x="6445885" y="3429212"/>
            <a:ext cx="609600" cy="0"/>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sp>
        <p:nvSpPr>
          <p:cNvPr id="25" name="文本框 24"/>
          <p:cNvSpPr txBox="1"/>
          <p:nvPr>
            <p:custDataLst>
              <p:tags r:id="rId9"/>
            </p:custDataLst>
          </p:nvPr>
        </p:nvSpPr>
        <p:spPr>
          <a:xfrm>
            <a:off x="5426075" y="3794125"/>
            <a:ext cx="5697220" cy="2061210"/>
          </a:xfrm>
          <a:prstGeom prst="rect">
            <a:avLst/>
          </a:prstGeom>
          <a:noFill/>
        </p:spPr>
        <p:txBody>
          <a:bodyPr wrap="square" rtlCol="0" anchor="t">
            <a:spAutoFit/>
          </a:bodyPr>
          <a:p>
            <a:r>
              <a:rPr lang="zh-CN" altLang="en-US" sz="1600">
                <a:solidFill>
                  <a:schemeClr val="tx1"/>
                </a:solidFill>
                <a:sym typeface="微软雅黑" panose="020B0503020204020204" pitchFamily="34" charset="-122"/>
              </a:rPr>
              <a:t>包括陈述式、提问式和正副题结合使用三种。陈述式如《东北师范大学硕士毕业生就业情况调查》，提问式如《为什么大学毕业生择业倾向沿海和京津地区》，正副标题结合式，正题陈述调查报告的主要结论或提出中心问题，副题标明调查的对象、范围、问题，这实际上类似于“发文主题”加“文种”的规范格式，如《高校发展重在学科建设――××××大学学科建设实践思考》等。作为公文，最好用规范化的标题格式或自由式中正副题结合式标题。</a:t>
            </a:r>
            <a:endParaRPr lang="zh-CN" altLang="en-US" sz="1600">
              <a:solidFill>
                <a:schemeClr val="tx1"/>
              </a:solidFill>
              <a:sym typeface="微软雅黑" panose="020B0503020204020204" pitchFamily="34" charset="-122"/>
            </a:endParaRPr>
          </a:p>
        </p:txBody>
      </p:sp>
      <p:sp>
        <p:nvSpPr>
          <p:cNvPr id="26" name="文本框 25"/>
          <p:cNvSpPr txBox="1"/>
          <p:nvPr>
            <p:custDataLst>
              <p:tags r:id="rId10"/>
            </p:custDataLst>
          </p:nvPr>
        </p:nvSpPr>
        <p:spPr>
          <a:xfrm>
            <a:off x="7087870" y="3245109"/>
            <a:ext cx="2011680" cy="368300"/>
          </a:xfrm>
          <a:prstGeom prst="rect">
            <a:avLst/>
          </a:prstGeom>
          <a:noFill/>
        </p:spPr>
        <p:txBody>
          <a:bodyPr wrap="none" rtlCol="0" anchor="t">
            <a:spAutoFit/>
          </a:bodyPr>
          <a:p>
            <a:pPr algn="l"/>
            <a:r>
              <a:rPr lang="zh-CN" altLang="en-US">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rPr>
              <a:t>自由式的标题格式</a:t>
            </a:r>
            <a:endParaRPr lang="zh-CN" altLang="en-US">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endParaRPr>
          </a:p>
        </p:txBody>
      </p:sp>
      <p:sp>
        <p:nvSpPr>
          <p:cNvPr id="30" name="椭圆 29"/>
          <p:cNvSpPr/>
          <p:nvPr>
            <p:custDataLst>
              <p:tags r:id="rId11"/>
            </p:custDataLst>
          </p:nvPr>
        </p:nvSpPr>
        <p:spPr>
          <a:xfrm>
            <a:off x="4192958" y="2597835"/>
            <a:ext cx="180240" cy="180240"/>
          </a:xfrm>
          <a:prstGeom prst="ellipse">
            <a:avLst/>
          </a:prstGeom>
          <a:solidFill>
            <a:srgbClr val="FF0000"/>
          </a:solidFill>
          <a:ln w="38100">
            <a:solidFill>
              <a:srgbClr val="FF0000">
                <a:lumMod val="20000"/>
                <a:lumOff val="80000"/>
              </a:srgbClr>
            </a:solidFill>
          </a:ln>
        </p:spPr>
        <p:style>
          <a:lnRef idx="2">
            <a:srgbClr val="000000">
              <a:shade val="50000"/>
            </a:srgbClr>
          </a:lnRef>
          <a:fillRef idx="1">
            <a:srgbClr val="000000"/>
          </a:fillRef>
          <a:effectRef idx="0">
            <a:srgbClr val="000000"/>
          </a:effectRef>
          <a:fontRef idx="minor">
            <a:sysClr val="window" lastClr="FFFFFF"/>
          </a:fontRef>
        </p:style>
        <p:txBody>
          <a:bodyPr rtlCol="0" anchor="ctr"/>
          <a:p>
            <a:pPr algn="ctr"/>
            <a:endParaRPr lang="zh-CN" altLang="en-US" sz="1600" dirty="0"/>
          </a:p>
        </p:txBody>
      </p:sp>
      <p:sp>
        <p:nvSpPr>
          <p:cNvPr id="35" name="文本框 34"/>
          <p:cNvSpPr txBox="1"/>
          <p:nvPr>
            <p:custDataLst>
              <p:tags r:id="rId12"/>
            </p:custDataLst>
          </p:nvPr>
        </p:nvSpPr>
        <p:spPr>
          <a:xfrm>
            <a:off x="4496435" y="2853055"/>
            <a:ext cx="1428115" cy="706755"/>
          </a:xfrm>
          <a:prstGeom prst="rect">
            <a:avLst/>
          </a:prstGeom>
          <a:noFill/>
        </p:spPr>
        <p:txBody>
          <a:bodyPr wrap="square" rtlCol="0">
            <a:spAutoFit/>
          </a:bodyPr>
          <a:p>
            <a:pPr algn="ctr"/>
            <a:r>
              <a:rPr lang="zh-CN" altLang="en-US" sz="2000" b="1">
                <a:solidFill>
                  <a:srgbClr val="00B050"/>
                </a:solidFill>
              </a:rPr>
              <a:t>标题的两种写法</a:t>
            </a:r>
            <a:endParaRPr lang="zh-CN" altLang="en-US" sz="2000" b="1">
              <a:solidFill>
                <a:srgbClr val="00B050"/>
              </a:solidFill>
            </a:endParaRPr>
          </a:p>
        </p:txBody>
      </p:sp>
      <p:sp>
        <p:nvSpPr>
          <p:cNvPr id="36" name="文本框 35"/>
          <p:cNvSpPr txBox="1"/>
          <p:nvPr>
            <p:custDataLst>
              <p:tags r:id="rId13"/>
            </p:custDataLst>
          </p:nvPr>
        </p:nvSpPr>
        <p:spPr>
          <a:xfrm>
            <a:off x="7068820" y="1844040"/>
            <a:ext cx="3251200" cy="1076325"/>
          </a:xfrm>
          <a:prstGeom prst="rect">
            <a:avLst/>
          </a:prstGeom>
          <a:noFill/>
        </p:spPr>
        <p:txBody>
          <a:bodyPr wrap="square" rtlCol="0" anchor="t">
            <a:spAutoFit/>
          </a:bodyPr>
          <a:p>
            <a:r>
              <a:rPr lang="zh-CN" altLang="en-US" sz="1600">
                <a:solidFill>
                  <a:schemeClr val="tx1"/>
                </a:solidFill>
                <a:sym typeface="微软雅黑" panose="020B0503020204020204" pitchFamily="34" charset="-122"/>
              </a:rPr>
              <a:t>即“发文主题”加“文种”，基本格式为“××关于××××的调查报告”、“关于××××的调查报告”、“××××调查”等。</a:t>
            </a:r>
            <a:endParaRPr lang="zh-CN" altLang="en-US" sz="1600">
              <a:solidFill>
                <a:schemeClr val="tx1"/>
              </a:solidFill>
              <a:sym typeface="微软雅黑" panose="020B0503020204020204" pitchFamily="34" charset="-122"/>
            </a:endParaRPr>
          </a:p>
        </p:txBody>
      </p:sp>
      <p:sp>
        <p:nvSpPr>
          <p:cNvPr id="37" name="文本框 36"/>
          <p:cNvSpPr txBox="1"/>
          <p:nvPr>
            <p:custDataLst>
              <p:tags r:id="rId14"/>
            </p:custDataLst>
          </p:nvPr>
        </p:nvSpPr>
        <p:spPr>
          <a:xfrm>
            <a:off x="7069114" y="1250492"/>
            <a:ext cx="2011680" cy="368300"/>
          </a:xfrm>
          <a:prstGeom prst="rect">
            <a:avLst/>
          </a:prstGeom>
          <a:noFill/>
        </p:spPr>
        <p:txBody>
          <a:bodyPr wrap="none" rtlCol="0" anchor="t">
            <a:spAutoFit/>
          </a:bodyPr>
          <a:p>
            <a:pPr algn="l"/>
            <a:r>
              <a:rPr lang="zh-CN" altLang="en-US">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rPr>
              <a:t>规范化的标题格式</a:t>
            </a:r>
            <a:endParaRPr lang="zh-CN" altLang="en-US">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endParaRPr>
          </a:p>
        </p:txBody>
      </p:sp>
      <p:sp>
        <p:nvSpPr>
          <p:cNvPr id="38" name="文本框 37"/>
          <p:cNvSpPr txBox="1"/>
          <p:nvPr>
            <p:custDataLst>
              <p:tags r:id="rId15"/>
            </p:custDataLst>
          </p:nvPr>
        </p:nvSpPr>
        <p:spPr>
          <a:xfrm>
            <a:off x="6980986" y="703616"/>
            <a:ext cx="1432556" cy="584775"/>
          </a:xfrm>
          <a:prstGeom prst="rect">
            <a:avLst/>
          </a:prstGeom>
          <a:noFill/>
        </p:spPr>
        <p:txBody>
          <a:bodyPr wrap="square" rtlCol="0">
            <a:spAutoFit/>
          </a:bodyPr>
          <a:p>
            <a:pPr algn="ctr"/>
            <a:r>
              <a:rPr lang="en-US" altLang="zh-CN" sz="3200" b="1">
                <a:solidFill>
                  <a:srgbClr val="262626"/>
                </a:solidFill>
              </a:rPr>
              <a:t>72%</a:t>
            </a:r>
            <a:endParaRPr lang="en-US" altLang="zh-CN" sz="3200" b="1">
              <a:solidFill>
                <a:srgbClr val="26262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cxnSp>
        <p:nvCxnSpPr>
          <p:cNvPr id="42" name="直接连接符 41"/>
          <p:cNvCxnSpPr/>
          <p:nvPr>
            <p:custDataLst>
              <p:tags r:id="rId3"/>
            </p:custDataLst>
          </p:nvPr>
        </p:nvCxnSpPr>
        <p:spPr>
          <a:xfrm>
            <a:off x="4117261" y="3404804"/>
            <a:ext cx="293391"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
        <p:nvSpPr>
          <p:cNvPr id="5" name="椭圆 4"/>
          <p:cNvSpPr/>
          <p:nvPr>
            <p:custDataLst>
              <p:tags r:id="rId4"/>
            </p:custDataLst>
          </p:nvPr>
        </p:nvSpPr>
        <p:spPr>
          <a:xfrm>
            <a:off x="2790192" y="2780928"/>
            <a:ext cx="1296144" cy="1296144"/>
          </a:xfrm>
          <a:prstGeom prst="ellipse">
            <a:avLst/>
          </a:prstGeom>
          <a:solidFill>
            <a:sysClr val="window" lastClr="FFFFFF"/>
          </a:solidFill>
          <a:ln w="5715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wrap="none" tIns="0" bIns="0" anchor="ctr">
            <a:normAutofit/>
          </a:bodyPr>
          <a:lstStyle/>
          <a:p>
            <a:pPr algn="ctr">
              <a:lnSpc>
                <a:spcPct val="130000"/>
              </a:lnSpc>
            </a:pPr>
            <a:endParaRPr lang="zh-CN" altLang="en-US" sz="2000" dirty="0">
              <a:solidFill>
                <a:srgbClr val="000000"/>
              </a:solidFill>
              <a:latin typeface="微软雅黑" panose="020B0503020204020204" pitchFamily="34" charset="-122"/>
              <a:ea typeface="微软雅黑" panose="020B0503020204020204" pitchFamily="34" charset="-122"/>
              <a:cs typeface="+mn-ea"/>
            </a:endParaRPr>
          </a:p>
        </p:txBody>
      </p:sp>
      <p:sp>
        <p:nvSpPr>
          <p:cNvPr id="8" name="文本框 7"/>
          <p:cNvSpPr txBox="1"/>
          <p:nvPr>
            <p:custDataLst>
              <p:tags r:id="rId5"/>
            </p:custDataLst>
          </p:nvPr>
        </p:nvSpPr>
        <p:spPr>
          <a:xfrm>
            <a:off x="2613895" y="3202565"/>
            <a:ext cx="1618615" cy="462915"/>
          </a:xfrm>
          <a:prstGeom prst="rect">
            <a:avLst/>
          </a:prstGeom>
          <a:noFill/>
        </p:spPr>
        <p:txBody>
          <a:bodyPr wrap="square" rtlCol="0"/>
          <a:lstStyle/>
          <a:p>
            <a:pPr algn="ctr" fontAlgn="auto">
              <a:lnSpc>
                <a:spcPct val="120000"/>
              </a:lnSpc>
            </a:pPr>
            <a:r>
              <a:rPr lang="zh-CN" altLang="en-US" b="1" spc="300" dirty="0">
                <a:solidFill>
                  <a:srgbClr val="000000">
                    <a:lumMod val="75000"/>
                    <a:lumOff val="25000"/>
                  </a:srgbClr>
                </a:solidFill>
                <a:uFillTx/>
                <a:latin typeface="微软雅黑" panose="020B0503020204020204" pitchFamily="34" charset="-122"/>
                <a:ea typeface="微软雅黑" panose="020B0503020204020204" pitchFamily="34" charset="-122"/>
              </a:rPr>
              <a:t>格式内容</a:t>
            </a:r>
            <a:endParaRPr lang="zh-CN" altLang="en-US" b="1" spc="300" dirty="0">
              <a:solidFill>
                <a:srgbClr val="000000">
                  <a:lumMod val="75000"/>
                  <a:lumOff val="25000"/>
                </a:srgbClr>
              </a:solidFill>
              <a:uFillTx/>
              <a:latin typeface="微软雅黑" panose="020B0503020204020204" pitchFamily="34" charset="-122"/>
              <a:ea typeface="微软雅黑" panose="020B0503020204020204" pitchFamily="34" charset="-122"/>
            </a:endParaRPr>
          </a:p>
        </p:txBody>
      </p:sp>
      <p:cxnSp>
        <p:nvCxnSpPr>
          <p:cNvPr id="65" name="直接连接符 64"/>
          <p:cNvCxnSpPr/>
          <p:nvPr>
            <p:custDataLst>
              <p:tags r:id="rId6"/>
            </p:custDataLst>
          </p:nvPr>
        </p:nvCxnSpPr>
        <p:spPr>
          <a:xfrm>
            <a:off x="4410652" y="4944166"/>
            <a:ext cx="655619"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cxnSp>
        <p:nvCxnSpPr>
          <p:cNvPr id="64" name="直接连接符 63"/>
          <p:cNvCxnSpPr/>
          <p:nvPr>
            <p:custDataLst>
              <p:tags r:id="rId7"/>
            </p:custDataLst>
          </p:nvPr>
        </p:nvCxnSpPr>
        <p:spPr>
          <a:xfrm>
            <a:off x="4410652" y="4030223"/>
            <a:ext cx="655619"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cxnSp>
        <p:nvCxnSpPr>
          <p:cNvPr id="63" name="直接连接符 62"/>
          <p:cNvCxnSpPr/>
          <p:nvPr>
            <p:custDataLst>
              <p:tags r:id="rId8"/>
            </p:custDataLst>
          </p:nvPr>
        </p:nvCxnSpPr>
        <p:spPr>
          <a:xfrm>
            <a:off x="4410652" y="3048019"/>
            <a:ext cx="655619"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cxnSp>
        <p:nvCxnSpPr>
          <p:cNvPr id="62" name="直接连接符 61"/>
          <p:cNvCxnSpPr/>
          <p:nvPr>
            <p:custDataLst>
              <p:tags r:id="rId9"/>
            </p:custDataLst>
          </p:nvPr>
        </p:nvCxnSpPr>
        <p:spPr>
          <a:xfrm>
            <a:off x="4410815" y="2050432"/>
            <a:ext cx="655619"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cxnSp>
        <p:nvCxnSpPr>
          <p:cNvPr id="61" name="直接连接符 60"/>
          <p:cNvCxnSpPr/>
          <p:nvPr>
            <p:custDataLst>
              <p:tags r:id="rId10"/>
            </p:custDataLst>
          </p:nvPr>
        </p:nvCxnSpPr>
        <p:spPr>
          <a:xfrm>
            <a:off x="4410815" y="1061138"/>
            <a:ext cx="655619"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
        <p:nvSpPr>
          <p:cNvPr id="18" name="椭圆 17"/>
          <p:cNvSpPr/>
          <p:nvPr>
            <p:custDataLst>
              <p:tags r:id="rId11"/>
            </p:custDataLst>
          </p:nvPr>
        </p:nvSpPr>
        <p:spPr>
          <a:xfrm>
            <a:off x="4794592" y="842827"/>
            <a:ext cx="463934" cy="463934"/>
          </a:xfrm>
          <a:prstGeom prst="ellipse">
            <a:avLst/>
          </a:prstGeom>
          <a:solidFill>
            <a:srgbClr val="1F74AD"/>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19" name="任意多边形 18"/>
          <p:cNvSpPr/>
          <p:nvPr>
            <p:custDataLst>
              <p:tags r:id="rId12"/>
            </p:custDataLst>
          </p:nvPr>
        </p:nvSpPr>
        <p:spPr bwMode="auto">
          <a:xfrm>
            <a:off x="4890440" y="943686"/>
            <a:ext cx="272240" cy="262216"/>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ysClr val="window" lastClr="FFFFFF"/>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16" name="椭圆 15"/>
          <p:cNvSpPr/>
          <p:nvPr>
            <p:custDataLst>
              <p:tags r:id="rId13"/>
            </p:custDataLst>
          </p:nvPr>
        </p:nvSpPr>
        <p:spPr>
          <a:xfrm>
            <a:off x="4794592" y="3777351"/>
            <a:ext cx="463934" cy="463934"/>
          </a:xfrm>
          <a:prstGeom prst="ellipse">
            <a:avLst/>
          </a:prstGeom>
          <a:solidFill>
            <a:srgbClr val="69A35B"/>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7" name="文本框 6"/>
          <p:cNvSpPr txBox="1"/>
          <p:nvPr>
            <p:custDataLst>
              <p:tags r:id="rId14"/>
            </p:custDataLst>
          </p:nvPr>
        </p:nvSpPr>
        <p:spPr>
          <a:xfrm>
            <a:off x="6394220" y="808578"/>
            <a:ext cx="2646908" cy="405765"/>
          </a:xfrm>
          <a:prstGeom prst="rect">
            <a:avLst/>
          </a:prstGeom>
          <a:noFill/>
        </p:spPr>
        <p:txBody>
          <a:bodyPr wrap="square" lIns="90000" tIns="46800" rIns="90000" bIns="0" anchor="b">
            <a:noAutofit/>
          </a:bodyPr>
          <a:lstStyle>
            <a:defPPr>
              <a:defRPr lang="zh-CN"/>
            </a:defPPr>
            <a:lvl1pPr lvl="0" defTabSz="913765">
              <a:lnSpc>
                <a:spcPct val="140000"/>
              </a:lnSpc>
              <a:spcBef>
                <a:spcPct val="0"/>
              </a:spcBef>
              <a:defRPr sz="1600" b="1">
                <a:solidFill>
                  <a:srgbClr val="1F74AD"/>
                </a:solidFill>
                <a:latin typeface="Arial" panose="020B0604020202020204" pitchFamily="34" charset="0"/>
                <a:ea typeface="微软雅黑" panose="020B0503020204020204" pitchFamily="34" charset="-122"/>
                <a:cs typeface="+mn-ea"/>
              </a:defRPr>
            </a:lvl1pPr>
          </a:lstStyle>
          <a:p>
            <a:pPr fontAlgn="auto">
              <a:lnSpc>
                <a:spcPct val="120000"/>
              </a:lnSpc>
            </a:pPr>
            <a:r>
              <a:rPr lang="zh-CN" altLang="en-US" sz="2000" spc="300" dirty="0">
                <a:latin typeface="微软雅黑" panose="020B0503020204020204" pitchFamily="34" charset="-122"/>
                <a:ea typeface="微软雅黑" panose="020B0503020204020204" pitchFamily="34" charset="-122"/>
              </a:rPr>
              <a:t>调查时间</a:t>
            </a:r>
            <a:endParaRPr lang="zh-CN" altLang="en-US" sz="2000" spc="300" dirty="0">
              <a:latin typeface="微软雅黑" panose="020B0503020204020204" pitchFamily="34" charset="-122"/>
              <a:ea typeface="微软雅黑" panose="020B0503020204020204" pitchFamily="34" charset="-122"/>
            </a:endParaRPr>
          </a:p>
        </p:txBody>
      </p:sp>
      <p:sp>
        <p:nvSpPr>
          <p:cNvPr id="29" name="文本框 28"/>
          <p:cNvSpPr txBox="1"/>
          <p:nvPr>
            <p:custDataLst>
              <p:tags r:id="rId15"/>
            </p:custDataLst>
          </p:nvPr>
        </p:nvSpPr>
        <p:spPr>
          <a:xfrm>
            <a:off x="6394220" y="3746004"/>
            <a:ext cx="2646908" cy="405765"/>
          </a:xfrm>
          <a:prstGeom prst="rect">
            <a:avLst/>
          </a:prstGeom>
          <a:noFill/>
        </p:spPr>
        <p:txBody>
          <a:bodyPr wrap="square" lIns="90000" tIns="46800" rIns="90000" bIns="0" anchor="b">
            <a:noAutofit/>
          </a:bodyPr>
          <a:lstStyle>
            <a:defPPr>
              <a:defRPr lang="zh-CN"/>
            </a:defPPr>
            <a:lvl1pPr lvl="0" defTabSz="913765">
              <a:lnSpc>
                <a:spcPct val="140000"/>
              </a:lnSpc>
              <a:spcBef>
                <a:spcPct val="0"/>
              </a:spcBef>
              <a:defRPr sz="1600" b="1">
                <a:solidFill>
                  <a:srgbClr val="1F74AD"/>
                </a:solidFill>
                <a:latin typeface="Arial" panose="020B0604020202020204" pitchFamily="34" charset="0"/>
                <a:ea typeface="微软雅黑" panose="020B0503020204020204" pitchFamily="34" charset="-122"/>
                <a:cs typeface="+mn-ea"/>
              </a:defRPr>
            </a:lvl1pPr>
          </a:lstStyle>
          <a:p>
            <a:pPr fontAlgn="auto">
              <a:lnSpc>
                <a:spcPct val="120000"/>
              </a:lnSpc>
            </a:pPr>
            <a:r>
              <a:rPr lang="zh-CN" altLang="en-US" sz="2000" spc="300" dirty="0">
                <a:solidFill>
                  <a:srgbClr val="69A35B"/>
                </a:solidFill>
                <a:latin typeface="微软雅黑" panose="020B0503020204020204" pitchFamily="34" charset="-122"/>
                <a:ea typeface="微软雅黑" panose="020B0503020204020204" pitchFamily="34" charset="-122"/>
              </a:rPr>
              <a:t>调查方法</a:t>
            </a:r>
            <a:endParaRPr lang="zh-CN" altLang="en-US" sz="2000" spc="300" dirty="0">
              <a:solidFill>
                <a:srgbClr val="69A35B"/>
              </a:solidFill>
              <a:latin typeface="微软雅黑" panose="020B0503020204020204" pitchFamily="34" charset="-122"/>
              <a:ea typeface="微软雅黑" panose="020B0503020204020204" pitchFamily="34" charset="-122"/>
            </a:endParaRPr>
          </a:p>
        </p:txBody>
      </p:sp>
      <p:cxnSp>
        <p:nvCxnSpPr>
          <p:cNvPr id="33" name="直接连接符 32"/>
          <p:cNvCxnSpPr/>
          <p:nvPr>
            <p:custDataLst>
              <p:tags r:id="rId16"/>
            </p:custDataLst>
          </p:nvPr>
        </p:nvCxnSpPr>
        <p:spPr>
          <a:xfrm>
            <a:off x="5366857" y="1061138"/>
            <a:ext cx="795131"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
        <p:nvSpPr>
          <p:cNvPr id="30" name="椭圆 29"/>
          <p:cNvSpPr/>
          <p:nvPr>
            <p:custDataLst>
              <p:tags r:id="rId17"/>
            </p:custDataLst>
          </p:nvPr>
        </p:nvSpPr>
        <p:spPr>
          <a:xfrm>
            <a:off x="4808381" y="4721435"/>
            <a:ext cx="463934" cy="463934"/>
          </a:xfrm>
          <a:prstGeom prst="ellipse">
            <a:avLst/>
          </a:prstGeom>
          <a:solidFill>
            <a:srgbClr val="9BBB59"/>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36" name="文本框 35"/>
          <p:cNvSpPr txBox="1"/>
          <p:nvPr>
            <p:custDataLst>
              <p:tags r:id="rId18"/>
            </p:custDataLst>
          </p:nvPr>
        </p:nvSpPr>
        <p:spPr>
          <a:xfrm>
            <a:off x="6394222" y="4681215"/>
            <a:ext cx="2646908" cy="405765"/>
          </a:xfrm>
          <a:prstGeom prst="rect">
            <a:avLst/>
          </a:prstGeom>
          <a:noFill/>
        </p:spPr>
        <p:txBody>
          <a:bodyPr wrap="square" lIns="90000" tIns="46800" rIns="90000" bIns="0" anchor="b">
            <a:noAutofit/>
          </a:bodyPr>
          <a:lstStyle>
            <a:defPPr>
              <a:defRPr lang="zh-CN"/>
            </a:defPPr>
            <a:lvl1pPr lvl="0" defTabSz="913765">
              <a:lnSpc>
                <a:spcPct val="140000"/>
              </a:lnSpc>
              <a:spcBef>
                <a:spcPct val="0"/>
              </a:spcBef>
              <a:defRPr sz="1600" b="1">
                <a:solidFill>
                  <a:srgbClr val="1F74AD"/>
                </a:solidFill>
                <a:latin typeface="Arial" panose="020B0604020202020204" pitchFamily="34" charset="0"/>
                <a:ea typeface="微软雅黑" panose="020B0503020204020204" pitchFamily="34" charset="-122"/>
                <a:cs typeface="+mn-ea"/>
              </a:defRPr>
            </a:lvl1pPr>
          </a:lstStyle>
          <a:p>
            <a:pPr fontAlgn="auto">
              <a:lnSpc>
                <a:spcPct val="120000"/>
              </a:lnSpc>
            </a:pPr>
            <a:r>
              <a:rPr lang="zh-CN" altLang="en-US" sz="2000" spc="300" dirty="0">
                <a:solidFill>
                  <a:srgbClr val="9BBB59"/>
                </a:solidFill>
                <a:latin typeface="微软雅黑" panose="020B0503020204020204" pitchFamily="34" charset="-122"/>
                <a:ea typeface="微软雅黑" panose="020B0503020204020204" pitchFamily="34" charset="-122"/>
              </a:rPr>
              <a:t>调查人</a:t>
            </a:r>
            <a:endParaRPr lang="zh-CN" altLang="en-US" sz="2000" spc="300" dirty="0">
              <a:solidFill>
                <a:srgbClr val="9BBB59"/>
              </a:solidFill>
              <a:latin typeface="微软雅黑" panose="020B0503020204020204" pitchFamily="34" charset="-122"/>
              <a:ea typeface="微软雅黑" panose="020B0503020204020204" pitchFamily="34" charset="-122"/>
            </a:endParaRPr>
          </a:p>
        </p:txBody>
      </p:sp>
      <p:sp>
        <p:nvSpPr>
          <p:cNvPr id="41" name="椭圆 40"/>
          <p:cNvSpPr/>
          <p:nvPr>
            <p:custDataLst>
              <p:tags r:id="rId19"/>
            </p:custDataLst>
          </p:nvPr>
        </p:nvSpPr>
        <p:spPr>
          <a:xfrm>
            <a:off x="4808381" y="1821002"/>
            <a:ext cx="463934" cy="463934"/>
          </a:xfrm>
          <a:prstGeom prst="ellipse">
            <a:avLst/>
          </a:prstGeom>
          <a:solidFill>
            <a:srgbClr val="3498DB"/>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17" name="任意多边形 16"/>
          <p:cNvSpPr/>
          <p:nvPr>
            <p:custDataLst>
              <p:tags r:id="rId20"/>
            </p:custDataLst>
          </p:nvPr>
        </p:nvSpPr>
        <p:spPr bwMode="auto">
          <a:xfrm>
            <a:off x="4905696" y="1926727"/>
            <a:ext cx="272240" cy="262216"/>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ysClr val="window" lastClr="FFFFFF"/>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cxnSp>
        <p:nvCxnSpPr>
          <p:cNvPr id="43" name="直接连接符 42"/>
          <p:cNvCxnSpPr/>
          <p:nvPr>
            <p:custDataLst>
              <p:tags r:id="rId21"/>
            </p:custDataLst>
          </p:nvPr>
        </p:nvCxnSpPr>
        <p:spPr>
          <a:xfrm flipH="1">
            <a:off x="5364706" y="2050432"/>
            <a:ext cx="799432"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
        <p:nvSpPr>
          <p:cNvPr id="45" name="文本框 44"/>
          <p:cNvSpPr txBox="1"/>
          <p:nvPr>
            <p:custDataLst>
              <p:tags r:id="rId22"/>
            </p:custDataLst>
          </p:nvPr>
        </p:nvSpPr>
        <p:spPr>
          <a:xfrm>
            <a:off x="6394221" y="2786199"/>
            <a:ext cx="2646908" cy="405765"/>
          </a:xfrm>
          <a:prstGeom prst="rect">
            <a:avLst/>
          </a:prstGeom>
          <a:noFill/>
        </p:spPr>
        <p:txBody>
          <a:bodyPr wrap="square" lIns="90000" tIns="46800" rIns="90000" bIns="0" anchor="b">
            <a:noAutofit/>
          </a:bodyPr>
          <a:lstStyle>
            <a:defPPr>
              <a:defRPr lang="zh-CN"/>
            </a:defPPr>
            <a:lvl1pPr lvl="0" defTabSz="913765">
              <a:lnSpc>
                <a:spcPct val="140000"/>
              </a:lnSpc>
              <a:spcBef>
                <a:spcPct val="0"/>
              </a:spcBef>
              <a:defRPr sz="1600" b="1">
                <a:solidFill>
                  <a:srgbClr val="1F74AD"/>
                </a:solidFill>
                <a:latin typeface="Arial" panose="020B0604020202020204" pitchFamily="34" charset="0"/>
                <a:ea typeface="微软雅黑" panose="020B0503020204020204" pitchFamily="34" charset="-122"/>
                <a:cs typeface="+mn-ea"/>
              </a:defRPr>
            </a:lvl1pPr>
          </a:lstStyle>
          <a:p>
            <a:pPr fontAlgn="auto">
              <a:lnSpc>
                <a:spcPct val="120000"/>
              </a:lnSpc>
            </a:pPr>
            <a:r>
              <a:rPr lang="zh-CN" altLang="en-US" sz="2000" spc="300" dirty="0">
                <a:solidFill>
                  <a:srgbClr val="1AA3AA"/>
                </a:solidFill>
                <a:latin typeface="微软雅黑" panose="020B0503020204020204" pitchFamily="34" charset="-122"/>
                <a:ea typeface="微软雅黑" panose="020B0503020204020204" pitchFamily="34" charset="-122"/>
              </a:rPr>
              <a:t>调查对象</a:t>
            </a:r>
            <a:endParaRPr lang="zh-CN" altLang="en-US" sz="2000" spc="300" dirty="0">
              <a:solidFill>
                <a:srgbClr val="1AA3AA"/>
              </a:solidFill>
              <a:latin typeface="微软雅黑" panose="020B0503020204020204" pitchFamily="34" charset="-122"/>
              <a:ea typeface="微软雅黑" panose="020B0503020204020204" pitchFamily="34" charset="-122"/>
            </a:endParaRPr>
          </a:p>
        </p:txBody>
      </p:sp>
      <p:sp>
        <p:nvSpPr>
          <p:cNvPr id="52" name="iphone-and-ipad-tools-couple_36130"/>
          <p:cNvSpPr>
            <a:spLocks noChangeAspect="1"/>
          </p:cNvSpPr>
          <p:nvPr>
            <p:custDataLst>
              <p:tags r:id="rId23"/>
            </p:custDataLst>
          </p:nvPr>
        </p:nvSpPr>
        <p:spPr bwMode="auto">
          <a:xfrm>
            <a:off x="4882386" y="4837934"/>
            <a:ext cx="274120" cy="230937"/>
          </a:xfrm>
          <a:custGeom>
            <a:avLst/>
            <a:gdLst>
              <a:gd name="connsiteX0" fmla="*/ 113469 w 605169"/>
              <a:gd name="connsiteY0" fmla="*/ 141705 h 509835"/>
              <a:gd name="connsiteX1" fmla="*/ 133468 w 605169"/>
              <a:gd name="connsiteY1" fmla="*/ 149989 h 509835"/>
              <a:gd name="connsiteX2" fmla="*/ 133468 w 605169"/>
              <a:gd name="connsiteY2" fmla="*/ 190065 h 509835"/>
              <a:gd name="connsiteX3" fmla="*/ 96874 w 605169"/>
              <a:gd name="connsiteY3" fmla="*/ 226600 h 509835"/>
              <a:gd name="connsiteX4" fmla="*/ 425510 w 605169"/>
              <a:gd name="connsiteY4" fmla="*/ 226600 h 509835"/>
              <a:gd name="connsiteX5" fmla="*/ 453877 w 605169"/>
              <a:gd name="connsiteY5" fmla="*/ 254922 h 509835"/>
              <a:gd name="connsiteX6" fmla="*/ 425510 w 605169"/>
              <a:gd name="connsiteY6" fmla="*/ 283244 h 509835"/>
              <a:gd name="connsiteX7" fmla="*/ 96874 w 605169"/>
              <a:gd name="connsiteY7" fmla="*/ 283244 h 509835"/>
              <a:gd name="connsiteX8" fmla="*/ 133468 w 605169"/>
              <a:gd name="connsiteY8" fmla="*/ 319921 h 509835"/>
              <a:gd name="connsiteX9" fmla="*/ 133468 w 605169"/>
              <a:gd name="connsiteY9" fmla="*/ 359997 h 509835"/>
              <a:gd name="connsiteX10" fmla="*/ 113469 w 605169"/>
              <a:gd name="connsiteY10" fmla="*/ 368210 h 509835"/>
              <a:gd name="connsiteX11" fmla="*/ 93470 w 605169"/>
              <a:gd name="connsiteY11" fmla="*/ 359997 h 509835"/>
              <a:gd name="connsiteX12" fmla="*/ 8368 w 605169"/>
              <a:gd name="connsiteY12" fmla="*/ 275031 h 509835"/>
              <a:gd name="connsiteX13" fmla="*/ 8227 w 605169"/>
              <a:gd name="connsiteY13" fmla="*/ 274889 h 509835"/>
              <a:gd name="connsiteX14" fmla="*/ 6383 w 605169"/>
              <a:gd name="connsiteY14" fmla="*/ 272907 h 509835"/>
              <a:gd name="connsiteX15" fmla="*/ 5673 w 605169"/>
              <a:gd name="connsiteY15" fmla="*/ 271915 h 509835"/>
              <a:gd name="connsiteX16" fmla="*/ 4822 w 605169"/>
              <a:gd name="connsiteY16" fmla="*/ 270641 h 509835"/>
              <a:gd name="connsiteX17" fmla="*/ 3971 w 605169"/>
              <a:gd name="connsiteY17" fmla="*/ 269508 h 509835"/>
              <a:gd name="connsiteX18" fmla="*/ 3404 w 605169"/>
              <a:gd name="connsiteY18" fmla="*/ 268375 h 509835"/>
              <a:gd name="connsiteX19" fmla="*/ 2695 w 605169"/>
              <a:gd name="connsiteY19" fmla="*/ 267101 h 509835"/>
              <a:gd name="connsiteX20" fmla="*/ 2128 w 605169"/>
              <a:gd name="connsiteY20" fmla="*/ 265826 h 509835"/>
              <a:gd name="connsiteX21" fmla="*/ 1702 w 605169"/>
              <a:gd name="connsiteY21" fmla="*/ 264552 h 509835"/>
              <a:gd name="connsiteX22" fmla="*/ 1277 w 605169"/>
              <a:gd name="connsiteY22" fmla="*/ 263135 h 509835"/>
              <a:gd name="connsiteX23" fmla="*/ 851 w 605169"/>
              <a:gd name="connsiteY23" fmla="*/ 261861 h 509835"/>
              <a:gd name="connsiteX24" fmla="*/ 567 w 605169"/>
              <a:gd name="connsiteY24" fmla="*/ 260445 h 509835"/>
              <a:gd name="connsiteX25" fmla="*/ 284 w 605169"/>
              <a:gd name="connsiteY25" fmla="*/ 259029 h 509835"/>
              <a:gd name="connsiteX26" fmla="*/ 142 w 605169"/>
              <a:gd name="connsiteY26" fmla="*/ 257754 h 509835"/>
              <a:gd name="connsiteX27" fmla="*/ 0 w 605169"/>
              <a:gd name="connsiteY27" fmla="*/ 255064 h 509835"/>
              <a:gd name="connsiteX28" fmla="*/ 0 w 605169"/>
              <a:gd name="connsiteY28" fmla="*/ 254922 h 509835"/>
              <a:gd name="connsiteX29" fmla="*/ 142 w 605169"/>
              <a:gd name="connsiteY29" fmla="*/ 252231 h 509835"/>
              <a:gd name="connsiteX30" fmla="*/ 284 w 605169"/>
              <a:gd name="connsiteY30" fmla="*/ 250957 h 509835"/>
              <a:gd name="connsiteX31" fmla="*/ 567 w 605169"/>
              <a:gd name="connsiteY31" fmla="*/ 249399 h 509835"/>
              <a:gd name="connsiteX32" fmla="*/ 851 w 605169"/>
              <a:gd name="connsiteY32" fmla="*/ 247983 h 509835"/>
              <a:gd name="connsiteX33" fmla="*/ 1277 w 605169"/>
              <a:gd name="connsiteY33" fmla="*/ 246709 h 509835"/>
              <a:gd name="connsiteX34" fmla="*/ 1702 w 605169"/>
              <a:gd name="connsiteY34" fmla="*/ 245434 h 509835"/>
              <a:gd name="connsiteX35" fmla="*/ 2128 w 605169"/>
              <a:gd name="connsiteY35" fmla="*/ 244160 h 509835"/>
              <a:gd name="connsiteX36" fmla="*/ 2695 w 605169"/>
              <a:gd name="connsiteY36" fmla="*/ 242885 h 509835"/>
              <a:gd name="connsiteX37" fmla="*/ 3404 w 605169"/>
              <a:gd name="connsiteY37" fmla="*/ 241611 h 509835"/>
              <a:gd name="connsiteX38" fmla="*/ 3971 w 605169"/>
              <a:gd name="connsiteY38" fmla="*/ 240478 h 509835"/>
              <a:gd name="connsiteX39" fmla="*/ 4822 w 605169"/>
              <a:gd name="connsiteY39" fmla="*/ 239203 h 509835"/>
              <a:gd name="connsiteX40" fmla="*/ 5673 w 605169"/>
              <a:gd name="connsiteY40" fmla="*/ 237929 h 509835"/>
              <a:gd name="connsiteX41" fmla="*/ 6383 w 605169"/>
              <a:gd name="connsiteY41" fmla="*/ 237079 h 509835"/>
              <a:gd name="connsiteX42" fmla="*/ 8368 w 605169"/>
              <a:gd name="connsiteY42" fmla="*/ 234955 h 509835"/>
              <a:gd name="connsiteX43" fmla="*/ 93470 w 605169"/>
              <a:gd name="connsiteY43" fmla="*/ 149989 h 509835"/>
              <a:gd name="connsiteX44" fmla="*/ 113469 w 605169"/>
              <a:gd name="connsiteY44" fmla="*/ 141705 h 509835"/>
              <a:gd name="connsiteX45" fmla="*/ 217411 w 605169"/>
              <a:gd name="connsiteY45" fmla="*/ 0 h 509835"/>
              <a:gd name="connsiteX46" fmla="*/ 576803 w 605169"/>
              <a:gd name="connsiteY46" fmla="*/ 0 h 509835"/>
              <a:gd name="connsiteX47" fmla="*/ 605169 w 605169"/>
              <a:gd name="connsiteY47" fmla="*/ 28324 h 509835"/>
              <a:gd name="connsiteX48" fmla="*/ 605169 w 605169"/>
              <a:gd name="connsiteY48" fmla="*/ 481511 h 509835"/>
              <a:gd name="connsiteX49" fmla="*/ 576803 w 605169"/>
              <a:gd name="connsiteY49" fmla="*/ 509835 h 509835"/>
              <a:gd name="connsiteX50" fmla="*/ 217411 w 605169"/>
              <a:gd name="connsiteY50" fmla="*/ 509835 h 509835"/>
              <a:gd name="connsiteX51" fmla="*/ 189045 w 605169"/>
              <a:gd name="connsiteY51" fmla="*/ 481511 h 509835"/>
              <a:gd name="connsiteX52" fmla="*/ 189045 w 605169"/>
              <a:gd name="connsiteY52" fmla="*/ 368214 h 509835"/>
              <a:gd name="connsiteX53" fmla="*/ 217411 w 605169"/>
              <a:gd name="connsiteY53" fmla="*/ 339890 h 509835"/>
              <a:gd name="connsiteX54" fmla="*/ 245776 w 605169"/>
              <a:gd name="connsiteY54" fmla="*/ 368214 h 509835"/>
              <a:gd name="connsiteX55" fmla="*/ 245776 w 605169"/>
              <a:gd name="connsiteY55" fmla="*/ 453187 h 509835"/>
              <a:gd name="connsiteX56" fmla="*/ 548438 w 605169"/>
              <a:gd name="connsiteY56" fmla="*/ 453187 h 509835"/>
              <a:gd name="connsiteX57" fmla="*/ 548438 w 605169"/>
              <a:gd name="connsiteY57" fmla="*/ 56649 h 509835"/>
              <a:gd name="connsiteX58" fmla="*/ 245776 w 605169"/>
              <a:gd name="connsiteY58" fmla="*/ 56649 h 509835"/>
              <a:gd name="connsiteX59" fmla="*/ 245776 w 605169"/>
              <a:gd name="connsiteY59" fmla="*/ 141621 h 509835"/>
              <a:gd name="connsiteX60" fmla="*/ 217411 w 605169"/>
              <a:gd name="connsiteY60" fmla="*/ 169945 h 509835"/>
              <a:gd name="connsiteX61" fmla="*/ 189045 w 605169"/>
              <a:gd name="connsiteY61" fmla="*/ 141621 h 509835"/>
              <a:gd name="connsiteX62" fmla="*/ 189045 w 605169"/>
              <a:gd name="connsiteY62" fmla="*/ 28324 h 509835"/>
              <a:gd name="connsiteX63" fmla="*/ 217411 w 605169"/>
              <a:gd name="connsiteY63" fmla="*/ 0 h 509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5169" h="509835">
                <a:moveTo>
                  <a:pt x="113469" y="141705"/>
                </a:moveTo>
                <a:cubicBezTo>
                  <a:pt x="120703" y="141705"/>
                  <a:pt x="127937" y="144466"/>
                  <a:pt x="133468" y="149989"/>
                </a:cubicBezTo>
                <a:cubicBezTo>
                  <a:pt x="144673" y="161034"/>
                  <a:pt x="144673" y="179019"/>
                  <a:pt x="133468" y="190065"/>
                </a:cubicBezTo>
                <a:lnTo>
                  <a:pt x="96874" y="226600"/>
                </a:lnTo>
                <a:lnTo>
                  <a:pt x="425510" y="226600"/>
                </a:lnTo>
                <a:cubicBezTo>
                  <a:pt x="441112" y="226600"/>
                  <a:pt x="453877" y="239345"/>
                  <a:pt x="453877" y="254922"/>
                </a:cubicBezTo>
                <a:cubicBezTo>
                  <a:pt x="453877" y="270641"/>
                  <a:pt x="441112" y="283244"/>
                  <a:pt x="425510" y="283244"/>
                </a:cubicBezTo>
                <a:lnTo>
                  <a:pt x="96874" y="283244"/>
                </a:lnTo>
                <a:lnTo>
                  <a:pt x="133468" y="319921"/>
                </a:lnTo>
                <a:cubicBezTo>
                  <a:pt x="144673" y="330967"/>
                  <a:pt x="144673" y="348951"/>
                  <a:pt x="133468" y="359997"/>
                </a:cubicBezTo>
                <a:cubicBezTo>
                  <a:pt x="127937" y="365520"/>
                  <a:pt x="120703" y="368210"/>
                  <a:pt x="113469" y="368210"/>
                </a:cubicBezTo>
                <a:cubicBezTo>
                  <a:pt x="106236" y="368210"/>
                  <a:pt x="99002" y="365520"/>
                  <a:pt x="93470" y="359997"/>
                </a:cubicBezTo>
                <a:lnTo>
                  <a:pt x="8368" y="275031"/>
                </a:lnTo>
                <a:cubicBezTo>
                  <a:pt x="8227" y="275031"/>
                  <a:pt x="8227" y="274889"/>
                  <a:pt x="8227" y="274889"/>
                </a:cubicBezTo>
                <a:cubicBezTo>
                  <a:pt x="7659" y="274323"/>
                  <a:pt x="6950" y="273615"/>
                  <a:pt x="6383" y="272907"/>
                </a:cubicBezTo>
                <a:cubicBezTo>
                  <a:pt x="6099" y="272623"/>
                  <a:pt x="5957" y="272198"/>
                  <a:pt x="5673" y="271915"/>
                </a:cubicBezTo>
                <a:cubicBezTo>
                  <a:pt x="5390" y="271490"/>
                  <a:pt x="5106" y="271066"/>
                  <a:pt x="4822" y="270641"/>
                </a:cubicBezTo>
                <a:cubicBezTo>
                  <a:pt x="4539" y="270358"/>
                  <a:pt x="4255" y="269933"/>
                  <a:pt x="3971" y="269508"/>
                </a:cubicBezTo>
                <a:cubicBezTo>
                  <a:pt x="3830" y="269083"/>
                  <a:pt x="3546" y="268658"/>
                  <a:pt x="3404" y="268375"/>
                </a:cubicBezTo>
                <a:cubicBezTo>
                  <a:pt x="3120" y="267950"/>
                  <a:pt x="2979" y="267525"/>
                  <a:pt x="2695" y="267101"/>
                </a:cubicBezTo>
                <a:cubicBezTo>
                  <a:pt x="2553" y="266676"/>
                  <a:pt x="2269" y="266251"/>
                  <a:pt x="2128" y="265826"/>
                </a:cubicBezTo>
                <a:cubicBezTo>
                  <a:pt x="1986" y="265401"/>
                  <a:pt x="1844" y="264976"/>
                  <a:pt x="1702" y="264552"/>
                </a:cubicBezTo>
                <a:cubicBezTo>
                  <a:pt x="1560" y="264127"/>
                  <a:pt x="1418" y="263702"/>
                  <a:pt x="1277" y="263135"/>
                </a:cubicBezTo>
                <a:cubicBezTo>
                  <a:pt x="1135" y="262711"/>
                  <a:pt x="993" y="262286"/>
                  <a:pt x="851" y="261861"/>
                </a:cubicBezTo>
                <a:cubicBezTo>
                  <a:pt x="709" y="261436"/>
                  <a:pt x="709" y="261011"/>
                  <a:pt x="567" y="260445"/>
                </a:cubicBezTo>
                <a:cubicBezTo>
                  <a:pt x="426" y="260020"/>
                  <a:pt x="426" y="259454"/>
                  <a:pt x="284" y="259029"/>
                </a:cubicBezTo>
                <a:cubicBezTo>
                  <a:pt x="284" y="258604"/>
                  <a:pt x="142" y="258179"/>
                  <a:pt x="142" y="257754"/>
                </a:cubicBezTo>
                <a:cubicBezTo>
                  <a:pt x="0" y="256905"/>
                  <a:pt x="0" y="255913"/>
                  <a:pt x="0" y="255064"/>
                </a:cubicBezTo>
                <a:cubicBezTo>
                  <a:pt x="0" y="255064"/>
                  <a:pt x="0" y="254922"/>
                  <a:pt x="0" y="254922"/>
                </a:cubicBezTo>
                <a:cubicBezTo>
                  <a:pt x="0" y="254072"/>
                  <a:pt x="0" y="253081"/>
                  <a:pt x="142" y="252231"/>
                </a:cubicBezTo>
                <a:cubicBezTo>
                  <a:pt x="142" y="251807"/>
                  <a:pt x="284" y="251382"/>
                  <a:pt x="284" y="250957"/>
                </a:cubicBezTo>
                <a:cubicBezTo>
                  <a:pt x="426" y="250391"/>
                  <a:pt x="426" y="249966"/>
                  <a:pt x="567" y="249399"/>
                </a:cubicBezTo>
                <a:cubicBezTo>
                  <a:pt x="709" y="248974"/>
                  <a:pt x="709" y="248550"/>
                  <a:pt x="851" y="247983"/>
                </a:cubicBezTo>
                <a:cubicBezTo>
                  <a:pt x="993" y="247558"/>
                  <a:pt x="1135" y="247133"/>
                  <a:pt x="1277" y="246709"/>
                </a:cubicBezTo>
                <a:cubicBezTo>
                  <a:pt x="1418" y="246284"/>
                  <a:pt x="1560" y="245859"/>
                  <a:pt x="1702" y="245434"/>
                </a:cubicBezTo>
                <a:cubicBezTo>
                  <a:pt x="1844" y="245009"/>
                  <a:pt x="1986" y="244584"/>
                  <a:pt x="2128" y="244160"/>
                </a:cubicBezTo>
                <a:cubicBezTo>
                  <a:pt x="2269" y="243735"/>
                  <a:pt x="2553" y="243310"/>
                  <a:pt x="2695" y="242885"/>
                </a:cubicBezTo>
                <a:cubicBezTo>
                  <a:pt x="2979" y="242460"/>
                  <a:pt x="3120" y="242036"/>
                  <a:pt x="3404" y="241611"/>
                </a:cubicBezTo>
                <a:cubicBezTo>
                  <a:pt x="3546" y="241186"/>
                  <a:pt x="3830" y="240903"/>
                  <a:pt x="3971" y="240478"/>
                </a:cubicBezTo>
                <a:cubicBezTo>
                  <a:pt x="4255" y="240053"/>
                  <a:pt x="4539" y="239628"/>
                  <a:pt x="4822" y="239203"/>
                </a:cubicBezTo>
                <a:cubicBezTo>
                  <a:pt x="5106" y="238778"/>
                  <a:pt x="5390" y="238354"/>
                  <a:pt x="5673" y="237929"/>
                </a:cubicBezTo>
                <a:cubicBezTo>
                  <a:pt x="5957" y="237646"/>
                  <a:pt x="6099" y="237362"/>
                  <a:pt x="6383" y="237079"/>
                </a:cubicBezTo>
                <a:cubicBezTo>
                  <a:pt x="7092" y="236229"/>
                  <a:pt x="7659" y="235663"/>
                  <a:pt x="8368" y="234955"/>
                </a:cubicBezTo>
                <a:lnTo>
                  <a:pt x="93470" y="149989"/>
                </a:lnTo>
                <a:cubicBezTo>
                  <a:pt x="99002" y="144466"/>
                  <a:pt x="106236" y="141705"/>
                  <a:pt x="113469" y="141705"/>
                </a:cubicBezTo>
                <a:close/>
                <a:moveTo>
                  <a:pt x="217411" y="0"/>
                </a:moveTo>
                <a:lnTo>
                  <a:pt x="576803" y="0"/>
                </a:lnTo>
                <a:cubicBezTo>
                  <a:pt x="592405" y="0"/>
                  <a:pt x="605169" y="12746"/>
                  <a:pt x="605169" y="28324"/>
                </a:cubicBezTo>
                <a:lnTo>
                  <a:pt x="605169" y="481511"/>
                </a:lnTo>
                <a:cubicBezTo>
                  <a:pt x="605169" y="497231"/>
                  <a:pt x="592405" y="509835"/>
                  <a:pt x="576803" y="509835"/>
                </a:cubicBezTo>
                <a:lnTo>
                  <a:pt x="217411" y="509835"/>
                </a:lnTo>
                <a:cubicBezTo>
                  <a:pt x="201810" y="509835"/>
                  <a:pt x="189045" y="497231"/>
                  <a:pt x="189045" y="481511"/>
                </a:cubicBezTo>
                <a:lnTo>
                  <a:pt x="189045" y="368214"/>
                </a:lnTo>
                <a:cubicBezTo>
                  <a:pt x="189045" y="352636"/>
                  <a:pt x="201810" y="339890"/>
                  <a:pt x="217411" y="339890"/>
                </a:cubicBezTo>
                <a:cubicBezTo>
                  <a:pt x="233154" y="339890"/>
                  <a:pt x="245776" y="352636"/>
                  <a:pt x="245776" y="368214"/>
                </a:cubicBezTo>
                <a:lnTo>
                  <a:pt x="245776" y="453187"/>
                </a:lnTo>
                <a:lnTo>
                  <a:pt x="548438" y="453187"/>
                </a:lnTo>
                <a:lnTo>
                  <a:pt x="548438" y="56649"/>
                </a:lnTo>
                <a:lnTo>
                  <a:pt x="245776" y="56649"/>
                </a:lnTo>
                <a:lnTo>
                  <a:pt x="245776" y="141621"/>
                </a:lnTo>
                <a:cubicBezTo>
                  <a:pt x="245776" y="157341"/>
                  <a:pt x="233154" y="169945"/>
                  <a:pt x="217411" y="169945"/>
                </a:cubicBezTo>
                <a:cubicBezTo>
                  <a:pt x="201810" y="169945"/>
                  <a:pt x="189045" y="157341"/>
                  <a:pt x="189045" y="141621"/>
                </a:cubicBezTo>
                <a:lnTo>
                  <a:pt x="189045" y="28324"/>
                </a:lnTo>
                <a:cubicBezTo>
                  <a:pt x="189045" y="12746"/>
                  <a:pt x="201810" y="0"/>
                  <a:pt x="217411" y="0"/>
                </a:cubicBezTo>
                <a:close/>
              </a:path>
            </a:pathLst>
          </a:custGeom>
          <a:solidFill>
            <a:sysClr val="window" lastClr="FFFFFF"/>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cxnSp>
        <p:nvCxnSpPr>
          <p:cNvPr id="47" name="直接连接符 46"/>
          <p:cNvCxnSpPr/>
          <p:nvPr>
            <p:custDataLst>
              <p:tags r:id="rId24"/>
            </p:custDataLst>
          </p:nvPr>
        </p:nvCxnSpPr>
        <p:spPr>
          <a:xfrm>
            <a:off x="5366857" y="4030223"/>
            <a:ext cx="795131"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
        <p:nvSpPr>
          <p:cNvPr id="48" name="椭圆 47"/>
          <p:cNvSpPr/>
          <p:nvPr>
            <p:custDataLst>
              <p:tags r:id="rId25"/>
            </p:custDataLst>
          </p:nvPr>
        </p:nvSpPr>
        <p:spPr>
          <a:xfrm>
            <a:off x="4808381" y="2799177"/>
            <a:ext cx="463934" cy="463934"/>
          </a:xfrm>
          <a:prstGeom prst="ellipse">
            <a:avLst/>
          </a:prstGeom>
          <a:solidFill>
            <a:srgbClr val="1AA3AA"/>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31" name="任意多边形 20"/>
          <p:cNvSpPr/>
          <p:nvPr>
            <p:custDataLst>
              <p:tags r:id="rId26"/>
            </p:custDataLst>
          </p:nvPr>
        </p:nvSpPr>
        <p:spPr bwMode="auto">
          <a:xfrm>
            <a:off x="4904228" y="2900036"/>
            <a:ext cx="272240" cy="262216"/>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ysClr val="window" lastClr="FFFFFF"/>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cxnSp>
        <p:nvCxnSpPr>
          <p:cNvPr id="50" name="直接连接符 49"/>
          <p:cNvCxnSpPr/>
          <p:nvPr>
            <p:custDataLst>
              <p:tags r:id="rId27"/>
            </p:custDataLst>
          </p:nvPr>
        </p:nvCxnSpPr>
        <p:spPr>
          <a:xfrm flipH="1">
            <a:off x="5364706" y="3048019"/>
            <a:ext cx="799432"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
        <p:nvSpPr>
          <p:cNvPr id="53" name="iphone-and-ipad-tools-couple_36130"/>
          <p:cNvSpPr>
            <a:spLocks noChangeAspect="1"/>
          </p:cNvSpPr>
          <p:nvPr>
            <p:custDataLst>
              <p:tags r:id="rId28"/>
            </p:custDataLst>
          </p:nvPr>
        </p:nvSpPr>
        <p:spPr bwMode="auto">
          <a:xfrm>
            <a:off x="4912392" y="3872258"/>
            <a:ext cx="228334" cy="274120"/>
          </a:xfrm>
          <a:custGeom>
            <a:avLst/>
            <a:gdLst>
              <a:gd name="connsiteX0" fmla="*/ 374494 w 491666"/>
              <a:gd name="connsiteY0" fmla="*/ 544612 h 590254"/>
              <a:gd name="connsiteX1" fmla="*/ 360593 w 491666"/>
              <a:gd name="connsiteY1" fmla="*/ 558503 h 590254"/>
              <a:gd name="connsiteX2" fmla="*/ 374494 w 491666"/>
              <a:gd name="connsiteY2" fmla="*/ 572394 h 590254"/>
              <a:gd name="connsiteX3" fmla="*/ 388396 w 491666"/>
              <a:gd name="connsiteY3" fmla="*/ 558503 h 590254"/>
              <a:gd name="connsiteX4" fmla="*/ 374494 w 491666"/>
              <a:gd name="connsiteY4" fmla="*/ 544612 h 590254"/>
              <a:gd name="connsiteX5" fmla="*/ 179843 w 491666"/>
              <a:gd name="connsiteY5" fmla="*/ 458270 h 590254"/>
              <a:gd name="connsiteX6" fmla="*/ 162951 w 491666"/>
              <a:gd name="connsiteY6" fmla="*/ 475133 h 590254"/>
              <a:gd name="connsiteX7" fmla="*/ 179843 w 491666"/>
              <a:gd name="connsiteY7" fmla="*/ 491996 h 590254"/>
              <a:gd name="connsiteX8" fmla="*/ 196734 w 491666"/>
              <a:gd name="connsiteY8" fmla="*/ 475133 h 590254"/>
              <a:gd name="connsiteX9" fmla="*/ 179843 w 491666"/>
              <a:gd name="connsiteY9" fmla="*/ 458270 h 590254"/>
              <a:gd name="connsiteX10" fmla="*/ 289098 w 491666"/>
              <a:gd name="connsiteY10" fmla="*/ 245952 h 590254"/>
              <a:gd name="connsiteX11" fmla="*/ 289098 w 491666"/>
              <a:gd name="connsiteY11" fmla="*/ 525759 h 590254"/>
              <a:gd name="connsiteX12" fmla="*/ 452940 w 491666"/>
              <a:gd name="connsiteY12" fmla="*/ 524767 h 590254"/>
              <a:gd name="connsiteX13" fmla="*/ 452940 w 491666"/>
              <a:gd name="connsiteY13" fmla="*/ 245952 h 590254"/>
              <a:gd name="connsiteX14" fmla="*/ 341726 w 491666"/>
              <a:gd name="connsiteY14" fmla="*/ 220154 h 590254"/>
              <a:gd name="connsiteX15" fmla="*/ 341726 w 491666"/>
              <a:gd name="connsiteY15" fmla="*/ 226107 h 590254"/>
              <a:gd name="connsiteX16" fmla="*/ 411235 w 491666"/>
              <a:gd name="connsiteY16" fmla="*/ 226107 h 590254"/>
              <a:gd name="connsiteX17" fmla="*/ 411235 w 491666"/>
              <a:gd name="connsiteY17" fmla="*/ 220154 h 590254"/>
              <a:gd name="connsiteX18" fmla="*/ 376480 w 491666"/>
              <a:gd name="connsiteY18" fmla="*/ 201302 h 590254"/>
              <a:gd name="connsiteX19" fmla="*/ 370523 w 491666"/>
              <a:gd name="connsiteY19" fmla="*/ 207255 h 590254"/>
              <a:gd name="connsiteX20" fmla="*/ 376480 w 491666"/>
              <a:gd name="connsiteY20" fmla="*/ 212216 h 590254"/>
              <a:gd name="connsiteX21" fmla="*/ 382438 w 491666"/>
              <a:gd name="connsiteY21" fmla="*/ 207255 h 590254"/>
              <a:gd name="connsiteX22" fmla="*/ 376480 w 491666"/>
              <a:gd name="connsiteY22" fmla="*/ 201302 h 590254"/>
              <a:gd name="connsiteX23" fmla="*/ 250372 w 491666"/>
              <a:gd name="connsiteY23" fmla="*/ 184434 h 590254"/>
              <a:gd name="connsiteX24" fmla="*/ 491666 w 491666"/>
              <a:gd name="connsiteY24" fmla="*/ 184434 h 590254"/>
              <a:gd name="connsiteX25" fmla="*/ 491666 w 491666"/>
              <a:gd name="connsiteY25" fmla="*/ 590254 h 590254"/>
              <a:gd name="connsiteX26" fmla="*/ 250372 w 491666"/>
              <a:gd name="connsiteY26" fmla="*/ 590254 h 590254"/>
              <a:gd name="connsiteX27" fmla="*/ 0 w 491666"/>
              <a:gd name="connsiteY27" fmla="*/ 0 h 590254"/>
              <a:gd name="connsiteX28" fmla="*/ 345775 w 491666"/>
              <a:gd name="connsiteY28" fmla="*/ 0 h 590254"/>
              <a:gd name="connsiteX29" fmla="*/ 345775 w 491666"/>
              <a:gd name="connsiteY29" fmla="*/ 157716 h 590254"/>
              <a:gd name="connsiteX30" fmla="*/ 296095 w 491666"/>
              <a:gd name="connsiteY30" fmla="*/ 157716 h 590254"/>
              <a:gd name="connsiteX31" fmla="*/ 296095 w 491666"/>
              <a:gd name="connsiteY31" fmla="*/ 49596 h 590254"/>
              <a:gd name="connsiteX32" fmla="*/ 49680 w 491666"/>
              <a:gd name="connsiteY32" fmla="*/ 49596 h 590254"/>
              <a:gd name="connsiteX33" fmla="*/ 49680 w 491666"/>
              <a:gd name="connsiteY33" fmla="*/ 431488 h 590254"/>
              <a:gd name="connsiteX34" fmla="*/ 225549 w 491666"/>
              <a:gd name="connsiteY34" fmla="*/ 431488 h 590254"/>
              <a:gd name="connsiteX35" fmla="*/ 225549 w 491666"/>
              <a:gd name="connsiteY35" fmla="*/ 517786 h 590254"/>
              <a:gd name="connsiteX36" fmla="*/ 0 w 491666"/>
              <a:gd name="connsiteY36" fmla="*/ 517786 h 59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1666" h="590254">
                <a:moveTo>
                  <a:pt x="374494" y="544612"/>
                </a:moveTo>
                <a:cubicBezTo>
                  <a:pt x="366551" y="544612"/>
                  <a:pt x="360593" y="551557"/>
                  <a:pt x="360593" y="558503"/>
                </a:cubicBezTo>
                <a:cubicBezTo>
                  <a:pt x="360593" y="566441"/>
                  <a:pt x="366551" y="572394"/>
                  <a:pt x="374494" y="572394"/>
                </a:cubicBezTo>
                <a:cubicBezTo>
                  <a:pt x="381445" y="572394"/>
                  <a:pt x="388396" y="566441"/>
                  <a:pt x="388396" y="558503"/>
                </a:cubicBezTo>
                <a:cubicBezTo>
                  <a:pt x="388396" y="551557"/>
                  <a:pt x="381445" y="544612"/>
                  <a:pt x="374494" y="544612"/>
                </a:cubicBezTo>
                <a:close/>
                <a:moveTo>
                  <a:pt x="179843" y="458270"/>
                </a:moveTo>
                <a:cubicBezTo>
                  <a:pt x="170900" y="458270"/>
                  <a:pt x="162951" y="466206"/>
                  <a:pt x="162951" y="475133"/>
                </a:cubicBezTo>
                <a:cubicBezTo>
                  <a:pt x="162951" y="484060"/>
                  <a:pt x="170900" y="491996"/>
                  <a:pt x="179843" y="491996"/>
                </a:cubicBezTo>
                <a:cubicBezTo>
                  <a:pt x="189779" y="491996"/>
                  <a:pt x="196734" y="484060"/>
                  <a:pt x="196734" y="475133"/>
                </a:cubicBezTo>
                <a:cubicBezTo>
                  <a:pt x="196734" y="466206"/>
                  <a:pt x="189779" y="458270"/>
                  <a:pt x="179843" y="458270"/>
                </a:cubicBezTo>
                <a:close/>
                <a:moveTo>
                  <a:pt x="289098" y="245952"/>
                </a:moveTo>
                <a:lnTo>
                  <a:pt x="289098" y="525759"/>
                </a:lnTo>
                <a:cubicBezTo>
                  <a:pt x="319881" y="525759"/>
                  <a:pt x="390382" y="525759"/>
                  <a:pt x="452940" y="524767"/>
                </a:cubicBezTo>
                <a:lnTo>
                  <a:pt x="452940" y="245952"/>
                </a:lnTo>
                <a:close/>
                <a:moveTo>
                  <a:pt x="341726" y="220154"/>
                </a:moveTo>
                <a:lnTo>
                  <a:pt x="341726" y="226107"/>
                </a:lnTo>
                <a:lnTo>
                  <a:pt x="411235" y="226107"/>
                </a:lnTo>
                <a:lnTo>
                  <a:pt x="411235" y="220154"/>
                </a:lnTo>
                <a:close/>
                <a:moveTo>
                  <a:pt x="376480" y="201302"/>
                </a:moveTo>
                <a:cubicBezTo>
                  <a:pt x="373501" y="201302"/>
                  <a:pt x="370523" y="203286"/>
                  <a:pt x="370523" y="207255"/>
                </a:cubicBezTo>
                <a:cubicBezTo>
                  <a:pt x="370523" y="210232"/>
                  <a:pt x="373501" y="212216"/>
                  <a:pt x="376480" y="212216"/>
                </a:cubicBezTo>
                <a:cubicBezTo>
                  <a:pt x="379459" y="212216"/>
                  <a:pt x="382438" y="210232"/>
                  <a:pt x="382438" y="207255"/>
                </a:cubicBezTo>
                <a:cubicBezTo>
                  <a:pt x="382438" y="203286"/>
                  <a:pt x="379459" y="201302"/>
                  <a:pt x="376480" y="201302"/>
                </a:cubicBezTo>
                <a:close/>
                <a:moveTo>
                  <a:pt x="250372" y="184434"/>
                </a:moveTo>
                <a:lnTo>
                  <a:pt x="491666" y="184434"/>
                </a:lnTo>
                <a:lnTo>
                  <a:pt x="491666" y="590254"/>
                </a:lnTo>
                <a:lnTo>
                  <a:pt x="250372" y="590254"/>
                </a:lnTo>
                <a:close/>
                <a:moveTo>
                  <a:pt x="0" y="0"/>
                </a:moveTo>
                <a:lnTo>
                  <a:pt x="345775" y="0"/>
                </a:lnTo>
                <a:lnTo>
                  <a:pt x="345775" y="157716"/>
                </a:lnTo>
                <a:lnTo>
                  <a:pt x="296095" y="157716"/>
                </a:lnTo>
                <a:lnTo>
                  <a:pt x="296095" y="49596"/>
                </a:lnTo>
                <a:lnTo>
                  <a:pt x="49680" y="49596"/>
                </a:lnTo>
                <a:lnTo>
                  <a:pt x="49680" y="431488"/>
                </a:lnTo>
                <a:lnTo>
                  <a:pt x="225549" y="431488"/>
                </a:lnTo>
                <a:lnTo>
                  <a:pt x="225549" y="517786"/>
                </a:lnTo>
                <a:lnTo>
                  <a:pt x="0" y="517786"/>
                </a:lnTo>
                <a:close/>
              </a:path>
            </a:pathLst>
          </a:custGeom>
          <a:solidFill>
            <a:sysClr val="window" lastClr="FFFFFF"/>
          </a:solidFill>
          <a:ln>
            <a:noFill/>
          </a:ln>
        </p:spPr>
      </p:sp>
      <p:sp>
        <p:nvSpPr>
          <p:cNvPr id="55" name="文本框 54"/>
          <p:cNvSpPr txBox="1"/>
          <p:nvPr>
            <p:custDataLst>
              <p:tags r:id="rId29"/>
            </p:custDataLst>
          </p:nvPr>
        </p:nvSpPr>
        <p:spPr>
          <a:xfrm>
            <a:off x="6394221" y="1778528"/>
            <a:ext cx="2646908" cy="405765"/>
          </a:xfrm>
          <a:prstGeom prst="rect">
            <a:avLst/>
          </a:prstGeom>
          <a:noFill/>
        </p:spPr>
        <p:txBody>
          <a:bodyPr wrap="square" lIns="90000" tIns="46800" rIns="90000" bIns="0" anchor="b">
            <a:noAutofit/>
          </a:bodyPr>
          <a:lstStyle>
            <a:defPPr>
              <a:defRPr lang="zh-CN"/>
            </a:defPPr>
            <a:lvl1pPr lvl="0" defTabSz="913765">
              <a:lnSpc>
                <a:spcPct val="140000"/>
              </a:lnSpc>
              <a:spcBef>
                <a:spcPct val="0"/>
              </a:spcBef>
              <a:defRPr sz="1600" b="1">
                <a:solidFill>
                  <a:srgbClr val="1F74AD"/>
                </a:solidFill>
                <a:latin typeface="Arial" panose="020B0604020202020204" pitchFamily="34" charset="0"/>
                <a:ea typeface="微软雅黑" panose="020B0503020204020204" pitchFamily="34" charset="-122"/>
                <a:cs typeface="+mn-ea"/>
              </a:defRPr>
            </a:lvl1pPr>
          </a:lstStyle>
          <a:p>
            <a:pPr fontAlgn="auto">
              <a:lnSpc>
                <a:spcPct val="120000"/>
              </a:lnSpc>
            </a:pPr>
            <a:r>
              <a:rPr lang="zh-CN" altLang="en-US" sz="2000" spc="300" dirty="0">
                <a:solidFill>
                  <a:srgbClr val="3498DB"/>
                </a:solidFill>
                <a:latin typeface="微软雅黑" panose="020B0503020204020204" pitchFamily="34" charset="-122"/>
                <a:ea typeface="微软雅黑" panose="020B0503020204020204" pitchFamily="34" charset="-122"/>
              </a:rPr>
              <a:t>调查地点</a:t>
            </a:r>
            <a:endParaRPr lang="zh-CN" altLang="en-US" sz="2000" spc="300" dirty="0">
              <a:solidFill>
                <a:srgbClr val="3498DB"/>
              </a:solidFill>
              <a:latin typeface="微软雅黑" panose="020B0503020204020204" pitchFamily="34" charset="-122"/>
              <a:ea typeface="微软雅黑" panose="020B0503020204020204" pitchFamily="34" charset="-122"/>
            </a:endParaRPr>
          </a:p>
        </p:txBody>
      </p:sp>
      <p:cxnSp>
        <p:nvCxnSpPr>
          <p:cNvPr id="46" name="直接连接符 45"/>
          <p:cNvCxnSpPr/>
          <p:nvPr>
            <p:custDataLst>
              <p:tags r:id="rId30"/>
            </p:custDataLst>
          </p:nvPr>
        </p:nvCxnSpPr>
        <p:spPr>
          <a:xfrm>
            <a:off x="5366857" y="4944166"/>
            <a:ext cx="795131"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cxnSp>
        <p:nvCxnSpPr>
          <p:cNvPr id="12" name="直接连接符 11"/>
          <p:cNvCxnSpPr/>
          <p:nvPr>
            <p:custDataLst>
              <p:tags r:id="rId31"/>
            </p:custDataLst>
          </p:nvPr>
        </p:nvCxnSpPr>
        <p:spPr>
          <a:xfrm>
            <a:off x="4410652" y="1071151"/>
            <a:ext cx="0" cy="4825178"/>
          </a:xfrm>
          <a:prstGeom prst="line">
            <a:avLst/>
          </a:prstGeom>
          <a:ln>
            <a:solidFill>
              <a:sysClr val="window" lastClr="FFFFFF">
                <a:lumMod val="85000"/>
              </a:sysClr>
            </a:solidFill>
          </a:ln>
        </p:spPr>
        <p:style>
          <a:lnRef idx="1">
            <a:srgbClr val="1F74AD"/>
          </a:lnRef>
          <a:fillRef idx="0">
            <a:srgbClr val="1F74AD"/>
          </a:fillRef>
          <a:effectRef idx="0">
            <a:srgbClr val="1F74AD"/>
          </a:effectRef>
          <a:fontRef idx="minor">
            <a:srgbClr val="000000"/>
          </a:fontRef>
        </p:style>
      </p:cxnSp>
      <p:cxnSp>
        <p:nvCxnSpPr>
          <p:cNvPr id="40" name="直接连接符 39"/>
          <p:cNvCxnSpPr/>
          <p:nvPr>
            <p:custDataLst>
              <p:tags r:id="rId32"/>
            </p:custDataLst>
          </p:nvPr>
        </p:nvCxnSpPr>
        <p:spPr>
          <a:xfrm>
            <a:off x="4410652" y="5888250"/>
            <a:ext cx="655619"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
        <p:nvSpPr>
          <p:cNvPr id="49" name="椭圆 48"/>
          <p:cNvSpPr/>
          <p:nvPr>
            <p:custDataLst>
              <p:tags r:id="rId33"/>
            </p:custDataLst>
          </p:nvPr>
        </p:nvSpPr>
        <p:spPr>
          <a:xfrm>
            <a:off x="4808381" y="5665519"/>
            <a:ext cx="463934" cy="463934"/>
          </a:xfrm>
          <a:prstGeom prst="ellipse">
            <a:avLst/>
          </a:prstGeom>
          <a:solidFill>
            <a:srgbClr val="FFC000"/>
          </a:solidFill>
          <a:ln w="38100">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56" name="文本框 55"/>
          <p:cNvSpPr txBox="1"/>
          <p:nvPr>
            <p:custDataLst>
              <p:tags r:id="rId34"/>
            </p:custDataLst>
          </p:nvPr>
        </p:nvSpPr>
        <p:spPr>
          <a:xfrm>
            <a:off x="6394222" y="5644349"/>
            <a:ext cx="2646908" cy="405765"/>
          </a:xfrm>
          <a:prstGeom prst="rect">
            <a:avLst/>
          </a:prstGeom>
          <a:noFill/>
        </p:spPr>
        <p:txBody>
          <a:bodyPr wrap="square" lIns="90000" tIns="46800" rIns="90000" bIns="0" anchor="b">
            <a:noAutofit/>
          </a:bodyPr>
          <a:lstStyle>
            <a:defPPr>
              <a:defRPr lang="zh-CN"/>
            </a:defPPr>
            <a:lvl1pPr lvl="0" defTabSz="913765">
              <a:lnSpc>
                <a:spcPct val="140000"/>
              </a:lnSpc>
              <a:spcBef>
                <a:spcPct val="0"/>
              </a:spcBef>
              <a:defRPr sz="1600" b="1">
                <a:solidFill>
                  <a:srgbClr val="1F74AD"/>
                </a:solidFill>
                <a:latin typeface="Arial" panose="020B0604020202020204" pitchFamily="34" charset="0"/>
                <a:ea typeface="微软雅黑" panose="020B0503020204020204" pitchFamily="34" charset="-122"/>
                <a:cs typeface="+mn-ea"/>
              </a:defRPr>
            </a:lvl1pPr>
          </a:lstStyle>
          <a:p>
            <a:pPr fontAlgn="auto">
              <a:lnSpc>
                <a:spcPct val="120000"/>
              </a:lnSpc>
            </a:pPr>
            <a:r>
              <a:rPr lang="zh-CN" altLang="en-US" sz="2000" spc="300" dirty="0">
                <a:solidFill>
                  <a:srgbClr val="FFC000"/>
                </a:solidFill>
                <a:latin typeface="微软雅黑" panose="020B0503020204020204" pitchFamily="34" charset="-122"/>
                <a:ea typeface="微软雅黑" panose="020B0503020204020204" pitchFamily="34" charset="-122"/>
              </a:rPr>
              <a:t>调查分工</a:t>
            </a:r>
            <a:endParaRPr lang="zh-CN" altLang="en-US" sz="2000" spc="300" dirty="0">
              <a:solidFill>
                <a:srgbClr val="FFC000"/>
              </a:solidFill>
              <a:latin typeface="微软雅黑" panose="020B0503020204020204" pitchFamily="34" charset="-122"/>
              <a:ea typeface="微软雅黑" panose="020B0503020204020204" pitchFamily="34" charset="-122"/>
            </a:endParaRPr>
          </a:p>
        </p:txBody>
      </p:sp>
      <p:sp>
        <p:nvSpPr>
          <p:cNvPr id="66" name="PA-任意多边形 656-33679"/>
          <p:cNvSpPr>
            <a:spLocks noEditPoints="1"/>
          </p:cNvSpPr>
          <p:nvPr>
            <p:custDataLst>
              <p:tags r:id="rId35"/>
            </p:custDataLst>
          </p:nvPr>
        </p:nvSpPr>
        <p:spPr bwMode="auto">
          <a:xfrm>
            <a:off x="4920257" y="5760426"/>
            <a:ext cx="240182" cy="274120"/>
          </a:xfrm>
          <a:custGeom>
            <a:avLst/>
            <a:gdLst>
              <a:gd name="T0" fmla="*/ 217 w 252"/>
              <a:gd name="T1" fmla="*/ 204 h 288"/>
              <a:gd name="T2" fmla="*/ 217 w 252"/>
              <a:gd name="T3" fmla="*/ 196 h 288"/>
              <a:gd name="T4" fmla="*/ 217 w 252"/>
              <a:gd name="T5" fmla="*/ 126 h 288"/>
              <a:gd name="T6" fmla="*/ 156 w 252"/>
              <a:gd name="T7" fmla="*/ 40 h 288"/>
              <a:gd name="T8" fmla="*/ 158 w 252"/>
              <a:gd name="T9" fmla="*/ 32 h 288"/>
              <a:gd name="T10" fmla="*/ 126 w 252"/>
              <a:gd name="T11" fmla="*/ 0 h 288"/>
              <a:gd name="T12" fmla="*/ 94 w 252"/>
              <a:gd name="T13" fmla="*/ 32 h 288"/>
              <a:gd name="T14" fmla="*/ 96 w 252"/>
              <a:gd name="T15" fmla="*/ 40 h 288"/>
              <a:gd name="T16" fmla="*/ 35 w 252"/>
              <a:gd name="T17" fmla="*/ 126 h 288"/>
              <a:gd name="T18" fmla="*/ 35 w 252"/>
              <a:gd name="T19" fmla="*/ 196 h 288"/>
              <a:gd name="T20" fmla="*/ 35 w 252"/>
              <a:gd name="T21" fmla="*/ 204 h 288"/>
              <a:gd name="T22" fmla="*/ 0 w 252"/>
              <a:gd name="T23" fmla="*/ 238 h 288"/>
              <a:gd name="T24" fmla="*/ 14 w 252"/>
              <a:gd name="T25" fmla="*/ 252 h 288"/>
              <a:gd name="T26" fmla="*/ 95 w 252"/>
              <a:gd name="T27" fmla="*/ 252 h 288"/>
              <a:gd name="T28" fmla="*/ 94 w 252"/>
              <a:gd name="T29" fmla="*/ 256 h 288"/>
              <a:gd name="T30" fmla="*/ 126 w 252"/>
              <a:gd name="T31" fmla="*/ 288 h 288"/>
              <a:gd name="T32" fmla="*/ 158 w 252"/>
              <a:gd name="T33" fmla="*/ 256 h 288"/>
              <a:gd name="T34" fmla="*/ 157 w 252"/>
              <a:gd name="T35" fmla="*/ 252 h 288"/>
              <a:gd name="T36" fmla="*/ 238 w 252"/>
              <a:gd name="T37" fmla="*/ 252 h 288"/>
              <a:gd name="T38" fmla="*/ 252 w 252"/>
              <a:gd name="T39" fmla="*/ 238 h 288"/>
              <a:gd name="T40" fmla="*/ 217 w 252"/>
              <a:gd name="T41" fmla="*/ 204 h 288"/>
              <a:gd name="T42" fmla="*/ 108 w 252"/>
              <a:gd name="T43" fmla="*/ 32 h 288"/>
              <a:gd name="T44" fmla="*/ 126 w 252"/>
              <a:gd name="T45" fmla="*/ 14 h 288"/>
              <a:gd name="T46" fmla="*/ 144 w 252"/>
              <a:gd name="T47" fmla="*/ 32 h 288"/>
              <a:gd name="T48" fmla="*/ 143 w 252"/>
              <a:gd name="T49" fmla="*/ 37 h 288"/>
              <a:gd name="T50" fmla="*/ 126 w 252"/>
              <a:gd name="T51" fmla="*/ 35 h 288"/>
              <a:gd name="T52" fmla="*/ 109 w 252"/>
              <a:gd name="T53" fmla="*/ 37 h 288"/>
              <a:gd name="T54" fmla="*/ 108 w 252"/>
              <a:gd name="T55" fmla="*/ 3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rgbClr val="FFFFFF"/>
          </a:solidFill>
          <a:ln>
            <a:noFill/>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endParaRPr lang="zh-CN" altLang="en-US" sz="1350">
              <a:solidFill>
                <a:prstClr val="black"/>
              </a:solidFill>
              <a:latin typeface="Impact" panose="020B0806030902050204"/>
              <a:ea typeface="微软雅黑" panose="020B0503020204020204" pitchFamily="34" charset="-122"/>
            </a:endParaRPr>
          </a:p>
        </p:txBody>
      </p:sp>
      <p:cxnSp>
        <p:nvCxnSpPr>
          <p:cNvPr id="59" name="直接连接符 58"/>
          <p:cNvCxnSpPr/>
          <p:nvPr>
            <p:custDataLst>
              <p:tags r:id="rId36"/>
            </p:custDataLst>
          </p:nvPr>
        </p:nvCxnSpPr>
        <p:spPr>
          <a:xfrm>
            <a:off x="5366857" y="5888250"/>
            <a:ext cx="795131" cy="0"/>
          </a:xfrm>
          <a:prstGeom prst="line">
            <a:avLst/>
          </a:prstGeom>
          <a:ln>
            <a:solidFill>
              <a:srgbClr val="000000">
                <a:lumMod val="20000"/>
                <a:lumOff val="80000"/>
              </a:srgbClr>
            </a:solidFill>
          </a:ln>
        </p:spPr>
        <p:style>
          <a:lnRef idx="1">
            <a:srgbClr val="1F74AD"/>
          </a:lnRef>
          <a:fillRef idx="0">
            <a:srgbClr val="1F74AD"/>
          </a:fillRef>
          <a:effectRef idx="0">
            <a:srgbClr val="1F74AD"/>
          </a:effectRef>
          <a:fontRef idx="minor">
            <a:srgbClr val="000000"/>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14" name="KSO_Shape"/>
          <p:cNvSpPr/>
          <p:nvPr>
            <p:custDataLst>
              <p:tags r:id="rId3"/>
            </p:custDataLst>
          </p:nvPr>
        </p:nvSpPr>
        <p:spPr bwMode="auto">
          <a:xfrm>
            <a:off x="5719161" y="4276513"/>
            <a:ext cx="792412" cy="1036600"/>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rgbClr val="8590CA"/>
          </a:solidFill>
          <a:ln>
            <a:noFill/>
          </a:ln>
        </p:spPr>
        <p:txBody>
          <a:bodyPr lIns="108000" tIns="612000" rIns="0" bIns="0" anchor="ctr">
            <a:norm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ysClr val="windowText" lastClr="000000"/>
                </a:solidFill>
                <a:latin typeface="Calibri" panose="020F0502020204030204" pitchFamily="34" charset="0"/>
                <a:ea typeface="宋体" panose="02010600030101010101" pitchFamily="2" charset="-122"/>
                <a:cs typeface="+mn-ea"/>
              </a:defRPr>
            </a:lvl1pPr>
            <a:lvl2pPr marL="457200" algn="l" rtl="0" eaLnBrk="0" fontAlgn="base" hangingPunct="0">
              <a:spcBef>
                <a:spcPct val="0"/>
              </a:spcBef>
              <a:spcAft>
                <a:spcPct val="0"/>
              </a:spcAft>
              <a:defRPr kern="1200">
                <a:solidFill>
                  <a:sysClr val="windowText" lastClr="000000"/>
                </a:solidFill>
                <a:latin typeface="Calibri" panose="020F0502020204030204" pitchFamily="34" charset="0"/>
                <a:ea typeface="宋体" panose="02010600030101010101" pitchFamily="2" charset="-122"/>
                <a:cs typeface="+mn-ea"/>
              </a:defRPr>
            </a:lvl2pPr>
            <a:lvl3pPr marL="914400" algn="l" rtl="0" eaLnBrk="0" fontAlgn="base" hangingPunct="0">
              <a:spcBef>
                <a:spcPct val="0"/>
              </a:spcBef>
              <a:spcAft>
                <a:spcPct val="0"/>
              </a:spcAft>
              <a:defRPr kern="1200">
                <a:solidFill>
                  <a:sysClr val="windowText" lastClr="000000"/>
                </a:solidFill>
                <a:latin typeface="Calibri" panose="020F0502020204030204" pitchFamily="34" charset="0"/>
                <a:ea typeface="宋体" panose="02010600030101010101" pitchFamily="2" charset="-122"/>
                <a:cs typeface="+mn-ea"/>
              </a:defRPr>
            </a:lvl3pPr>
            <a:lvl4pPr marL="1371600" algn="l" rtl="0" eaLnBrk="0" fontAlgn="base" hangingPunct="0">
              <a:spcBef>
                <a:spcPct val="0"/>
              </a:spcBef>
              <a:spcAft>
                <a:spcPct val="0"/>
              </a:spcAft>
              <a:defRPr kern="1200">
                <a:solidFill>
                  <a:sysClr val="windowText" lastClr="000000"/>
                </a:solidFill>
                <a:latin typeface="Calibri" panose="020F0502020204030204" pitchFamily="34" charset="0"/>
                <a:ea typeface="宋体" panose="02010600030101010101" pitchFamily="2" charset="-122"/>
                <a:cs typeface="+mn-ea"/>
              </a:defRPr>
            </a:lvl4pPr>
            <a:lvl5pPr marL="1828800" algn="l" rtl="0" eaLnBrk="0" fontAlgn="base" hangingPunct="0">
              <a:spcBef>
                <a:spcPct val="0"/>
              </a:spcBef>
              <a:spcAft>
                <a:spcPct val="0"/>
              </a:spcAft>
              <a:defRPr kern="1200">
                <a:solidFill>
                  <a:sysClr val="windowText" lastClr="000000"/>
                </a:solidFill>
                <a:latin typeface="Calibri" panose="020F0502020204030204" pitchFamily="34" charset="0"/>
                <a:ea typeface="宋体" panose="02010600030101010101" pitchFamily="2" charset="-122"/>
                <a:cs typeface="+mn-ea"/>
              </a:defRPr>
            </a:lvl5pPr>
            <a:lvl6pPr marL="2286000" algn="l" defTabSz="914400" rtl="0" eaLnBrk="1" latinLnBrk="0" hangingPunct="1">
              <a:defRPr kern="1200">
                <a:solidFill>
                  <a:sysClr val="windowText" lastClr="000000"/>
                </a:solidFill>
                <a:latin typeface="Calibri" panose="020F0502020204030204" pitchFamily="34" charset="0"/>
                <a:ea typeface="宋体" panose="02010600030101010101" pitchFamily="2" charset="-122"/>
                <a:cs typeface="+mn-ea"/>
              </a:defRPr>
            </a:lvl6pPr>
            <a:lvl7pPr marL="2743200" algn="l" defTabSz="914400" rtl="0" eaLnBrk="1" latinLnBrk="0" hangingPunct="1">
              <a:defRPr kern="1200">
                <a:solidFill>
                  <a:sysClr val="windowText" lastClr="000000"/>
                </a:solidFill>
                <a:latin typeface="Calibri" panose="020F0502020204030204" pitchFamily="34" charset="0"/>
                <a:ea typeface="宋体" panose="02010600030101010101" pitchFamily="2" charset="-122"/>
                <a:cs typeface="+mn-ea"/>
              </a:defRPr>
            </a:lvl7pPr>
            <a:lvl8pPr marL="3200400" algn="l" defTabSz="914400" rtl="0" eaLnBrk="1" latinLnBrk="0" hangingPunct="1">
              <a:defRPr kern="1200">
                <a:solidFill>
                  <a:sysClr val="windowText" lastClr="000000"/>
                </a:solidFill>
                <a:latin typeface="Calibri" panose="020F0502020204030204" pitchFamily="34" charset="0"/>
                <a:ea typeface="宋体" panose="02010600030101010101" pitchFamily="2" charset="-122"/>
                <a:cs typeface="+mn-ea"/>
              </a:defRPr>
            </a:lvl8pPr>
            <a:lvl9pPr marL="3657600" algn="l" defTabSz="914400" rtl="0" eaLnBrk="1" latinLnBrk="0" hangingPunct="1">
              <a:defRPr kern="1200">
                <a:solidFill>
                  <a:sysClr val="windowText" lastClr="000000"/>
                </a:solidFill>
                <a:latin typeface="Calibri" panose="020F0502020204030204" pitchFamily="34" charset="0"/>
                <a:ea typeface="宋体" panose="02010600030101010101" pitchFamily="2" charset="-122"/>
                <a:cs typeface="+mn-ea"/>
              </a:defRPr>
            </a:lvl9pPr>
          </a:lstStyle>
          <a:p>
            <a:pPr algn="ctr">
              <a:lnSpc>
                <a:spcPct val="120000"/>
              </a:lnSpc>
              <a:defRPr/>
            </a:pPr>
            <a:endParaRPr lang="zh-CN" altLang="en-US" sz="2400" b="1"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19"/>
          <p:cNvSpPr txBox="1"/>
          <p:nvPr>
            <p:custDataLst>
              <p:tags r:id="rId4"/>
            </p:custDataLst>
          </p:nvPr>
        </p:nvSpPr>
        <p:spPr>
          <a:xfrm>
            <a:off x="1115395" y="2977039"/>
            <a:ext cx="3280773" cy="1556096"/>
          </a:xfrm>
          <a:prstGeom prst="rect">
            <a:avLst/>
          </a:prstGeom>
          <a:noFill/>
        </p:spPr>
        <p:txBody>
          <a:bodyPr wrap="square" rtlCol="0"/>
          <a:lstStyle/>
          <a:p>
            <a:pPr>
              <a:lnSpc>
                <a:spcPct val="120000"/>
              </a:lnSpc>
            </a:pPr>
            <a:r>
              <a:rPr lang="zh-CN" altLang="en-US" sz="1400" spc="15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有几种写法：第一种是写明调查的起因或目的、时间和地点、对象或范围、经过与方法，以及人员组成等调查本身的情况，从中引出中心问题或基本结论来；第二种是写明调查对象的历史背景、大致发展经过、现实状况、主要成绩、突出问题等基本情况，进而提出中心问题或主要观点来；第三种是开门见山，直接概括出调查的结果，如肯定做法、指出问题、提示影响、说明中心内容等。前言起到画龙点睛的作用，要精练概括，直切主题。</a:t>
            </a:r>
            <a:endParaRPr lang="zh-CN" altLang="en-US" sz="1400" spc="15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custDataLst>
              <p:tags r:id="rId5"/>
            </p:custDataLst>
          </p:nvPr>
        </p:nvSpPr>
        <p:spPr>
          <a:xfrm>
            <a:off x="1115395" y="2555702"/>
            <a:ext cx="3280773" cy="429861"/>
          </a:xfrm>
          <a:prstGeom prst="rect">
            <a:avLst/>
          </a:prstGeom>
          <a:noFill/>
        </p:spPr>
        <p:txBody>
          <a:bodyPr wrap="square" rtlCol="0">
            <a:normAutofit lnSpcReduction="10000"/>
          </a:bodyPr>
          <a:lstStyle/>
          <a:p>
            <a:pPr>
              <a:lnSpc>
                <a:spcPct val="120000"/>
              </a:lnSpc>
            </a:pPr>
            <a:r>
              <a:rPr lang="zh-CN" altLang="en-US" sz="2000" b="1" spc="3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前言</a:t>
            </a:r>
            <a:endParaRPr lang="zh-CN" altLang="en-US" sz="2000" b="1" spc="3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custDataLst>
              <p:tags r:id="rId6"/>
            </p:custDataLst>
          </p:nvPr>
        </p:nvSpPr>
        <p:spPr>
          <a:xfrm>
            <a:off x="7840980" y="3862864"/>
            <a:ext cx="3280773" cy="1556096"/>
          </a:xfrm>
          <a:prstGeom prst="rect">
            <a:avLst/>
          </a:prstGeom>
          <a:noFill/>
        </p:spPr>
        <p:txBody>
          <a:bodyPr wrap="square" rtlCol="0">
            <a:normAutofit lnSpcReduction="10000"/>
          </a:bodyPr>
          <a:lstStyle/>
          <a:p>
            <a:pPr>
              <a:lnSpc>
                <a:spcPct val="120000"/>
              </a:lnSpc>
            </a:pPr>
            <a:r>
              <a:rPr lang="zh-CN" altLang="en-US" sz="1400" spc="15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结尾的写法也比较多，可以提出解决问题的方法、对策或下一步改进工作的建议；或总结全文的主要观点，进一步深化主题；或提出问题，引发人们的进一步思考；或展望前景，发出鼓舞和号召。</a:t>
            </a:r>
            <a:endParaRPr lang="zh-CN" altLang="en-US" sz="1400" spc="15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custDataLst>
              <p:tags r:id="rId7"/>
            </p:custDataLst>
          </p:nvPr>
        </p:nvSpPr>
        <p:spPr>
          <a:xfrm>
            <a:off x="7840980" y="3374852"/>
            <a:ext cx="3280773" cy="429861"/>
          </a:xfrm>
          <a:prstGeom prst="rect">
            <a:avLst/>
          </a:prstGeom>
          <a:noFill/>
        </p:spPr>
        <p:txBody>
          <a:bodyPr wrap="square" rtlCol="0">
            <a:normAutofit lnSpcReduction="10000"/>
          </a:bodyPr>
          <a:lstStyle/>
          <a:p>
            <a:pPr>
              <a:lnSpc>
                <a:spcPct val="120000"/>
              </a:lnSpc>
            </a:pPr>
            <a:r>
              <a:rPr lang="zh-CN" altLang="en-US" sz="2000" b="1" spc="3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结尾</a:t>
            </a:r>
            <a:endParaRPr lang="zh-CN" altLang="en-US" sz="2000" b="1" spc="3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泪滴形 17"/>
          <p:cNvSpPr/>
          <p:nvPr>
            <p:custDataLst>
              <p:tags r:id="rId8"/>
            </p:custDataLst>
          </p:nvPr>
        </p:nvSpPr>
        <p:spPr>
          <a:xfrm rot="5400000">
            <a:off x="4618208" y="3842597"/>
            <a:ext cx="800100" cy="800100"/>
          </a:xfrm>
          <a:prstGeom prst="teardrop">
            <a:avLst/>
          </a:prstGeom>
          <a:solidFill>
            <a:srgbClr val="8EAADC"/>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custDataLst>
              <p:tags r:id="rId9"/>
            </p:custDataLst>
          </p:nvPr>
        </p:nvSpPr>
        <p:spPr>
          <a:xfrm>
            <a:off x="4825643" y="4001304"/>
            <a:ext cx="444352" cy="561885"/>
          </a:xfrm>
          <a:prstGeom prst="rect">
            <a:avLst/>
          </a:prstGeom>
          <a:noFill/>
        </p:spPr>
        <p:txBody>
          <a:bodyPr wrap="square" rtlCol="0">
            <a:noAutofit/>
          </a:bodyPr>
          <a:lstStyle/>
          <a:p>
            <a:pPr>
              <a:lnSpc>
                <a:spcPct val="120000"/>
              </a:lnSpc>
            </a:pPr>
            <a:r>
              <a:rPr lang="en-US" altLang="zh-CN" sz="28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A</a:t>
            </a:r>
            <a:endParaRPr lang="zh-CN" altLang="en-US" sz="28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泪滴形 18"/>
          <p:cNvSpPr/>
          <p:nvPr>
            <p:custDataLst>
              <p:tags r:id="rId10"/>
            </p:custDataLst>
          </p:nvPr>
        </p:nvSpPr>
        <p:spPr>
          <a:xfrm rot="10800000">
            <a:off x="6818842" y="3840346"/>
            <a:ext cx="800100" cy="800100"/>
          </a:xfrm>
          <a:prstGeom prst="teardrop">
            <a:avLst/>
          </a:prstGeom>
          <a:solidFill>
            <a:srgbClr val="79B6D3"/>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p:custDataLst>
              <p:tags r:id="rId11"/>
            </p:custDataLst>
          </p:nvPr>
        </p:nvSpPr>
        <p:spPr>
          <a:xfrm>
            <a:off x="6996716" y="3999053"/>
            <a:ext cx="444352" cy="561885"/>
          </a:xfrm>
          <a:prstGeom prst="rect">
            <a:avLst/>
          </a:prstGeom>
          <a:noFill/>
        </p:spPr>
        <p:txBody>
          <a:bodyPr wrap="square" rtlCol="0">
            <a:noAutofit/>
          </a:bodyPr>
          <a:lstStyle/>
          <a:p>
            <a:pPr>
              <a:lnSpc>
                <a:spcPct val="120000"/>
              </a:lnSpc>
            </a:pPr>
            <a:r>
              <a:rPr lang="en-US" altLang="zh-CN" sz="28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C</a:t>
            </a:r>
            <a:endParaRPr lang="zh-CN" altLang="en-US" sz="28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custDataLst>
              <p:tags r:id="rId12"/>
            </p:custDataLst>
          </p:nvPr>
        </p:nvSpPr>
        <p:spPr>
          <a:xfrm>
            <a:off x="4474980" y="5357542"/>
            <a:ext cx="3280773" cy="645160"/>
          </a:xfrm>
          <a:prstGeom prst="rect">
            <a:avLst/>
          </a:prstGeom>
          <a:noFill/>
        </p:spPr>
        <p:txBody>
          <a:bodyPr wrap="square" rtlCol="0">
            <a:normAutofit/>
          </a:bodyPr>
          <a:lstStyle>
            <a:defPPr>
              <a:defRPr lang="zh-CN"/>
            </a:defPPr>
            <a:lvl1pPr algn="ctr">
              <a:lnSpc>
                <a:spcPct val="120000"/>
              </a:lnSpc>
              <a:defRPr sz="2400" b="1" spc="300">
                <a:solidFill>
                  <a:srgbClr val="8590CA"/>
                </a:solidFill>
                <a:latin typeface="Arial" panose="020B0604020202020204" pitchFamily="34" charset="0"/>
                <a:ea typeface="微软雅黑" panose="020B0503020204020204" pitchFamily="34" charset="-122"/>
              </a:defRPr>
            </a:lvl1pPr>
          </a:lstStyle>
          <a:p>
            <a:r>
              <a:rPr lang="zh-CN" altLang="en-US">
                <a:sym typeface="Arial" panose="020B0604020202020204" pitchFamily="34" charset="0"/>
              </a:rPr>
              <a:t>正文</a:t>
            </a:r>
            <a:endParaRPr lang="zh-CN" altLang="en-US">
              <a:sym typeface="Arial" panose="020B0604020202020204" pitchFamily="34" charset="0"/>
            </a:endParaRPr>
          </a:p>
        </p:txBody>
      </p:sp>
      <p:sp>
        <p:nvSpPr>
          <p:cNvPr id="31" name="泪滴形 30"/>
          <p:cNvSpPr/>
          <p:nvPr>
            <p:custDataLst>
              <p:tags r:id="rId13"/>
            </p:custDataLst>
          </p:nvPr>
        </p:nvSpPr>
        <p:spPr>
          <a:xfrm rot="8100000">
            <a:off x="5718524" y="3081283"/>
            <a:ext cx="800100" cy="800100"/>
          </a:xfrm>
          <a:prstGeom prst="teardrop">
            <a:avLst/>
          </a:prstGeom>
          <a:solidFill>
            <a:srgbClr val="79B6D3"/>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custDataLst>
              <p:tags r:id="rId14"/>
            </p:custDataLst>
          </p:nvPr>
        </p:nvSpPr>
        <p:spPr>
          <a:xfrm>
            <a:off x="5896398" y="3239990"/>
            <a:ext cx="444352" cy="561885"/>
          </a:xfrm>
          <a:prstGeom prst="rect">
            <a:avLst/>
          </a:prstGeom>
          <a:noFill/>
        </p:spPr>
        <p:txBody>
          <a:bodyPr wrap="square" rtlCol="0">
            <a:noAutofit/>
          </a:bodyPr>
          <a:lstStyle/>
          <a:p>
            <a:pPr>
              <a:lnSpc>
                <a:spcPct val="120000"/>
              </a:lnSpc>
            </a:pPr>
            <a:r>
              <a:rPr lang="en-US" altLang="zh-CN" sz="28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B</a:t>
            </a:r>
            <a:endParaRPr lang="zh-CN" altLang="en-US" sz="28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custDataLst>
              <p:tags r:id="rId15"/>
            </p:custDataLst>
          </p:nvPr>
        </p:nvSpPr>
        <p:spPr>
          <a:xfrm>
            <a:off x="4451773" y="1989250"/>
            <a:ext cx="3740513" cy="1160306"/>
          </a:xfrm>
          <a:prstGeom prst="rect">
            <a:avLst/>
          </a:prstGeom>
          <a:noFill/>
        </p:spPr>
        <p:txBody>
          <a:bodyPr wrap="square" rtlCol="0">
            <a:normAutofit/>
          </a:bodyPr>
          <a:lstStyle/>
          <a:p>
            <a:pPr>
              <a:lnSpc>
                <a:spcPct val="120000"/>
              </a:lnSpc>
            </a:pPr>
            <a:r>
              <a:rPr lang="zh-CN" altLang="en-US" sz="1400" spc="15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这是调查报告最主要的部分，这部分详述调查研究的基本情况、做法、经验，以及分析调查研究所得材料中得出的各种具体认识、观点和基本结论。</a:t>
            </a:r>
            <a:endParaRPr lang="zh-CN" altLang="en-US" sz="1400" spc="15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custDataLst>
              <p:tags r:id="rId16"/>
            </p:custDataLst>
          </p:nvPr>
        </p:nvSpPr>
        <p:spPr>
          <a:xfrm>
            <a:off x="4451773" y="1577454"/>
            <a:ext cx="3740513" cy="429861"/>
          </a:xfrm>
          <a:prstGeom prst="rect">
            <a:avLst/>
          </a:prstGeom>
          <a:noFill/>
        </p:spPr>
        <p:txBody>
          <a:bodyPr wrap="square" rtlCol="0">
            <a:normAutofit lnSpcReduction="10000"/>
          </a:bodyPr>
          <a:lstStyle/>
          <a:p>
            <a:pPr>
              <a:lnSpc>
                <a:spcPct val="120000"/>
              </a:lnSpc>
            </a:pPr>
            <a:r>
              <a:rPr lang="zh-CN" altLang="en-US" sz="2000" b="1" spc="3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主体</a:t>
            </a:r>
            <a:endParaRPr lang="zh-CN" altLang="en-US" sz="2000" b="1" spc="3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 name="圆角矩形 1"/>
          <p:cNvSpPr/>
          <p:nvPr>
            <p:custDataLst>
              <p:tags r:id="rId3"/>
            </p:custDataLst>
          </p:nvPr>
        </p:nvSpPr>
        <p:spPr>
          <a:xfrm>
            <a:off x="4807356" y="4812379"/>
            <a:ext cx="2462537" cy="763782"/>
          </a:xfrm>
          <a:prstGeom prst="roundRect">
            <a:avLst/>
          </a:prstGeom>
          <a:solidFill>
            <a:srgbClr val="2CBEBB"/>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p>
            <a:pPr algn="ctr"/>
            <a:r>
              <a:rPr lang="zh-CN" altLang="en-US" sz="2400" b="1" dirty="0">
                <a:solidFill>
                  <a:srgbClr val="FFFFFF"/>
                </a:solidFill>
                <a:latin typeface="+mj-lt"/>
                <a:ea typeface="+mj-ea"/>
                <a:cs typeface="+mj-cs"/>
              </a:rPr>
              <a:t>巽写报告的目的</a:t>
            </a:r>
            <a:endParaRPr lang="zh-CN" altLang="en-US" sz="2400" b="1" dirty="0">
              <a:solidFill>
                <a:srgbClr val="FFFFFF"/>
              </a:solidFill>
              <a:latin typeface="+mj-lt"/>
              <a:ea typeface="+mj-ea"/>
              <a:cs typeface="+mj-cs"/>
            </a:endParaRPr>
          </a:p>
        </p:txBody>
      </p:sp>
      <p:sp>
        <p:nvSpPr>
          <p:cNvPr id="4" name="圆角矩形 3"/>
          <p:cNvSpPr/>
          <p:nvPr>
            <p:custDataLst>
              <p:tags r:id="rId4"/>
            </p:custDataLst>
          </p:nvPr>
        </p:nvSpPr>
        <p:spPr>
          <a:xfrm>
            <a:off x="3265805" y="1979295"/>
            <a:ext cx="6690995" cy="2066290"/>
          </a:xfrm>
          <a:prstGeom prst="roundRect">
            <a:avLst/>
          </a:prstGeom>
          <a:noFill/>
          <a:ln>
            <a:solidFill>
              <a:srgbClr val="40D096"/>
            </a:solid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p>
            <a:pPr algn="ctr"/>
            <a:r>
              <a:rPr lang="zh-CN" altLang="en-US" dirty="0">
                <a:solidFill>
                  <a:srgbClr val="5F5F5F"/>
                </a:solidFill>
              </a:rPr>
              <a:t>报告巽写是对整个数据处理过程的总结。一是对所得的材料进行整理、分类、核实，发现遗漏疑问的地方，再作调查补充。二是分析、思考，提示材料的内部联系，发现事物的本质。</a:t>
            </a:r>
            <a:endParaRPr lang="zh-CN" altLang="en-US" dirty="0">
              <a:solidFill>
                <a:srgbClr val="5F5F5F"/>
              </a:solidFill>
            </a:endParaRPr>
          </a:p>
        </p:txBody>
      </p:sp>
      <p:sp>
        <p:nvSpPr>
          <p:cNvPr id="16" name="任意多边形 15"/>
          <p:cNvSpPr/>
          <p:nvPr>
            <p:custDataLst>
              <p:tags r:id="rId5"/>
            </p:custDataLst>
          </p:nvPr>
        </p:nvSpPr>
        <p:spPr>
          <a:xfrm>
            <a:off x="5759450" y="4016375"/>
            <a:ext cx="455295" cy="796290"/>
          </a:xfrm>
          <a:custGeom>
            <a:avLst/>
            <a:gdLst>
              <a:gd name="connsiteX0" fmla="*/ 277369 w 658369"/>
              <a:gd name="connsiteY0" fmla="*/ 0 h 2057400"/>
              <a:gd name="connsiteX1" fmla="*/ 10669 w 658369"/>
              <a:gd name="connsiteY1" fmla="*/ 952500 h 2057400"/>
              <a:gd name="connsiteX2" fmla="*/ 601219 w 658369"/>
              <a:gd name="connsiteY2" fmla="*/ 1314450 h 2057400"/>
              <a:gd name="connsiteX3" fmla="*/ 658369 w 658369"/>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658369" h="2057400">
                <a:moveTo>
                  <a:pt x="277369" y="0"/>
                </a:moveTo>
                <a:cubicBezTo>
                  <a:pt x="117031" y="366712"/>
                  <a:pt x="-43306" y="733425"/>
                  <a:pt x="10669" y="952500"/>
                </a:cubicBezTo>
                <a:cubicBezTo>
                  <a:pt x="64644" y="1171575"/>
                  <a:pt x="493269" y="1130300"/>
                  <a:pt x="601219" y="1314450"/>
                </a:cubicBezTo>
                <a:cubicBezTo>
                  <a:pt x="709169" y="1498600"/>
                  <a:pt x="566294" y="1943100"/>
                  <a:pt x="658369" y="2057400"/>
                </a:cubicBezTo>
              </a:path>
            </a:pathLst>
          </a:custGeom>
          <a:noFill/>
          <a:ln>
            <a:solidFill>
              <a:srgbClr val="40D096"/>
            </a:solidFill>
            <a:prstDash val="sysDash"/>
          </a:ln>
        </p:spPr>
        <p:style>
          <a:lnRef idx="2">
            <a:srgbClr val="2CBEBB">
              <a:shade val="50000"/>
            </a:srgbClr>
          </a:lnRef>
          <a:fillRef idx="1">
            <a:srgbClr val="2CBEBB"/>
          </a:fillRef>
          <a:effectRef idx="0">
            <a:srgbClr val="2CBEBB"/>
          </a:effectRef>
          <a:fontRef idx="minor">
            <a:srgbClr val="FFFFFF"/>
          </a:fontRef>
        </p:style>
        <p:txBody>
          <a:bodyPr rtlCol="0" anchor="ctr">
            <a:normAutofit/>
          </a:bodyPr>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 name="圆角矩形 1"/>
          <p:cNvSpPr/>
          <p:nvPr>
            <p:custDataLst>
              <p:tags r:id="rId3"/>
            </p:custDataLst>
          </p:nvPr>
        </p:nvSpPr>
        <p:spPr>
          <a:xfrm>
            <a:off x="4807356" y="4812379"/>
            <a:ext cx="2462537" cy="763782"/>
          </a:xfrm>
          <a:prstGeom prst="roundRect">
            <a:avLst/>
          </a:prstGeom>
          <a:solidFill>
            <a:srgbClr val="2CBEBB"/>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p>
            <a:pPr algn="ctr"/>
            <a:r>
              <a:rPr lang="zh-CN" altLang="en-US" sz="2400" b="1" dirty="0">
                <a:solidFill>
                  <a:srgbClr val="FFFFFF"/>
                </a:solidFill>
                <a:latin typeface="+mj-lt"/>
                <a:ea typeface="+mj-ea"/>
                <a:cs typeface="+mj-cs"/>
              </a:rPr>
              <a:t>巽写报告的目的</a:t>
            </a:r>
            <a:endParaRPr lang="zh-CN" altLang="en-US" sz="2400" b="1" dirty="0">
              <a:solidFill>
                <a:srgbClr val="FFFFFF"/>
              </a:solidFill>
              <a:latin typeface="+mj-lt"/>
              <a:ea typeface="+mj-ea"/>
              <a:cs typeface="+mj-cs"/>
            </a:endParaRPr>
          </a:p>
        </p:txBody>
      </p:sp>
      <p:sp>
        <p:nvSpPr>
          <p:cNvPr id="4" name="圆角矩形 3"/>
          <p:cNvSpPr/>
          <p:nvPr>
            <p:custDataLst>
              <p:tags r:id="rId4"/>
            </p:custDataLst>
          </p:nvPr>
        </p:nvSpPr>
        <p:spPr>
          <a:xfrm>
            <a:off x="3265805" y="1979295"/>
            <a:ext cx="6690995" cy="2066290"/>
          </a:xfrm>
          <a:prstGeom prst="roundRect">
            <a:avLst/>
          </a:prstGeom>
          <a:noFill/>
          <a:ln>
            <a:solidFill>
              <a:srgbClr val="40D096"/>
            </a:solid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p>
            <a:pPr algn="ctr"/>
            <a:r>
              <a:rPr lang="zh-CN" altLang="en-US" dirty="0">
                <a:solidFill>
                  <a:srgbClr val="5F5F5F"/>
                </a:solidFill>
              </a:rPr>
              <a:t>通过报告，将数据处理的目的、过程、结果及 方案完整地呈现出来，为决策提供参考ᝃ依据。报告的种类很多，但不管采用怎样的呈现方式，都应该做到清晰可读，尤其要注重数据可视化，以使于阅读者正确、迅速地理解报告的内容。此外，报告不仅要发现问题，更要依据科学严谨的数据分析过程推导出来的结论和建议。。</a:t>
            </a:r>
            <a:endParaRPr lang="zh-CN" altLang="en-US" dirty="0">
              <a:solidFill>
                <a:srgbClr val="5F5F5F"/>
              </a:solidFill>
            </a:endParaRPr>
          </a:p>
        </p:txBody>
      </p:sp>
      <p:sp>
        <p:nvSpPr>
          <p:cNvPr id="16" name="任意多边形 15"/>
          <p:cNvSpPr/>
          <p:nvPr>
            <p:custDataLst>
              <p:tags r:id="rId5"/>
            </p:custDataLst>
          </p:nvPr>
        </p:nvSpPr>
        <p:spPr>
          <a:xfrm>
            <a:off x="5759450" y="4016375"/>
            <a:ext cx="455295" cy="796290"/>
          </a:xfrm>
          <a:custGeom>
            <a:avLst/>
            <a:gdLst>
              <a:gd name="connsiteX0" fmla="*/ 277369 w 658369"/>
              <a:gd name="connsiteY0" fmla="*/ 0 h 2057400"/>
              <a:gd name="connsiteX1" fmla="*/ 10669 w 658369"/>
              <a:gd name="connsiteY1" fmla="*/ 952500 h 2057400"/>
              <a:gd name="connsiteX2" fmla="*/ 601219 w 658369"/>
              <a:gd name="connsiteY2" fmla="*/ 1314450 h 2057400"/>
              <a:gd name="connsiteX3" fmla="*/ 658369 w 658369"/>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658369" h="2057400">
                <a:moveTo>
                  <a:pt x="277369" y="0"/>
                </a:moveTo>
                <a:cubicBezTo>
                  <a:pt x="117031" y="366712"/>
                  <a:pt x="-43306" y="733425"/>
                  <a:pt x="10669" y="952500"/>
                </a:cubicBezTo>
                <a:cubicBezTo>
                  <a:pt x="64644" y="1171575"/>
                  <a:pt x="493269" y="1130300"/>
                  <a:pt x="601219" y="1314450"/>
                </a:cubicBezTo>
                <a:cubicBezTo>
                  <a:pt x="709169" y="1498600"/>
                  <a:pt x="566294" y="1943100"/>
                  <a:pt x="658369" y="2057400"/>
                </a:cubicBezTo>
              </a:path>
            </a:pathLst>
          </a:custGeom>
          <a:noFill/>
          <a:ln>
            <a:solidFill>
              <a:srgbClr val="40D096"/>
            </a:solidFill>
            <a:prstDash val="sysDash"/>
          </a:ln>
        </p:spPr>
        <p:style>
          <a:lnRef idx="2">
            <a:srgbClr val="2CBEBB">
              <a:shade val="50000"/>
            </a:srgbClr>
          </a:lnRef>
          <a:fillRef idx="1">
            <a:srgbClr val="2CBEBB"/>
          </a:fillRef>
          <a:effectRef idx="0">
            <a:srgbClr val="2CBEBB"/>
          </a:effectRef>
          <a:fontRef idx="minor">
            <a:srgbClr val="FFFFFF"/>
          </a:fontRef>
        </p:style>
        <p:txBody>
          <a:bodyPr rtlCol="0" anchor="ctr">
            <a:normAutofit/>
          </a:bodyPr>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9218"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9219"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9220"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课堂练习</a:t>
            </a:r>
            <a:endParaRPr lang="zh-CN" altLang="en-US" sz="2400" b="1" dirty="0">
              <a:solidFill>
                <a:srgbClr val="EF7509"/>
              </a:solidFill>
              <a:latin typeface="思源黑体 CN Heavy" pitchFamily="34" charset="-122"/>
              <a:ea typeface="思源黑体 CN Heavy" pitchFamily="34" charset="-122"/>
            </a:endParaRPr>
          </a:p>
        </p:txBody>
      </p:sp>
      <p:pic>
        <p:nvPicPr>
          <p:cNvPr id="127" name="图片 126"/>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3479174" y="1869515"/>
            <a:ext cx="1798476" cy="3664014"/>
          </a:xfrm>
          <a:prstGeom prst="rect">
            <a:avLst/>
          </a:prstGeom>
        </p:spPr>
      </p:pic>
      <p:cxnSp>
        <p:nvCxnSpPr>
          <p:cNvPr id="134" name="直接连接符 133"/>
          <p:cNvCxnSpPr/>
          <p:nvPr>
            <p:custDataLst>
              <p:tags r:id="rId5"/>
            </p:custDataLst>
          </p:nvPr>
        </p:nvCxnSpPr>
        <p:spPr>
          <a:xfrm flipH="1">
            <a:off x="5525770" y="3739515"/>
            <a:ext cx="197485" cy="0"/>
          </a:xfrm>
          <a:prstGeom prst="line">
            <a:avLst/>
          </a:prstGeom>
          <a:ln w="12700">
            <a:prstDash val="dash"/>
          </a:ln>
        </p:spPr>
        <p:style>
          <a:lnRef idx="1">
            <a:srgbClr val="1F74AD"/>
          </a:lnRef>
          <a:fillRef idx="0">
            <a:srgbClr val="1F74AD"/>
          </a:fillRef>
          <a:effectRef idx="0">
            <a:srgbClr val="1F74AD"/>
          </a:effectRef>
          <a:fontRef idx="minor">
            <a:srgbClr val="000000"/>
          </a:fontRef>
        </p:style>
      </p:cxnSp>
      <p:sp>
        <p:nvSpPr>
          <p:cNvPr id="124" name="Freeform 122"/>
          <p:cNvSpPr/>
          <p:nvPr>
            <p:custDataLst>
              <p:tags r:id="rId6"/>
            </p:custDataLst>
          </p:nvPr>
        </p:nvSpPr>
        <p:spPr bwMode="auto">
          <a:xfrm>
            <a:off x="4671695" y="3063875"/>
            <a:ext cx="984250" cy="1299210"/>
          </a:xfrm>
          <a:custGeom>
            <a:avLst/>
            <a:gdLst>
              <a:gd name="T0" fmla="*/ 1547 w 1551"/>
              <a:gd name="T1" fmla="*/ 2182 h 2182"/>
              <a:gd name="T2" fmla="*/ 0 w 1551"/>
              <a:gd name="T3" fmla="*/ 2181 h 2182"/>
              <a:gd name="T4" fmla="*/ 3 w 1551"/>
              <a:gd name="T5" fmla="*/ 0 h 2182"/>
              <a:gd name="T6" fmla="*/ 1551 w 1551"/>
              <a:gd name="T7" fmla="*/ 2 h 2182"/>
              <a:gd name="T8" fmla="*/ 1547 w 1551"/>
              <a:gd name="T9" fmla="*/ 2182 h 2182"/>
            </a:gdLst>
            <a:ahLst/>
            <a:cxnLst>
              <a:cxn ang="0">
                <a:pos x="T0" y="T1"/>
              </a:cxn>
              <a:cxn ang="0">
                <a:pos x="T2" y="T3"/>
              </a:cxn>
              <a:cxn ang="0">
                <a:pos x="T4" y="T5"/>
              </a:cxn>
              <a:cxn ang="0">
                <a:pos x="T6" y="T7"/>
              </a:cxn>
              <a:cxn ang="0">
                <a:pos x="T8" y="T9"/>
              </a:cxn>
            </a:cxnLst>
            <a:rect l="0" t="0" r="r" b="b"/>
            <a:pathLst>
              <a:path w="1551" h="2182">
                <a:moveTo>
                  <a:pt x="1547" y="2182"/>
                </a:moveTo>
                <a:lnTo>
                  <a:pt x="0" y="2181"/>
                </a:lnTo>
                <a:lnTo>
                  <a:pt x="3" y="0"/>
                </a:lnTo>
                <a:lnTo>
                  <a:pt x="1551" y="2"/>
                </a:lnTo>
                <a:lnTo>
                  <a:pt x="1547" y="218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rmAutofit/>
          </a:bodyPr>
          <a:lstStyle/>
          <a:p>
            <a:pPr fontAlgn="auto">
              <a:lnSpc>
                <a:spcPct val="120000"/>
              </a:lnSpc>
            </a:pPr>
            <a:endParaRPr lang="zh-CN" altLang="en-US" sz="1350" dirty="0">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123"/>
          <p:cNvSpPr>
            <a:spLocks noEditPoints="1"/>
          </p:cNvSpPr>
          <p:nvPr>
            <p:custDataLst>
              <p:tags r:id="rId7"/>
            </p:custDataLst>
          </p:nvPr>
        </p:nvSpPr>
        <p:spPr bwMode="auto">
          <a:xfrm>
            <a:off x="4676140" y="3084195"/>
            <a:ext cx="974090" cy="1258570"/>
          </a:xfrm>
          <a:custGeom>
            <a:avLst/>
            <a:gdLst>
              <a:gd name="T0" fmla="*/ 1480 w 1483"/>
              <a:gd name="T1" fmla="*/ 2116 h 2116"/>
              <a:gd name="T2" fmla="*/ 0 w 1483"/>
              <a:gd name="T3" fmla="*/ 2114 h 2116"/>
              <a:gd name="T4" fmla="*/ 1 w 1483"/>
              <a:gd name="T5" fmla="*/ 0 h 2116"/>
              <a:gd name="T6" fmla="*/ 1483 w 1483"/>
              <a:gd name="T7" fmla="*/ 2 h 2116"/>
              <a:gd name="T8" fmla="*/ 1480 w 1483"/>
              <a:gd name="T9" fmla="*/ 2116 h 2116"/>
              <a:gd name="T10" fmla="*/ 20 w 1483"/>
              <a:gd name="T11" fmla="*/ 2094 h 2116"/>
              <a:gd name="T12" fmla="*/ 1460 w 1483"/>
              <a:gd name="T13" fmla="*/ 2096 h 2116"/>
              <a:gd name="T14" fmla="*/ 1463 w 1483"/>
              <a:gd name="T15" fmla="*/ 22 h 2116"/>
              <a:gd name="T16" fmla="*/ 21 w 1483"/>
              <a:gd name="T17" fmla="*/ 21 h 2116"/>
              <a:gd name="T18" fmla="*/ 20 w 1483"/>
              <a:gd name="T19" fmla="*/ 2094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3" h="2116">
                <a:moveTo>
                  <a:pt x="1480" y="2116"/>
                </a:moveTo>
                <a:lnTo>
                  <a:pt x="0" y="2114"/>
                </a:lnTo>
                <a:lnTo>
                  <a:pt x="1" y="0"/>
                </a:lnTo>
                <a:lnTo>
                  <a:pt x="1483" y="2"/>
                </a:lnTo>
                <a:lnTo>
                  <a:pt x="1480" y="2116"/>
                </a:lnTo>
                <a:close/>
                <a:moveTo>
                  <a:pt x="20" y="2094"/>
                </a:moveTo>
                <a:lnTo>
                  <a:pt x="1460" y="2096"/>
                </a:lnTo>
                <a:lnTo>
                  <a:pt x="1463" y="22"/>
                </a:lnTo>
                <a:lnTo>
                  <a:pt x="21" y="21"/>
                </a:lnTo>
                <a:lnTo>
                  <a:pt x="20" y="2094"/>
                </a:lnTo>
                <a:close/>
              </a:path>
            </a:pathLst>
          </a:custGeom>
          <a:solidFill>
            <a:srgbClr val="4D576B">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rmAutofit/>
          </a:bodyPr>
          <a:lstStyle/>
          <a:p>
            <a:pPr fontAlgn="auto">
              <a:lnSpc>
                <a:spcPct val="120000"/>
              </a:lnSpc>
            </a:pP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74" name="KSO_Shape"/>
          <p:cNvSpPr/>
          <p:nvPr>
            <p:custDataLst>
              <p:tags r:id="rId8"/>
            </p:custDataLst>
          </p:nvPr>
        </p:nvSpPr>
        <p:spPr bwMode="auto">
          <a:xfrm>
            <a:off x="4905773" y="3473187"/>
            <a:ext cx="494903" cy="554566"/>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000000">
              <a:lumMod val="65000"/>
              <a:lumOff val="35000"/>
            </a:srgbClr>
          </a:solidFill>
          <a:ln>
            <a:noFill/>
          </a:ln>
        </p:spPr>
        <p:txBody>
          <a:bodyPr anchor="ctr" anchorCtr="1">
            <a:normAutofit/>
          </a:bodyPr>
          <a:lstStyle>
            <a:defPPr>
              <a:defRPr lang="zh-CN"/>
            </a:defPPr>
            <a:lvl1pPr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5pPr>
            <a:lvl6pPr marL="22860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6pPr>
            <a:lvl7pPr marL="27432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7pPr>
            <a:lvl8pPr marL="32004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8pPr>
            <a:lvl9pPr marL="36576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9pPr>
          </a:lstStyle>
          <a:p>
            <a:pPr eaLnBrk="1" fontAlgn="auto" hangingPunct="1">
              <a:lnSpc>
                <a:spcPct val="120000"/>
              </a:lnSpc>
            </a:pP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36" name="圆角矩形 135"/>
          <p:cNvSpPr/>
          <p:nvPr>
            <p:custDataLst>
              <p:tags r:id="rId9"/>
            </p:custDataLst>
          </p:nvPr>
        </p:nvSpPr>
        <p:spPr>
          <a:xfrm>
            <a:off x="6288405" y="3114040"/>
            <a:ext cx="491490" cy="495300"/>
          </a:xfrm>
          <a:prstGeom prst="roundRect">
            <a:avLst>
              <a:gd name="adj" fmla="val 50000"/>
            </a:avLst>
          </a:prstGeom>
          <a:solidFill>
            <a:srgbClr val="1F74AD"/>
          </a:solidFill>
          <a:ln>
            <a:solidFill>
              <a:srgbClr val="1F74AD">
                <a:lumMod val="75000"/>
              </a:srgb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fontAlgn="auto">
              <a:lnSpc>
                <a:spcPct val="120000"/>
              </a:lnSpc>
            </a:pPr>
            <a:endParaRPr lang="zh-CN" altLang="en-US" sz="1350" dirty="0">
              <a:solidFill>
                <a:srgbClr val="4D576B"/>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63"/>
          <p:cNvSpPr>
            <a:spLocks noEditPoints="1"/>
          </p:cNvSpPr>
          <p:nvPr>
            <p:custDataLst>
              <p:tags r:id="rId10"/>
            </p:custDataLst>
          </p:nvPr>
        </p:nvSpPr>
        <p:spPr bwMode="auto">
          <a:xfrm>
            <a:off x="6414770" y="3244850"/>
            <a:ext cx="231775" cy="227330"/>
          </a:xfrm>
          <a:custGeom>
            <a:avLst/>
            <a:gdLst>
              <a:gd name="T0" fmla="*/ 38 w 59"/>
              <a:gd name="T1" fmla="*/ 34 h 58"/>
              <a:gd name="T2" fmla="*/ 36 w 59"/>
              <a:gd name="T3" fmla="*/ 7 h 58"/>
              <a:gd name="T4" fmla="*/ 8 w 59"/>
              <a:gd name="T5" fmla="*/ 7 h 58"/>
              <a:gd name="T6" fmla="*/ 8 w 59"/>
              <a:gd name="T7" fmla="*/ 35 h 58"/>
              <a:gd name="T8" fmla="*/ 34 w 59"/>
              <a:gd name="T9" fmla="*/ 37 h 58"/>
              <a:gd name="T10" fmla="*/ 38 w 59"/>
              <a:gd name="T11" fmla="*/ 40 h 58"/>
              <a:gd name="T12" fmla="*/ 38 w 59"/>
              <a:gd name="T13" fmla="*/ 44 h 58"/>
              <a:gd name="T14" fmla="*/ 51 w 59"/>
              <a:gd name="T15" fmla="*/ 57 h 58"/>
              <a:gd name="T16" fmla="*/ 55 w 59"/>
              <a:gd name="T17" fmla="*/ 57 h 58"/>
              <a:gd name="T18" fmla="*/ 58 w 59"/>
              <a:gd name="T19" fmla="*/ 55 h 58"/>
              <a:gd name="T20" fmla="*/ 58 w 59"/>
              <a:gd name="T21" fmla="*/ 50 h 58"/>
              <a:gd name="T22" fmla="*/ 44 w 59"/>
              <a:gd name="T23" fmla="*/ 37 h 58"/>
              <a:gd name="T24" fmla="*/ 41 w 59"/>
              <a:gd name="T25" fmla="*/ 37 h 58"/>
              <a:gd name="T26" fmla="*/ 38 w 59"/>
              <a:gd name="T27" fmla="*/ 34 h 58"/>
              <a:gd name="T28" fmla="*/ 33 w 59"/>
              <a:gd name="T29" fmla="*/ 32 h 58"/>
              <a:gd name="T30" fmla="*/ 33 w 59"/>
              <a:gd name="T31" fmla="*/ 11 h 58"/>
              <a:gd name="T32" fmla="*/ 11 w 59"/>
              <a:gd name="T33" fmla="*/ 11 h 58"/>
              <a:gd name="T34" fmla="*/ 11 w 59"/>
              <a:gd name="T35" fmla="*/ 32 h 58"/>
              <a:gd name="T36" fmla="*/ 33 w 59"/>
              <a:gd name="T37" fmla="*/ 32 h 58"/>
              <a:gd name="T38" fmla="*/ 33 w 59"/>
              <a:gd name="T39" fmla="*/ 32 h 58"/>
              <a:gd name="T40" fmla="*/ 28 w 59"/>
              <a:gd name="T41" fmla="*/ 11 h 58"/>
              <a:gd name="T42" fmla="*/ 14 w 59"/>
              <a:gd name="T43" fmla="*/ 13 h 58"/>
              <a:gd name="T44" fmla="*/ 14 w 59"/>
              <a:gd name="T45" fmla="*/ 29 h 58"/>
              <a:gd name="T46" fmla="*/ 15 w 59"/>
              <a:gd name="T47" fmla="*/ 31 h 58"/>
              <a:gd name="T48" fmla="*/ 16 w 59"/>
              <a:gd name="T49" fmla="*/ 14 h 58"/>
              <a:gd name="T50" fmla="*/ 28 w 59"/>
              <a:gd name="T51" fmla="*/ 11 h 58"/>
              <a:gd name="T52" fmla="*/ 28 w 59"/>
              <a:gd name="T53" fmla="*/ 1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 h="58">
                <a:moveTo>
                  <a:pt x="38" y="34"/>
                </a:moveTo>
                <a:cubicBezTo>
                  <a:pt x="44" y="26"/>
                  <a:pt x="43" y="14"/>
                  <a:pt x="36" y="7"/>
                </a:cubicBezTo>
                <a:cubicBezTo>
                  <a:pt x="28" y="0"/>
                  <a:pt x="16" y="0"/>
                  <a:pt x="8" y="7"/>
                </a:cubicBezTo>
                <a:cubicBezTo>
                  <a:pt x="0" y="15"/>
                  <a:pt x="0" y="28"/>
                  <a:pt x="8" y="35"/>
                </a:cubicBezTo>
                <a:cubicBezTo>
                  <a:pt x="15" y="42"/>
                  <a:pt x="27" y="43"/>
                  <a:pt x="34" y="37"/>
                </a:cubicBezTo>
                <a:cubicBezTo>
                  <a:pt x="38" y="40"/>
                  <a:pt x="38" y="40"/>
                  <a:pt x="38" y="40"/>
                </a:cubicBezTo>
                <a:cubicBezTo>
                  <a:pt x="37" y="41"/>
                  <a:pt x="37" y="43"/>
                  <a:pt x="38" y="44"/>
                </a:cubicBezTo>
                <a:cubicBezTo>
                  <a:pt x="51" y="57"/>
                  <a:pt x="51" y="57"/>
                  <a:pt x="51" y="57"/>
                </a:cubicBezTo>
                <a:cubicBezTo>
                  <a:pt x="52" y="58"/>
                  <a:pt x="54" y="58"/>
                  <a:pt x="55" y="57"/>
                </a:cubicBezTo>
                <a:cubicBezTo>
                  <a:pt x="58" y="55"/>
                  <a:pt x="58" y="55"/>
                  <a:pt x="58" y="55"/>
                </a:cubicBezTo>
                <a:cubicBezTo>
                  <a:pt x="59" y="53"/>
                  <a:pt x="59" y="51"/>
                  <a:pt x="58" y="50"/>
                </a:cubicBezTo>
                <a:cubicBezTo>
                  <a:pt x="44" y="37"/>
                  <a:pt x="44" y="37"/>
                  <a:pt x="44" y="37"/>
                </a:cubicBezTo>
                <a:cubicBezTo>
                  <a:pt x="44" y="36"/>
                  <a:pt x="42" y="36"/>
                  <a:pt x="41" y="37"/>
                </a:cubicBezTo>
                <a:cubicBezTo>
                  <a:pt x="38" y="34"/>
                  <a:pt x="38" y="34"/>
                  <a:pt x="38" y="34"/>
                </a:cubicBezTo>
                <a:close/>
                <a:moveTo>
                  <a:pt x="33" y="32"/>
                </a:moveTo>
                <a:cubicBezTo>
                  <a:pt x="38" y="26"/>
                  <a:pt x="38" y="17"/>
                  <a:pt x="33" y="11"/>
                </a:cubicBezTo>
                <a:cubicBezTo>
                  <a:pt x="27" y="5"/>
                  <a:pt x="17" y="5"/>
                  <a:pt x="11" y="11"/>
                </a:cubicBezTo>
                <a:cubicBezTo>
                  <a:pt x="6" y="17"/>
                  <a:pt x="6" y="26"/>
                  <a:pt x="11" y="32"/>
                </a:cubicBezTo>
                <a:cubicBezTo>
                  <a:pt x="17" y="38"/>
                  <a:pt x="27" y="38"/>
                  <a:pt x="33" y="32"/>
                </a:cubicBezTo>
                <a:cubicBezTo>
                  <a:pt x="33" y="32"/>
                  <a:pt x="33" y="32"/>
                  <a:pt x="33" y="32"/>
                </a:cubicBezTo>
                <a:close/>
                <a:moveTo>
                  <a:pt x="28" y="11"/>
                </a:moveTo>
                <a:cubicBezTo>
                  <a:pt x="23" y="9"/>
                  <a:pt x="18" y="9"/>
                  <a:pt x="14" y="13"/>
                </a:cubicBezTo>
                <a:cubicBezTo>
                  <a:pt x="9" y="18"/>
                  <a:pt x="9" y="25"/>
                  <a:pt x="14" y="29"/>
                </a:cubicBezTo>
                <a:cubicBezTo>
                  <a:pt x="14" y="30"/>
                  <a:pt x="15" y="30"/>
                  <a:pt x="15" y="31"/>
                </a:cubicBezTo>
                <a:cubicBezTo>
                  <a:pt x="12" y="26"/>
                  <a:pt x="12" y="19"/>
                  <a:pt x="16" y="14"/>
                </a:cubicBezTo>
                <a:cubicBezTo>
                  <a:pt x="19" y="11"/>
                  <a:pt x="24" y="10"/>
                  <a:pt x="28" y="11"/>
                </a:cubicBezTo>
                <a:cubicBezTo>
                  <a:pt x="28" y="11"/>
                  <a:pt x="28" y="11"/>
                  <a:pt x="28" y="11"/>
                </a:cubicBezTo>
                <a:close/>
              </a:path>
            </a:pathLst>
          </a:custGeom>
          <a:solidFill>
            <a:sysClr val="window" lastClr="FFFFFF"/>
          </a:solidFill>
          <a:ln>
            <a:noFill/>
          </a:ln>
        </p:spPr>
        <p:txBody>
          <a:bodyPr vert="horz" wrap="square" lIns="68580" tIns="34290" rIns="68580" bIns="34290" numCol="1" anchor="t" anchorCtr="0" compatLnSpc="1">
            <a:normAutofit fontScale="57500" lnSpcReduction="20000"/>
          </a:bodyPr>
          <a:lstStyle/>
          <a:p>
            <a:pPr fontAlgn="auto">
              <a:lnSpc>
                <a:spcPct val="140000"/>
              </a:lnSpc>
            </a:pPr>
            <a:endParaRPr lang="zh-CN" altLang="en-US" sz="1350">
              <a:solidFill>
                <a:srgbClr val="4D576B"/>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文本框 174"/>
          <p:cNvSpPr txBox="1"/>
          <p:nvPr>
            <p:custDataLst>
              <p:tags r:id="rId11"/>
            </p:custDataLst>
          </p:nvPr>
        </p:nvSpPr>
        <p:spPr>
          <a:xfrm>
            <a:off x="6804660" y="3124200"/>
            <a:ext cx="2762885" cy="456565"/>
          </a:xfrm>
          <a:prstGeom prst="rect">
            <a:avLst/>
          </a:prstGeom>
          <a:noFill/>
        </p:spPr>
        <p:txBody>
          <a:bodyPr wrap="square" rtlCol="0" anchor="ctr" anchorCtr="0"/>
          <a:lstStyle/>
          <a:p>
            <a:pPr fontAlgn="auto">
              <a:lnSpc>
                <a:spcPct val="120000"/>
              </a:lnSpc>
            </a:pPr>
            <a:r>
              <a:rPr lang="zh-CN" altLang="en-US" sz="1800" spc="150">
                <a:uFillTx/>
                <a:latin typeface="Arial" panose="020B0604020202020204" pitchFamily="34" charset="0"/>
                <a:ea typeface="微软雅黑" panose="020B0503020204020204" pitchFamily="34" charset="-122"/>
                <a:sym typeface="Arial" panose="020B0604020202020204" pitchFamily="34" charset="0"/>
              </a:rPr>
              <a:t>撰写“中学生移动学习现状调查报告”。</a:t>
            </a:r>
            <a:endParaRPr lang="zh-CN" altLang="en-US" sz="1800" spc="150">
              <a:uFillTx/>
              <a:latin typeface="Arial" panose="020B0604020202020204" pitchFamily="34" charset="0"/>
              <a:ea typeface="微软雅黑" panose="020B0503020204020204" pitchFamily="34" charset="-122"/>
              <a:sym typeface="Arial" panose="020B0604020202020204" pitchFamily="34" charset="0"/>
            </a:endParaRPr>
          </a:p>
        </p:txBody>
      </p:sp>
      <p:sp>
        <p:nvSpPr>
          <p:cNvPr id="144" name="圆角矩形 143"/>
          <p:cNvSpPr/>
          <p:nvPr>
            <p:custDataLst>
              <p:tags r:id="rId12"/>
            </p:custDataLst>
          </p:nvPr>
        </p:nvSpPr>
        <p:spPr>
          <a:xfrm>
            <a:off x="6288405" y="3817620"/>
            <a:ext cx="491490" cy="495300"/>
          </a:xfrm>
          <a:prstGeom prst="roundRect">
            <a:avLst>
              <a:gd name="adj" fmla="val 50000"/>
            </a:avLst>
          </a:prstGeom>
          <a:solidFill>
            <a:srgbClr val="3498DB"/>
          </a:solidFill>
          <a:ln>
            <a:solidFill>
              <a:srgbClr val="3498DB">
                <a:lumMod val="75000"/>
              </a:srgb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fontAlgn="auto">
              <a:lnSpc>
                <a:spcPct val="120000"/>
              </a:lnSpc>
            </a:pPr>
            <a:endParaRPr lang="zh-CN" altLang="en-US" sz="1350">
              <a:solidFill>
                <a:srgbClr val="4D576B"/>
              </a:solidFill>
              <a:latin typeface="Arial" panose="020B0604020202020204" pitchFamily="34" charset="0"/>
              <a:ea typeface="微软雅黑" panose="020B0503020204020204" pitchFamily="34" charset="-122"/>
              <a:sym typeface="Arial" panose="020B0604020202020204" pitchFamily="34" charset="0"/>
            </a:endParaRPr>
          </a:p>
        </p:txBody>
      </p:sp>
      <p:sp>
        <p:nvSpPr>
          <p:cNvPr id="176" name="文本框 175"/>
          <p:cNvSpPr txBox="1"/>
          <p:nvPr>
            <p:custDataLst>
              <p:tags r:id="rId13"/>
            </p:custDataLst>
          </p:nvPr>
        </p:nvSpPr>
        <p:spPr>
          <a:xfrm>
            <a:off x="6804660" y="3827780"/>
            <a:ext cx="2762885" cy="456565"/>
          </a:xfrm>
          <a:prstGeom prst="rect">
            <a:avLst/>
          </a:prstGeom>
          <a:noFill/>
        </p:spPr>
        <p:txBody>
          <a:bodyPr wrap="square" rtlCol="0" anchor="ctr" anchorCtr="0">
            <a:noAutofit/>
          </a:bodyPr>
          <a:lstStyle/>
          <a:p>
            <a:pPr fontAlgn="auto">
              <a:lnSpc>
                <a:spcPct val="120000"/>
              </a:lnSpc>
            </a:pPr>
            <a:r>
              <a:rPr lang="zh-CN" altLang="en-US" sz="1800" spc="150">
                <a:uFillTx/>
                <a:latin typeface="Arial" panose="020B0604020202020204" pitchFamily="34" charset="0"/>
                <a:ea typeface="微软雅黑" panose="020B0503020204020204" pitchFamily="34" charset="-122"/>
                <a:sym typeface="Arial" panose="020B0604020202020204" pitchFamily="34" charset="0"/>
              </a:rPr>
              <a:t>上网查阅调查报告案例</a:t>
            </a:r>
            <a:endParaRPr lang="zh-CN" altLang="en-US" sz="1800" spc="150">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3" name="直接连接符 2"/>
          <p:cNvCxnSpPr/>
          <p:nvPr>
            <p:custDataLst>
              <p:tags r:id="rId14"/>
            </p:custDataLst>
          </p:nvPr>
        </p:nvCxnSpPr>
        <p:spPr>
          <a:xfrm>
            <a:off x="5722620" y="3361690"/>
            <a:ext cx="0" cy="713740"/>
          </a:xfrm>
          <a:prstGeom prst="line">
            <a:avLst/>
          </a:prstGeom>
          <a:ln w="12700">
            <a:prstDash val="dash"/>
          </a:ln>
        </p:spPr>
        <p:style>
          <a:lnRef idx="1">
            <a:srgbClr val="1F74AD"/>
          </a:lnRef>
          <a:fillRef idx="0">
            <a:srgbClr val="1F74AD"/>
          </a:fillRef>
          <a:effectRef idx="0">
            <a:srgbClr val="1F74AD"/>
          </a:effectRef>
          <a:fontRef idx="minor">
            <a:srgbClr val="000000"/>
          </a:fontRef>
        </p:style>
      </p:cxnSp>
      <p:cxnSp>
        <p:nvCxnSpPr>
          <p:cNvPr id="4" name="直接连接符 3"/>
          <p:cNvCxnSpPr>
            <a:stCxn id="136" idx="1"/>
          </p:cNvCxnSpPr>
          <p:nvPr>
            <p:custDataLst>
              <p:tags r:id="rId15"/>
            </p:custDataLst>
          </p:nvPr>
        </p:nvCxnSpPr>
        <p:spPr>
          <a:xfrm flipH="1">
            <a:off x="5722620" y="3371215"/>
            <a:ext cx="565785" cy="0"/>
          </a:xfrm>
          <a:prstGeom prst="line">
            <a:avLst/>
          </a:prstGeom>
          <a:ln w="12700">
            <a:prstDash val="dash"/>
          </a:ln>
        </p:spPr>
        <p:style>
          <a:lnRef idx="1">
            <a:srgbClr val="1F74AD"/>
          </a:lnRef>
          <a:fillRef idx="0">
            <a:srgbClr val="1F74AD"/>
          </a:fillRef>
          <a:effectRef idx="0">
            <a:srgbClr val="1F74AD"/>
          </a:effectRef>
          <a:fontRef idx="minor">
            <a:srgbClr val="000000"/>
          </a:fontRef>
        </p:style>
      </p:cxnSp>
      <p:cxnSp>
        <p:nvCxnSpPr>
          <p:cNvPr id="5" name="直接连接符 4"/>
          <p:cNvCxnSpPr/>
          <p:nvPr>
            <p:custDataLst>
              <p:tags r:id="rId16"/>
            </p:custDataLst>
          </p:nvPr>
        </p:nvCxnSpPr>
        <p:spPr>
          <a:xfrm flipH="1">
            <a:off x="5722620" y="4089400"/>
            <a:ext cx="565785" cy="0"/>
          </a:xfrm>
          <a:prstGeom prst="line">
            <a:avLst/>
          </a:prstGeom>
          <a:ln w="12700">
            <a:prstDash val="dash"/>
          </a:ln>
        </p:spPr>
        <p:style>
          <a:lnRef idx="1">
            <a:srgbClr val="1F74AD"/>
          </a:lnRef>
          <a:fillRef idx="0">
            <a:srgbClr val="1F74AD"/>
          </a:fillRef>
          <a:effectRef idx="0">
            <a:srgbClr val="1F74AD"/>
          </a:effectRef>
          <a:fontRef idx="minor">
            <a:srgbClr val="000000"/>
          </a:fontRef>
        </p:style>
      </p:cxnSp>
      <p:sp>
        <p:nvSpPr>
          <p:cNvPr id="140" name="repairing-service_75668"/>
          <p:cNvSpPr>
            <a:spLocks noChangeAspect="1"/>
          </p:cNvSpPr>
          <p:nvPr>
            <p:custDataLst>
              <p:tags r:id="rId17"/>
            </p:custDataLst>
          </p:nvPr>
        </p:nvSpPr>
        <p:spPr bwMode="auto">
          <a:xfrm>
            <a:off x="6417022" y="3948430"/>
            <a:ext cx="234256" cy="233680"/>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88862 h 440259"/>
              <a:gd name="T43" fmla="*/ 88862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 name="T72" fmla="*/ 278945 h 440259"/>
              <a:gd name="T7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9" h="3086">
                <a:moveTo>
                  <a:pt x="3076" y="1373"/>
                </a:moveTo>
                <a:cubicBezTo>
                  <a:pt x="3072" y="1330"/>
                  <a:pt x="3021" y="1297"/>
                  <a:pt x="2977" y="1297"/>
                </a:cubicBezTo>
                <a:cubicBezTo>
                  <a:pt x="2836" y="1297"/>
                  <a:pt x="2711" y="1215"/>
                  <a:pt x="2658" y="1086"/>
                </a:cubicBezTo>
                <a:cubicBezTo>
                  <a:pt x="2604" y="955"/>
                  <a:pt x="2639" y="802"/>
                  <a:pt x="2744" y="705"/>
                </a:cubicBezTo>
                <a:cubicBezTo>
                  <a:pt x="2777" y="675"/>
                  <a:pt x="2781" y="624"/>
                  <a:pt x="2754" y="589"/>
                </a:cubicBezTo>
                <a:cubicBezTo>
                  <a:pt x="2681" y="497"/>
                  <a:pt x="2599" y="414"/>
                  <a:pt x="2509" y="342"/>
                </a:cubicBezTo>
                <a:cubicBezTo>
                  <a:pt x="2474" y="314"/>
                  <a:pt x="2423" y="318"/>
                  <a:pt x="2392" y="352"/>
                </a:cubicBezTo>
                <a:cubicBezTo>
                  <a:pt x="2300" y="453"/>
                  <a:pt x="2135" y="491"/>
                  <a:pt x="2008" y="438"/>
                </a:cubicBezTo>
                <a:cubicBezTo>
                  <a:pt x="1875" y="382"/>
                  <a:pt x="1791" y="248"/>
                  <a:pt x="1800" y="103"/>
                </a:cubicBezTo>
                <a:cubicBezTo>
                  <a:pt x="1802" y="58"/>
                  <a:pt x="1769" y="19"/>
                  <a:pt x="1724" y="13"/>
                </a:cubicBezTo>
                <a:cubicBezTo>
                  <a:pt x="1609" y="0"/>
                  <a:pt x="1493" y="0"/>
                  <a:pt x="1377" y="12"/>
                </a:cubicBezTo>
                <a:cubicBezTo>
                  <a:pt x="1332" y="17"/>
                  <a:pt x="1299" y="56"/>
                  <a:pt x="1301" y="101"/>
                </a:cubicBezTo>
                <a:cubicBezTo>
                  <a:pt x="1306" y="244"/>
                  <a:pt x="1221" y="376"/>
                  <a:pt x="1090" y="429"/>
                </a:cubicBezTo>
                <a:cubicBezTo>
                  <a:pt x="964" y="481"/>
                  <a:pt x="800" y="443"/>
                  <a:pt x="708" y="343"/>
                </a:cubicBezTo>
                <a:cubicBezTo>
                  <a:pt x="678" y="309"/>
                  <a:pt x="627" y="305"/>
                  <a:pt x="592" y="333"/>
                </a:cubicBezTo>
                <a:cubicBezTo>
                  <a:pt x="499" y="405"/>
                  <a:pt x="415" y="488"/>
                  <a:pt x="342" y="579"/>
                </a:cubicBezTo>
                <a:cubicBezTo>
                  <a:pt x="314" y="615"/>
                  <a:pt x="318" y="666"/>
                  <a:pt x="352" y="696"/>
                </a:cubicBezTo>
                <a:cubicBezTo>
                  <a:pt x="459" y="794"/>
                  <a:pt x="494" y="948"/>
                  <a:pt x="438" y="1081"/>
                </a:cubicBezTo>
                <a:cubicBezTo>
                  <a:pt x="385" y="1208"/>
                  <a:pt x="253" y="1290"/>
                  <a:pt x="102" y="1290"/>
                </a:cubicBezTo>
                <a:cubicBezTo>
                  <a:pt x="54" y="1288"/>
                  <a:pt x="19" y="1321"/>
                  <a:pt x="13" y="1365"/>
                </a:cubicBezTo>
                <a:cubicBezTo>
                  <a:pt x="0" y="1481"/>
                  <a:pt x="0" y="1599"/>
                  <a:pt x="13" y="1716"/>
                </a:cubicBezTo>
                <a:cubicBezTo>
                  <a:pt x="18" y="1759"/>
                  <a:pt x="70" y="1792"/>
                  <a:pt x="114" y="1792"/>
                </a:cubicBezTo>
                <a:cubicBezTo>
                  <a:pt x="248" y="1788"/>
                  <a:pt x="377" y="1871"/>
                  <a:pt x="431" y="2003"/>
                </a:cubicBezTo>
                <a:cubicBezTo>
                  <a:pt x="485" y="2134"/>
                  <a:pt x="450" y="2287"/>
                  <a:pt x="345" y="2384"/>
                </a:cubicBezTo>
                <a:cubicBezTo>
                  <a:pt x="312" y="2414"/>
                  <a:pt x="308" y="2465"/>
                  <a:pt x="335" y="2500"/>
                </a:cubicBezTo>
                <a:cubicBezTo>
                  <a:pt x="407" y="2591"/>
                  <a:pt x="489" y="2674"/>
                  <a:pt x="579" y="2747"/>
                </a:cubicBezTo>
                <a:cubicBezTo>
                  <a:pt x="615" y="2775"/>
                  <a:pt x="666" y="2771"/>
                  <a:pt x="697" y="2738"/>
                </a:cubicBezTo>
                <a:cubicBezTo>
                  <a:pt x="789" y="2636"/>
                  <a:pt x="954" y="2598"/>
                  <a:pt x="1081" y="2651"/>
                </a:cubicBezTo>
                <a:cubicBezTo>
                  <a:pt x="1214" y="2707"/>
                  <a:pt x="1298" y="2841"/>
                  <a:pt x="1289" y="2986"/>
                </a:cubicBezTo>
                <a:cubicBezTo>
                  <a:pt x="1287" y="3031"/>
                  <a:pt x="1320" y="3071"/>
                  <a:pt x="1365" y="3076"/>
                </a:cubicBezTo>
                <a:cubicBezTo>
                  <a:pt x="1424" y="3083"/>
                  <a:pt x="1483" y="3086"/>
                  <a:pt x="1543" y="3086"/>
                </a:cubicBezTo>
                <a:cubicBezTo>
                  <a:pt x="1599" y="3086"/>
                  <a:pt x="1656" y="3083"/>
                  <a:pt x="1712" y="3077"/>
                </a:cubicBezTo>
                <a:cubicBezTo>
                  <a:pt x="1757" y="3072"/>
                  <a:pt x="1790" y="3033"/>
                  <a:pt x="1788" y="2988"/>
                </a:cubicBezTo>
                <a:cubicBezTo>
                  <a:pt x="1783" y="2846"/>
                  <a:pt x="1868" y="2713"/>
                  <a:pt x="1999" y="2660"/>
                </a:cubicBezTo>
                <a:cubicBezTo>
                  <a:pt x="2126" y="2608"/>
                  <a:pt x="2289" y="2646"/>
                  <a:pt x="2381" y="2747"/>
                </a:cubicBezTo>
                <a:cubicBezTo>
                  <a:pt x="2411" y="2780"/>
                  <a:pt x="2462" y="2784"/>
                  <a:pt x="2497" y="2756"/>
                </a:cubicBezTo>
                <a:cubicBezTo>
                  <a:pt x="2589" y="2684"/>
                  <a:pt x="2673" y="2601"/>
                  <a:pt x="2747" y="2510"/>
                </a:cubicBezTo>
                <a:cubicBezTo>
                  <a:pt x="2775" y="2474"/>
                  <a:pt x="2771" y="2423"/>
                  <a:pt x="2737" y="2393"/>
                </a:cubicBezTo>
                <a:cubicBezTo>
                  <a:pt x="2630" y="2295"/>
                  <a:pt x="2595" y="2141"/>
                  <a:pt x="2651" y="2008"/>
                </a:cubicBezTo>
                <a:cubicBezTo>
                  <a:pt x="2703" y="1883"/>
                  <a:pt x="2830" y="1799"/>
                  <a:pt x="2966" y="1799"/>
                </a:cubicBezTo>
                <a:lnTo>
                  <a:pt x="2985" y="1800"/>
                </a:lnTo>
                <a:cubicBezTo>
                  <a:pt x="3030" y="1803"/>
                  <a:pt x="3070" y="1769"/>
                  <a:pt x="3076" y="1724"/>
                </a:cubicBezTo>
                <a:cubicBezTo>
                  <a:pt x="3089" y="1608"/>
                  <a:pt x="3089" y="1490"/>
                  <a:pt x="3076" y="1373"/>
                </a:cubicBezTo>
                <a:close/>
                <a:moveTo>
                  <a:pt x="1545" y="2433"/>
                </a:moveTo>
                <a:cubicBezTo>
                  <a:pt x="1054" y="2433"/>
                  <a:pt x="656" y="2035"/>
                  <a:pt x="656" y="1545"/>
                </a:cubicBezTo>
                <a:cubicBezTo>
                  <a:pt x="656" y="1054"/>
                  <a:pt x="1054" y="656"/>
                  <a:pt x="1545" y="656"/>
                </a:cubicBezTo>
                <a:cubicBezTo>
                  <a:pt x="2035" y="656"/>
                  <a:pt x="2433" y="1054"/>
                  <a:pt x="2433" y="1545"/>
                </a:cubicBezTo>
                <a:cubicBezTo>
                  <a:pt x="2433" y="1711"/>
                  <a:pt x="2387" y="1867"/>
                  <a:pt x="2308" y="2000"/>
                </a:cubicBezTo>
                <a:lnTo>
                  <a:pt x="1918" y="1611"/>
                </a:lnTo>
                <a:cubicBezTo>
                  <a:pt x="1947" y="1545"/>
                  <a:pt x="1961" y="1473"/>
                  <a:pt x="1961" y="1398"/>
                </a:cubicBezTo>
                <a:cubicBezTo>
                  <a:pt x="1961" y="1253"/>
                  <a:pt x="1905" y="1116"/>
                  <a:pt x="1802" y="1013"/>
                </a:cubicBezTo>
                <a:cubicBezTo>
                  <a:pt x="1699" y="910"/>
                  <a:pt x="1562" y="854"/>
                  <a:pt x="1417" y="854"/>
                </a:cubicBezTo>
                <a:cubicBezTo>
                  <a:pt x="1368" y="854"/>
                  <a:pt x="1320" y="860"/>
                  <a:pt x="1273" y="873"/>
                </a:cubicBezTo>
                <a:cubicBezTo>
                  <a:pt x="1253" y="878"/>
                  <a:pt x="1236" y="895"/>
                  <a:pt x="1230" y="916"/>
                </a:cubicBezTo>
                <a:cubicBezTo>
                  <a:pt x="1225" y="937"/>
                  <a:pt x="1231" y="958"/>
                  <a:pt x="1247" y="975"/>
                </a:cubicBezTo>
                <a:cubicBezTo>
                  <a:pt x="1247" y="975"/>
                  <a:pt x="1440" y="1168"/>
                  <a:pt x="1504" y="1232"/>
                </a:cubicBezTo>
                <a:cubicBezTo>
                  <a:pt x="1511" y="1239"/>
                  <a:pt x="1511" y="1255"/>
                  <a:pt x="1510" y="1261"/>
                </a:cubicBezTo>
                <a:lnTo>
                  <a:pt x="1509" y="1265"/>
                </a:lnTo>
                <a:cubicBezTo>
                  <a:pt x="1503" y="1336"/>
                  <a:pt x="1490" y="1421"/>
                  <a:pt x="1480" y="1453"/>
                </a:cubicBezTo>
                <a:cubicBezTo>
                  <a:pt x="1478" y="1455"/>
                  <a:pt x="1477" y="1456"/>
                  <a:pt x="1476" y="1457"/>
                </a:cubicBezTo>
                <a:cubicBezTo>
                  <a:pt x="1474" y="1459"/>
                  <a:pt x="1473" y="1460"/>
                  <a:pt x="1471" y="1462"/>
                </a:cubicBezTo>
                <a:cubicBezTo>
                  <a:pt x="1438" y="1472"/>
                  <a:pt x="1352" y="1485"/>
                  <a:pt x="1280" y="1491"/>
                </a:cubicBezTo>
                <a:lnTo>
                  <a:pt x="1280" y="1491"/>
                </a:lnTo>
                <a:lnTo>
                  <a:pt x="1277" y="1492"/>
                </a:lnTo>
                <a:cubicBezTo>
                  <a:pt x="1277" y="1492"/>
                  <a:pt x="1276" y="1492"/>
                  <a:pt x="1274" y="1492"/>
                </a:cubicBezTo>
                <a:cubicBezTo>
                  <a:pt x="1266" y="1492"/>
                  <a:pt x="1255" y="1490"/>
                  <a:pt x="1245" y="1479"/>
                </a:cubicBezTo>
                <a:cubicBezTo>
                  <a:pt x="1178" y="1412"/>
                  <a:pt x="993" y="1229"/>
                  <a:pt x="993" y="1229"/>
                </a:cubicBezTo>
                <a:cubicBezTo>
                  <a:pt x="977" y="1213"/>
                  <a:pt x="960" y="1209"/>
                  <a:pt x="948" y="1209"/>
                </a:cubicBezTo>
                <a:cubicBezTo>
                  <a:pt x="922" y="1209"/>
                  <a:pt x="898" y="1228"/>
                  <a:pt x="891" y="1256"/>
                </a:cubicBezTo>
                <a:cubicBezTo>
                  <a:pt x="840" y="1444"/>
                  <a:pt x="894" y="1646"/>
                  <a:pt x="1031" y="1784"/>
                </a:cubicBezTo>
                <a:cubicBezTo>
                  <a:pt x="1134" y="1886"/>
                  <a:pt x="1271" y="1943"/>
                  <a:pt x="1417" y="1943"/>
                </a:cubicBezTo>
                <a:cubicBezTo>
                  <a:pt x="1491" y="1943"/>
                  <a:pt x="1563" y="1928"/>
                  <a:pt x="1629" y="1900"/>
                </a:cubicBezTo>
                <a:lnTo>
                  <a:pt x="2023" y="2293"/>
                </a:lnTo>
                <a:cubicBezTo>
                  <a:pt x="1885" y="2382"/>
                  <a:pt x="1721" y="2433"/>
                  <a:pt x="1545" y="2433"/>
                </a:cubicBezTo>
                <a:close/>
              </a:path>
            </a:pathLst>
          </a:custGeom>
          <a:solidFill>
            <a:sysClr val="window" lastClr="FFFFFF"/>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
  <p:tag name="KSO_WM_UNIT_ID" val="diagram20170471_1*l_i*1_1"/>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
  <p:tag name="KSO_WM_UNIT_ID" val="diagram20170471_1*l_i*1_2"/>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
  <p:tag name="KSO_WM_UNIT_ID" val="diagram20170471_1*l_i*1_3"/>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4"/>
  <p:tag name="KSO_WM_UNIT_ID" val="diagram20170471_1*l_i*1_4"/>
  <p:tag name="KSO_WM_UNIT_LAYERLEVEL" val="1_1"/>
  <p:tag name="KSO_WM_DIAGRAM_GROUP_CODE" val="l1-1"/>
  <p:tag name="KSO_WM_UNIT_TEXT_FILL_FORE_SCHEMECOLOR_INDEX" val="13"/>
  <p:tag name="KSO_WM_UNIT_TEXT_FILL_TYPE" val="1"/>
</p:tagLst>
</file>

<file path=ppt/tags/tag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5"/>
  <p:tag name="KSO_WM_UNIT_ID" val="diagram20170471_1*l_i*1_5"/>
  <p:tag name="KSO_WM_UNIT_LAYERLEVEL" val="1_1"/>
  <p:tag name="KSO_WM_DIAGRAM_GROUP_CODE" val="l1-1"/>
  <p:tag name="KSO_WM_UNIT_TEXT_FILL_FORE_SCHEMECOLOR_INDEX" val="13"/>
  <p:tag name="KSO_WM_UNIT_TEXT_FILL_TYPE" val="1"/>
</p:tagLst>
</file>

<file path=ppt/tags/tag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6"/>
  <p:tag name="KSO_WM_UNIT_ID" val="diagram20170471_1*l_i*1_6"/>
  <p:tag name="KSO_WM_UNIT_LAYERLEVEL" val="1_1"/>
  <p:tag name="KSO_WM_DIAGRAM_GROUP_CODE" val="l1-1"/>
  <p:tag name="KSO_WM_UNIT_TEXT_FILL_FORE_SCHEMECOLOR_INDEX" val="13"/>
  <p:tag name="KSO_WM_UNIT_TEXT_FILL_TYPE" val="1"/>
</p:tagLst>
</file>

<file path=ppt/tags/tag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7"/>
  <p:tag name="KSO_WM_UNIT_ID" val="diagram20170471_1*l_i*1_7"/>
  <p:tag name="KSO_WM_UNIT_LAYERLEVEL" val="1_1"/>
  <p:tag name="KSO_WM_DIAGRAM_GROUP_CODE" val="l1-1"/>
  <p:tag name="KSO_WM_UNIT_TEXT_FILL_FORE_SCHEMECOLOR_INDEX" val="13"/>
  <p:tag name="KSO_WM_UNIT_TEXT_FILL_TYPE" val="1"/>
</p:tagLst>
</file>

<file path=ppt/tags/tag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
  <p:tag name="KSO_WM_UNIT_ID" val="diagram20170471_1*l_i*1_8"/>
  <p:tag name="KSO_WM_UNIT_LAYERLEVEL" val="1_1"/>
  <p:tag name="KSO_WM_DIAGRAM_GROUP_CODE" val="l1-1"/>
  <p:tag name="KSO_WM_UNIT_TEXT_FILL_FORE_SCHEMECOLOR_INDEX" val="13"/>
  <p:tag name="KSO_WM_UNIT_TEXT_FILL_TYPE" val="1"/>
</p:tagLst>
</file>

<file path=ppt/tags/tag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9"/>
  <p:tag name="KSO_WM_UNIT_ID" val="diagram20170471_1*l_i*1_9"/>
  <p:tag name="KSO_WM_UNIT_LAYERLEVEL" val="1_1"/>
  <p:tag name="KSO_WM_DIAGRAM_GROUP_CODE" val="l1-1"/>
  <p:tag name="KSO_WM_UNIT_TEXT_FILL_FORE_SCHEMECOLOR_INDEX" val="13"/>
  <p:tag name="KSO_WM_UNIT_TEXT_FILL_TYPE" val="1"/>
</p:tagLst>
</file>

<file path=ppt/tags/tag1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0"/>
  <p:tag name="KSO_WM_UNIT_ID" val="diagram20170471_1*l_i*1_10"/>
  <p:tag name="KSO_WM_UNIT_LAYERLEVEL" val="1_1"/>
  <p:tag name="KSO_WM_DIAGRAM_GROUP_CODE" val="l1-1"/>
  <p:tag name="KSO_WM_UNIT_TEXT_FILL_FORE_SCHEMECOLOR_INDEX" val="13"/>
  <p:tag name="KSO_WM_UNIT_TEXT_FILL_TYPE" val="1"/>
</p:tagLst>
</file>

<file path=ppt/tags/tag1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1"/>
  <p:tag name="KSO_WM_UNIT_ID" val="diagram20170471_1*l_i*1_11"/>
  <p:tag name="KSO_WM_UNIT_LAYERLEVEL" val="1_1"/>
  <p:tag name="KSO_WM_DIAGRAM_GROUP_CODE" val="l1-1"/>
  <p:tag name="KSO_WM_UNIT_TEXT_FILL_FORE_SCHEMECOLOR_INDEX" val="13"/>
  <p:tag name="KSO_WM_UNIT_TEXT_FILL_TYPE" val="1"/>
</p:tagLst>
</file>

<file path=ppt/tags/tag1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2"/>
  <p:tag name="KSO_WM_UNIT_ID" val="diagram20170471_1*l_i*1_12"/>
  <p:tag name="KSO_WM_UNIT_LAYERLEVEL" val="1_1"/>
  <p:tag name="KSO_WM_DIAGRAM_GROUP_CODE" val="l1-1"/>
  <p:tag name="KSO_WM_UNIT_FILL_FORE_SCHEMECOLOR_INDEX" val="16"/>
  <p:tag name="KSO_WM_UNIT_FILL_TYPE" val="1"/>
  <p:tag name="KSO_WM_UNIT_LINE_FORE_SCHEMECOLOR_INDEX" val="16"/>
  <p:tag name="KSO_WM_UNIT_LINE_FILL_TYPE" val="2"/>
  <p:tag name="KSO_WM_UNIT_TEXT_FILL_FORE_SCHEMECOLOR_INDEX" val="13"/>
  <p:tag name="KSO_WM_UNIT_TEXT_FILL_TYPE" val="1"/>
</p:tagLst>
</file>

<file path=ppt/tags/tag1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3"/>
  <p:tag name="KSO_WM_UNIT_ID" val="diagram20170471_1*l_i*1_13"/>
  <p:tag name="KSO_WM_UNIT_LAYERLEVEL" val="1_1"/>
  <p:tag name="KSO_WM_DIAGRAM_GROUP_CODE" val="l1-1"/>
  <p:tag name="KSO_WM_UNIT_TEXT_FILL_FORE_SCHEMECOLOR_INDEX" val="13"/>
  <p:tag name="KSO_WM_UNIT_TEXT_FILL_TYPE" val="1"/>
</p:tagLst>
</file>

<file path=ppt/tags/tag1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4"/>
  <p:tag name="KSO_WM_UNIT_ID" val="diagram20170471_1*l_i*1_14"/>
  <p:tag name="KSO_WM_UNIT_LAYERLEVEL" val="1_1"/>
  <p:tag name="KSO_WM_DIAGRAM_GROUP_CODE" val="l1-1"/>
  <p:tag name="KSO_WM_UNIT_TEXT_FILL_FORE_SCHEMECOLOR_INDEX" val="13"/>
  <p:tag name="KSO_WM_UNIT_TEXT_FILL_TYPE" val="1"/>
</p:tagLst>
</file>

<file path=ppt/tags/tag1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5"/>
  <p:tag name="KSO_WM_UNIT_ID" val="diagram20170471_1*l_i*1_15"/>
  <p:tag name="KSO_WM_UNIT_LAYERLEVEL" val="1_1"/>
  <p:tag name="KSO_WM_DIAGRAM_GROUP_CODE" val="l1-1"/>
  <p:tag name="KSO_WM_UNIT_TEXT_FILL_FORE_SCHEMECOLOR_INDEX" val="13"/>
  <p:tag name="KSO_WM_UNIT_TEXT_FILL_TYPE" val="1"/>
</p:tagLst>
</file>

<file path=ppt/tags/tag1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6"/>
  <p:tag name="KSO_WM_UNIT_ID" val="diagram20170471_1*l_i*1_16"/>
  <p:tag name="KSO_WM_UNIT_LAYERLEVEL" val="1_1"/>
  <p:tag name="KSO_WM_DIAGRAM_GROUP_CODE" val="l1-1"/>
  <p:tag name="KSO_WM_UNIT_TEXT_FILL_FORE_SCHEMECOLOR_INDEX" val="13"/>
  <p:tag name="KSO_WM_UNIT_TEXT_FILL_TYPE" val="1"/>
</p:tagLst>
</file>

<file path=ppt/tags/tag1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7"/>
  <p:tag name="KSO_WM_UNIT_ID" val="diagram20170471_1*l_i*1_17"/>
  <p:tag name="KSO_WM_UNIT_LAYERLEVEL" val="1_1"/>
  <p:tag name="KSO_WM_DIAGRAM_GROUP_CODE" val="l1-1"/>
  <p:tag name="KSO_WM_UNIT_TEXT_FILL_FORE_SCHEMECOLOR_INDEX" val="13"/>
  <p:tag name="KSO_WM_UNIT_TEXT_FILL_TYPE" val="1"/>
</p:tagLst>
</file>

<file path=ppt/tags/tag1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8"/>
  <p:tag name="KSO_WM_UNIT_ID" val="diagram20170471_1*l_i*1_18"/>
  <p:tag name="KSO_WM_UNIT_LAYERLEVEL" val="1_1"/>
  <p:tag name="KSO_WM_DIAGRAM_GROUP_CODE" val="l1-1"/>
  <p:tag name="KSO_WM_UNIT_TEXT_FILL_FORE_SCHEMECOLOR_INDEX" val="13"/>
  <p:tag name="KSO_WM_UNIT_TEXT_FILL_TYPE" val="1"/>
</p:tagLst>
</file>

<file path=ppt/tags/tag1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9"/>
  <p:tag name="KSO_WM_UNIT_ID" val="diagram20170471_1*l_i*1_19"/>
  <p:tag name="KSO_WM_UNIT_LAYERLEVEL" val="1_1"/>
  <p:tag name="KSO_WM_DIAGRAM_GROUP_CODE" val="l1-1"/>
  <p:tag name="KSO_WM_UNIT_TEXT_FILL_FORE_SCHEMECOLOR_INDEX" val="13"/>
  <p:tag name="KSO_WM_UNIT_TEXT_FILL_TYPE" val="1"/>
</p:tagLst>
</file>

<file path=ppt/tags/tag2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0"/>
  <p:tag name="KSO_WM_UNIT_ID" val="diagram20170471_1*l_i*1_20"/>
  <p:tag name="KSO_WM_UNIT_LAYERLEVEL" val="1_1"/>
  <p:tag name="KSO_WM_DIAGRAM_GROUP_CODE" val="l1-1"/>
  <p:tag name="KSO_WM_UNIT_TEXT_FILL_FORE_SCHEMECOLOR_INDEX" val="13"/>
  <p:tag name="KSO_WM_UNIT_TEXT_FILL_TYPE" val="1"/>
</p:tagLst>
</file>

<file path=ppt/tags/tag2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1"/>
  <p:tag name="KSO_WM_UNIT_ID" val="diagram20170471_1*l_i*1_21"/>
  <p:tag name="KSO_WM_UNIT_LAYERLEVEL" val="1_1"/>
  <p:tag name="KSO_WM_DIAGRAM_GROUP_CODE" val="l1-1"/>
  <p:tag name="KSO_WM_UNIT_FILL_FORE_SCHEMECOLOR_INDEX" val="16"/>
  <p:tag name="KSO_WM_UNIT_FILL_TYPE" val="1"/>
  <p:tag name="KSO_WM_UNIT_LINE_FORE_SCHEMECOLOR_INDEX" val="16"/>
  <p:tag name="KSO_WM_UNIT_LINE_FILL_TYPE" val="2"/>
  <p:tag name="KSO_WM_UNIT_TEXT_FILL_FORE_SCHEMECOLOR_INDEX" val="13"/>
  <p:tag name="KSO_WM_UNIT_TEXT_FILL_TYPE" val="1"/>
</p:tagLst>
</file>

<file path=ppt/tags/tag2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2"/>
  <p:tag name="KSO_WM_UNIT_ID" val="diagram20170471_1*l_i*1_22"/>
  <p:tag name="KSO_WM_UNIT_LAYERLEVEL" val="1_1"/>
  <p:tag name="KSO_WM_DIAGRAM_GROUP_CODE" val="l1-1"/>
  <p:tag name="KSO_WM_UNIT_TEXT_FILL_FORE_SCHEMECOLOR_INDEX" val="13"/>
  <p:tag name="KSO_WM_UNIT_TEXT_FILL_TYPE" val="1"/>
</p:tagLst>
</file>

<file path=ppt/tags/tag2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3"/>
  <p:tag name="KSO_WM_UNIT_ID" val="diagram20170471_1*l_i*1_23"/>
  <p:tag name="KSO_WM_UNIT_LAYERLEVEL" val="1_1"/>
  <p:tag name="KSO_WM_DIAGRAM_GROUP_CODE" val="l1-1"/>
  <p:tag name="KSO_WM_UNIT_TEXT_FILL_FORE_SCHEMECOLOR_INDEX" val="13"/>
  <p:tag name="KSO_WM_UNIT_TEXT_FILL_TYPE" val="1"/>
</p:tagLst>
</file>

<file path=ppt/tags/tag2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4"/>
  <p:tag name="KSO_WM_UNIT_ID" val="diagram20170471_1*l_i*1_24"/>
  <p:tag name="KSO_WM_UNIT_LAYERLEVEL" val="1_1"/>
  <p:tag name="KSO_WM_DIAGRAM_GROUP_CODE" val="l1-1"/>
  <p:tag name="KSO_WM_UNIT_TEXT_FILL_FORE_SCHEMECOLOR_INDEX" val="13"/>
  <p:tag name="KSO_WM_UNIT_TEXT_FILL_TYPE" val="1"/>
</p:tagLst>
</file>

<file path=ppt/tags/tag2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5"/>
  <p:tag name="KSO_WM_UNIT_ID" val="diagram20170471_1*l_i*1_25"/>
  <p:tag name="KSO_WM_UNIT_LAYERLEVEL" val="1_1"/>
  <p:tag name="KSO_WM_DIAGRAM_GROUP_CODE" val="l1-1"/>
  <p:tag name="KSO_WM_UNIT_TEXT_FILL_FORE_SCHEMECOLOR_INDEX" val="13"/>
  <p:tag name="KSO_WM_UNIT_TEXT_FILL_TYPE" val="1"/>
</p:tagLst>
</file>

<file path=ppt/tags/tag2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6"/>
  <p:tag name="KSO_WM_UNIT_ID" val="diagram20170471_1*l_i*1_26"/>
  <p:tag name="KSO_WM_UNIT_LAYERLEVEL" val="1_1"/>
  <p:tag name="KSO_WM_DIAGRAM_GROUP_CODE" val="l1-1"/>
  <p:tag name="KSO_WM_UNIT_TEXT_FILL_FORE_SCHEMECOLOR_INDEX" val="13"/>
  <p:tag name="KSO_WM_UNIT_TEXT_FILL_TYPE" val="1"/>
</p:tagLst>
</file>

<file path=ppt/tags/tag2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7"/>
  <p:tag name="KSO_WM_UNIT_ID" val="diagram20170471_1*l_i*1_27"/>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2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8"/>
  <p:tag name="KSO_WM_UNIT_ID" val="diagram20170471_1*l_i*1_28"/>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2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9"/>
  <p:tag name="KSO_WM_UNIT_ID" val="diagram20170471_1*l_i*1_29"/>
  <p:tag name="KSO_WM_UNIT_LAYERLEVEL" val="1_1"/>
  <p:tag name="KSO_WM_DIAGRAM_GROUP_CODE" val="l1-1"/>
  <p:tag name="KSO_WM_UNIT_TEXT_FILL_FORE_SCHEMECOLOR_INDEX" val="13"/>
  <p:tag name="KSO_WM_UNIT_TEXT_FILL_TYPE" val="1"/>
</p:tagLst>
</file>

<file path=ppt/tags/tag3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0"/>
  <p:tag name="KSO_WM_UNIT_ID" val="diagram20170471_1*l_i*1_30"/>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3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1"/>
  <p:tag name="KSO_WM_UNIT_ID" val="diagram20170471_1*l_i*1_31"/>
  <p:tag name="KSO_WM_UNIT_LAYERLEVEL" val="1_1"/>
  <p:tag name="KSO_WM_DIAGRAM_GROUP_CODE" val="l1-1"/>
  <p:tag name="KSO_WM_UNIT_TEXT_FILL_FORE_SCHEMECOLOR_INDEX" val="13"/>
  <p:tag name="KSO_WM_UNIT_TEXT_FILL_TYPE" val="1"/>
</p:tagLst>
</file>

<file path=ppt/tags/tag3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2"/>
  <p:tag name="KSO_WM_UNIT_ID" val="diagram20170471_1*l_i*1_32"/>
  <p:tag name="KSO_WM_UNIT_LAYERLEVEL" val="1_1"/>
  <p:tag name="KSO_WM_DIAGRAM_GROUP_CODE" val="l1-1"/>
  <p:tag name="KSO_WM_UNIT_TEXT_FILL_FORE_SCHEMECOLOR_INDEX" val="13"/>
  <p:tag name="KSO_WM_UNIT_TEXT_FILL_TYPE" val="1"/>
</p:tagLst>
</file>

<file path=ppt/tags/tag3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3"/>
  <p:tag name="KSO_WM_UNIT_ID" val="diagram20170471_1*l_i*1_33"/>
  <p:tag name="KSO_WM_UNIT_LAYERLEVEL" val="1_1"/>
  <p:tag name="KSO_WM_DIAGRAM_GROUP_CODE" val="l1-1"/>
  <p:tag name="KSO_WM_UNIT_TEXT_FILL_FORE_SCHEMECOLOR_INDEX" val="13"/>
  <p:tag name="KSO_WM_UNIT_TEXT_FILL_TYPE" val="1"/>
</p:tagLst>
</file>

<file path=ppt/tags/tag3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4"/>
  <p:tag name="KSO_WM_UNIT_ID" val="diagram20170471_1*l_i*1_34"/>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3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5"/>
  <p:tag name="KSO_WM_UNIT_ID" val="diagram20170471_1*l_i*1_35"/>
  <p:tag name="KSO_WM_UNIT_LAYERLEVEL" val="1_1"/>
  <p:tag name="KSO_WM_DIAGRAM_GROUP_CODE" val="l1-1"/>
  <p:tag name="KSO_WM_UNIT_TEXT_FILL_FORE_SCHEMECOLOR_INDEX" val="13"/>
  <p:tag name="KSO_WM_UNIT_TEXT_FILL_TYPE" val="1"/>
</p:tagLst>
</file>

<file path=ppt/tags/tag3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6"/>
  <p:tag name="KSO_WM_UNIT_ID" val="diagram20170471_1*l_i*1_36"/>
  <p:tag name="KSO_WM_UNIT_LAYERLEVEL" val="1_1"/>
  <p:tag name="KSO_WM_DIAGRAM_GROUP_CODE" val="l1-1"/>
  <p:tag name="KSO_WM_UNIT_TEXT_FILL_FORE_SCHEMECOLOR_INDEX" val="13"/>
  <p:tag name="KSO_WM_UNIT_TEXT_FILL_TYPE" val="1"/>
</p:tagLst>
</file>

<file path=ppt/tags/tag3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7"/>
  <p:tag name="KSO_WM_UNIT_ID" val="diagram20170471_1*l_i*1_37"/>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3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8"/>
  <p:tag name="KSO_WM_UNIT_ID" val="diagram20170471_1*l_i*1_38"/>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3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9"/>
  <p:tag name="KSO_WM_UNIT_ID" val="diagram20170471_1*l_i*1_39"/>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4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40"/>
  <p:tag name="KSO_WM_UNIT_ID" val="diagram20170471_1*l_i*1_40"/>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4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41"/>
  <p:tag name="KSO_WM_UNIT_ID" val="diagram20170471_1*l_i*1_41"/>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4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42"/>
  <p:tag name="KSO_WM_UNIT_ID" val="diagram20170471_1*l_i*1_42"/>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4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43"/>
  <p:tag name="KSO_WM_UNIT_ID" val="diagram20170471_1*l_i*1_43"/>
  <p:tag name="KSO_WM_UNIT_LAYERLEVEL" val="1_1"/>
  <p:tag name="KSO_WM_DIAGRAM_GROUP_CODE" val="l1-1"/>
  <p:tag name="KSO_WM_UNIT_TEXT_FILL_FORE_SCHEMECOLOR_INDEX" val="13"/>
  <p:tag name="KSO_WM_UNIT_TEXT_FILL_TYPE" val="1"/>
</p:tagLst>
</file>

<file path=ppt/tags/tag4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44"/>
  <p:tag name="KSO_WM_UNIT_ID" val="diagram20170471_1*l_i*1_44"/>
  <p:tag name="KSO_WM_UNIT_LAYERLEVEL" val="1_1"/>
  <p:tag name="KSO_WM_DIAGRAM_GROUP_CODE" val="l1-1"/>
  <p:tag name="KSO_WM_UNIT_FILL_FORE_SCHEMECOLOR_INDEX" val="14"/>
  <p:tag name="KSO_WM_UNIT_FILL_TYPE" val="1"/>
  <p:tag name="KSO_WM_UNIT_TEXT_FILL_FORE_SCHEMECOLOR_INDEX" val="13"/>
  <p:tag name="KSO_WM_UNIT_TEXT_FILL_TYPE" val="1"/>
</p:tagLst>
</file>

<file path=ppt/tags/tag4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h_f"/>
  <p:tag name="KSO_WM_UNIT_INDEX" val="1_1_1"/>
  <p:tag name="KSO_WM_UNIT_LAYERLEVEL" val="1_1_1"/>
  <p:tag name="KSO_WM_UNIT_VALUE" val="40"/>
  <p:tag name="KSO_WM_UNIT_HIGHLIGHT" val="0"/>
  <p:tag name="KSO_WM_UNIT_COMPATIBLE" val="0"/>
  <p:tag name="KSO_WM_UNIT_CLEAR" val="0"/>
  <p:tag name="KSO_WM_UNIT_PRESET_TEXT_INDEX" val="4"/>
  <p:tag name="KSO_WM_UNIT_PRESET_TEXT_LEN" val="57"/>
  <p:tag name="KSO_WM_DIAGRAM_GROUP_CODE" val="l1-1"/>
  <p:tag name="KSO_WM_UNIT_ID" val="diagram20170471_1*l_h_f*1_1_1"/>
  <p:tag name="KSO_WM_UNIT_TEXT_FILL_FORE_SCHEMECOLOR_INDEX" val="14"/>
  <p:tag name="KSO_WM_UNIT_TEXT_FILL_TYPE" val="1"/>
</p:tagLst>
</file>

<file path=ppt/tags/tag46.xml><?xml version="1.0" encoding="utf-8"?>
<p:tagLst xmlns:p="http://schemas.openxmlformats.org/presentationml/2006/main">
  <p:tag name="KSO_WM_TAG_VERSION" val="1.0"/>
  <p:tag name="KSO_WM_BEAUTIFY_FLAG" val="#wm#"/>
  <p:tag name="KSO_WM_UNIT_TYPE" val="i"/>
  <p:tag name="KSO_WM_UNIT_ID" val="diagram20170471_1*i*49"/>
  <p:tag name="KSO_WM_TEMPLATE_CATEGORY" val="diagram"/>
  <p:tag name="KSO_WM_TEMPLATE_INDEX" val="20170471"/>
  <p:tag name="KSO_WM_UNIT_INDEX" val="49"/>
</p:tagLst>
</file>

<file path=ppt/tags/tag4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
  <p:tag name="KSO_WM_UNIT_ID" val="diagram20170471_1*l_i*1_1"/>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4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
  <p:tag name="KSO_WM_UNIT_ID" val="diagram20170471_1*l_i*1_2"/>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4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
  <p:tag name="KSO_WM_UNIT_ID" val="diagram20170471_1*l_i*1_3"/>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5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4"/>
  <p:tag name="KSO_WM_UNIT_ID" val="diagram20170471_1*l_i*1_4"/>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5"/>
  <p:tag name="KSO_WM_UNIT_ID" val="diagram20170471_1*l_i*1_5"/>
  <p:tag name="KSO_WM_UNIT_LAYERLEVEL" val="1_1"/>
  <p:tag name="KSO_WM_DIAGRAM_GROUP_CODE" val="l1-1"/>
  <p:tag name="KSO_WM_UNIT_TEXT_FILL_FORE_SCHEMECOLOR_INDEX" val="13"/>
  <p:tag name="KSO_WM_UNIT_TEXT_FILL_TYPE" val="1"/>
</p:tagLst>
</file>

<file path=ppt/tags/tag5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6"/>
  <p:tag name="KSO_WM_UNIT_ID" val="diagram20170471_1*l_i*1_6"/>
  <p:tag name="KSO_WM_UNIT_LAYERLEVEL" val="1_1"/>
  <p:tag name="KSO_WM_DIAGRAM_GROUP_CODE" val="l1-1"/>
  <p:tag name="KSO_WM_UNIT_TEXT_FILL_FORE_SCHEMECOLOR_INDEX" val="13"/>
  <p:tag name="KSO_WM_UNIT_TEXT_FILL_TYPE" val="1"/>
</p:tagLst>
</file>

<file path=ppt/tags/tag5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7"/>
  <p:tag name="KSO_WM_UNIT_ID" val="diagram20170471_1*l_i*1_7"/>
  <p:tag name="KSO_WM_UNIT_LAYERLEVEL" val="1_1"/>
  <p:tag name="KSO_WM_DIAGRAM_GROUP_CODE" val="l1-1"/>
  <p:tag name="KSO_WM_UNIT_TEXT_FILL_FORE_SCHEMECOLOR_INDEX" val="13"/>
  <p:tag name="KSO_WM_UNIT_TEXT_FILL_TYPE" val="1"/>
</p:tagLst>
</file>

<file path=ppt/tags/tag5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
  <p:tag name="KSO_WM_UNIT_ID" val="diagram20170471_1*l_i*1_8"/>
  <p:tag name="KSO_WM_UNIT_LAYERLEVEL" val="1_1"/>
  <p:tag name="KSO_WM_DIAGRAM_GROUP_CODE" val="l1-1"/>
  <p:tag name="KSO_WM_UNIT_TEXT_FILL_FORE_SCHEMECOLOR_INDEX" val="13"/>
  <p:tag name="KSO_WM_UNIT_TEXT_FILL_TYPE" val="1"/>
</p:tagLst>
</file>

<file path=ppt/tags/tag5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9"/>
  <p:tag name="KSO_WM_UNIT_ID" val="diagram20170471_1*l_i*1_9"/>
  <p:tag name="KSO_WM_UNIT_LAYERLEVEL" val="1_1"/>
  <p:tag name="KSO_WM_DIAGRAM_GROUP_CODE" val="l1-1"/>
  <p:tag name="KSO_WM_UNIT_TEXT_FILL_FORE_SCHEMECOLOR_INDEX" val="13"/>
  <p:tag name="KSO_WM_UNIT_TEXT_FILL_TYPE" val="1"/>
</p:tagLst>
</file>

<file path=ppt/tags/tag5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0"/>
  <p:tag name="KSO_WM_UNIT_ID" val="diagram20170471_1*l_i*1_10"/>
  <p:tag name="KSO_WM_UNIT_LAYERLEVEL" val="1_1"/>
  <p:tag name="KSO_WM_DIAGRAM_GROUP_CODE" val="l1-1"/>
  <p:tag name="KSO_WM_UNIT_TEXT_FILL_FORE_SCHEMECOLOR_INDEX" val="13"/>
  <p:tag name="KSO_WM_UNIT_TEXT_FILL_TYPE" val="1"/>
</p:tagLst>
</file>

<file path=ppt/tags/tag5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1"/>
  <p:tag name="KSO_WM_UNIT_ID" val="diagram20170471_1*l_i*1_11"/>
  <p:tag name="KSO_WM_UNIT_LAYERLEVEL" val="1_1"/>
  <p:tag name="KSO_WM_DIAGRAM_GROUP_CODE" val="l1-1"/>
  <p:tag name="KSO_WM_UNIT_TEXT_FILL_FORE_SCHEMECOLOR_INDEX" val="13"/>
  <p:tag name="KSO_WM_UNIT_TEXT_FILL_TYPE" val="1"/>
</p:tagLst>
</file>

<file path=ppt/tags/tag5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2"/>
  <p:tag name="KSO_WM_UNIT_ID" val="diagram20170471_1*l_i*1_12"/>
  <p:tag name="KSO_WM_UNIT_LAYERLEVEL" val="1_1"/>
  <p:tag name="KSO_WM_DIAGRAM_GROUP_CODE" val="l1-1"/>
  <p:tag name="KSO_WM_UNIT_TEXT_FILL_FORE_SCHEMECOLOR_INDEX" val="13"/>
  <p:tag name="KSO_WM_UNIT_TEXT_FILL_TYPE" val="1"/>
</p:tagLst>
</file>

<file path=ppt/tags/tag5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3"/>
  <p:tag name="KSO_WM_UNIT_ID" val="diagram20170471_1*l_i*1_13"/>
  <p:tag name="KSO_WM_UNIT_LAYERLEVEL" val="1_1"/>
  <p:tag name="KSO_WM_DIAGRAM_GROUP_CODE" val="l1-1"/>
  <p:tag name="KSO_WM_UNIT_TEXT_FILL_FORE_SCHEMECOLOR_INDEX" val="13"/>
  <p:tag name="KSO_WM_UNIT_TEXT_FILL_TYPE" val="1"/>
</p:tagLst>
</file>

<file path=ppt/tags/tag6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4"/>
  <p:tag name="KSO_WM_UNIT_ID" val="diagram20170471_1*l_i*1_14"/>
  <p:tag name="KSO_WM_UNIT_LAYERLEVEL" val="1_1"/>
  <p:tag name="KSO_WM_DIAGRAM_GROUP_CODE" val="l1-1"/>
  <p:tag name="KSO_WM_UNIT_TEXT_FILL_FORE_SCHEMECOLOR_INDEX" val="13"/>
  <p:tag name="KSO_WM_UNIT_TEXT_FILL_TYPE" val="1"/>
</p:tagLst>
</file>

<file path=ppt/tags/tag6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5"/>
  <p:tag name="KSO_WM_UNIT_ID" val="diagram20170471_1*l_i*1_15"/>
  <p:tag name="KSO_WM_UNIT_LAYERLEVEL" val="1_1"/>
  <p:tag name="KSO_WM_DIAGRAM_GROUP_CODE" val="l1-1"/>
  <p:tag name="KSO_WM_UNIT_TEXT_FILL_FORE_SCHEMECOLOR_INDEX" val="13"/>
  <p:tag name="KSO_WM_UNIT_TEXT_FILL_TYPE" val="1"/>
</p:tagLst>
</file>

<file path=ppt/tags/tag6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6"/>
  <p:tag name="KSO_WM_UNIT_ID" val="diagram20170471_1*l_i*1_16"/>
  <p:tag name="KSO_WM_UNIT_LAYERLEVEL" val="1_1"/>
  <p:tag name="KSO_WM_DIAGRAM_GROUP_CODE" val="l1-1"/>
  <p:tag name="KSO_WM_UNIT_TEXT_FILL_FORE_SCHEMECOLOR_INDEX" val="13"/>
  <p:tag name="KSO_WM_UNIT_TEXT_FILL_TYPE" val="1"/>
</p:tagLst>
</file>

<file path=ppt/tags/tag6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7"/>
  <p:tag name="KSO_WM_UNIT_ID" val="diagram20170471_1*l_i*1_17"/>
  <p:tag name="KSO_WM_UNIT_LAYERLEVEL" val="1_1"/>
  <p:tag name="KSO_WM_DIAGRAM_GROUP_CODE" val="l1-1"/>
  <p:tag name="KSO_WM_UNIT_TEXT_FILL_FORE_SCHEMECOLOR_INDEX" val="13"/>
  <p:tag name="KSO_WM_UNIT_TEXT_FILL_TYPE" val="1"/>
</p:tagLst>
</file>

<file path=ppt/tags/tag6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8"/>
  <p:tag name="KSO_WM_UNIT_ID" val="diagram20170471_1*l_i*1_18"/>
  <p:tag name="KSO_WM_UNIT_LAYERLEVEL" val="1_1"/>
  <p:tag name="KSO_WM_DIAGRAM_GROUP_CODE" val="l1-1"/>
  <p:tag name="KSO_WM_UNIT_TEXT_FILL_FORE_SCHEMECOLOR_INDEX" val="13"/>
  <p:tag name="KSO_WM_UNIT_TEXT_FILL_TYPE" val="1"/>
</p:tagLst>
</file>

<file path=ppt/tags/tag6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19"/>
  <p:tag name="KSO_WM_UNIT_ID" val="diagram20170471_1*l_i*1_19"/>
  <p:tag name="KSO_WM_UNIT_LAYERLEVEL" val="1_1"/>
  <p:tag name="KSO_WM_DIAGRAM_GROUP_CODE" val="l1-1"/>
  <p:tag name="KSO_WM_UNIT_TEXT_FILL_FORE_SCHEMECOLOR_INDEX" val="13"/>
  <p:tag name="KSO_WM_UNIT_TEXT_FILL_TYPE" val="1"/>
</p:tagLst>
</file>

<file path=ppt/tags/tag6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0"/>
  <p:tag name="KSO_WM_UNIT_ID" val="diagram20170471_1*l_i*1_20"/>
  <p:tag name="KSO_WM_UNIT_LAYERLEVEL" val="1_1"/>
  <p:tag name="KSO_WM_DIAGRAM_GROUP_CODE" val="l1-1"/>
  <p:tag name="KSO_WM_UNIT_TEXT_FILL_FORE_SCHEMECOLOR_INDEX" val="13"/>
  <p:tag name="KSO_WM_UNIT_TEXT_FILL_TYPE" val="1"/>
</p:tagLst>
</file>

<file path=ppt/tags/tag6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1"/>
  <p:tag name="KSO_WM_UNIT_ID" val="diagram20170471_1*l_i*1_21"/>
  <p:tag name="KSO_WM_UNIT_LAYERLEVEL" val="1_1"/>
  <p:tag name="KSO_WM_DIAGRAM_GROUP_CODE" val="l1-1"/>
  <p:tag name="KSO_WM_UNIT_FILL_FORE_SCHEMECOLOR_INDEX" val="14"/>
  <p:tag name="KSO_WM_UNIT_FILL_TYPE" val="1"/>
  <p:tag name="KSO_WM_UNIT_LINE_FORE_SCHEMECOLOR_INDEX" val="16"/>
  <p:tag name="KSO_WM_UNIT_LINE_FILL_TYPE" val="2"/>
  <p:tag name="KSO_WM_UNIT_TEXT_FILL_FORE_SCHEMECOLOR_INDEX" val="13"/>
  <p:tag name="KSO_WM_UNIT_TEXT_FILL_TYPE" val="1"/>
</p:tagLst>
</file>

<file path=ppt/tags/tag6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2"/>
  <p:tag name="KSO_WM_UNIT_ID" val="diagram20170471_1*l_i*1_22"/>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6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3"/>
  <p:tag name="KSO_WM_UNIT_ID" val="diagram20170471_1*l_i*1_23"/>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7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4"/>
  <p:tag name="KSO_WM_UNIT_ID" val="diagram20170471_1*l_i*1_24"/>
  <p:tag name="KSO_WM_UNIT_LAYERLEVEL" val="1_1"/>
  <p:tag name="KSO_WM_DIAGRAM_GROUP_CODE" val="l1-1"/>
  <p:tag name="KSO_WM_UNIT_TEXT_FILL_FORE_SCHEMECOLOR_INDEX" val="13"/>
  <p:tag name="KSO_WM_UNIT_TEXT_FILL_TYPE" val="1"/>
</p:tagLst>
</file>

<file path=ppt/tags/tag7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5"/>
  <p:tag name="KSO_WM_UNIT_ID" val="diagram20170471_1*l_i*1_25"/>
  <p:tag name="KSO_WM_UNIT_LAYERLEVEL" val="1_1"/>
  <p:tag name="KSO_WM_DIAGRAM_GROUP_CODE" val="l1-1"/>
  <p:tag name="KSO_WM_UNIT_TEXT_FILL_FORE_SCHEMECOLOR_INDEX" val="13"/>
  <p:tag name="KSO_WM_UNIT_TEXT_FILL_TYPE" val="1"/>
</p:tagLst>
</file>

<file path=ppt/tags/tag7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6"/>
  <p:tag name="KSO_WM_UNIT_ID" val="diagram20170471_1*l_i*1_26"/>
  <p:tag name="KSO_WM_UNIT_LAYERLEVEL" val="1_1"/>
  <p:tag name="KSO_WM_DIAGRAM_GROUP_CODE" val="l1-1"/>
  <p:tag name="KSO_WM_UNIT_TEXT_FILL_FORE_SCHEMECOLOR_INDEX" val="13"/>
  <p:tag name="KSO_WM_UNIT_TEXT_FILL_TYPE" val="1"/>
</p:tagLst>
</file>

<file path=ppt/tags/tag7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7"/>
  <p:tag name="KSO_WM_UNIT_ID" val="diagram20170471_1*l_i*1_27"/>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7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8"/>
  <p:tag name="KSO_WM_UNIT_ID" val="diagram20170471_1*l_i*1_28"/>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7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29"/>
  <p:tag name="KSO_WM_UNIT_ID" val="diagram20170471_1*l_i*1_29"/>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7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0"/>
  <p:tag name="KSO_WM_UNIT_ID" val="diagram20170471_1*l_i*1_30"/>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7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1"/>
  <p:tag name="KSO_WM_UNIT_ID" val="diagram20170471_1*l_i*1_31"/>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7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2"/>
  <p:tag name="KSO_WM_UNIT_ID" val="diagram20170471_1*l_i*1_32"/>
  <p:tag name="KSO_WM_UNIT_LAYERLEVEL" val="1_1"/>
  <p:tag name="KSO_WM_DIAGRAM_GROUP_CODE" val="l1-1"/>
  <p:tag name="KSO_WM_UNIT_TEXT_FILL_FORE_SCHEMECOLOR_INDEX" val="13"/>
  <p:tag name="KSO_WM_UNIT_TEXT_FILL_TYPE" val="1"/>
</p:tagLst>
</file>

<file path=ppt/tags/tag7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3"/>
  <p:tag name="KSO_WM_UNIT_ID" val="diagram20170471_1*l_i*1_33"/>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8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4"/>
  <p:tag name="KSO_WM_UNIT_ID" val="diagram20170471_1*l_i*1_34"/>
  <p:tag name="KSO_WM_UNIT_LAYERLEVEL" val="1_1"/>
  <p:tag name="KSO_WM_DIAGRAM_GROUP_CODE" val="l1-1"/>
  <p:tag name="KSO_WM_UNIT_FILL_FORE_SCHEMECOLOR_INDEX" val="16"/>
  <p:tag name="KSO_WM_UNIT_FILL_TYPE" val="1"/>
  <p:tag name="KSO_WM_UNIT_TEXT_FILL_FORE_SCHEMECOLOR_INDEX" val="13"/>
  <p:tag name="KSO_WM_UNIT_TEXT_FILL_TYPE" val="1"/>
</p:tagLst>
</file>

<file path=ppt/tags/tag8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5"/>
  <p:tag name="KSO_WM_UNIT_ID" val="diagram20170471_1*l_i*1_35"/>
  <p:tag name="KSO_WM_UNIT_LAYERLEVEL" val="1_1"/>
  <p:tag name="KSO_WM_DIAGRAM_GROUP_CODE" val="l1-1"/>
  <p:tag name="KSO_WM_UNIT_TEXT_FILL_FORE_SCHEMECOLOR_INDEX" val="13"/>
  <p:tag name="KSO_WM_UNIT_TEXT_FILL_TYPE" val="1"/>
</p:tagLst>
</file>

<file path=ppt/tags/tag8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36"/>
  <p:tag name="KSO_WM_UNIT_ID" val="diagram20170471_1*l_i*1_36"/>
  <p:tag name="KSO_WM_UNIT_LAYERLEVEL" val="1_1"/>
  <p:tag name="KSO_WM_DIAGRAM_GROUP_CODE" val="l1-1"/>
  <p:tag name="KSO_WM_UNIT_TEXT_FILL_FORE_SCHEMECOLOR_INDEX" val="13"/>
  <p:tag name="KSO_WM_UNIT_TEXT_FILL_TYPE" val="1"/>
</p:tagLst>
</file>

<file path=ppt/tags/tag83.xml><?xml version="1.0" encoding="utf-8"?>
<p:tagLst xmlns:p="http://schemas.openxmlformats.org/presentationml/2006/main">
  <p:tag name="KSO_WM_TAG_VERSION" val="1.0"/>
  <p:tag name="KSO_WM_BEAUTIFY_FLAG" val="#wm#"/>
  <p:tag name="KSO_WM_UNIT_TYPE" val="i"/>
  <p:tag name="KSO_WM_UNIT_ID" val="diagram20170471_1*i*122"/>
  <p:tag name="KSO_WM_TEMPLATE_CATEGORY" val="diagram"/>
  <p:tag name="KSO_WM_TEMPLATE_INDEX" val="20170471"/>
  <p:tag name="KSO_WM_UNIT_INDEX" val="122"/>
</p:tagLst>
</file>

<file path=ppt/tags/tag8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1"/>
  <p:tag name="KSO_WM_UNIT_ID" val="diagram20170471_1*l_i*1_81"/>
  <p:tag name="KSO_WM_UNIT_LAYERLEVEL" val="1_1"/>
  <p:tag name="KSO_WM_DIAGRAM_GROUP_CODE" val="l1-1"/>
  <p:tag name="KSO_WM_UNIT_FILL_FORE_SCHEMECOLOR_INDEX" val="14"/>
  <p:tag name="KSO_WM_UNIT_FILL_TYPE" val="1"/>
</p:tagLst>
</file>

<file path=ppt/tags/tag8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2"/>
  <p:tag name="KSO_WM_UNIT_ID" val="diagram20170471_1*l_i*1_82"/>
  <p:tag name="KSO_WM_UNIT_LAYERLEVEL" val="1_1"/>
  <p:tag name="KSO_WM_DIAGRAM_GROUP_CODE" val="l1-1"/>
  <p:tag name="KSO_WM_UNIT_FILL_FORE_SCHEMECOLOR_INDEX" val="14"/>
  <p:tag name="KSO_WM_UNIT_FILL_TYPE" val="1"/>
</p:tagLst>
</file>

<file path=ppt/tags/tag86.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3"/>
  <p:tag name="KSO_WM_UNIT_ID" val="diagram20170471_1*l_i*1_83"/>
  <p:tag name="KSO_WM_UNIT_LAYERLEVEL" val="1_1"/>
  <p:tag name="KSO_WM_DIAGRAM_GROUP_CODE" val="l1-1"/>
  <p:tag name="KSO_WM_UNIT_FILL_FORE_SCHEMECOLOR_INDEX" val="14"/>
  <p:tag name="KSO_WM_UNIT_FILL_TYPE" val="1"/>
</p:tagLst>
</file>

<file path=ppt/tags/tag87.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4"/>
  <p:tag name="KSO_WM_UNIT_ID" val="diagram20170471_1*l_i*1_84"/>
  <p:tag name="KSO_WM_UNIT_LAYERLEVEL" val="1_1"/>
  <p:tag name="KSO_WM_DIAGRAM_GROUP_CODE" val="l1-1"/>
  <p:tag name="KSO_WM_UNIT_FILL_FORE_SCHEMECOLOR_INDEX" val="14"/>
  <p:tag name="KSO_WM_UNIT_FILL_TYPE" val="1"/>
</p:tagLst>
</file>

<file path=ppt/tags/tag88.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5"/>
  <p:tag name="KSO_WM_UNIT_ID" val="diagram20170471_1*l_i*1_85"/>
  <p:tag name="KSO_WM_UNIT_LAYERLEVEL" val="1_1"/>
  <p:tag name="KSO_WM_DIAGRAM_GROUP_CODE" val="l1-1"/>
  <p:tag name="KSO_WM_UNIT_FILL_FORE_SCHEMECOLOR_INDEX" val="14"/>
  <p:tag name="KSO_WM_UNIT_FILL_TYPE" val="1"/>
</p:tagLst>
</file>

<file path=ppt/tags/tag89.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6"/>
  <p:tag name="KSO_WM_UNIT_ID" val="diagram20170471_1*l_i*1_86"/>
  <p:tag name="KSO_WM_UNIT_LAYERLEVEL" val="1_1"/>
  <p:tag name="KSO_WM_DIAGRAM_GROUP_CODE" val="l1-1"/>
  <p:tag name="KSO_WM_UNIT_FILL_FORE_SCHEMECOLOR_INDEX" val="14"/>
  <p:tag name="KSO_WM_UNIT_FILL_TYPE" val="1"/>
</p:tagLst>
</file>

<file path=ppt/tags/tag90.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7"/>
  <p:tag name="KSO_WM_UNIT_ID" val="diagram20170471_1*l_i*1_87"/>
  <p:tag name="KSO_WM_UNIT_LAYERLEVEL" val="1_1"/>
  <p:tag name="KSO_WM_DIAGRAM_GROUP_CODE" val="l1-1"/>
  <p:tag name="KSO_WM_UNIT_FILL_FORE_SCHEMECOLOR_INDEX" val="14"/>
  <p:tag name="KSO_WM_UNIT_FILL_TYPE" val="1"/>
</p:tagLst>
</file>

<file path=ppt/tags/tag91.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8"/>
  <p:tag name="KSO_WM_UNIT_ID" val="diagram20170471_1*l_i*1_88"/>
  <p:tag name="KSO_WM_UNIT_LAYERLEVEL" val="1_1"/>
  <p:tag name="KSO_WM_DIAGRAM_GROUP_CODE" val="l1-1"/>
  <p:tag name="KSO_WM_UNIT_FILL_FORE_SCHEMECOLOR_INDEX" val="14"/>
  <p:tag name="KSO_WM_UNIT_FILL_TYPE" val="1"/>
</p:tagLst>
</file>

<file path=ppt/tags/tag92.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89"/>
  <p:tag name="KSO_WM_UNIT_ID" val="diagram20170471_1*l_i*1_89"/>
  <p:tag name="KSO_WM_UNIT_LAYERLEVEL" val="1_1"/>
  <p:tag name="KSO_WM_DIAGRAM_GROUP_CODE" val="l1-1"/>
  <p:tag name="KSO_WM_UNIT_FILL_FORE_SCHEMECOLOR_INDEX" val="14"/>
  <p:tag name="KSO_WM_UNIT_FILL_TYPE" val="1"/>
</p:tagLst>
</file>

<file path=ppt/tags/tag93.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90"/>
  <p:tag name="KSO_WM_UNIT_ID" val="diagram20170471_1*l_i*1_90"/>
  <p:tag name="KSO_WM_UNIT_LAYERLEVEL" val="1_1"/>
  <p:tag name="KSO_WM_DIAGRAM_GROUP_CODE" val="l1-1"/>
  <p:tag name="KSO_WM_UNIT_FILL_FORE_SCHEMECOLOR_INDEX" val="14"/>
  <p:tag name="KSO_WM_UNIT_FILL_TYPE" val="1"/>
</p:tagLst>
</file>

<file path=ppt/tags/tag94.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91"/>
  <p:tag name="KSO_WM_UNIT_ID" val="diagram20170471_1*l_i*1_91"/>
  <p:tag name="KSO_WM_UNIT_LAYERLEVEL" val="1_1"/>
  <p:tag name="KSO_WM_DIAGRAM_GROUP_CODE" val="l1-1"/>
  <p:tag name="KSO_WM_UNIT_FILL_FORE_SCHEMECOLOR_INDEX" val="14"/>
  <p:tag name="KSO_WM_UNIT_FILL_TYPE" val="1"/>
</p:tagLst>
</file>

<file path=ppt/tags/tag95.xml><?xml version="1.0" encoding="utf-8"?>
<p:tagLst xmlns:p="http://schemas.openxmlformats.org/presentationml/2006/main">
  <p:tag name="KSO_WM_TAG_VERSION" val="1.0"/>
  <p:tag name="KSO_WM_BEAUTIFY_FLAG" val="#wm#"/>
  <p:tag name="KSO_WM_TEMPLATE_CATEGORY" val="diagram"/>
  <p:tag name="KSO_WM_TEMPLATE_INDEX" val="20170471"/>
  <p:tag name="KSO_WM_UNIT_TYPE" val="l_i"/>
  <p:tag name="KSO_WM_UNIT_INDEX" val="1_92"/>
  <p:tag name="KSO_WM_UNIT_ID" val="diagram20170471_1*l_i*1_92"/>
  <p:tag name="KSO_WM_UNIT_LAYERLEVEL" val="1_1"/>
  <p:tag name="KSO_WM_DIAGRAM_GROUP_CODE" val="l1-1"/>
  <p:tag name="KSO_WM_UNIT_FILL_FORE_SCHEMECOLOR_INDEX" val="14"/>
  <p:tag name="KSO_WM_UNIT_FILL_TYPE"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70868_4*l_h_i*1_1_1"/>
  <p:tag name="KSO_WM_TEMPLATE_CATEGORY" val="diagram"/>
  <p:tag name="KSO_WM_TEMPLATE_INDEX" val="2017086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70868_4*l_h_i*1_1_2"/>
  <p:tag name="KSO_WM_TEMPLATE_CATEGORY" val="diagram"/>
  <p:tag name="KSO_WM_TEMPLATE_INDEX" val="2017086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98.xml><?xml version="1.0" encoding="utf-8"?>
<p:tagLst xmlns:p="http://schemas.openxmlformats.org/presentationml/2006/mai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70868_4*l_h_a*1_1_1"/>
  <p:tag name="KSO_WM_TEMPLATE_CATEGORY" val="diagram"/>
  <p:tag name="KSO_WM_TEMPLATE_INDEX" val="20170868"/>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70868_4*l_h_i*1_2_1"/>
  <p:tag name="KSO_WM_TEMPLATE_CATEGORY" val="diagram"/>
  <p:tag name="KSO_WM_TEMPLATE_INDEX" val="2017086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70868_4*l_h_i*1_2_2"/>
  <p:tag name="KSO_WM_TEMPLATE_CATEGORY" val="diagram"/>
  <p:tag name="KSO_WM_TEMPLATE_INDEX" val="2017086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01.xml><?xml version="1.0" encoding="utf-8"?>
<p:tagLst xmlns:p="http://schemas.openxmlformats.org/presentationml/2006/mai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70868_4*l_h_a*1_2_1"/>
  <p:tag name="KSO_WM_TEMPLATE_CATEGORY" val="diagram"/>
  <p:tag name="KSO_WM_TEMPLATE_INDEX" val="20170868"/>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70868_4*l_h_i*1_3_1"/>
  <p:tag name="KSO_WM_TEMPLATE_CATEGORY" val="diagram"/>
  <p:tag name="KSO_WM_TEMPLATE_INDEX" val="2017086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170868_4*l_h_i*1_3_2"/>
  <p:tag name="KSO_WM_TEMPLATE_CATEGORY" val="diagram"/>
  <p:tag name="KSO_WM_TEMPLATE_INDEX" val="2017086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04.xml><?xml version="1.0" encoding="utf-8"?>
<p:tagLst xmlns:p="http://schemas.openxmlformats.org/presentationml/2006/mai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70868_4*l_h_a*1_3_1"/>
  <p:tag name="KSO_WM_TEMPLATE_CATEGORY" val="diagram"/>
  <p:tag name="KSO_WM_TEMPLATE_INDEX" val="20170868"/>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70868_4*l_h_i*1_4_1"/>
  <p:tag name="KSO_WM_TEMPLATE_CATEGORY" val="diagram"/>
  <p:tag name="KSO_WM_TEMPLATE_INDEX" val="2017086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170868_4*l_h_i*1_4_2"/>
  <p:tag name="KSO_WM_TEMPLATE_CATEGORY" val="diagram"/>
  <p:tag name="KSO_WM_TEMPLATE_INDEX" val="2017086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07.xml><?xml version="1.0" encoding="utf-8"?>
<p:tagLst xmlns:p="http://schemas.openxmlformats.org/presentationml/2006/mai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70868_4*l_h_a*1_4_1"/>
  <p:tag name="KSO_WM_TEMPLATE_CATEGORY" val="diagram"/>
  <p:tag name="KSO_WM_TEMPLATE_INDEX" val="20170868"/>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170868_4*l_h_i*1_5_2"/>
  <p:tag name="KSO_WM_TEMPLATE_CATEGORY" val="diagram"/>
  <p:tag name="KSO_WM_TEMPLATE_INDEX" val="2017086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70868_4*l_h_i*1_5_1"/>
  <p:tag name="KSO_WM_TEMPLATE_CATEGORY" val="diagram"/>
  <p:tag name="KSO_WM_TEMPLATE_INDEX" val="2017086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10.xml><?xml version="1.0" encoding="utf-8"?>
<p:tagLst xmlns:p="http://schemas.openxmlformats.org/presentationml/2006/mai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170868_4*l_h_a*1_5_1"/>
  <p:tag name="KSO_WM_TEMPLATE_CATEGORY" val="diagram"/>
  <p:tag name="KSO_WM_TEMPLATE_INDEX" val="20170868"/>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9883_1*l_h_i*1_1_1"/>
  <p:tag name="KSO_WM_TEMPLATE_CATEGORY" val="diagram"/>
  <p:tag name="KSO_WM_TEMPLATE_INDEX" val="20169883"/>
  <p:tag name="KSO_WM_UNIT_LAYERLEVEL" val="1_1_1"/>
  <p:tag name="KSO_WM_TAG_VERSION" val="1.0"/>
  <p:tag name="KSO_WM_BEAUTIFY_FLAG" val="#wm#"/>
  <p:tag name="KSO_WM_UNIT_LINE_FORE_SCHEMECOLOR_INDEX" val="13"/>
  <p:tag name="KSO_WM_UNIT_LINE_FILL_TYPE" val="2"/>
  <p:tag name="KSO_WM_UNIT_TEXT_FILL_FORE_SCHEMECOLOR_INDEX" val="13"/>
  <p:tag name="KSO_WM_UNIT_TEXT_FILL_TYPE" val="1"/>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69883_1*l_h_i*1_1_2"/>
  <p:tag name="KSO_WM_TEMPLATE_CATEGORY" val="diagram"/>
  <p:tag name="KSO_WM_TEMPLATE_INDEX" val="20169883"/>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113.xml><?xml version="1.0" encoding="utf-8"?>
<p:tagLst xmlns:p="http://schemas.openxmlformats.org/presentationml/2006/main">
  <p:tag name="KSO_WM_UNIT_SUBTYPE" val="a"/>
  <p:tag name="KSO_WM_UNIT_NOCLEAR" val="0"/>
  <p:tag name="KSO_WM_UNIT_VALUE" val="4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69883_1*l_h_f*1_1_1"/>
  <p:tag name="KSO_WM_TEMPLATE_CATEGORY" val="diagram"/>
  <p:tag name="KSO_WM_TEMPLATE_INDEX" val="20169883"/>
  <p:tag name="KSO_WM_UNIT_LAYERLEVEL" val="1_1_1"/>
  <p:tag name="KSO_WM_TAG_VERSION" val="1.0"/>
  <p:tag name="KSO_WM_BEAUTIFY_FLAG" val="#wm#"/>
  <p:tag name="KSO_WM_UNIT_PRESET_TEXT" val="单击此处添加文本具体内容，简明扼要地阐述你的观点。"/>
  <p:tag name="KSO_WM_UNIT_TEXT_FILL_FORE_SCHEMECOLOR_INDEX" val="13"/>
  <p:tag name="KSO_WM_UNIT_TEXT_FILL_TYPE" val="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169883_1*l_i*1_1"/>
  <p:tag name="KSO_WM_TEMPLATE_CATEGORY" val="diagram"/>
  <p:tag name="KSO_WM_TEMPLATE_INDEX" val="20169883"/>
  <p:tag name="KSO_WM_UNIT_LAYERLEVEL" val="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169883_1*l_i*1_2"/>
  <p:tag name="KSO_WM_TEMPLATE_CATEGORY" val="diagram"/>
  <p:tag name="KSO_WM_TEMPLATE_INDEX" val="20169883"/>
  <p:tag name="KSO_WM_UNIT_LAYERLEVEL" val="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169883_1*l_i*1_3"/>
  <p:tag name="KSO_WM_TEMPLATE_CATEGORY" val="diagram"/>
  <p:tag name="KSO_WM_TEMPLATE_INDEX" val="20169883"/>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169883_1*l_i*1_4"/>
  <p:tag name="KSO_WM_TEMPLATE_CATEGORY" val="diagram"/>
  <p:tag name="KSO_WM_TEMPLATE_INDEX" val="20169883"/>
  <p:tag name="KSO_WM_UNIT_LAYERLEVEL" val="1_1"/>
  <p:tag name="KSO_WM_TAG_VERSION" val="1.0"/>
  <p:tag name="KSO_WM_BEAUTIFY_FLAG" val="#wm#"/>
  <p:tag name="KSO_WM_UNIT_FILL_FORE_SCHEMECOLOR_INDEX" val="14"/>
  <p:tag name="KSO_WM_UNIT_FILL_TYPE" val="1"/>
  <p:tag name="KSO_WM_UNIT_LINE_FORE_SCHEMECOLOR_INDEX" val="13"/>
  <p:tag name="KSO_WM_UNIT_LINE_FILL_TYPE" val="2"/>
  <p:tag name="KSO_WM_UNIT_TEXT_FILL_FORE_SCHEMECOLOR_INDEX" val="13"/>
  <p:tag name="KSO_WM_UNIT_TEXT_FILL_TYPE" val="1"/>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5"/>
  <p:tag name="KSO_WM_UNIT_ID" val="diagram20169883_1*l_i*1_5"/>
  <p:tag name="KSO_WM_TEMPLATE_CATEGORY" val="diagram"/>
  <p:tag name="KSO_WM_TEMPLATE_INDEX" val="20169883"/>
  <p:tag name="KSO_WM_UNIT_LAYERLEVEL" val="1_1"/>
  <p:tag name="KSO_WM_TAG_VERSION" val="1.0"/>
  <p:tag name="KSO_WM_BEAUTIFY_FLAG" val="#wm#"/>
  <p:tag name="KSO_WM_UNIT_FILL_FORE_SCHEMECOLOR_INDEX" val="10"/>
  <p:tag name="KSO_WM_UNIT_FILL_TYPE" val="1"/>
  <p:tag name="KSO_WM_UNIT_TEXT_FILL_FORE_SCHEMECOLOR_INDEX" val="13"/>
  <p:tag name="KSO_WM_UNIT_TEXT_FILL_TYPE" val="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6"/>
  <p:tag name="KSO_WM_UNIT_ID" val="diagram20169883_1*l_i*1_6"/>
  <p:tag name="KSO_WM_TEMPLATE_CATEGORY" val="diagram"/>
  <p:tag name="KSO_WM_TEMPLATE_INDEX" val="20169883"/>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168786_1*l_i*1_1"/>
  <p:tag name="KSO_WM_TEMPLATE_CATEGORY" val="diagram"/>
  <p:tag name="KSO_WM_TEMPLATE_INDEX" val="20168786"/>
  <p:tag name="KSO_WM_UNIT_LAYERLEVEL" val="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68786_1*l_h_i*1_1_2"/>
  <p:tag name="KSO_WM_TEMPLATE_CATEGORY" val="diagram"/>
  <p:tag name="KSO_WM_TEMPLATE_INDEX" val="20168786"/>
  <p:tag name="KSO_WM_UNIT_LAYERLEVEL" val="1_1_1"/>
  <p:tag name="KSO_WM_TAG_VERSION" val="1.0"/>
  <p:tag name="KSO_WM_BEAUTIFY_FLAG" val="#wm#"/>
  <p:tag name="KSO_WM_UNIT_LINE_FORE_SCHEMECOLOR_INDEX" val="5"/>
  <p:tag name="KSO_WM_UNIT_LINE_FILL_TYPE" val="2"/>
</p:tagLst>
</file>

<file path=ppt/tags/tag122.xml><?xml version="1.0" encoding="utf-8"?>
<p:tagLst xmlns:p="http://schemas.openxmlformats.org/presentationml/2006/main">
  <p:tag name="KSO_WM_UNIT_VALUE" val="107*109"/>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168786_1*l_h_x*1_1_1"/>
  <p:tag name="KSO_WM_TEMPLATE_CATEGORY" val="diagram"/>
  <p:tag name="KSO_WM_TEMPLATE_INDEX" val="20168786"/>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123.xml><?xml version="1.0" encoding="utf-8"?>
<p:tagLst xmlns:p="http://schemas.openxmlformats.org/presentationml/2006/main">
  <p:tag name="KSO_WM_UNIT_ISCONTENTSTITLE" val="0"/>
  <p:tag name="KSO_WM_UNIT_PRESET_TEXT" val="添加标题"/>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8786_1*l_h_a*1_1_1"/>
  <p:tag name="KSO_WM_TEMPLATE_CATEGORY" val="diagram"/>
  <p:tag name="KSO_WM_TEMPLATE_INDEX" val="20168786"/>
  <p:tag name="KSO_WM_UNIT_LAYERLEVEL" val="1_1_1"/>
  <p:tag name="KSO_WM_TAG_VERSION" val="1.0"/>
  <p:tag name="KSO_WM_BEAUTIFY_FLAG" val="#wm#"/>
  <p:tag name="KSO_WM_UNIT_TEXT_FILL_FORE_SCHEMECOLOR_INDEX" val="13"/>
  <p:tag name="KSO_WM_UNIT_TEXT_FILL_TYPE" val="1"/>
</p:tagLst>
</file>

<file path=ppt/tags/tag124.xml><?xml version="1.0" encoding="utf-8"?>
<p:tagLst xmlns:p="http://schemas.openxmlformats.org/presentationml/2006/main">
  <p:tag name="KSO_WM_UNIT_PRESET_TEXT" val="单击此处添加文本具体内容"/>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68786_1*l_h_f*1_1_1"/>
  <p:tag name="KSO_WM_TEMPLATE_CATEGORY" val="diagram"/>
  <p:tag name="KSO_WM_TEMPLATE_INDEX" val="20168786"/>
  <p:tag name="KSO_WM_UNIT_LAYERLEVEL" val="1_1_1"/>
  <p:tag name="KSO_WM_TAG_VERSION" val="1.0"/>
  <p:tag name="KSO_WM_BEAUTIFY_FLAG" val="#wm#"/>
  <p:tag name="KSO_WM_UNIT_TEXT_FILL_FORE_SCHEMECOLOR_INDEX" val="13"/>
  <p:tag name="KSO_WM_UNIT_TEXT_FILL_TYPE" val="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8786_1*l_h_i*1_1_1"/>
  <p:tag name="KSO_WM_TEMPLATE_CATEGORY" val="diagram"/>
  <p:tag name="KSO_WM_TEMPLATE_INDEX" val="20168786"/>
  <p:tag name="KSO_WM_UNIT_LAYERLEVEL" val="1_1_1"/>
  <p:tag name="KSO_WM_TAG_VERSION" val="1.0"/>
  <p:tag name="KSO_WM_BEAUTIFY_FLAG" val="#wm#"/>
  <p:tag name="KSO_WM_UNIT_LINE_FORE_SCHEMECOLOR_INDEX" val="5"/>
  <p:tag name="KSO_WM_UNIT_LINE_FILL_TYPE"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d"/>
  <p:tag name="KSO_WM_UNIT_INDEX" val="1_1_1"/>
  <p:tag name="KSO_WM_UNIT_ID" val="diagram20188089_3*n_h_d*1_1_1"/>
  <p:tag name="KSO_WM_TEMPLATE_CATEGORY" val="diagram"/>
  <p:tag name="KSO_WM_TEMPLATE_INDEX" val="20188089"/>
  <p:tag name="KSO_WM_UNIT_LAYERLEVEL" val="1_1_1"/>
  <p:tag name="KSO_WM_TAG_VERSION" val="1.0"/>
  <p:tag name="KSO_WM_BEAUTIFY_FLAG" val="#wm#"/>
  <p:tag name="KSO_WM_UNIT_VALUE" val="519*1792"/>
</p:tagLst>
</file>

<file path=ppt/tags/tag127.xml><?xml version="1.0" encoding="utf-8"?>
<p:tagLst xmlns:p="http://schemas.openxmlformats.org/presentationml/2006/main">
  <p:tag name="KSO_WM_TEMPLATE_CATEGORY" val="diagram"/>
  <p:tag name="KSO_WM_TEMPLATE_INDEX" val="20188089"/>
  <p:tag name="KSO_WM_UNIT_TYPE" val="n_h_i"/>
  <p:tag name="KSO_WM_UNIT_INDEX" val="1_2_1"/>
  <p:tag name="KSO_WM_UNIT_ID" val="diagram20188089_3*n_h_i*1_2_1"/>
  <p:tag name="KSO_WM_UNIT_LAYERLEVEL" val="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3"/>
  <p:tag name="KSO_WM_UNIT_LINE_FILL_TYPE" val="2"/>
</p:tagLst>
</file>

<file path=ppt/tags/tag128.xml><?xml version="1.0" encoding="utf-8"?>
<p:tagLst xmlns:p="http://schemas.openxmlformats.org/presentationml/2006/main">
  <p:tag name="KSO_WM_TEMPLATE_CATEGORY" val="diagram"/>
  <p:tag name="KSO_WM_TEMPLATE_INDEX" val="20188089"/>
  <p:tag name="KSO_WM_UNIT_TYPE" val="n_h_i"/>
  <p:tag name="KSO_WM_UNIT_INDEX" val="1_2_3"/>
  <p:tag name="KSO_WM_UNIT_ID" val="diagram20188089_3*n_h_i*1_2_3"/>
  <p:tag name="KSO_WM_UNIT_LAYERLEVEL" val="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3"/>
  <p:tag name="KSO_WM_UNIT_LINE_FILL_TYPE" val="2"/>
</p:tagLst>
</file>

<file path=ppt/tags/tag129.xml><?xml version="1.0" encoding="utf-8"?>
<p:tagLst xmlns:p="http://schemas.openxmlformats.org/presentationml/2006/main">
  <p:tag name="KSO_WM_TEMPLATE_CATEGORY" val="diagram"/>
  <p:tag name="KSO_WM_TEMPLATE_INDEX" val="20188089"/>
  <p:tag name="KSO_WM_UNIT_TYPE" val="n_h_h_f"/>
  <p:tag name="KSO_WM_UNIT_INDEX" val="1_2_1_1"/>
  <p:tag name="KSO_WM_UNIT_ID" val="diagram20188089_3*n_h_h_f*1_2_1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文本具体内容，简明扼要的阐述您的观点。"/>
  <p:tag name="KSO_WM_UNIT_DIAGRAM_ISNUMVISUAL" val="0"/>
  <p:tag name="KSO_WM_UNIT_DIAGRAM_ISREFERUNIT" val="0"/>
  <p:tag name="KSO_WM_UNIT_NOCLEAR" val="0"/>
  <p:tag name="KSO_WM_UNIT_TEXT_FILL_FORE_SCHEMECOLOR_INDEX" val="13"/>
  <p:tag name="KSO_WM_UNIT_TEXT_FILL_TYPE" val="1"/>
</p:tagLst>
</file>

<file path=ppt/tags/tag130.xml><?xml version="1.0" encoding="utf-8"?>
<p:tagLst xmlns:p="http://schemas.openxmlformats.org/presentationml/2006/main">
  <p:tag name="KSO_WM_TEMPLATE_CATEGORY" val="diagram"/>
  <p:tag name="KSO_WM_TEMPLATE_INDEX" val="20188089"/>
  <p:tag name="KSO_WM_UNIT_TYPE" val="n_h_h_a"/>
  <p:tag name="KSO_WM_UNIT_INDEX" val="1_2_1_1"/>
  <p:tag name="KSO_WM_UNIT_ID" val="diagram20188089_3*n_h_h_a*1_2_1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标题"/>
  <p:tag name="KSO_WM_UNIT_ISCONTENTSTITLE" val="0"/>
  <p:tag name="KSO_WM_UNIT_DIAGRAM_ISNUMVISUAL" val="0"/>
  <p:tag name="KSO_WM_UNIT_DIAGRAM_ISREFERUNIT" val="0"/>
  <p:tag name="KSO_WM_UNIT_NOCLEAR" val="0"/>
  <p:tag name="KSO_WM_UNIT_TEXT_FILL_FORE_SCHEMECOLOR_INDEX" val="5"/>
  <p:tag name="KSO_WM_UNIT_TEXT_FILL_TYPE" val="1"/>
</p:tagLst>
</file>

<file path=ppt/tags/tag131.xml><?xml version="1.0" encoding="utf-8"?>
<p:tagLst xmlns:p="http://schemas.openxmlformats.org/presentationml/2006/main">
  <p:tag name="KSO_WM_TEMPLATE_CATEGORY" val="diagram"/>
  <p:tag name="KSO_WM_TEMPLATE_INDEX" val="20188089"/>
  <p:tag name="KSO_WM_UNIT_TYPE" val="n_h_h_f"/>
  <p:tag name="KSO_WM_UNIT_INDEX" val="1_2_2_1"/>
  <p:tag name="KSO_WM_UNIT_ID" val="diagram20188089_3*n_h_h_f*1_2_2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文本具体内容，简明扼要的阐述您的观点。"/>
  <p:tag name="KSO_WM_UNIT_DIAGRAM_ISNUMVISUAL" val="0"/>
  <p:tag name="KSO_WM_UNIT_DIAGRAM_ISREFERUNIT" val="0"/>
  <p:tag name="KSO_WM_UNIT_NOCLEAR" val="0"/>
  <p:tag name="KSO_WM_UNIT_TEXT_FILL_FORE_SCHEMECOLOR_INDEX" val="13"/>
  <p:tag name="KSO_WM_UNIT_TEXT_FILL_TYPE" val="1"/>
</p:tagLst>
</file>

<file path=ppt/tags/tag132.xml><?xml version="1.0" encoding="utf-8"?>
<p:tagLst xmlns:p="http://schemas.openxmlformats.org/presentationml/2006/main">
  <p:tag name="KSO_WM_TEMPLATE_CATEGORY" val="diagram"/>
  <p:tag name="KSO_WM_TEMPLATE_INDEX" val="20188089"/>
  <p:tag name="KSO_WM_UNIT_TYPE" val="n_h_h_a"/>
  <p:tag name="KSO_WM_UNIT_INDEX" val="1_2_2_1"/>
  <p:tag name="KSO_WM_UNIT_ID" val="diagram20188089_3*n_h_h_a*1_2_2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标题"/>
  <p:tag name="KSO_WM_UNIT_ISCONTENTSTITLE" val="0"/>
  <p:tag name="KSO_WM_UNIT_DIAGRAM_ISNUMVISUAL" val="0"/>
  <p:tag name="KSO_WM_UNIT_DIAGRAM_ISREFERUNIT" val="0"/>
  <p:tag name="KSO_WM_UNIT_NOCLEAR" val="0"/>
  <p:tag name="KSO_WM_UNIT_TEXT_FILL_FORE_SCHEMECOLOR_INDEX" val="6"/>
  <p:tag name="KSO_WM_UNIT_TEXT_FILL_TYPE" val="1"/>
</p:tagLst>
</file>

<file path=ppt/tags/tag133.xml><?xml version="1.0" encoding="utf-8"?>
<p:tagLst xmlns:p="http://schemas.openxmlformats.org/presentationml/2006/main">
  <p:tag name="KSO_WM_TEMPLATE_CATEGORY" val="diagram"/>
  <p:tag name="KSO_WM_TEMPLATE_INDEX" val="20188089"/>
  <p:tag name="KSO_WM_UNIT_TYPE" val="n_h_h_f"/>
  <p:tag name="KSO_WM_UNIT_INDEX" val="1_2_3_1"/>
  <p:tag name="KSO_WM_UNIT_ID" val="diagram20188089_3*n_h_h_f*1_2_3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文本具体内容，简明扼要的阐述您的观点。"/>
  <p:tag name="KSO_WM_UNIT_DIAGRAM_ISNUMVISUAL" val="0"/>
  <p:tag name="KSO_WM_UNIT_DIAGRAM_ISREFERUNIT" val="0"/>
  <p:tag name="KSO_WM_UNIT_NOCLEAR" val="0"/>
  <p:tag name="KSO_WM_UNIT_TEXT_FILL_FORE_SCHEMECOLOR_INDEX" val="13"/>
  <p:tag name="KSO_WM_UNIT_TEXT_FILL_TYPE" val="1"/>
</p:tagLst>
</file>

<file path=ppt/tags/tag134.xml><?xml version="1.0" encoding="utf-8"?>
<p:tagLst xmlns:p="http://schemas.openxmlformats.org/presentationml/2006/main">
  <p:tag name="KSO_WM_TEMPLATE_CATEGORY" val="diagram"/>
  <p:tag name="KSO_WM_TEMPLATE_INDEX" val="20188089"/>
  <p:tag name="KSO_WM_UNIT_TYPE" val="n_h_h_a"/>
  <p:tag name="KSO_WM_UNIT_INDEX" val="1_2_3_1"/>
  <p:tag name="KSO_WM_UNIT_ID" val="diagram20188089_3*n_h_h_a*1_2_3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标题"/>
  <p:tag name="KSO_WM_UNIT_ISCONTENTSTITLE" val="0"/>
  <p:tag name="KSO_WM_UNIT_DIAGRAM_ISNUMVISUAL" val="0"/>
  <p:tag name="KSO_WM_UNIT_DIAGRAM_ISREFERUNIT" val="0"/>
  <p:tag name="KSO_WM_UNIT_NOCLEAR" val="0"/>
  <p:tag name="KSO_WM_UNIT_TEXT_FILL_FORE_SCHEMECOLOR_INDEX" val="7"/>
  <p:tag name="KSO_WM_UNIT_TEXT_FILL_TYPE" val="1"/>
</p:tagLst>
</file>

<file path=ppt/tags/tag135.xml><?xml version="1.0" encoding="utf-8"?>
<p:tagLst xmlns:p="http://schemas.openxmlformats.org/presentationml/2006/main">
  <p:tag name="KSO_WM_TEMPLATE_CATEGORY" val="diagram"/>
  <p:tag name="KSO_WM_TEMPLATE_INDEX" val="20188089"/>
  <p:tag name="KSO_WM_UNIT_TYPE" val="n_h_h_f"/>
  <p:tag name="KSO_WM_UNIT_INDEX" val="1_2_4_1"/>
  <p:tag name="KSO_WM_UNIT_ID" val="diagram20188089_3*n_h_h_f*1_2_4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文本具体内容，简明扼要的阐述您的观点。"/>
  <p:tag name="KSO_WM_UNIT_DIAGRAM_ISNUMVISUAL" val="0"/>
  <p:tag name="KSO_WM_UNIT_DIAGRAM_ISREFERUNIT" val="0"/>
  <p:tag name="KSO_WM_UNIT_NOCLEAR" val="0"/>
  <p:tag name="KSO_WM_UNIT_TEXT_FILL_FORE_SCHEMECOLOR_INDEX" val="13"/>
  <p:tag name="KSO_WM_UNIT_TEXT_FILL_TYPE" val="1"/>
</p:tagLst>
</file>

<file path=ppt/tags/tag136.xml><?xml version="1.0" encoding="utf-8"?>
<p:tagLst xmlns:p="http://schemas.openxmlformats.org/presentationml/2006/main">
  <p:tag name="KSO_WM_TEMPLATE_CATEGORY" val="diagram"/>
  <p:tag name="KSO_WM_TEMPLATE_INDEX" val="20188089"/>
  <p:tag name="KSO_WM_UNIT_TYPE" val="n_h_h_a"/>
  <p:tag name="KSO_WM_UNIT_INDEX" val="1_2_4_1"/>
  <p:tag name="KSO_WM_UNIT_ID" val="diagram20188089_3*n_h_h_a*1_2_4_1"/>
  <p:tag name="KSO_WM_UNIT_LAYERLEVEL" val="1_1_1_1"/>
  <p:tag name="KSO_WM_UNIT_VALUE" val="51"/>
  <p:tag name="KSO_WM_UNIT_HIGHLIGHT" val="0"/>
  <p:tag name="KSO_WM_UNIT_COMPATIBLE" val="0"/>
  <p:tag name="KSO_WM_BEAUTIFY_FLAG" val="#wm#"/>
  <p:tag name="KSO_WM_TAG_VERSION" val="1.0"/>
  <p:tag name="KSO_WM_DIAGRAM_GROUP_CODE" val="n1-1"/>
  <p:tag name="KSO_WM_UNIT_PRESET_TEXT" val="单击此处添加标题"/>
  <p:tag name="KSO_WM_UNIT_ISCONTENTSTITLE" val="0"/>
  <p:tag name="KSO_WM_UNIT_DIAGRAM_ISNUMVISUAL" val="0"/>
  <p:tag name="KSO_WM_UNIT_DIAGRAM_ISREFERUNIT" val="0"/>
  <p:tag name="KSO_WM_UNIT_NOCLEAR" val="0"/>
  <p:tag name="KSO_WM_UNIT_TEXT_FILL_FORE_SCHEMECOLOR_INDEX" val="8"/>
  <p:tag name="KSO_WM_UNIT_TEXT_FILL_TYPE" val="1"/>
</p:tagLst>
</file>

<file path=ppt/tags/tag137.xml><?xml version="1.0" encoding="utf-8"?>
<p:tagLst xmlns:p="http://schemas.openxmlformats.org/presentationml/2006/main">
  <p:tag name="KSO_WM_TEMPLATE_CATEGORY" val="diagram"/>
  <p:tag name="KSO_WM_TEMPLATE_INDEX" val="20188089"/>
  <p:tag name="KSO_WM_UNIT_TYPE" val="n_h_i"/>
  <p:tag name="KSO_WM_UNIT_INDEX" val="1_2_2"/>
  <p:tag name="KSO_WM_UNIT_ID" val="diagram20188089_3*n_h_i*1_2_2"/>
  <p:tag name="KSO_WM_UNIT_LAYERLEVEL" val="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3"/>
  <p:tag name="KSO_WM_UNIT_LINE_FILL_TYPE" val="2"/>
</p:tagLst>
</file>

<file path=ppt/tags/tag138.xml><?xml version="1.0" encoding="utf-8"?>
<p:tagLst xmlns:p="http://schemas.openxmlformats.org/presentationml/2006/main">
  <p:tag name="KSO_WM_TEMPLATE_CATEGORY" val="diagram"/>
  <p:tag name="KSO_WM_TEMPLATE_INDEX" val="20188089"/>
  <p:tag name="KSO_WM_UNIT_TYPE" val="n_h_i"/>
  <p:tag name="KSO_WM_UNIT_INDEX" val="1_1_2"/>
  <p:tag name="KSO_WM_UNIT_ID" val="diagram20188089_3*n_h_i*1_1_2"/>
  <p:tag name="KSO_WM_UNIT_LAYERLEVEL" val="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39.xml><?xml version="1.0" encoding="utf-8"?>
<p:tagLst xmlns:p="http://schemas.openxmlformats.org/presentationml/2006/main">
  <p:tag name="KSO_WM_TEMPLATE_CATEGORY" val="diagram"/>
  <p:tag name="KSO_WM_TEMPLATE_INDEX" val="20188089"/>
  <p:tag name="KSO_WM_UNIT_TYPE" val="n_i"/>
  <p:tag name="KSO_WM_UNIT_INDEX" val="1_1"/>
  <p:tag name="KSO_WM_UNIT_ID" val="diagram20188089_3*n_i*1_1"/>
  <p:tag name="KSO_WM_UNIT_LAYERLEVEL" val="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3"/>
  <p:tag name="KSO_WM_UNIT_LINE_FILL_TYPE" val="2"/>
  <p:tag name="KSO_WM_UNIT_TEXT_FILL_FORE_SCHEMECOLOR_INDEX" val="13"/>
  <p:tag name="KSO_WM_UNIT_TEXT_FILL_TYPE" val="1"/>
</p:tagLst>
</file>

<file path=ppt/tags/tag140.xml><?xml version="1.0" encoding="utf-8"?>
<p:tagLst xmlns:p="http://schemas.openxmlformats.org/presentationml/2006/main">
  <p:tag name="KSO_WM_TEMPLATE_CATEGORY" val="diagram"/>
  <p:tag name="KSO_WM_TEMPLATE_INDEX" val="20188089"/>
  <p:tag name="KSO_WM_UNIT_TYPE" val="n_h_h_i"/>
  <p:tag name="KSO_WM_UNIT_INDEX" val="1_2_4_2"/>
  <p:tag name="KSO_WM_UNIT_ID" val="diagram20188089_3*n_h_h_i*1_2_4_2"/>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141.xml><?xml version="1.0" encoding="utf-8"?>
<p:tagLst xmlns:p="http://schemas.openxmlformats.org/presentationml/2006/main">
  <p:tag name="KSO_WM_TEMPLATE_CATEGORY" val="diagram"/>
  <p:tag name="KSO_WM_TEMPLATE_INDEX" val="20188089"/>
  <p:tag name="KSO_WM_UNIT_TYPE" val="n_h_h_i"/>
  <p:tag name="KSO_WM_UNIT_INDEX" val="1_2_2_2"/>
  <p:tag name="KSO_WM_UNIT_ID" val="diagram20188089_3*n_h_h_i*1_2_2_2"/>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42.xml><?xml version="1.0" encoding="utf-8"?>
<p:tagLst xmlns:p="http://schemas.openxmlformats.org/presentationml/2006/main">
  <p:tag name="KSO_WM_TEMPLATE_CATEGORY" val="diagram"/>
  <p:tag name="KSO_WM_TEMPLATE_INDEX" val="20188089"/>
  <p:tag name="KSO_WM_UNIT_TYPE" val="n_h_h_i"/>
  <p:tag name="KSO_WM_UNIT_INDEX" val="1_2_2_1"/>
  <p:tag name="KSO_WM_UNIT_ID" val="diagram20188089_3*n_h_h_i*1_2_2_1"/>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143.xml><?xml version="1.0" encoding="utf-8"?>
<p:tagLst xmlns:p="http://schemas.openxmlformats.org/presentationml/2006/main">
  <p:tag name="KSO_WM_TEMPLATE_CATEGORY" val="diagram"/>
  <p:tag name="KSO_WM_TEMPLATE_INDEX" val="20188089"/>
  <p:tag name="KSO_WM_UNIT_TYPE" val="n_h_h_i"/>
  <p:tag name="KSO_WM_UNIT_INDEX" val="1_2_1_2"/>
  <p:tag name="KSO_WM_UNIT_ID" val="diagram20188089_3*n_h_h_i*1_2_1_2"/>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44.xml><?xml version="1.0" encoding="utf-8"?>
<p:tagLst xmlns:p="http://schemas.openxmlformats.org/presentationml/2006/main">
  <p:tag name="KSO_WM_TEMPLATE_CATEGORY" val="diagram"/>
  <p:tag name="KSO_WM_TEMPLATE_INDEX" val="20188089"/>
  <p:tag name="KSO_WM_UNIT_TYPE" val="n_h_h_i"/>
  <p:tag name="KSO_WM_UNIT_INDEX" val="1_2_1_1"/>
  <p:tag name="KSO_WM_UNIT_ID" val="diagram20188089_3*n_h_h_i*1_2_1_1"/>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145.xml><?xml version="1.0" encoding="utf-8"?>
<p:tagLst xmlns:p="http://schemas.openxmlformats.org/presentationml/2006/main">
  <p:tag name="KSO_WM_TEMPLATE_CATEGORY" val="diagram"/>
  <p:tag name="KSO_WM_TEMPLATE_INDEX" val="20188089"/>
  <p:tag name="KSO_WM_UNIT_TYPE" val="n_h_h_i"/>
  <p:tag name="KSO_WM_UNIT_INDEX" val="1_2_3_2"/>
  <p:tag name="KSO_WM_UNIT_ID" val="diagram20188089_3*n_h_h_i*1_2_3_2"/>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146.xml><?xml version="1.0" encoding="utf-8"?>
<p:tagLst xmlns:p="http://schemas.openxmlformats.org/presentationml/2006/main">
  <p:tag name="KSO_WM_TEMPLATE_CATEGORY" val="diagram"/>
  <p:tag name="KSO_WM_TEMPLATE_INDEX" val="20188089"/>
  <p:tag name="KSO_WM_UNIT_TYPE" val="n_h_h_i"/>
  <p:tag name="KSO_WM_UNIT_INDEX" val="1_2_3_1"/>
  <p:tag name="KSO_WM_UNIT_ID" val="diagram20188089_3*n_h_h_i*1_2_3_1"/>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188089_3*n_h_h_i*1_2_4_1"/>
  <p:tag name="KSO_WM_TEMPLATE_CATEGORY" val="diagram"/>
  <p:tag name="KSO_WM_TEMPLATE_INDEX" val="20188089"/>
  <p:tag name="KSO_WM_UNIT_LAYERLEVEL" val="1_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48.xml><?xml version="1.0" encoding="utf-8"?>
<p:tagLst xmlns:p="http://schemas.openxmlformats.org/presentationml/2006/main">
  <p:tag name="KSO_WM_TEMPLATE_CATEGORY" val="diagram"/>
  <p:tag name="KSO_WM_TEMPLATE_INDEX" val="20188089"/>
  <p:tag name="KSO_WM_UNIT_TYPE" val="n_h_a"/>
  <p:tag name="KSO_WM_UNIT_INDEX" val="1_1_1"/>
  <p:tag name="KSO_WM_UNIT_ID" val="diagram20188089_3*n_h_a*1_1_1"/>
  <p:tag name="KSO_WM_UNIT_LAYERLEVEL" val="1_1_1"/>
  <p:tag name="KSO_WM_UNIT_VALUE" val="11"/>
  <p:tag name="KSO_WM_UNIT_HIGHLIGHT" val="0"/>
  <p:tag name="KSO_WM_UNIT_COMPATIBLE" val="0"/>
  <p:tag name="KSO_WM_BEAUTIFY_FLAG" val="#wm#"/>
  <p:tag name="KSO_WM_TAG_VERSION" val="1.0"/>
  <p:tag name="KSO_WM_DIAGRAM_GROUP_CODE" val="n1-1"/>
  <p:tag name="KSO_WM_UNIT_PRESET_TEXT" val="单击此处添加标题"/>
  <p:tag name="KSO_WM_UNIT_ISCONTENTSTITLE" val="0"/>
  <p:tag name="KSO_WM_UNIT_DIAGRAM_ISNUMVISUAL" val="0"/>
  <p:tag name="KSO_WM_UNIT_DIAGRAM_ISREFERUNIT" val="0"/>
  <p:tag name="KSO_WM_UNIT_NOCLEAR" val="0"/>
  <p:tag name="KSO_WM_UNIT_TEXT_FILL_FORE_SCHEMECOLOR_INDEX" val="14"/>
  <p:tag name="KSO_WM_UNIT_TEXT_FILL_TYPE" val="1"/>
</p:tagLst>
</file>

<file path=ppt/tags/tag149.xml><?xml version="1.0" encoding="utf-8"?>
<p:tagLst xmlns:p="http://schemas.openxmlformats.org/presentationml/2006/main">
  <p:tag name="KSO_WM_TEMPLATE_CATEGORY" val="diagram"/>
  <p:tag name="KSO_WM_TEMPLATE_INDEX" val="20188089"/>
  <p:tag name="KSO_WM_UNIT_TYPE" val="n_h_i"/>
  <p:tag name="KSO_WM_UNIT_INDEX" val="1_2_2"/>
  <p:tag name="KSO_WM_UNIT_ID" val="diagram20188089_3*n_h_i*1_2_2"/>
  <p:tag name="KSO_WM_UNIT_LAYERLEVEL" val="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3"/>
  <p:tag name="KSO_WM_UNIT_LINE_FILL_TYPE" val="2"/>
</p:tagLst>
</file>

<file path=ppt/tags/tag150.xml><?xml version="1.0" encoding="utf-8"?>
<p:tagLst xmlns:p="http://schemas.openxmlformats.org/presentationml/2006/main">
  <p:tag name="KSO_WM_UNIT_RELATE_UNITID" val="261*m*1"/>
  <p:tag name="KSO_WM_UNIT_ISCONTENTSTITLE"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a"/>
  <p:tag name="KSO_WM_UNIT_INDEX" val="1_1"/>
  <p:tag name="KSO_WM_UNIT_ID" val="diagram649_4*l_a*1_1"/>
  <p:tag name="KSO_WM_TEMPLATE_CATEGORY" val="diagram"/>
  <p:tag name="KSO_WM_TEMPLATE_INDEX" val="649"/>
  <p:tag name="KSO_WM_UNIT_LAYERLEVEL" val="1_1"/>
  <p:tag name="KSO_WM_TAG_VERSION" val="1.0"/>
  <p:tag name="KSO_WM_BEAUTIFY_FLAG" val="#wm#"/>
  <p:tag name="KSO_WM_UNIT_PRESET_TEXT" val="单击此处添加标题"/>
  <p:tag name="KSO_WM_UNIT_TEXT_FILL_FORE_SCHEMECOLOR_INDEX" val="13"/>
  <p:tag name="KSO_WM_UNIT_TEXT_FILL_TYPE" val="1"/>
</p:tagLst>
</file>

<file path=ppt/tags/tag151.xml><?xml version="1.0" encoding="utf-8"?>
<p:tagLst xmlns:p="http://schemas.openxmlformats.org/presentationml/2006/main">
  <p:tag name="KSO_WM_UNIT_NOCLEAR" val="0"/>
  <p:tag name="KSO_WM_UNIT_VALUE" val="205"/>
  <p:tag name="KSO_WM_UNIT_HIGHLIGHT" val="0"/>
  <p:tag name="KSO_WM_UNIT_COMPATIBLE" val="0"/>
  <p:tag name="KSO_WM_UNIT_DIAGRAM_ISNUMVISUAL" val="0"/>
  <p:tag name="KSO_WM_UNIT_DIAGRAM_ISREFERUNIT" val="0"/>
  <p:tag name="KSO_WM_DIAGRAM_GROUP_CODE" val="l1-1"/>
  <p:tag name="KSO_WM_UNIT_TYPE" val="l_f"/>
  <p:tag name="KSO_WM_UNIT_INDEX" val="1_1"/>
  <p:tag name="KSO_WM_UNIT_ID" val="diagram649_4*l_f*1_1"/>
  <p:tag name="KSO_WM_TEMPLATE_CATEGORY" val="diagram"/>
  <p:tag name="KSO_WM_TEMPLATE_INDEX" val="649"/>
  <p:tag name="KSO_WM_UNIT_LAYERLEVEL" val="1_1"/>
  <p:tag name="KSO_WM_TAG_VERSION" val="1.0"/>
  <p:tag name="KSO_WM_BEAUTIFY_FLAG" val="#wm#"/>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49_4*l_i*1_1"/>
  <p:tag name="KSO_WM_TEMPLATE_CATEGORY" val="diagram"/>
  <p:tag name="KSO_WM_TEMPLATE_INDEX" val="649"/>
  <p:tag name="KSO_WM_UNIT_LAYERLEVEL" val="1_1"/>
  <p:tag name="KSO_WM_TAG_VERSION" val="1.0"/>
  <p:tag name="KSO_WM_BEAUTIFY_FLAG" val="#wm#"/>
  <p:tag name="KSO_WM_UNIT_LINE_FORE_SCHEMECOLOR_INDEX" val="16"/>
  <p:tag name="KSO_WM_UNIT_LINE_FILL_TYPE" val="2"/>
  <p:tag name="KSO_WM_UNIT_TEXT_FILL_FORE_SCHEMECOLOR_INDEX" val="2"/>
  <p:tag name="KSO_WM_UNIT_TEXT_FILL_TYPE" val="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649_4*l_i*1_2"/>
  <p:tag name="KSO_WM_TEMPLATE_CATEGORY" val="diagram"/>
  <p:tag name="KSO_WM_TEMPLATE_INDEX" val="649"/>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154.xml><?xml version="1.0" encoding="utf-8"?>
<p:tagLst xmlns:p="http://schemas.openxmlformats.org/presentationml/2006/main">
  <p:tag name="KSO_WM_UNIT_VALUE" val="232*193"/>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649_4*l_x*1_1"/>
  <p:tag name="KSO_WM_TEMPLATE_CATEGORY" val="diagram"/>
  <p:tag name="KSO_WM_TEMPLATE_INDEX" val="649"/>
  <p:tag name="KSO_WM_UNIT_LAYERLEVEL" val="1_1"/>
  <p:tag name="KSO_WM_TAG_VERSION" val="1.0"/>
  <p:tag name="KSO_WM_BEAUTIFY_FLAG" val="#wm#"/>
  <p:tag name="KSO_WM_UNIT_FILL_FORE_SCHEMECOLOR_INDEX" val="15"/>
  <p:tag name="KSO_WM_UNIT_FILL_TYPE" val="1"/>
</p:tagLst>
</file>

<file path=ppt/tags/tag15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649_4*l_h_i*1_1_4"/>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649_4*l_h_i*1_1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157.xml><?xml version="1.0" encoding="utf-8"?>
<p:tagLst xmlns:p="http://schemas.openxmlformats.org/presentationml/2006/main">
  <p:tag name="KSO_WM_UNIT_VALUE" val="105*105"/>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649_4*l_h_x*1_1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649_4*l_h_i*1_1_1"/>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159.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649_4*l_h_i*1_2_4"/>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13"/>
  <p:tag name="KSO_WM_UNIT_TEXT_FILL_TYPE" val="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649_4*l_h_i*1_2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161.xml><?xml version="1.0" encoding="utf-8"?>
<p:tagLst xmlns:p="http://schemas.openxmlformats.org/presentationml/2006/main">
  <p:tag name="KSO_WM_UNIT_VALUE" val="96*101"/>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649_4*l_h_x*1_2_1"/>
  <p:tag name="KSO_WM_TEMPLATE_CATEGORY" val="diagram"/>
  <p:tag name="KSO_WM_TEMPLATE_INDEX" val="649"/>
  <p:tag name="KSO_WM_UNIT_LAYERLEVEL" val="1_1_1"/>
  <p:tag name="KSO_WM_TAG_VERSION" val="1.0"/>
  <p:tag name="KSO_WM_BEAUTIFY_FLAG" val="#wm#"/>
  <p:tag name="KSO_WM_UNIT_FILL_FORE_SCHEMECOLOR_INDEX" val="6"/>
  <p:tag name="KSO_WM_UNIT_FILL_TYPE" val="1"/>
  <p:tag name="KSO_WM_UNIT_LINE_FORE_SCHEMECOLOR_INDEX" val="6"/>
  <p:tag name="KSO_WM_UNIT_LINE_FILL_TYPE" val="2"/>
  <p:tag name="KSO_WM_UNIT_TEXT_FILL_FORE_SCHEMECOLOR_INDEX" val="13"/>
  <p:tag name="KSO_WM_UNIT_TEXT_FILL_TYPE" val="1"/>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649_4*l_h_i*1_2_1"/>
  <p:tag name="KSO_WM_TEMPLATE_CATEGORY" val="diagram"/>
  <p:tag name="KSO_WM_TEMPLATE_INDEX" val="649"/>
  <p:tag name="KSO_WM_UNIT_LAYERLEVEL" val="1_1_1"/>
  <p:tag name="KSO_WM_TAG_VERSION" val="1.0"/>
  <p:tag name="KSO_WM_BEAUTIFY_FLAG" val="#wm#"/>
  <p:tag name="KSO_WM_UNIT_LINE_FORE_SCHEMECOLOR_INDEX" val="6"/>
  <p:tag name="KSO_WM_UNIT_LINE_FILL_TYPE" val="2"/>
</p:tagLst>
</file>

<file path=ppt/tags/tag163.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49_4*l_h_f*1_1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64.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649_4*l_h_f*1_2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65.xml><?xml version="1.0" encoding="utf-8"?>
<p:tagLst xmlns:p="http://schemas.openxmlformats.org/presentationml/2006/main">
  <p:tag name="KSO_WM_TEMPLATE_CATEGORY" val="diagram"/>
  <p:tag name="KSO_WM_TEMPLATE_INDEX" val="20184182"/>
  <p:tag name="KSO_WM_UNIT_TYPE" val="n_h_i"/>
  <p:tag name="KSO_WM_UNIT_INDEX" val="1_1_1"/>
  <p:tag name="KSO_WM_UNIT_ID" val="diagram20184182_1*n_h_i*1_1_1"/>
  <p:tag name="KSO_WM_UNIT_LAYERLEVEL" val="1_1_1"/>
  <p:tag name="KSO_WM_BEAUTIFY_FLAG" val="#wm#"/>
  <p:tag name="KSO_WM_TAG_VERSION" val="1.0"/>
  <p:tag name="KSO_WM_DIAGRAM_GROUP_CODE" val="n1-1"/>
  <p:tag name="KSO_WM_UNIT_TEXT_FILL_FORE_SCHEMECOLOR_INDEX" val="2"/>
  <p:tag name="KSO_WM_UNIT_TEXT_FILL_TYPE" val="1"/>
</p:tagLst>
</file>

<file path=ppt/tags/tag166.xml><?xml version="1.0" encoding="utf-8"?>
<p:tagLst xmlns:p="http://schemas.openxmlformats.org/presentationml/2006/main">
  <p:tag name="KSO_WM_TEMPLATE_CATEGORY" val="diagram"/>
  <p:tag name="KSO_WM_TEMPLATE_INDEX" val="20184182"/>
  <p:tag name="KSO_WM_UNIT_TYPE" val="n_h_i"/>
  <p:tag name="KSO_WM_UNIT_INDEX" val="1_2_1"/>
  <p:tag name="KSO_WM_UNIT_ID" val="diagram20184182_1*n_h_i*1_2_1"/>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167.xml><?xml version="1.0" encoding="utf-8"?>
<p:tagLst xmlns:p="http://schemas.openxmlformats.org/presentationml/2006/main">
  <p:tag name="KSO_WM_TEMPLATE_CATEGORY" val="diagram"/>
  <p:tag name="KSO_WM_TEMPLATE_INDEX" val="20184182"/>
  <p:tag name="KSO_WM_UNIT_TYPE" val="n_h_i"/>
  <p:tag name="KSO_WM_UNIT_INDEX" val="1_2_3"/>
  <p:tag name="KSO_WM_UNIT_ID" val="diagram20184182_1*n_h_i*1_2_3"/>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168.xml><?xml version="1.0" encoding="utf-8"?>
<p:tagLst xmlns:p="http://schemas.openxmlformats.org/presentationml/2006/main">
  <p:tag name="KSO_WM_TEMPLATE_CATEGORY" val="diagram"/>
  <p:tag name="KSO_WM_TEMPLATE_INDEX" val="20184182"/>
  <p:tag name="KSO_WM_UNIT_TYPE" val="n_h_i"/>
  <p:tag name="KSO_WM_UNIT_INDEX" val="1_2_4"/>
  <p:tag name="KSO_WM_UNIT_ID" val="diagram20184182_1*n_h_i*1_2_4"/>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169.xml><?xml version="1.0" encoding="utf-8"?>
<p:tagLst xmlns:p="http://schemas.openxmlformats.org/presentationml/2006/main">
  <p:tag name="KSO_WM_TEMPLATE_CATEGORY" val="diagram"/>
  <p:tag name="KSO_WM_TEMPLATE_INDEX" val="20184182"/>
  <p:tag name="KSO_WM_UNIT_TYPE" val="n_h_i"/>
  <p:tag name="KSO_WM_UNIT_INDEX" val="1_2_5"/>
  <p:tag name="KSO_WM_UNIT_ID" val="diagram20184182_1*n_h_i*1_2_5"/>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170.xml><?xml version="1.0" encoding="utf-8"?>
<p:tagLst xmlns:p="http://schemas.openxmlformats.org/presentationml/2006/main">
  <p:tag name="KSO_WM_TEMPLATE_CATEGORY" val="diagram"/>
  <p:tag name="KSO_WM_TEMPLATE_INDEX" val="20184182"/>
  <p:tag name="KSO_WM_UNIT_TYPE" val="n_h_f"/>
  <p:tag name="KSO_WM_UNIT_INDEX" val="1_2_6"/>
  <p:tag name="KSO_WM_UNIT_ID" val="diagram20184182_1*n_h_f*1_2_6"/>
  <p:tag name="KSO_WM_UNIT_LAYERLEVEL" val="1_1_1"/>
  <p:tag name="KSO_WM_UNIT_VALUE" val="18"/>
  <p:tag name="KSO_WM_UNIT_HIGHLIGHT" val="0"/>
  <p:tag name="KSO_WM_UNIT_COMPATIBLE" val="0"/>
  <p:tag name="KSO_WM_UNIT_CLEAR" val="0"/>
  <p:tag name="KSO_WM_BEAUTIFY_FLAG" val="#wm#"/>
  <p:tag name="KSO_WM_TAG_VERSION" val="1.0"/>
  <p:tag name="KSO_WM_DIAGRAM_GROUP_CODE" val="n1-1"/>
  <p:tag name="KSO_WM_UNIT_PRESET_TEXT" val="点击输入文字说明分项内容"/>
  <p:tag name="KSO_WM_UNIT_TEXT_FILL_FORE_SCHEMECOLOR_INDEX" val="3"/>
  <p:tag name="KSO_WM_UNIT_TEXT_FILL_TYPE" val="1"/>
</p:tagLst>
</file>

<file path=ppt/tags/tag171.xml><?xml version="1.0" encoding="utf-8"?>
<p:tagLst xmlns:p="http://schemas.openxmlformats.org/presentationml/2006/main">
  <p:tag name="KSO_WM_TEMPLATE_CATEGORY" val="diagram"/>
  <p:tag name="KSO_WM_TEMPLATE_INDEX" val="20184182"/>
  <p:tag name="KSO_WM_UNIT_TYPE" val="n_h_a"/>
  <p:tag name="KSO_WM_UNIT_INDEX" val="1_2_3"/>
  <p:tag name="KSO_WM_UNIT_ID" val="diagram20184182_1*n_h_a*1_2_3"/>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n1-1"/>
  <p:tag name="KSO_WM_UNIT_PRESET_TEXT" val="点击输入标题内容"/>
  <p:tag name="KSO_WM_UNIT_TEXT_FILL_FORE_SCHEMECOLOR_INDEX" val="1"/>
  <p:tag name="KSO_WM_UNIT_TEXT_FILL_TYPE" val="1"/>
</p:tagLst>
</file>

<file path=ppt/tags/tag172.xml><?xml version="1.0" encoding="utf-8"?>
<p:tagLst xmlns:p="http://schemas.openxmlformats.org/presentationml/2006/main">
  <p:tag name="KSO_WM_TEMPLATE_CATEGORY" val="diagram"/>
  <p:tag name="KSO_WM_TEMPLATE_INDEX" val="20184182"/>
  <p:tag name="KSO_WM_UNIT_TYPE" val="n_h_i"/>
  <p:tag name="KSO_WM_UNIT_INDEX" val="1_2_6"/>
  <p:tag name="KSO_WM_UNIT_ID" val="diagram20184182_1*n_h_i*1_2_6"/>
  <p:tag name="KSO_WM_UNIT_LAYERLEVEL" val="1_1_1"/>
  <p:tag name="KSO_WM_BEAUTIFY_FLAG" val="#wm#"/>
  <p:tag name="KSO_WM_TAG_VERSION" val="1.0"/>
  <p:tag name="KSO_WM_DIAGRAM_GROUP_CODE" val="n1-1"/>
  <p:tag name="KSO_WM_UNIT_FILL_FORE_SCHEMECOLOR_INDEX" val="7"/>
  <p:tag name="KSO_WM_UNIT_FILL_TYPE" val="1"/>
  <p:tag name="KSO_WM_UNIT_LINE_FORE_SCHEMECOLOR_INDEX" val="7"/>
  <p:tag name="KSO_WM_UNIT_LINE_FILL_TYPE" val="2"/>
  <p:tag name="KSO_WM_UNIT_TEXT_FILL_FORE_SCHEMECOLOR_INDEX" val="2"/>
  <p:tag name="KSO_WM_UNIT_TEXT_FILL_TYPE" val="1"/>
</p:tagLst>
</file>

<file path=ppt/tags/tag173.xml><?xml version="1.0" encoding="utf-8"?>
<p:tagLst xmlns:p="http://schemas.openxmlformats.org/presentationml/2006/main">
  <p:tag name="KSO_WM_TEMPLATE_CATEGORY" val="diagram"/>
  <p:tag name="KSO_WM_TEMPLATE_INDEX" val="20184182"/>
  <p:tag name="KSO_WM_UNIT_TYPE" val="n_h_f"/>
  <p:tag name="KSO_WM_UNIT_INDEX" val="1_2_2"/>
  <p:tag name="KSO_WM_UNIT_ID" val="diagram20184182_1*n_h_f*1_2_2"/>
  <p:tag name="KSO_WM_UNIT_LAYERLEVEL" val="1_1_1"/>
  <p:tag name="KSO_WM_UNIT_VALUE" val="3"/>
  <p:tag name="KSO_WM_UNIT_HIGHLIGHT" val="0"/>
  <p:tag name="KSO_WM_UNIT_COMPATIBLE" val="0"/>
  <p:tag name="KSO_WM_UNIT_CLEAR" val="0"/>
  <p:tag name="KSO_WM_BEAUTIFY_FLAG" val="#wm#"/>
  <p:tag name="KSO_WM_TAG_VERSION" val="1.0"/>
  <p:tag name="KSO_WM_DIAGRAM_GROUP_CODE" val="n1-1"/>
  <p:tag name="KSO_WM_UNIT_PRESET_TEXT" val="59%"/>
  <p:tag name="KSO_WM_UNIT_TEXT_FILL_FORE_SCHEMECOLOR_INDEX" val="9"/>
  <p:tag name="KSO_WM_UNIT_TEXT_FILL_TYPE" val="1"/>
</p:tagLst>
</file>

<file path=ppt/tags/tag174.xml><?xml version="1.0" encoding="utf-8"?>
<p:tagLst xmlns:p="http://schemas.openxmlformats.org/presentationml/2006/main">
  <p:tag name="KSO_WM_TEMPLATE_CATEGORY" val="diagram"/>
  <p:tag name="KSO_WM_TEMPLATE_INDEX" val="20184182"/>
  <p:tag name="KSO_WM_UNIT_TYPE" val="n_h_f"/>
  <p:tag name="KSO_WM_UNIT_INDEX" val="1_2_4"/>
  <p:tag name="KSO_WM_UNIT_ID" val="diagram20184182_1*n_h_f*1_2_4"/>
  <p:tag name="KSO_WM_UNIT_LAYERLEVEL" val="1_1_1"/>
  <p:tag name="KSO_WM_UNIT_VALUE" val="18"/>
  <p:tag name="KSO_WM_UNIT_HIGHLIGHT" val="0"/>
  <p:tag name="KSO_WM_UNIT_COMPATIBLE" val="0"/>
  <p:tag name="KSO_WM_UNIT_CLEAR" val="0"/>
  <p:tag name="KSO_WM_BEAUTIFY_FLAG" val="#wm#"/>
  <p:tag name="KSO_WM_TAG_VERSION" val="1.0"/>
  <p:tag name="KSO_WM_DIAGRAM_GROUP_CODE" val="n1-1"/>
  <p:tag name="KSO_WM_UNIT_PRESET_TEXT" val="点击输入文字说明分项内容"/>
  <p:tag name="KSO_WM_UNIT_TEXT_FILL_FORE_SCHEMECOLOR_INDEX" val="3"/>
  <p:tag name="KSO_WM_UNIT_TEXT_FILL_TYPE" val="1"/>
</p:tagLst>
</file>

<file path=ppt/tags/tag175.xml><?xml version="1.0" encoding="utf-8"?>
<p:tagLst xmlns:p="http://schemas.openxmlformats.org/presentationml/2006/main">
  <p:tag name="KSO_WM_TEMPLATE_CATEGORY" val="diagram"/>
  <p:tag name="KSO_WM_TEMPLATE_INDEX" val="20184182"/>
  <p:tag name="KSO_WM_UNIT_TYPE" val="n_h_a"/>
  <p:tag name="KSO_WM_UNIT_INDEX" val="1_2_1"/>
  <p:tag name="KSO_WM_UNIT_ID" val="diagram20184182_1*n_h_a*1_2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n1-1"/>
  <p:tag name="KSO_WM_UNIT_PRESET_TEXT" val="点击输入标题内容"/>
  <p:tag name="KSO_WM_UNIT_TEXT_FILL_FORE_SCHEMECOLOR_INDEX" val="1"/>
  <p:tag name="KSO_WM_UNIT_TEXT_FILL_TYPE" val="1"/>
</p:tagLst>
</file>

<file path=ppt/tags/tag176.xml><?xml version="1.0" encoding="utf-8"?>
<p:tagLst xmlns:p="http://schemas.openxmlformats.org/presentationml/2006/main">
  <p:tag name="KSO_WM_TEMPLATE_CATEGORY" val="diagram"/>
  <p:tag name="KSO_WM_TEMPLATE_INDEX" val="20184182"/>
  <p:tag name="KSO_WM_UNIT_TYPE" val="n_h_f"/>
  <p:tag name="KSO_WM_UNIT_INDEX" val="1_2_1"/>
  <p:tag name="KSO_WM_UNIT_ID" val="diagram20184182_1*n_h_f*1_2_1"/>
  <p:tag name="KSO_WM_UNIT_LAYERLEVEL" val="1_1_1"/>
  <p:tag name="KSO_WM_UNIT_VALUE" val="3"/>
  <p:tag name="KSO_WM_UNIT_HIGHLIGHT" val="0"/>
  <p:tag name="KSO_WM_UNIT_COMPATIBLE" val="0"/>
  <p:tag name="KSO_WM_UNIT_CLEAR" val="0"/>
  <p:tag name="KSO_WM_BEAUTIFY_FLAG" val="#wm#"/>
  <p:tag name="KSO_WM_TAG_VERSION" val="1.0"/>
  <p:tag name="KSO_WM_DIAGRAM_GROUP_CODE" val="n1-1"/>
  <p:tag name="KSO_WM_UNIT_PRESET_TEXT" val="72%"/>
  <p:tag name="KSO_WM_UNIT_TEXT_FILL_FORE_SCHEMECOLOR_INDEX" val="9"/>
  <p:tag name="KSO_WM_UNIT_TEXT_FILL_TYPE" val="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i*1_8"/>
  <p:tag name="KSO_WM_TEMPLATE_CATEGORY" val="diagram"/>
  <p:tag name="KSO_WM_TEMPLATE_INDEX" val="20188036"/>
  <p:tag name="KSO_WM_UNIT_LAYERLEVEL" val="1_1"/>
  <p:tag name="KSO_WM_TAG_VERSION" val="1.0"/>
  <p:tag name="KSO_WM_BEAUTIFY_FLAG" val="#wm#"/>
  <p:tag name="KSO_WM_UNIT_TYPE" val="n_i"/>
  <p:tag name="KSO_WM_UNIT_INDEX" val="1_8"/>
  <p:tag name="KSO_WM_UNIT_COLOR_SCHEME_SHAPE_ID" val="42"/>
  <p:tag name="KSO_WM_UNIT_COLOR_SCHEME_PARENT_PAGE" val="0_5"/>
  <p:tag name="KSO_WM_UNIT_DECOLORIZATION" val="1"/>
  <p:tag name="KSO_WM_UNIT_LINE_FORE_SCHEMECOLOR_INDEX" val="13"/>
  <p:tag name="KSO_WM_UNIT_LINE_FILL_TYPE" val="2"/>
</p:tagLst>
</file>

<file path=ppt/tags/tag178.xml><?xml version="1.0" encoding="utf-8"?>
<p:tagLst xmlns:p="http://schemas.openxmlformats.org/presentationml/2006/main">
  <p:tag name="KSO_WM_UNIT_ISCONTENTSTITLE" val="0"/>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188036_5*n_h_i*1_1_1"/>
  <p:tag name="KSO_WM_TEMPLATE_CATEGORY" val="diagram"/>
  <p:tag name="KSO_WM_TEMPLATE_INDEX" val="20188036"/>
  <p:tag name="KSO_WM_UNIT_LAYERLEVEL" val="1_1_1"/>
  <p:tag name="KSO_WM_TAG_VERSION" val="1.0"/>
  <p:tag name="KSO_WM_BEAUTIFY_FLAG" val="#wm#"/>
  <p:tag name="KSO_WM_UNIT_COLOR_SCHEME_SHAPE_ID" val="5"/>
  <p:tag name="KSO_WM_UNIT_COLOR_SCHEME_PARENT_PAGE" val="0_5"/>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179.xml><?xml version="1.0" encoding="utf-8"?>
<p:tagLst xmlns:p="http://schemas.openxmlformats.org/presentationml/2006/main">
  <p:tag name="KSO_WM_UNIT_ISCONTENTSTITLE" val="0"/>
  <p:tag name="KSO_WM_UNIT_PRESET_TEXT" val="添加标题"/>
  <p:tag name="KSO_WM_UNIT_VALUE" val="4"/>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188036_5*n_h_a*1_1_1"/>
  <p:tag name="KSO_WM_TEMPLATE_CATEGORY" val="diagram"/>
  <p:tag name="KSO_WM_TEMPLATE_INDEX" val="20188036"/>
  <p:tag name="KSO_WM_UNIT_LAYERLEVEL" val="1_1_1"/>
  <p:tag name="KSO_WM_TAG_VERSION" val="1.0"/>
  <p:tag name="KSO_WM_BEAUTIFY_FLAG" val="#wm#"/>
  <p:tag name="KSO_WM_UNIT_NOCLEAR" val="0"/>
  <p:tag name="KSO_WM_UNIT_COLOR_SCHEME_SHAPE_ID" val="8"/>
  <p:tag name="KSO_WM_UNIT_COLOR_SCHEME_PARENT_PAGE" val="0_5"/>
  <p:tag name="KSO_WM_UNIT_TEXT_FILL_FORE_SCHEMECOLOR_INDEX" val="13"/>
  <p:tag name="KSO_WM_UNIT_TEXT_FILL_TYPE" val="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i*1_2"/>
  <p:tag name="KSO_WM_TEMPLATE_CATEGORY" val="diagram"/>
  <p:tag name="KSO_WM_TEMPLATE_INDEX" val="20188036"/>
  <p:tag name="KSO_WM_UNIT_LAYERLEVEL" val="1_1"/>
  <p:tag name="KSO_WM_TAG_VERSION" val="1.0"/>
  <p:tag name="KSO_WM_BEAUTIFY_FLAG" val="#wm#"/>
  <p:tag name="KSO_WM_UNIT_TYPE" val="n_i"/>
  <p:tag name="KSO_WM_UNIT_INDEX" val="1_2"/>
  <p:tag name="KSO_WM_UNIT_COLOR_SCHEME_SHAPE_ID" val="65"/>
  <p:tag name="KSO_WM_UNIT_COLOR_SCHEME_PARENT_PAGE" val="0_5"/>
  <p:tag name="KSO_WM_UNIT_DECOLORIZATION" val="1"/>
  <p:tag name="KSO_WM_UNIT_LINE_FORE_SCHEMECOLOR_INDEX" val="13"/>
  <p:tag name="KSO_WM_UNIT_LINE_FILL_TYPE" val="2"/>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i*1_4"/>
  <p:tag name="KSO_WM_TEMPLATE_CATEGORY" val="diagram"/>
  <p:tag name="KSO_WM_TEMPLATE_INDEX" val="20188036"/>
  <p:tag name="KSO_WM_UNIT_LAYERLEVEL" val="1_1"/>
  <p:tag name="KSO_WM_TAG_VERSION" val="1.0"/>
  <p:tag name="KSO_WM_BEAUTIFY_FLAG" val="#wm#"/>
  <p:tag name="KSO_WM_UNIT_TYPE" val="n_i"/>
  <p:tag name="KSO_WM_UNIT_INDEX" val="1_4"/>
  <p:tag name="KSO_WM_UNIT_COLOR_SCHEME_SHAPE_ID" val="64"/>
  <p:tag name="KSO_WM_UNIT_COLOR_SCHEME_PARENT_PAGE" val="0_5"/>
  <p:tag name="KSO_WM_UNIT_DECOLORIZATION" val="1"/>
  <p:tag name="KSO_WM_UNIT_LINE_FORE_SCHEMECOLOR_INDEX" val="13"/>
  <p:tag name="KSO_WM_UNIT_LINE_FILL_TYPE" val="2"/>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i*1_5"/>
  <p:tag name="KSO_WM_TEMPLATE_CATEGORY" val="diagram"/>
  <p:tag name="KSO_WM_TEMPLATE_INDEX" val="20188036"/>
  <p:tag name="KSO_WM_UNIT_LAYERLEVEL" val="1_1"/>
  <p:tag name="KSO_WM_TAG_VERSION" val="1.0"/>
  <p:tag name="KSO_WM_BEAUTIFY_FLAG" val="#wm#"/>
  <p:tag name="KSO_WM_UNIT_TYPE" val="n_i"/>
  <p:tag name="KSO_WM_UNIT_INDEX" val="1_5"/>
  <p:tag name="KSO_WM_UNIT_COLOR_SCHEME_SHAPE_ID" val="63"/>
  <p:tag name="KSO_WM_UNIT_COLOR_SCHEME_PARENT_PAGE" val="0_5"/>
  <p:tag name="KSO_WM_UNIT_DECOLORIZATION" val="1"/>
  <p:tag name="KSO_WM_UNIT_LINE_FORE_SCHEMECOLOR_INDEX" val="13"/>
  <p:tag name="KSO_WM_UNIT_LINE_FILL_TYPE" val="2"/>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i*1_6"/>
  <p:tag name="KSO_WM_TEMPLATE_CATEGORY" val="diagram"/>
  <p:tag name="KSO_WM_TEMPLATE_INDEX" val="20188036"/>
  <p:tag name="KSO_WM_UNIT_LAYERLEVEL" val="1_1"/>
  <p:tag name="KSO_WM_TAG_VERSION" val="1.0"/>
  <p:tag name="KSO_WM_BEAUTIFY_FLAG" val="#wm#"/>
  <p:tag name="KSO_WM_UNIT_TYPE" val="n_i"/>
  <p:tag name="KSO_WM_UNIT_INDEX" val="1_6"/>
  <p:tag name="KSO_WM_UNIT_COLOR_SCHEME_SHAPE_ID" val="62"/>
  <p:tag name="KSO_WM_UNIT_COLOR_SCHEME_PARENT_PAGE" val="0_5"/>
  <p:tag name="KSO_WM_UNIT_DECOLORIZATION" val="1"/>
  <p:tag name="KSO_WM_UNIT_LINE_FORE_SCHEMECOLOR_INDEX" val="13"/>
  <p:tag name="KSO_WM_UNIT_LINE_FILL_TYPE" val="2"/>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i*1_7"/>
  <p:tag name="KSO_WM_TEMPLATE_CATEGORY" val="diagram"/>
  <p:tag name="KSO_WM_TEMPLATE_INDEX" val="20188036"/>
  <p:tag name="KSO_WM_UNIT_LAYERLEVEL" val="1_1"/>
  <p:tag name="KSO_WM_TAG_VERSION" val="1.0"/>
  <p:tag name="KSO_WM_BEAUTIFY_FLAG" val="#wm#"/>
  <p:tag name="KSO_WM_UNIT_TYPE" val="n_i"/>
  <p:tag name="KSO_WM_UNIT_INDEX" val="1_7"/>
  <p:tag name="KSO_WM_UNIT_COLOR_SCHEME_SHAPE_ID" val="61"/>
  <p:tag name="KSO_WM_UNIT_COLOR_SCHEME_PARENT_PAGE" val="0_5"/>
  <p:tag name="KSO_WM_UNIT_DECOLORIZATION" val="1"/>
  <p:tag name="KSO_WM_UNIT_LINE_FORE_SCHEMECOLOR_INDEX" val="13"/>
  <p:tag name="KSO_WM_UNIT_LINE_FILL_TYPE"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188036_5*n_h_h_i*1_2_1_2"/>
  <p:tag name="KSO_WM_TEMPLATE_CATEGORY" val="diagram"/>
  <p:tag name="KSO_WM_TEMPLATE_INDEX" val="20188036"/>
  <p:tag name="KSO_WM_UNIT_LAYERLEVEL" val="1_1_1_1"/>
  <p:tag name="KSO_WM_TAG_VERSION" val="1.0"/>
  <p:tag name="KSO_WM_BEAUTIFY_FLAG" val="#wm#"/>
  <p:tag name="KSO_WM_UNIT_COLOR_SCHEME_SHAPE_ID" val="18"/>
  <p:tag name="KSO_WM_UNIT_COLOR_SCHEME_PARENT_PAGE" val="0_5"/>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188036_5*n_h_h_i*1_2_1_3"/>
  <p:tag name="KSO_WM_TEMPLATE_CATEGORY" val="diagram"/>
  <p:tag name="KSO_WM_TEMPLATE_INDEX" val="20188036"/>
  <p:tag name="KSO_WM_UNIT_LAYERLEVEL" val="1_1_1_1"/>
  <p:tag name="KSO_WM_TAG_VERSION" val="1.0"/>
  <p:tag name="KSO_WM_BEAUTIFY_FLAG" val="#wm#"/>
  <p:tag name="KSO_WM_UNIT_COLOR_SCHEME_SHAPE_ID" val="19"/>
  <p:tag name="KSO_WM_UNIT_COLOR_SCHEME_PARENT_PAGE" val="0_5"/>
  <p:tag name="KSO_WM_UNIT_FILL_FORE_SCHEMECOLOR_INDEX" val="14"/>
  <p:tag name="KSO_WM_UNIT_FILL_TYPE" val="1"/>
  <p:tag name="KSO_WM_UNIT_TEXT_FILL_FORE_SCHEMECOLOR_INDEX" val="13"/>
  <p:tag name="KSO_WM_UNIT_TEXT_FILL_TYPE" val="1"/>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3"/>
  <p:tag name="KSO_WM_UNIT_ID" val="diagram20188036_5*n_h_h_i*1_2_4_3"/>
  <p:tag name="KSO_WM_TEMPLATE_CATEGORY" val="diagram"/>
  <p:tag name="KSO_WM_TEMPLATE_INDEX" val="20188036"/>
  <p:tag name="KSO_WM_UNIT_LAYERLEVEL" val="1_1_1_1"/>
  <p:tag name="KSO_WM_TAG_VERSION" val="1.0"/>
  <p:tag name="KSO_WM_BEAUTIFY_FLAG" val="#wm#"/>
  <p:tag name="KSO_WM_UNIT_COLOR_SCHEME_SHAPE_ID" val="16"/>
  <p:tag name="KSO_WM_UNIT_COLOR_SCHEME_PARENT_PAGE" val="0_5"/>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a*1_2_1_1"/>
  <p:tag name="KSO_WM_TEMPLATE_CATEGORY" val="diagram"/>
  <p:tag name="KSO_WM_TEMPLATE_INDEX" val="20188036"/>
  <p:tag name="KSO_WM_UNIT_LAYERLEVEL" val="1_1_1_1"/>
  <p:tag name="KSO_WM_TAG_VERSION" val="1.0"/>
  <p:tag name="KSO_WM_BEAUTIFY_FLAG" val="#wm#"/>
  <p:tag name="KSO_WM_UNIT_ISCONTENTSTITLE" val="0"/>
  <p:tag name="KSO_WM_UNIT_PRESET_TEXT" val="添加标题"/>
  <p:tag name="KSO_WM_UNIT_VALUE" val="10"/>
  <p:tag name="KSO_WM_UNIT_TYPE" val="n_h_h_a"/>
  <p:tag name="KSO_WM_UNIT_INDEX" val="1_2_1_1"/>
  <p:tag name="KSO_WM_UNIT_NOCLEAR" val="0"/>
  <p:tag name="KSO_WM_UNIT_COLOR_SCHEME_SHAPE_ID" val="7"/>
  <p:tag name="KSO_WM_UNIT_COLOR_SCHEME_PARENT_PAGE" val="0_5"/>
  <p:tag name="KSO_WM_UNIT_TEXT_FILL_FORE_SCHEMECOLOR_INDEX" val="5"/>
  <p:tag name="KSO_WM_UNIT_TEXT_FILL_TYPE" val="1"/>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a*1_2_4_1"/>
  <p:tag name="KSO_WM_TEMPLATE_CATEGORY" val="diagram"/>
  <p:tag name="KSO_WM_TEMPLATE_INDEX" val="20188036"/>
  <p:tag name="KSO_WM_UNIT_LAYERLEVEL" val="1_1_1_1"/>
  <p:tag name="KSO_WM_TAG_VERSION" val="1.0"/>
  <p:tag name="KSO_WM_BEAUTIFY_FLAG" val="#wm#"/>
  <p:tag name="KSO_WM_UNIT_ISCONTENTSTITLE" val="0"/>
  <p:tag name="KSO_WM_UNIT_PRESET_TEXT" val="添加标题"/>
  <p:tag name="KSO_WM_UNIT_VALUE" val="10"/>
  <p:tag name="KSO_WM_UNIT_TYPE" val="n_h_h_a"/>
  <p:tag name="KSO_WM_UNIT_INDEX" val="1_2_4_1"/>
  <p:tag name="KSO_WM_UNIT_NOCLEAR" val="0"/>
  <p:tag name="KSO_WM_UNIT_COLOR_SCHEME_SHAPE_ID" val="29"/>
  <p:tag name="KSO_WM_UNIT_COLOR_SCHEME_PARENT_PAGE" val="0_5"/>
  <p:tag name="KSO_WM_UNIT_TEXT_FILL_FORE_SCHEMECOLOR_INDEX" val="8"/>
  <p:tag name="KSO_WM_UNIT_TEXT_FILL_TYPE" val="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1_1"/>
  <p:tag name="KSO_WM_TEMPLATE_CATEGORY" val="diagram"/>
  <p:tag name="KSO_WM_TEMPLATE_INDEX" val="20188036"/>
  <p:tag name="KSO_WM_UNIT_LAYERLEVEL" val="1_1_1_1"/>
  <p:tag name="KSO_WM_TAG_VERSION" val="1.0"/>
  <p:tag name="KSO_WM_BEAUTIFY_FLAG" val="#wm#"/>
  <p:tag name="KSO_WM_UNIT_TYPE" val="n_h_h_i"/>
  <p:tag name="KSO_WM_UNIT_INDEX" val="1_2_1_1"/>
  <p:tag name="KSO_WM_UNIT_COLOR_SCHEME_SHAPE_ID" val="33"/>
  <p:tag name="KSO_WM_UNIT_COLOR_SCHEME_PARENT_PAGE" val="0_5"/>
  <p:tag name="KSO_WM_UNIT_DECOLORIZATION" val="1"/>
  <p:tag name="KSO_WM_UNIT_LINE_FORE_SCHEMECOLOR_INDEX" val="13"/>
  <p:tag name="KSO_WM_UNIT_LINE_FILL_TYPE"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1"/>
  <p:tag name="KSO_WM_UNIT_ID" val="diagram20188036_5*n_h_h_i*1_2_5_1"/>
  <p:tag name="KSO_WM_TEMPLATE_CATEGORY" val="diagram"/>
  <p:tag name="KSO_WM_TEMPLATE_INDEX" val="20188036"/>
  <p:tag name="KSO_WM_UNIT_LAYERLEVEL" val="1_1_1_1"/>
  <p:tag name="KSO_WM_TAG_VERSION" val="1.0"/>
  <p:tag name="KSO_WM_BEAUTIFY_FLAG" val="#wm#"/>
  <p:tag name="KSO_WM_UNIT_COLOR_SCHEME_SHAPE_ID" val="30"/>
  <p:tag name="KSO_WM_UNIT_COLOR_SCHEME_PARENT_PAGE" val="0_5"/>
  <p:tag name="KSO_WM_UNIT_FILL_FORE_SCHEMECOLOR_INDEX" val="9"/>
  <p:tag name="KSO_WM_UNIT_FILL_TYPE" val="1"/>
  <p:tag name="KSO_WM_UNIT_LINE_FORE_SCHEMECOLOR_INDEX" val="14"/>
  <p:tag name="KSO_WM_UNIT_LINE_FILL_TYPE" val="2"/>
  <p:tag name="KSO_WM_UNIT_TEXT_FILL_FORE_SCHEMECOLOR_INDEX" val="2"/>
  <p:tag name="KSO_WM_UNIT_TEXT_FILL_TYPE" val="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a*1_2_5_1"/>
  <p:tag name="KSO_WM_TEMPLATE_CATEGORY" val="diagram"/>
  <p:tag name="KSO_WM_TEMPLATE_INDEX" val="20188036"/>
  <p:tag name="KSO_WM_UNIT_LAYERLEVEL" val="1_1_1_1"/>
  <p:tag name="KSO_WM_TAG_VERSION" val="1.0"/>
  <p:tag name="KSO_WM_BEAUTIFY_FLAG" val="#wm#"/>
  <p:tag name="KSO_WM_UNIT_ISCONTENTSTITLE" val="0"/>
  <p:tag name="KSO_WM_UNIT_PRESET_TEXT" val="添加标题"/>
  <p:tag name="KSO_WM_UNIT_VALUE" val="10"/>
  <p:tag name="KSO_WM_UNIT_TYPE" val="n_h_h_a"/>
  <p:tag name="KSO_WM_UNIT_INDEX" val="1_2_5_1"/>
  <p:tag name="KSO_WM_UNIT_NOCLEAR" val="0"/>
  <p:tag name="KSO_WM_UNIT_COLOR_SCHEME_SHAPE_ID" val="36"/>
  <p:tag name="KSO_WM_UNIT_COLOR_SCHEME_PARENT_PAGE" val="0_5"/>
  <p:tag name="KSO_WM_UNIT_TEXT_FILL_FORE_SCHEMECOLOR_INDEX" val="9"/>
  <p:tag name="KSO_WM_UNIT_TEXT_FILL_TYPE" val="1"/>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188036_5*n_h_h_i*1_2_2_1"/>
  <p:tag name="KSO_WM_TEMPLATE_CATEGORY" val="diagram"/>
  <p:tag name="KSO_WM_TEMPLATE_INDEX" val="20188036"/>
  <p:tag name="KSO_WM_UNIT_LAYERLEVEL" val="1_1_1_1"/>
  <p:tag name="KSO_WM_TAG_VERSION" val="1.0"/>
  <p:tag name="KSO_WM_BEAUTIFY_FLAG" val="#wm#"/>
  <p:tag name="KSO_WM_UNIT_COLOR_SCHEME_SHAPE_ID" val="41"/>
  <p:tag name="KSO_WM_UNIT_COLOR_SCHEME_PARENT_PAGE" val="0_5"/>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3"/>
  <p:tag name="KSO_WM_UNIT_ID" val="diagram20188036_5*n_h_h_i*1_2_2_3"/>
  <p:tag name="KSO_WM_TEMPLATE_CATEGORY" val="diagram"/>
  <p:tag name="KSO_WM_TEMPLATE_INDEX" val="20188036"/>
  <p:tag name="KSO_WM_UNIT_LAYERLEVEL" val="1_1_1_1"/>
  <p:tag name="KSO_WM_TAG_VERSION" val="1.0"/>
  <p:tag name="KSO_WM_BEAUTIFY_FLAG" val="#wm#"/>
  <p:tag name="KSO_WM_UNIT_COLOR_SCHEME_SHAPE_ID" val="17"/>
  <p:tag name="KSO_WM_UNIT_COLOR_SCHEME_PARENT_PAGE" val="0_5"/>
  <p:tag name="KSO_WM_UNIT_FILL_FORE_SCHEMECOLOR_INDEX" val="14"/>
  <p:tag name="KSO_WM_UNIT_FILL_TYPE" val="1"/>
  <p:tag name="KSO_WM_UNIT_TEXT_FILL_FORE_SCHEMECOLOR_INDEX" val="13"/>
  <p:tag name="KSO_WM_UNIT_TEXT_FILL_TYPE"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2_2"/>
  <p:tag name="KSO_WM_TEMPLATE_CATEGORY" val="diagram"/>
  <p:tag name="KSO_WM_TEMPLATE_INDEX" val="20188036"/>
  <p:tag name="KSO_WM_UNIT_LAYERLEVEL" val="1_1_1_1"/>
  <p:tag name="KSO_WM_TAG_VERSION" val="1.0"/>
  <p:tag name="KSO_WM_BEAUTIFY_FLAG" val="#wm#"/>
  <p:tag name="KSO_WM_UNIT_TYPE" val="n_h_h_i"/>
  <p:tag name="KSO_WM_UNIT_INDEX" val="1_2_2_2"/>
  <p:tag name="KSO_WM_UNIT_COLOR_SCHEME_SHAPE_ID" val="43"/>
  <p:tag name="KSO_WM_UNIT_COLOR_SCHEME_PARENT_PAGE" val="0_5"/>
  <p:tag name="KSO_WM_UNIT_DECOLORIZATION" val="1"/>
  <p:tag name="KSO_WM_UNIT_LINE_FORE_SCHEMECOLOR_INDEX" val="13"/>
  <p:tag name="KSO_WM_UNIT_LINE_FILL_TYPE"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a*1_2_3_1"/>
  <p:tag name="KSO_WM_TEMPLATE_CATEGORY" val="diagram"/>
  <p:tag name="KSO_WM_TEMPLATE_INDEX" val="20188036"/>
  <p:tag name="KSO_WM_UNIT_LAYERLEVEL" val="1_1_1_1"/>
  <p:tag name="KSO_WM_TAG_VERSION" val="1.0"/>
  <p:tag name="KSO_WM_BEAUTIFY_FLAG" val="#wm#"/>
  <p:tag name="KSO_WM_UNIT_ISCONTENTSTITLE" val="0"/>
  <p:tag name="KSO_WM_UNIT_PRESET_TEXT" val="添加标题"/>
  <p:tag name="KSO_WM_UNIT_VALUE" val="10"/>
  <p:tag name="KSO_WM_UNIT_TYPE" val="n_h_h_a"/>
  <p:tag name="KSO_WM_UNIT_INDEX" val="1_2_3_1"/>
  <p:tag name="KSO_WM_UNIT_NOCLEAR" val="0"/>
  <p:tag name="KSO_WM_UNIT_COLOR_SCHEME_SHAPE_ID" val="45"/>
  <p:tag name="KSO_WM_UNIT_COLOR_SCHEME_PARENT_PAGE" val="0_5"/>
  <p:tag name="KSO_WM_UNIT_TEXT_FILL_FORE_SCHEMECOLOR_INDEX" val="7"/>
  <p:tag name="KSO_WM_UNIT_TEXT_FILL_TYPE" val="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5_2"/>
  <p:tag name="KSO_WM_TEMPLATE_CATEGORY" val="diagram"/>
  <p:tag name="KSO_WM_TEMPLATE_INDEX" val="20188036"/>
  <p:tag name="KSO_WM_UNIT_LAYERLEVEL" val="1_1_1_1"/>
  <p:tag name="KSO_WM_TAG_VERSION" val="1.0"/>
  <p:tag name="KSO_WM_BEAUTIFY_FLAG" val="#wm#"/>
  <p:tag name="KSO_WM_UNIT_TYPE" val="n_h_h_i"/>
  <p:tag name="KSO_WM_UNIT_INDEX" val="1_2_5_2"/>
  <p:tag name="KSO_WM_UNIT_COLOR_SCHEME_SHAPE_ID" val="52"/>
  <p:tag name="KSO_WM_UNIT_COLOR_SCHEME_PARENT_PAGE" val="0_5"/>
  <p:tag name="KSO_WM_UNIT_FILL_FORE_SCHEMECOLOR_INDEX" val="14"/>
  <p:tag name="KSO_WM_UNIT_FILL_TYPE" val="1"/>
  <p:tag name="KSO_WM_UNIT_TEXT_FILL_FORE_SCHEMECOLOR_INDEX" val="13"/>
  <p:tag name="KSO_WM_UNIT_TEXT_FILL_TYPE" val="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4_1"/>
  <p:tag name="KSO_WM_TEMPLATE_CATEGORY" val="diagram"/>
  <p:tag name="KSO_WM_TEMPLATE_INDEX" val="20188036"/>
  <p:tag name="KSO_WM_UNIT_LAYERLEVEL" val="1_1_1_1"/>
  <p:tag name="KSO_WM_TAG_VERSION" val="1.0"/>
  <p:tag name="KSO_WM_BEAUTIFY_FLAG" val="#wm#"/>
  <p:tag name="KSO_WM_UNIT_TYPE" val="n_h_h_i"/>
  <p:tag name="KSO_WM_UNIT_INDEX" val="1_2_4_1"/>
  <p:tag name="KSO_WM_UNIT_COLOR_SCHEME_SHAPE_ID" val="47"/>
  <p:tag name="KSO_WM_UNIT_COLOR_SCHEME_PARENT_PAGE" val="0_5"/>
  <p:tag name="KSO_WM_UNIT_DECOLORIZATION" val="1"/>
  <p:tag name="KSO_WM_UNIT_LINE_FORE_SCHEMECOLOR_INDEX" val="13"/>
  <p:tag name="KSO_WM_UNIT_LINE_FILL_TYPE" val="2"/>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3"/>
  <p:tag name="KSO_WM_UNIT_ID" val="diagram20188036_5*n_h_h_i*1_2_3_3"/>
  <p:tag name="KSO_WM_TEMPLATE_CATEGORY" val="diagram"/>
  <p:tag name="KSO_WM_TEMPLATE_INDEX" val="20188036"/>
  <p:tag name="KSO_WM_UNIT_LAYERLEVEL" val="1_1_1_1"/>
  <p:tag name="KSO_WM_TAG_VERSION" val="1.0"/>
  <p:tag name="KSO_WM_BEAUTIFY_FLAG" val="#wm#"/>
  <p:tag name="KSO_WM_UNIT_COLOR_SCHEME_SHAPE_ID" val="48"/>
  <p:tag name="KSO_WM_UNIT_COLOR_SCHEME_PARENT_PAGE" val="0_5"/>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188036_5*n_h_h_i*1_2_3_2"/>
  <p:tag name="KSO_WM_TEMPLATE_CATEGORY" val="diagram"/>
  <p:tag name="KSO_WM_TEMPLATE_INDEX" val="20188036"/>
  <p:tag name="KSO_WM_UNIT_LAYERLEVEL" val="1_1_1_1"/>
  <p:tag name="KSO_WM_TAG_VERSION" val="1.0"/>
  <p:tag name="KSO_WM_BEAUTIFY_FLAG" val="#wm#"/>
  <p:tag name="KSO_WM_UNIT_COLOR_SCHEME_SHAPE_ID" val="31"/>
  <p:tag name="KSO_WM_UNIT_COLOR_SCHEME_PARENT_PAGE" val="0_5"/>
  <p:tag name="KSO_WM_UNIT_FILL_FORE_SCHEMECOLOR_INDEX" val="14"/>
  <p:tag name="KSO_WM_UNIT_FILL_TYPE" val="1"/>
  <p:tag name="KSO_WM_UNIT_TEXT_FILL_FORE_SCHEMECOLOR_INDEX" val="13"/>
  <p:tag name="KSO_WM_UNIT_TEXT_FILL_TYPE" val="1"/>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3_1"/>
  <p:tag name="KSO_WM_TEMPLATE_CATEGORY" val="diagram"/>
  <p:tag name="KSO_WM_TEMPLATE_INDEX" val="20188036"/>
  <p:tag name="KSO_WM_UNIT_LAYERLEVEL" val="1_1_1_1"/>
  <p:tag name="KSO_WM_TAG_VERSION" val="1.0"/>
  <p:tag name="KSO_WM_BEAUTIFY_FLAG" val="#wm#"/>
  <p:tag name="KSO_WM_UNIT_TYPE" val="n_h_h_i"/>
  <p:tag name="KSO_WM_UNIT_INDEX" val="1_2_3_1"/>
  <p:tag name="KSO_WM_UNIT_COLOR_SCHEME_SHAPE_ID" val="50"/>
  <p:tag name="KSO_WM_UNIT_COLOR_SCHEME_PARENT_PAGE" val="0_5"/>
  <p:tag name="KSO_WM_UNIT_DECOLORIZATION" val="1"/>
  <p:tag name="KSO_WM_UNIT_LINE_FORE_SCHEMECOLOR_INDEX" val="13"/>
  <p:tag name="KSO_WM_UNIT_LINE_FILL_TYPE" val="2"/>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4_2"/>
  <p:tag name="KSO_WM_TEMPLATE_CATEGORY" val="diagram"/>
  <p:tag name="KSO_WM_TEMPLATE_INDEX" val="20188036"/>
  <p:tag name="KSO_WM_UNIT_LAYERLEVEL" val="1_1_1_1"/>
  <p:tag name="KSO_WM_TAG_VERSION" val="1.0"/>
  <p:tag name="KSO_WM_BEAUTIFY_FLAG" val="#wm#"/>
  <p:tag name="KSO_WM_UNIT_TYPE" val="n_h_h_i"/>
  <p:tag name="KSO_WM_UNIT_INDEX" val="1_2_4_2"/>
  <p:tag name="KSO_WM_UNIT_COLOR_SCHEME_SHAPE_ID" val="53"/>
  <p:tag name="KSO_WM_UNIT_COLOR_SCHEME_PARENT_PAGE" val="0_5"/>
  <p:tag name="KSO_WM_UNIT_FILL_FORE_SCHEMECOLOR_INDEX" val="14"/>
  <p:tag name="KSO_WM_UNIT_FILL_TYPE" val="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a*1_2_2_1"/>
  <p:tag name="KSO_WM_TEMPLATE_CATEGORY" val="diagram"/>
  <p:tag name="KSO_WM_TEMPLATE_INDEX" val="20188036"/>
  <p:tag name="KSO_WM_UNIT_LAYERLEVEL" val="1_1_1_1"/>
  <p:tag name="KSO_WM_TAG_VERSION" val="1.0"/>
  <p:tag name="KSO_WM_BEAUTIFY_FLAG" val="#wm#"/>
  <p:tag name="KSO_WM_UNIT_ISCONTENTSTITLE" val="0"/>
  <p:tag name="KSO_WM_UNIT_PRESET_TEXT" val="添加标题"/>
  <p:tag name="KSO_WM_UNIT_VALUE" val="10"/>
  <p:tag name="KSO_WM_UNIT_TYPE" val="n_h_h_a"/>
  <p:tag name="KSO_WM_UNIT_INDEX" val="1_2_2_1"/>
  <p:tag name="KSO_WM_UNIT_NOCLEAR" val="0"/>
  <p:tag name="KSO_WM_UNIT_COLOR_SCHEME_SHAPE_ID" val="55"/>
  <p:tag name="KSO_WM_UNIT_COLOR_SCHEME_PARENT_PAGE" val="0_5"/>
  <p:tag name="KSO_WM_UNIT_TEXT_FILL_FORE_SCHEMECOLOR_INDEX" val="6"/>
  <p:tag name="KSO_WM_UNIT_TEXT_FILL_TYPE" val="1"/>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5_3"/>
  <p:tag name="KSO_WM_TEMPLATE_CATEGORY" val="diagram"/>
  <p:tag name="KSO_WM_TEMPLATE_INDEX" val="20188036"/>
  <p:tag name="KSO_WM_UNIT_LAYERLEVEL" val="1_1_1_1"/>
  <p:tag name="KSO_WM_TAG_VERSION" val="1.0"/>
  <p:tag name="KSO_WM_BEAUTIFY_FLAG" val="#wm#"/>
  <p:tag name="KSO_WM_UNIT_TYPE" val="n_h_h_i"/>
  <p:tag name="KSO_WM_UNIT_INDEX" val="1_2_5_3"/>
  <p:tag name="KSO_WM_UNIT_COLOR_SCHEME_SHAPE_ID" val="46"/>
  <p:tag name="KSO_WM_UNIT_COLOR_SCHEME_PARENT_PAGE" val="0_5"/>
  <p:tag name="KSO_WM_UNIT_DECOLORIZATION" val="1"/>
  <p:tag name="KSO_WM_UNIT_LINE_FORE_SCHEMECOLOR_INDEX" val="13"/>
  <p:tag name="KSO_WM_UNIT_LINE_FILL_TYPE" val="2"/>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88036_5*n_i*1_1"/>
  <p:tag name="KSO_WM_TEMPLATE_CATEGORY" val="diagram"/>
  <p:tag name="KSO_WM_TEMPLATE_INDEX" val="20188036"/>
  <p:tag name="KSO_WM_UNIT_LAYERLEVEL" val="1_1"/>
  <p:tag name="KSO_WM_TAG_VERSION" val="1.0"/>
  <p:tag name="KSO_WM_BEAUTIFY_FLAG" val="#wm#"/>
  <p:tag name="KSO_WM_UNIT_COLOR_SCHEME_SHAPE_ID" val="12"/>
  <p:tag name="KSO_WM_UNIT_COLOR_SCHEME_PARENT_PAGE" val="0_5"/>
  <p:tag name="KSO_WM_UNIT_DECOLORIZATION" val="1"/>
  <p:tag name="KSO_WM_UNIT_LINE_FORE_SCHEMECOLOR_INDEX" val="14"/>
  <p:tag name="KSO_WM_UNIT_LINE_FILL_TYPE" val="2"/>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i*1_3"/>
  <p:tag name="KSO_WM_TEMPLATE_CATEGORY" val="diagram"/>
  <p:tag name="KSO_WM_TEMPLATE_INDEX" val="20188036"/>
  <p:tag name="KSO_WM_UNIT_LAYERLEVEL" val="1_1"/>
  <p:tag name="KSO_WM_TAG_VERSION" val="1.0"/>
  <p:tag name="KSO_WM_BEAUTIFY_FLAG" val="#wm#"/>
  <p:tag name="KSO_WM_UNIT_TYPE" val="n_i"/>
  <p:tag name="KSO_WM_UNIT_INDEX" val="1_3"/>
  <p:tag name="KSO_WM_UNIT_COLOR_SCHEME_SHAPE_ID" val="65"/>
  <p:tag name="KSO_WM_UNIT_COLOR_SCHEME_PARENT_PAGE" val="0_5"/>
  <p:tag name="KSO_WM_UNIT_DECOLORIZATION" val="1"/>
  <p:tag name="KSO_WM_UNIT_LINE_FORE_SCHEMECOLOR_INDEX" val="13"/>
  <p:tag name="KSO_WM_UNIT_LINE_FILL_TYPE" val="2"/>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6_2"/>
  <p:tag name="KSO_WM_UNIT_ID" val="diagram20188036_5*n_h_h_i*1_2_6_2"/>
  <p:tag name="KSO_WM_TEMPLATE_CATEGORY" val="diagram"/>
  <p:tag name="KSO_WM_TEMPLATE_INDEX" val="20188036"/>
  <p:tag name="KSO_WM_UNIT_LAYERLEVEL" val="1_1_1_1"/>
  <p:tag name="KSO_WM_TAG_VERSION" val="1.0"/>
  <p:tag name="KSO_WM_BEAUTIFY_FLAG" val="#wm#"/>
  <p:tag name="KSO_WM_UNIT_COLOR_SCHEME_SHAPE_ID" val="30"/>
  <p:tag name="KSO_WM_UNIT_COLOR_SCHEME_PARENT_PAGE" val="0_5"/>
  <p:tag name="KSO_WM_UNIT_FILL_FORE_SCHEMECOLOR_INDEX" val="10"/>
  <p:tag name="KSO_WM_UNIT_FILL_TYPE" val="1"/>
  <p:tag name="KSO_WM_UNIT_LINE_FORE_SCHEMECOLOR_INDEX" val="14"/>
  <p:tag name="KSO_WM_UNIT_LINE_FILL_TYPE" val="2"/>
  <p:tag name="KSO_WM_UNIT_TEXT_FILL_FORE_SCHEMECOLOR_INDEX" val="2"/>
  <p:tag name="KSO_WM_UNIT_TEXT_FILL_TYPE" val="1"/>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a*1_2_6_1"/>
  <p:tag name="KSO_WM_TEMPLATE_CATEGORY" val="diagram"/>
  <p:tag name="KSO_WM_TEMPLATE_INDEX" val="20188036"/>
  <p:tag name="KSO_WM_UNIT_LAYERLEVEL" val="1_1_1_1"/>
  <p:tag name="KSO_WM_TAG_VERSION" val="1.0"/>
  <p:tag name="KSO_WM_BEAUTIFY_FLAG" val="#wm#"/>
  <p:tag name="KSO_WM_UNIT_ISCONTENTSTITLE" val="0"/>
  <p:tag name="KSO_WM_UNIT_PRESET_TEXT" val="添加标题"/>
  <p:tag name="KSO_WM_UNIT_VALUE" val="10"/>
  <p:tag name="KSO_WM_UNIT_TYPE" val="n_h_h_a"/>
  <p:tag name="KSO_WM_UNIT_INDEX" val="1_2_6_1"/>
  <p:tag name="KSO_WM_UNIT_NOCLEAR" val="0"/>
  <p:tag name="KSO_WM_UNIT_COLOR_SCHEME_SHAPE_ID" val="36"/>
  <p:tag name="KSO_WM_UNIT_COLOR_SCHEME_PARENT_PAGE" val="0_5"/>
  <p:tag name="KSO_WM_UNIT_TEXT_FILL_FORE_SCHEMECOLOR_INDEX" val="10"/>
  <p:tag name="KSO_WM_UNIT_TEXT_FILL_TYPE" val="1"/>
</p:tagLst>
</file>

<file path=ppt/tags/tag209.xml><?xml version="1.0" encoding="utf-8"?>
<p:tagLst xmlns:p="http://schemas.openxmlformats.org/presentationml/2006/main">
  <p:tag name="PA" val="v5.2.4"/>
  <p:tag name="RESOURCELIBID_SHAPE" val="33679"/>
  <p:tag name="RESOURCELIB_SHAPETYPE" val="4"/>
  <p:tag name="PAMAINTYPE" val="4"/>
  <p:tag name="PATYPE" val="159"/>
  <p:tag name="PASUBTYPE" val="160"/>
  <p:tag name="KSO_WM_UNIT_HIGHLIGHT" val="0"/>
  <p:tag name="KSO_WM_UNIT_COMPATIBLE" val="0"/>
  <p:tag name="KSO_WM_UNIT_DIAGRAM_ISNUMVISUAL" val="0"/>
  <p:tag name="KSO_WM_UNIT_DIAGRAM_ISREFERUNIT" val="0"/>
  <p:tag name="KSO_WM_DIAGRAM_GROUP_CODE" val="n1-1"/>
  <p:tag name="KSO_WM_UNIT_ID" val="diagram20188036_5*n_h_h_i*1_2_6_3"/>
  <p:tag name="KSO_WM_TEMPLATE_CATEGORY" val="diagram"/>
  <p:tag name="KSO_WM_TEMPLATE_INDEX" val="20188036"/>
  <p:tag name="KSO_WM_UNIT_LAYERLEVEL" val="1_1_1_1"/>
  <p:tag name="KSO_WM_TAG_VERSION" val="1.0"/>
  <p:tag name="KSO_WM_BEAUTIFY_FLAG" val="#wm#"/>
  <p:tag name="KSO_WM_UNIT_TYPE" val="n_h_h_i"/>
  <p:tag name="KSO_WM_UNIT_INDEX" val="1_2_6_3"/>
  <p:tag name="KSO_WM_UNIT_COLOR_SCHEME_SHAPE_ID" val="52"/>
  <p:tag name="KSO_WM_UNIT_COLOR_SCHEME_PARENT_PAGE" val="0_5"/>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188036_5*n_h_h_i*1_2_6_1"/>
  <p:tag name="KSO_WM_TEMPLATE_CATEGORY" val="diagram"/>
  <p:tag name="KSO_WM_TEMPLATE_INDEX" val="20188036"/>
  <p:tag name="KSO_WM_UNIT_LAYERLEVEL" val="1_1_1_1"/>
  <p:tag name="KSO_WM_TAG_VERSION" val="1.0"/>
  <p:tag name="KSO_WM_BEAUTIFY_FLAG" val="#wm#"/>
  <p:tag name="KSO_WM_UNIT_TYPE" val="n_h_h_i"/>
  <p:tag name="KSO_WM_UNIT_INDEX" val="1_2_6_1"/>
  <p:tag name="KSO_WM_UNIT_COLOR_SCHEME_SHAPE_ID" val="46"/>
  <p:tag name="KSO_WM_UNIT_COLOR_SCHEME_PARENT_PAGE" val="0_5"/>
  <p:tag name="KSO_WM_UNIT_DECOLORIZATION" val="1"/>
  <p:tag name="KSO_WM_UNIT_LINE_FORE_SCHEMECOLOR_INDEX" val="13"/>
  <p:tag name="KSO_WM_UNIT_LINE_FILL_TYPE" val="2"/>
</p:tagLst>
</file>

<file path=ppt/tags/tag211.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169670_2*n_h_i*1_1_1"/>
  <p:tag name="KSO_WM_TEMPLATE_CATEGORY" val="diagram"/>
  <p:tag name="KSO_WM_TEMPLATE_INDEX" val="20169670"/>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212.xml><?xml version="1.0" encoding="utf-8"?>
<p:tagLst xmlns:p="http://schemas.openxmlformats.org/presentationml/2006/main">
  <p:tag name="KSO_WM_UNIT_PRESET_TEXT" val="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169670_2*n_h_h_f*1_2_1_1"/>
  <p:tag name="KSO_WM_TEMPLATE_CATEGORY" val="diagram"/>
  <p:tag name="KSO_WM_TEMPLATE_INDEX" val="20169670"/>
  <p:tag name="KSO_WM_UNIT_LAYERLEVEL" val="1_1_1_1"/>
  <p:tag name="KSO_WM_TAG_VERSION" val="1.0"/>
  <p:tag name="KSO_WM_BEAUTIFY_FLAG" val="#wm#"/>
  <p:tag name="KSO_WM_UNIT_TEXT_FILL_FORE_SCHEMECOLOR_INDEX" val="13"/>
  <p:tag name="KSO_WM_UNIT_TEXT_FILL_TYPE" val="1"/>
</p:tagLst>
</file>

<file path=ppt/tags/tag213.xml><?xml version="1.0" encoding="utf-8"?>
<p:tagLst xmlns:p="http://schemas.openxmlformats.org/presentationml/2006/main">
  <p:tag name="KSO_WM_UNIT_ISCONTENTSTITLE" val="0"/>
  <p:tag name="KSO_WM_UNIT_PRESET_TEXT" val="点击添加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169670_2*n_h_h_a*1_2_1_1"/>
  <p:tag name="KSO_WM_TEMPLATE_CATEGORY" val="diagram"/>
  <p:tag name="KSO_WM_TEMPLATE_INDEX" val="20169670"/>
  <p:tag name="KSO_WM_UNIT_LAYERLEVEL" val="1_1_1_1"/>
  <p:tag name="KSO_WM_TAG_VERSION" val="1.0"/>
  <p:tag name="KSO_WM_BEAUTIFY_FLAG" val="#wm#"/>
  <p:tag name="KSO_WM_UNIT_TEXT_FILL_FORE_SCHEMECOLOR_INDEX" val="13"/>
  <p:tag name="KSO_WM_UNIT_TEXT_FILL_TYPE" val="1"/>
</p:tagLst>
</file>

<file path=ppt/tags/tag214.xml><?xml version="1.0" encoding="utf-8"?>
<p:tagLst xmlns:p="http://schemas.openxmlformats.org/presentationml/2006/main">
  <p:tag name="KSO_WM_UNIT_PRESET_TEXT" val="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169670_2*n_h_h_f*1_2_3_1"/>
  <p:tag name="KSO_WM_TEMPLATE_CATEGORY" val="diagram"/>
  <p:tag name="KSO_WM_TEMPLATE_INDEX" val="20169670"/>
  <p:tag name="KSO_WM_UNIT_LAYERLEVEL" val="1_1_1_1"/>
  <p:tag name="KSO_WM_TAG_VERSION" val="1.0"/>
  <p:tag name="KSO_WM_BEAUTIFY_FLAG" val="#wm#"/>
  <p:tag name="KSO_WM_UNIT_TEXT_FILL_FORE_SCHEMECOLOR_INDEX" val="13"/>
  <p:tag name="KSO_WM_UNIT_TEXT_FILL_TYPE" val="1"/>
</p:tagLst>
</file>

<file path=ppt/tags/tag215.xml><?xml version="1.0" encoding="utf-8"?>
<p:tagLst xmlns:p="http://schemas.openxmlformats.org/presentationml/2006/main">
  <p:tag name="KSO_WM_UNIT_ISCONTENTSTITLE" val="0"/>
  <p:tag name="KSO_WM_UNIT_PRESET_TEXT" val="点击添加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3_1"/>
  <p:tag name="KSO_WM_UNIT_ID" val="diagram20169670_2*n_h_h_a*1_2_3_1"/>
  <p:tag name="KSO_WM_TEMPLATE_CATEGORY" val="diagram"/>
  <p:tag name="KSO_WM_TEMPLATE_INDEX" val="20169670"/>
  <p:tag name="KSO_WM_UNIT_LAYERLEVEL" val="1_1_1_1"/>
  <p:tag name="KSO_WM_TAG_VERSION" val="1.0"/>
  <p:tag name="KSO_WM_BEAUTIFY_FLAG" val="#wm#"/>
  <p:tag name="KSO_WM_UNIT_TEXT_FILL_FORE_SCHEMECOLOR_INDEX" val="13"/>
  <p:tag name="KSO_WM_UNIT_TEXT_FILL_TYPE" val="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169670_2*n_h_h_i*1_2_1_2"/>
  <p:tag name="KSO_WM_TEMPLATE_CATEGORY" val="diagram"/>
  <p:tag name="KSO_WM_TEMPLATE_INDEX" val="20169670"/>
  <p:tag name="KSO_WM_UNIT_LAYERLEVEL" val="1_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169670_2*n_h_h_i*1_2_1_1"/>
  <p:tag name="KSO_WM_TEMPLATE_CATEGORY" val="diagram"/>
  <p:tag name="KSO_WM_TEMPLATE_INDEX" val="20169670"/>
  <p:tag name="KSO_WM_UNIT_LAYERLEVEL" val="1_1_1_1"/>
  <p:tag name="KSO_WM_TAG_VERSION" val="1.0"/>
  <p:tag name="KSO_WM_BEAUTIFY_FLAG" val="#wm#"/>
  <p:tag name="KSO_WM_UNIT_TEXT_FILL_FORE_SCHEMECOLOR_INDEX" val="14"/>
  <p:tag name="KSO_WM_UNIT_TEXT_FILL_TYPE" val="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169670_2*n_h_h_i*1_2_3_2"/>
  <p:tag name="KSO_WM_TEMPLATE_CATEGORY" val="diagram"/>
  <p:tag name="KSO_WM_TEMPLATE_INDEX" val="20169670"/>
  <p:tag name="KSO_WM_UNIT_LAYERLEVEL" val="1_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169670_2*n_h_h_i*1_2_3_1"/>
  <p:tag name="KSO_WM_TEMPLATE_CATEGORY" val="diagram"/>
  <p:tag name="KSO_WM_TEMPLATE_INDEX" val="20169670"/>
  <p:tag name="KSO_WM_UNIT_LAYERLEVEL" val="1_1_1_1"/>
  <p:tag name="KSO_WM_TAG_VERSION" val="1.0"/>
  <p:tag name="KSO_WM_BEAUTIFY_FLAG" val="#wm#"/>
  <p:tag name="KSO_WM_UNIT_TEXT_FILL_FORE_SCHEMECOLOR_INDEX" val="14"/>
  <p:tag name="KSO_WM_UNIT_TEXT_FILL_TYPE" val="1"/>
</p:tagLst>
</file>

<file path=ppt/tags/tag220.xml><?xml version="1.0" encoding="utf-8"?>
<p:tagLst xmlns:p="http://schemas.openxmlformats.org/presentationml/2006/main">
  <p:tag name="KSO_WM_UNIT_ISCONTENTSTITLE" val="0"/>
  <p:tag name="KSO_WM_UNIT_PRESET_TEXT" val="点击添加标题"/>
  <p:tag name="KSO_WM_UNIT_NOCLEAR" val="0"/>
  <p:tag name="KSO_WM_UNIT_VALUE" val="12"/>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169670_2*n_h_a*1_1_1"/>
  <p:tag name="KSO_WM_TEMPLATE_CATEGORY" val="diagram"/>
  <p:tag name="KSO_WM_TEMPLATE_INDEX" val="20169670"/>
  <p:tag name="KSO_WM_UNIT_LAYERLEVEL" val="1_1_1"/>
  <p:tag name="KSO_WM_TAG_VERSION" val="1.0"/>
  <p:tag name="KSO_WM_BEAUTIFY_FLAG" val="#wm#"/>
  <p:tag name="KSO_WM_UNIT_TEXT_FILL_FORE_SCHEMECOLOR_INDEX" val="5"/>
  <p:tag name="KSO_WM_UNIT_TEXT_FILL_TYPE" val="1"/>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169670_2*n_h_h_i*1_2_2_2"/>
  <p:tag name="KSO_WM_TEMPLATE_CATEGORY" val="diagram"/>
  <p:tag name="KSO_WM_TEMPLATE_INDEX" val="20169670"/>
  <p:tag name="KSO_WM_UNIT_LAYERLEVEL" val="1_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169670_2*n_h_h_i*1_2_2_1"/>
  <p:tag name="KSO_WM_TEMPLATE_CATEGORY" val="diagram"/>
  <p:tag name="KSO_WM_TEMPLATE_INDEX" val="20169670"/>
  <p:tag name="KSO_WM_UNIT_LAYERLEVEL" val="1_1_1_1"/>
  <p:tag name="KSO_WM_TAG_VERSION" val="1.0"/>
  <p:tag name="KSO_WM_BEAUTIFY_FLAG" val="#wm#"/>
  <p:tag name="KSO_WM_UNIT_TEXT_FILL_FORE_SCHEMECOLOR_INDEX" val="14"/>
  <p:tag name="KSO_WM_UNIT_TEXT_FILL_TYPE" val="1"/>
</p:tagLst>
</file>

<file path=ppt/tags/tag223.xml><?xml version="1.0" encoding="utf-8"?>
<p:tagLst xmlns:p="http://schemas.openxmlformats.org/presentationml/2006/main">
  <p:tag name="KSO_WM_UNIT_PRESET_TEXT" val="点击此处添加正文，文字是您思想的提炼，为了演示发布的良好效果，请您尽可能提炼思想的精髓，然后简单的阐述您的观点。"/>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169670_2*n_h_h_f*1_2_2_1"/>
  <p:tag name="KSO_WM_TEMPLATE_CATEGORY" val="diagram"/>
  <p:tag name="KSO_WM_TEMPLATE_INDEX" val="20169670"/>
  <p:tag name="KSO_WM_UNIT_LAYERLEVEL" val="1_1_1_1"/>
  <p:tag name="KSO_WM_TAG_VERSION" val="1.0"/>
  <p:tag name="KSO_WM_BEAUTIFY_FLAG" val="#wm#"/>
  <p:tag name="KSO_WM_UNIT_TEXT_FILL_FORE_SCHEMECOLOR_INDEX" val="13"/>
  <p:tag name="KSO_WM_UNIT_TEXT_FILL_TYPE" val="1"/>
</p:tagLst>
</file>

<file path=ppt/tags/tag224.xml><?xml version="1.0" encoding="utf-8"?>
<p:tagLst xmlns:p="http://schemas.openxmlformats.org/presentationml/2006/main">
  <p:tag name="KSO_WM_UNIT_ISCONTENTSTITLE" val="0"/>
  <p:tag name="KSO_WM_UNIT_PRESET_TEXT" val="点击添加标题"/>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2_1"/>
  <p:tag name="KSO_WM_UNIT_ID" val="diagram20169670_2*n_h_h_a*1_2_2_1"/>
  <p:tag name="KSO_WM_TEMPLATE_CATEGORY" val="diagram"/>
  <p:tag name="KSO_WM_TEMPLATE_INDEX" val="20169670"/>
  <p:tag name="KSO_WM_UNIT_LAYERLEVEL" val="1_1_1_1"/>
  <p:tag name="KSO_WM_TAG_VERSION" val="1.0"/>
  <p:tag name="KSO_WM_BEAUTIFY_FLAG" val="#wm#"/>
  <p:tag name="KSO_WM_UNIT_TEXT_FILL_FORE_SCHEMECOLOR_INDEX" val="13"/>
  <p:tag name="KSO_WM_UNIT_TEXT_FILL_TYPE" val="1"/>
</p:tagLst>
</file>

<file path=ppt/tags/tag225.xml><?xml version="1.0" encoding="utf-8"?>
<p:tagLst xmlns:p="http://schemas.openxmlformats.org/presentationml/2006/main">
  <p:tag name="KSO_WM_UNIT_ISCONTENTSTITLE" val="0"/>
  <p:tag name="KSO_WM_TEMPLATE_CATEGORY" val="diagram"/>
  <p:tag name="KSO_WM_TEMPLATE_INDEX" val="160257"/>
  <p:tag name="KSO_WM_UNIT_TYPE" val="n_h_a"/>
  <p:tag name="KSO_WM_UNIT_INDEX" val="1_1_1"/>
  <p:tag name="KSO_WM_UNIT_ID" val="261*n_h_a*1_1_1"/>
  <p:tag name="KSO_WM_UNIT_CLEAR" val="1"/>
  <p:tag name="KSO_WM_UNIT_LAYERLEVEL" val="1_1_1"/>
  <p:tag name="KSO_WM_UNIT_VALUE" val="18"/>
  <p:tag name="KSO_WM_UNIT_HIGHLIGHT" val="0"/>
  <p:tag name="KSO_WM_UNIT_COMPATIBLE" val="0"/>
  <p:tag name="KSO_WM_UNIT_PRESET_TEXT_INDEX" val="4"/>
  <p:tag name="KSO_WM_UNIT_PRESET_TEXT_LEN" val="12"/>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226.xml><?xml version="1.0" encoding="utf-8"?>
<p:tagLst xmlns:p="http://schemas.openxmlformats.org/presentationml/2006/main">
  <p:tag name="KSO_WM_TEMPLATE_CATEGORY" val="diagram"/>
  <p:tag name="KSO_WM_TEMPLATE_INDEX" val="160257"/>
  <p:tag name="KSO_WM_UNIT_TYPE" val="n_h_f"/>
  <p:tag name="KSO_WM_UNIT_INDEX" val="1_2_1"/>
  <p:tag name="KSO_WM_UNIT_ID" val="261*n_h_f*1_2_1"/>
  <p:tag name="KSO_WM_UNIT_CLEAR" val="1"/>
  <p:tag name="KSO_WM_UNIT_LAYERLEVEL" val="1_1_1"/>
  <p:tag name="KSO_WM_UNIT_VALUE" val="119"/>
  <p:tag name="KSO_WM_UNIT_HIGHLIGHT" val="0"/>
  <p:tag name="KSO_WM_UNIT_COMPATIBLE" val="0"/>
  <p:tag name="KSO_WM_UNIT_PRESET_TEXT_INDEX" val="4"/>
  <p:tag name="KSO_WM_UNIT_PRESET_TEXT_LEN" val="57"/>
  <p:tag name="KSO_WM_BEAUTIFY_FLAG" val="#wm#"/>
  <p:tag name="KSO_WM_TAG_VERSION" val="1.0"/>
  <p:tag name="KSO_WM_DIAGRAM_GROUP_CODE" val="n1-1"/>
  <p:tag name="KSO_WM_UNIT_LINE_FORE_SCHEMECOLOR_INDEX" val="6"/>
  <p:tag name="KSO_WM_UNIT_LINE_FILL_TYPE" val="2"/>
  <p:tag name="KSO_WM_UNIT_TEXT_FILL_FORE_SCHEMECOLOR_INDEX" val="13"/>
  <p:tag name="KSO_WM_UNIT_TEXT_FILL_TYPE" val="1"/>
</p:tagLst>
</file>

<file path=ppt/tags/tag227.xml><?xml version="1.0" encoding="utf-8"?>
<p:tagLst xmlns:p="http://schemas.openxmlformats.org/presentationml/2006/main">
  <p:tag name="KSO_WM_TEMPLATE_CATEGORY" val="diagram"/>
  <p:tag name="KSO_WM_TEMPLATE_INDEX" val="160257"/>
  <p:tag name="KSO_WM_UNIT_TYPE" val="n_i"/>
  <p:tag name="KSO_WM_UNIT_INDEX" val="1_1"/>
  <p:tag name="KSO_WM_UNIT_ID" val="261*n_i*1_1"/>
  <p:tag name="KSO_WM_UNIT_CLEAR" val="1"/>
  <p:tag name="KSO_WM_UNIT_LAYERLEVEL" val="1_1"/>
  <p:tag name="KSO_WM_BEAUTIFY_FLAG" val="#wm#"/>
  <p:tag name="KSO_WM_TAG_VERSION" val="1.0"/>
  <p:tag name="KSO_WM_DIAGRAM_GROUP_CODE" val="n1-1"/>
  <p:tag name="KSO_WM_UNIT_LINE_FORE_SCHEMECOLOR_INDEX" val="6"/>
  <p:tag name="KSO_WM_UNIT_LINE_FILL_TYPE" val="2"/>
  <p:tag name="KSO_WM_UNIT_TEXT_FILL_FORE_SCHEMECOLOR_INDEX" val="2"/>
  <p:tag name="KSO_WM_UNIT_TEXT_FILL_TYPE" val="1"/>
</p:tagLst>
</file>

<file path=ppt/tags/tag228.xml><?xml version="1.0" encoding="utf-8"?>
<p:tagLst xmlns:p="http://schemas.openxmlformats.org/presentationml/2006/main">
  <p:tag name="KSO_WM_UNIT_ISCONTENTSTITLE" val="0"/>
  <p:tag name="KSO_WM_TEMPLATE_CATEGORY" val="diagram"/>
  <p:tag name="KSO_WM_TEMPLATE_INDEX" val="160257"/>
  <p:tag name="KSO_WM_UNIT_TYPE" val="n_h_a"/>
  <p:tag name="KSO_WM_UNIT_INDEX" val="1_1_1"/>
  <p:tag name="KSO_WM_UNIT_ID" val="261*n_h_a*1_1_1"/>
  <p:tag name="KSO_WM_UNIT_CLEAR" val="1"/>
  <p:tag name="KSO_WM_UNIT_LAYERLEVEL" val="1_1_1"/>
  <p:tag name="KSO_WM_UNIT_VALUE" val="18"/>
  <p:tag name="KSO_WM_UNIT_HIGHLIGHT" val="0"/>
  <p:tag name="KSO_WM_UNIT_COMPATIBLE" val="0"/>
  <p:tag name="KSO_WM_UNIT_PRESET_TEXT_INDEX" val="4"/>
  <p:tag name="KSO_WM_UNIT_PRESET_TEXT_LEN" val="12"/>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229.xml><?xml version="1.0" encoding="utf-8"?>
<p:tagLst xmlns:p="http://schemas.openxmlformats.org/presentationml/2006/main">
  <p:tag name="KSO_WM_TEMPLATE_CATEGORY" val="diagram"/>
  <p:tag name="KSO_WM_TEMPLATE_INDEX" val="160257"/>
  <p:tag name="KSO_WM_UNIT_TYPE" val="n_h_f"/>
  <p:tag name="KSO_WM_UNIT_INDEX" val="1_2_1"/>
  <p:tag name="KSO_WM_UNIT_ID" val="261*n_h_f*1_2_1"/>
  <p:tag name="KSO_WM_UNIT_CLEAR" val="1"/>
  <p:tag name="KSO_WM_UNIT_LAYERLEVEL" val="1_1_1"/>
  <p:tag name="KSO_WM_UNIT_VALUE" val="119"/>
  <p:tag name="KSO_WM_UNIT_HIGHLIGHT" val="0"/>
  <p:tag name="KSO_WM_UNIT_COMPATIBLE" val="0"/>
  <p:tag name="KSO_WM_UNIT_PRESET_TEXT_INDEX" val="4"/>
  <p:tag name="KSO_WM_UNIT_PRESET_TEXT_LEN" val="57"/>
  <p:tag name="KSO_WM_BEAUTIFY_FLAG" val="#wm#"/>
  <p:tag name="KSO_WM_TAG_VERSION" val="1.0"/>
  <p:tag name="KSO_WM_DIAGRAM_GROUP_CODE" val="n1-1"/>
  <p:tag name="KSO_WM_UNIT_LINE_FORE_SCHEMECOLOR_INDEX" val="6"/>
  <p:tag name="KSO_WM_UNIT_LINE_FILL_TYPE" val="2"/>
  <p:tag name="KSO_WM_UNIT_TEXT_FILL_FORE_SCHEMECOLOR_INDEX" val="13"/>
  <p:tag name="KSO_WM_UNIT_TEXT_FILL_TYPE" val="1"/>
</p:tagLst>
</file>

<file path=ppt/tags/tag230.xml><?xml version="1.0" encoding="utf-8"?>
<p:tagLst xmlns:p="http://schemas.openxmlformats.org/presentationml/2006/main">
  <p:tag name="KSO_WM_TEMPLATE_CATEGORY" val="diagram"/>
  <p:tag name="KSO_WM_TEMPLATE_INDEX" val="160257"/>
  <p:tag name="KSO_WM_UNIT_TYPE" val="n_i"/>
  <p:tag name="KSO_WM_UNIT_INDEX" val="1_1"/>
  <p:tag name="KSO_WM_UNIT_ID" val="261*n_i*1_1"/>
  <p:tag name="KSO_WM_UNIT_CLEAR" val="1"/>
  <p:tag name="KSO_WM_UNIT_LAYERLEVEL" val="1_1"/>
  <p:tag name="KSO_WM_BEAUTIFY_FLAG" val="#wm#"/>
  <p:tag name="KSO_WM_TAG_VERSION" val="1.0"/>
  <p:tag name="KSO_WM_DIAGRAM_GROUP_CODE" val="n1-1"/>
  <p:tag name="KSO_WM_UNIT_LINE_FORE_SCHEMECOLOR_INDEX" val="6"/>
  <p:tag name="KSO_WM_UNIT_LINE_FILL_TYPE" val="2"/>
  <p:tag name="KSO_WM_UNIT_TEXT_FILL_FORE_SCHEMECOLOR_INDEX" val="2"/>
  <p:tag name="KSO_WM_UNIT_TEXT_FILL_TYPE" val="1"/>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5"/>
  <p:tag name="KSO_WM_UNIT_ID" val="diagram20181194_1*n_h_i*1_1_5"/>
  <p:tag name="KSO_WM_TEMPLATE_CATEGORY" val="diagram"/>
  <p:tag name="KSO_WM_TEMPLATE_INDEX" val="20181194"/>
  <p:tag name="KSO_WM_UNIT_LAYERLEVEL" val="1_1_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181194_1*n_h_i*1_1_1"/>
  <p:tag name="KSO_WM_TEMPLATE_CATEGORY" val="diagram"/>
  <p:tag name="KSO_WM_TEMPLATE_INDEX" val="20181194"/>
  <p:tag name="KSO_WM_UNIT_LAYERLEVEL" val="1_1_1"/>
  <p:tag name="KSO_WM_TAG_VERSION" val="1.0"/>
  <p:tag name="KSO_WM_BEAUTIFY_FLAG" val="#wm#"/>
  <p:tag name="KSO_WM_UNIT_LINE_FORE_SCHEMECOLOR_INDEX" val="5"/>
  <p:tag name="KSO_WM_UNIT_LINE_FILL_TYPE" val="2"/>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181194_1*n_h_i*1_1_2"/>
  <p:tag name="KSO_WM_TEMPLATE_CATEGORY" val="diagram"/>
  <p:tag name="KSO_WM_TEMPLATE_INDEX" val="20181194"/>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181194_1*n_h_i*1_1_3"/>
  <p:tag name="KSO_WM_TEMPLATE_CATEGORY" val="diagram"/>
  <p:tag name="KSO_WM_TEMPLATE_INDEX" val="20181194"/>
  <p:tag name="KSO_WM_UNIT_LAYERLEVEL" val="1_1_1"/>
  <p:tag name="KSO_WM_TAG_VERSION" val="1.0"/>
  <p:tag name="KSO_WM_BEAUTIFY_FLAG" val="#wm#"/>
  <p:tag name="KSO_WM_UNIT_FILL_FORE_SCHEMECOLOR_INDEX" val="15"/>
  <p:tag name="KSO_WM_UNIT_FILL_TYPE" val="1"/>
  <p:tag name="KSO_WM_UNIT_TEXT_FILL_FORE_SCHEMECOLOR_INDEX" val="13"/>
  <p:tag name="KSO_WM_UNIT_TEXT_FILL_TYPE" val="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4"/>
  <p:tag name="KSO_WM_UNIT_ID" val="diagram20181194_1*n_h_i*1_1_4"/>
  <p:tag name="KSO_WM_TEMPLATE_CATEGORY" val="diagram"/>
  <p:tag name="KSO_WM_TEMPLATE_INDEX" val="20181194"/>
  <p:tag name="KSO_WM_UNIT_LAYERLEVEL" val="1_1_1"/>
  <p:tag name="KSO_WM_TAG_VERSION" val="1.0"/>
  <p:tag name="KSO_WM_BEAUTIFY_FLAG" val="#wm#"/>
  <p:tag name="KSO_WM_UNIT_FILL_FORE_SCHEMECOLOR_INDEX" val="13"/>
  <p:tag name="KSO_WM_UNIT_FILL_TYPE" val="1"/>
  <p:tag name="KSO_WM_UNIT_TEXT_FILL_FORE_SCHEMECOLOR_INDEX" val="13"/>
  <p:tag name="KSO_WM_UNIT_TEXT_FILL_TYPE" val="1"/>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181194_1*n_h_h_i*1_2_1_2"/>
  <p:tag name="KSO_WM_TEMPLATE_CATEGORY" val="diagram"/>
  <p:tag name="KSO_WM_TEMPLATE_INDEX" val="20181194"/>
  <p:tag name="KSO_WM_UNIT_LAYERLEVEL" val="1_1_1_1"/>
  <p:tag name="KSO_WM_TAG_VERSION" val="1.0"/>
  <p:tag name="KSO_WM_BEAUTIFY_FLAG" val="#wm#"/>
  <p:tag name="KSO_WM_UNIT_FILL_FORE_SCHEMECOLOR_INDEX" val="5"/>
  <p:tag name="KSO_WM_UNIT_FILL_TYPE" val="1"/>
  <p:tag name="KSO_WM_UNIT_LINE_FORE_SCHEMECOLOR_INDEX" val="5"/>
  <p:tag name="KSO_WM_UNIT_LINE_FILL_TYPE" val="2"/>
  <p:tag name="KSO_WM_UNIT_TEXT_FILL_FORE_SCHEMECOLOR_INDEX" val="15"/>
  <p:tag name="KSO_WM_UNIT_TEXT_FILL_TYPE" val="1"/>
</p:tagLst>
</file>

<file path=ppt/tags/tag237.xml><?xml version="1.0" encoding="utf-8"?>
<p:tagLst xmlns:p="http://schemas.openxmlformats.org/presentationml/2006/main">
  <p:tag name="KSO_WM_UNIT_VALUE" val="63*64"/>
  <p:tag name="KSO_WM_UNIT_HIGHLIGHT" val="0"/>
  <p:tag name="KSO_WM_UNIT_COMPATIBLE" val="0"/>
  <p:tag name="KSO_WM_UNIT_DIAGRAM_ISNUMVISUAL" val="0"/>
  <p:tag name="KSO_WM_UNIT_DIAGRAM_ISREFERUNIT" val="0"/>
  <p:tag name="KSO_WM_DIAGRAM_GROUP_CODE" val="n1-1"/>
  <p:tag name="KSO_WM_UNIT_TYPE" val="n_h_h_x"/>
  <p:tag name="KSO_WM_UNIT_INDEX" val="1_2_1_3"/>
  <p:tag name="KSO_WM_UNIT_ID" val="diagram20181194_1*n_h_h_x*1_2_1_3"/>
  <p:tag name="KSO_WM_TEMPLATE_CATEGORY" val="diagram"/>
  <p:tag name="KSO_WM_TEMPLATE_INDEX" val="20181194"/>
  <p:tag name="KSO_WM_UNIT_LAYERLEVEL" val="1_1_1_1"/>
  <p:tag name="KSO_WM_TAG_VERSION" val="1.0"/>
  <p:tag name="KSO_WM_BEAUTIFY_FLAG" val="#wm#"/>
  <p:tag name="KSO_WM_UNIT_FILL_FORE_SCHEMECOLOR_INDEX" val="14"/>
  <p:tag name="KSO_WM_UNIT_FILL_TYPE" val="1"/>
  <p:tag name="KSO_WM_UNIT_TEXT_FILL_FORE_SCHEMECOLOR_INDEX" val="15"/>
  <p:tag name="KSO_WM_UNIT_TEXT_FILL_TYPE" val="1"/>
</p:tagLst>
</file>

<file path=ppt/tags/tag238.xml><?xml version="1.0" encoding="utf-8"?>
<p:tagLst xmlns:p="http://schemas.openxmlformats.org/presentationml/2006/main">
  <p:tag name="KSO_WM_UNIT_SUBTYPE" val="a"/>
  <p:tag name="KSO_WM_UNIT_NOCLEAR" val="0"/>
  <p:tag name="KSO_WM_UNIT_VALUE" val="2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181194_1*n_h_h_f*1_2_1_1"/>
  <p:tag name="KSO_WM_TEMPLATE_CATEGORY" val="diagram"/>
  <p:tag name="KSO_WM_TEMPLATE_INDEX" val="20181194"/>
  <p:tag name="KSO_WM_UNIT_LAYERLEVEL" val="1_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181194_1*n_h_h_i*1_2_2_2"/>
  <p:tag name="KSO_WM_TEMPLATE_CATEGORY" val="diagram"/>
  <p:tag name="KSO_WM_TEMPLATE_INDEX" val="20181194"/>
  <p:tag name="KSO_WM_UNIT_LAYERLEVEL" val="1_1_1_1"/>
  <p:tag name="KSO_WM_TAG_VERSION" val="1.0"/>
  <p:tag name="KSO_WM_BEAUTIFY_FLAG" val="#wm#"/>
  <p:tag name="KSO_WM_UNIT_FILL_FORE_SCHEMECOLOR_INDEX" val="6"/>
  <p:tag name="KSO_WM_UNIT_FILL_TYPE" val="1"/>
  <p:tag name="KSO_WM_UNIT_LINE_FORE_SCHEMECOLOR_INDEX" val="6"/>
  <p:tag name="KSO_WM_UNIT_LINE_FILL_TYPE" val="2"/>
  <p:tag name="KSO_WM_UNIT_TEXT_FILL_FORE_SCHEMECOLOR_INDEX" val="15"/>
  <p:tag name="KSO_WM_UNIT_TEXT_FILL_TYPE" val="1"/>
</p:tagLst>
</file>

<file path=ppt/tags/tag240.xml><?xml version="1.0" encoding="utf-8"?>
<p:tagLst xmlns:p="http://schemas.openxmlformats.org/presentationml/2006/main">
  <p:tag name="KSO_WM_UNIT_SUBTYPE" val="a"/>
  <p:tag name="KSO_WM_UNIT_NOCLEAR" val="0"/>
  <p:tag name="KSO_WM_UNIT_VALUE" val="2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181194_1*n_h_h_f*1_2_2_1"/>
  <p:tag name="KSO_WM_TEMPLATE_CATEGORY" val="diagram"/>
  <p:tag name="KSO_WM_TEMPLATE_INDEX" val="20181194"/>
  <p:tag name="KSO_WM_UNIT_LAYERLEVEL" val="1_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2_1"/>
  <p:tag name="KSO_WM_UNIT_ID" val="diagram20181194_1*n_h_i*1_2_1"/>
  <p:tag name="KSO_WM_TEMPLATE_CATEGORY" val="diagram"/>
  <p:tag name="KSO_WM_TEMPLATE_INDEX" val="20181194"/>
  <p:tag name="KSO_WM_UNIT_LAYERLEVEL" val="1_1_1"/>
  <p:tag name="KSO_WM_TAG_VERSION" val="1.0"/>
  <p:tag name="KSO_WM_BEAUTIFY_FLAG" val="#wm#"/>
  <p:tag name="KSO_WM_UNIT_LINE_FORE_SCHEMECOLOR_INDEX" val="5"/>
  <p:tag name="KSO_WM_UNIT_LINE_FILL_TYPE" val="2"/>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181194_1*n_h_h_i*1_2_1_1"/>
  <p:tag name="KSO_WM_TEMPLATE_CATEGORY" val="diagram"/>
  <p:tag name="KSO_WM_TEMPLATE_INDEX" val="20181194"/>
  <p:tag name="KSO_WM_UNIT_LAYERLEVEL" val="1_1_1_1"/>
  <p:tag name="KSO_WM_TAG_VERSION" val="1.0"/>
  <p:tag name="KSO_WM_BEAUTIFY_FLAG" val="#wm#"/>
  <p:tag name="KSO_WM_UNIT_LINE_FORE_SCHEMECOLOR_INDEX" val="5"/>
  <p:tag name="KSO_WM_UNIT_LINE_FILL_TYPE" val="2"/>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181194_1*n_h_h_i*1_2_2_1"/>
  <p:tag name="KSO_WM_TEMPLATE_CATEGORY" val="diagram"/>
  <p:tag name="KSO_WM_TEMPLATE_INDEX" val="20181194"/>
  <p:tag name="KSO_WM_UNIT_LAYERLEVEL" val="1_1_1_1"/>
  <p:tag name="KSO_WM_TAG_VERSION" val="1.0"/>
  <p:tag name="KSO_WM_BEAUTIFY_FLAG" val="#wm#"/>
  <p:tag name="KSO_WM_UNIT_LINE_FORE_SCHEMECOLOR_INDEX" val="5"/>
  <p:tag name="KSO_WM_UNIT_LINE_FILL_TYPE" val="2"/>
</p:tagLst>
</file>

<file path=ppt/tags/tag244.xml><?xml version="1.0" encoding="utf-8"?>
<p:tagLst xmlns:p="http://schemas.openxmlformats.org/presentationml/2006/main">
  <p:tag name="KSO_WM_UNIT_VALUE" val="65*65"/>
  <p:tag name="KSO_WM_UNIT_HIGHLIGHT" val="0"/>
  <p:tag name="KSO_WM_UNIT_COMPATIBLE" val="0"/>
  <p:tag name="KSO_WM_UNIT_DIAGRAM_ISNUMVISUAL" val="0"/>
  <p:tag name="KSO_WM_UNIT_DIAGRAM_ISREFERUNIT" val="0"/>
  <p:tag name="KSO_WM_DIAGRAM_GROUP_CODE" val="n1-1"/>
  <p:tag name="KSO_WM_UNIT_TYPE" val="n_h_h_x"/>
  <p:tag name="KSO_WM_UNIT_INDEX" val="1_2_2_1"/>
  <p:tag name="KSO_WM_UNIT_ID" val="diagram20181194_1*n_h_h_x*1_2_2_1"/>
  <p:tag name="KSO_WM_TEMPLATE_CATEGORY" val="diagram"/>
  <p:tag name="KSO_WM_TEMPLATE_INDEX" val="20181194"/>
  <p:tag name="KSO_WM_UNIT_LAYERLEVEL" val="1_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45.xml><?xml version="1.0" encoding="utf-8"?>
<p:tagLst xmlns:p="http://schemas.openxmlformats.org/presentationml/2006/main">
  <p:tag name="commondata" val="eyJoZGlkIjoiNzI0MjhiN2IyZmJjN2Q4ZGRhNWJkMGNkYjk0NjdjOD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1613</Words>
  <Application>WPS 演示</Application>
  <PresentationFormat>宽屏</PresentationFormat>
  <Paragraphs>136</Paragraphs>
  <Slides>13</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13</vt:i4>
      </vt:variant>
    </vt:vector>
  </HeadingPairs>
  <TitlesOfParts>
    <vt:vector size="28" baseType="lpstr">
      <vt:lpstr>Arial</vt:lpstr>
      <vt:lpstr>宋体</vt:lpstr>
      <vt:lpstr>Wingdings</vt:lpstr>
      <vt:lpstr>Calibri</vt:lpstr>
      <vt:lpstr>Calibri Light</vt:lpstr>
      <vt:lpstr>思源黑体 CN Bold</vt:lpstr>
      <vt:lpstr>黑体</vt:lpstr>
      <vt:lpstr>微软雅黑</vt:lpstr>
      <vt:lpstr>PMingLiU</vt:lpstr>
      <vt:lpstr>思源黑体 CN Heavy</vt:lpstr>
      <vt:lpstr>楷体</vt:lpstr>
      <vt:lpstr>Impact</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鸣</cp:lastModifiedBy>
  <cp:revision>233</cp:revision>
  <dcterms:created xsi:type="dcterms:W3CDTF">2017-11-13T08:28:00Z</dcterms:created>
  <dcterms:modified xsi:type="dcterms:W3CDTF">2024-06-24T06:22:45Z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2052-12.1.0.17133</vt:lpwstr>
  </property>
  <property fmtid="{D5CDD505-2E9C-101B-9397-08002B2CF9AE}" pid="3" name="ICV">
    <vt:lpwstr>10F3B6B6A70048378E138CC6F6E82816_12</vt:lpwstr>
  </property>
</Properties>
</file>