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471" r:id="rId1"/>
    <p:sldMasterId id="2147484508" r:id="rId2"/>
  </p:sldMasterIdLst>
  <p:notesMasterIdLst>
    <p:notesMasterId r:id="rId3"/>
  </p:notesMasterIdLst>
  <p:sldIdLst>
    <p:sldId id="651" r:id="rId4"/>
    <p:sldId id="656" r:id="rId5"/>
    <p:sldId id="660" r:id="rId6"/>
    <p:sldId id="663" r:id="rId7"/>
    <p:sldId id="666" r:id="rId8"/>
    <p:sldId id="669" r:id="rId9"/>
    <p:sldId id="672" r:id="rId10"/>
    <p:sldId id="675" r:id="rId11"/>
    <p:sldId id="678" r:id="rId12"/>
    <p:sldId id="681" r:id="rId13"/>
    <p:sldId id="684" r:id="rId14"/>
    <p:sldId id="687" r:id="rId15"/>
    <p:sldId id="690" r:id="rId16"/>
    <p:sldId id="693" r:id="rId17"/>
    <p:sldId id="696" r:id="rId18"/>
    <p:sldId id="699" r:id="rId19"/>
    <p:sldId id="702" r:id="rId20"/>
    <p:sldId id="705" r:id="rId21"/>
    <p:sldId id="708" r:id="rId22"/>
    <p:sldId id="711" r:id="rId23"/>
    <p:sldId id="714" r:id="rId24"/>
    <p:sldId id="717" r:id="rId25"/>
    <p:sldId id="720" r:id="rId26"/>
    <p:sldId id="723" r:id="rId27"/>
    <p:sldId id="726" r:id="rId28"/>
    <p:sldId id="729" r:id="rId29"/>
    <p:sldId id="732" r:id="rId30"/>
    <p:sldId id="735" r:id="rId31"/>
    <p:sldId id="738" r:id="rId32"/>
    <p:sldId id="741" r:id="rId33"/>
    <p:sldId id="744" r:id="rId34"/>
    <p:sldId id="747"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472" r:id="rId1"/>
    <p:sldLayoutId id="2147484473" r:id="rId2"/>
    <p:sldLayoutId id="2147484474" r:id="rId3"/>
    <p:sldLayoutId id="2147484475" r:id="rId4"/>
    <p:sldLayoutId id="2147484476" r:id="rId5"/>
    <p:sldLayoutId id="2147484477" r:id="rId6"/>
    <p:sldLayoutId id="2147484478" r:id="rId7"/>
    <p:sldLayoutId id="2147484479" r:id="rId8"/>
    <p:sldLayoutId id="2147484480" r:id="rId9"/>
    <p:sldLayoutId id="2147484481" r:id="rId10"/>
    <p:sldLayoutId id="214748448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509" r:id="rId1"/>
    <p:sldLayoutId id="2147484510" r:id="rId2"/>
    <p:sldLayoutId id="2147484511" r:id="rId3"/>
    <p:sldLayoutId id="2147484512" r:id="rId4"/>
    <p:sldLayoutId id="2147484513" r:id="rId5"/>
    <p:sldLayoutId id="2147484514" r:id="rId6"/>
    <p:sldLayoutId id="2147484515" r:id="rId7"/>
    <p:sldLayoutId id="2147484516" r:id="rId8"/>
    <p:sldLayoutId id="2147484517" r:id="rId9"/>
    <p:sldLayoutId id="2147484518" r:id="rId10"/>
    <p:sldLayoutId id="2147484519"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tags" Target="../tags/tag734.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35.xml"/><Relationship Id="rId2" Type="http://schemas.openxmlformats.org/officeDocument/2006/relationships/tags" Target="../tags/tag736.xml"/><Relationship Id="rId3" Type="http://schemas.openxmlformats.org/officeDocument/2006/relationships/tags" Target="../tags/tag737.xml"/><Relationship Id="rId4" Type="http://schemas.openxmlformats.org/officeDocument/2006/relationships/tags" Target="../tags/tag738.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39.xml"/><Relationship Id="rId2" Type="http://schemas.openxmlformats.org/officeDocument/2006/relationships/tags" Target="../tags/tag740.xml"/><Relationship Id="rId3" Type="http://schemas.openxmlformats.org/officeDocument/2006/relationships/tags" Target="../tags/tag741.xml"/><Relationship Id="rId4" Type="http://schemas.openxmlformats.org/officeDocument/2006/relationships/tags" Target="../tags/tag742.xml"/><Relationship Id="rId5" Type="http://schemas.openxmlformats.org/officeDocument/2006/relationships/tags" Target="../tags/tag743.xml"/><Relationship Id="rId6" Type="http://schemas.openxmlformats.org/officeDocument/2006/relationships/tags" Target="../tags/tag744.xml"/><Relationship Id="rId7" Type="http://schemas.openxmlformats.org/officeDocument/2006/relationships/tags" Target="../tags/tag745.xml"/><Relationship Id="rId8" Type="http://schemas.openxmlformats.org/officeDocument/2006/relationships/tags" Target="../tags/tag746.xml"/><Relationship Id="rId9" Type="http://schemas.openxmlformats.org/officeDocument/2006/relationships/tags" Target="../tags/tag747.xml"/><Relationship Id="rId10" Type="http://schemas.openxmlformats.org/officeDocument/2006/relationships/tags" Target="../tags/tag748.xml"/><Relationship Id="rId11" Type="http://schemas.openxmlformats.org/officeDocument/2006/relationships/tags" Target="../tags/tag749.xml"/><Relationship Id="rId12" Type="http://schemas.openxmlformats.org/officeDocument/2006/relationships/tags" Target="../tags/tag75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1.xml"/><Relationship Id="rId2" Type="http://schemas.openxmlformats.org/officeDocument/2006/relationships/tags" Target="../tags/tag752.xml"/><Relationship Id="rId3" Type="http://schemas.openxmlformats.org/officeDocument/2006/relationships/tags" Target="../tags/tag753.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54.xml"/><Relationship Id="rId2" Type="http://schemas.openxmlformats.org/officeDocument/2006/relationships/tags" Target="../tags/tag755.xml"/><Relationship Id="rId3" Type="http://schemas.openxmlformats.org/officeDocument/2006/relationships/tags" Target="../tags/tag756.xml"/><Relationship Id="rId4" Type="http://schemas.openxmlformats.org/officeDocument/2006/relationships/tags" Target="../tags/tag757.xml"/><Relationship Id="rId5" Type="http://schemas.openxmlformats.org/officeDocument/2006/relationships/tags" Target="../tags/tag758.xml"/><Relationship Id="rId6" Type="http://schemas.openxmlformats.org/officeDocument/2006/relationships/tags" Target="../tags/tag759.xml"/><Relationship Id="rId7" Type="http://schemas.openxmlformats.org/officeDocument/2006/relationships/tags" Target="../tags/tag760.xml"/><Relationship Id="rId8" Type="http://schemas.openxmlformats.org/officeDocument/2006/relationships/tags" Target="../tags/tag761.xml"/><Relationship Id="rId9" Type="http://schemas.openxmlformats.org/officeDocument/2006/relationships/tags" Target="../tags/tag762.xml"/><Relationship Id="rId10" Type="http://schemas.openxmlformats.org/officeDocument/2006/relationships/tags" Target="../tags/tag763.xml"/><Relationship Id="rId11" Type="http://schemas.openxmlformats.org/officeDocument/2006/relationships/tags" Target="../tags/tag764.xml"/><Relationship Id="rId12" Type="http://schemas.openxmlformats.org/officeDocument/2006/relationships/tags" Target="../tags/tag765.xml"/><Relationship Id="rId13" Type="http://schemas.openxmlformats.org/officeDocument/2006/relationships/tags" Target="../tags/tag766.xml"/><Relationship Id="rId14" Type="http://schemas.openxmlformats.org/officeDocument/2006/relationships/tags" Target="../tags/tag767.xml"/><Relationship Id="rId15" Type="http://schemas.openxmlformats.org/officeDocument/2006/relationships/tags" Target="../tags/tag768.xml"/><Relationship Id="rId16" Type="http://schemas.openxmlformats.org/officeDocument/2006/relationships/tags" Target="../tags/tag769.xml"/><Relationship Id="rId17" Type="http://schemas.openxmlformats.org/officeDocument/2006/relationships/tags" Target="../tags/tag770.xml"/><Relationship Id="rId18" Type="http://schemas.openxmlformats.org/officeDocument/2006/relationships/tags" Target="../tags/tag771.xml"/><Relationship Id="rId19" Type="http://schemas.openxmlformats.org/officeDocument/2006/relationships/tags" Target="../tags/tag772.xml"/><Relationship Id="rId20" Type="http://schemas.openxmlformats.org/officeDocument/2006/relationships/tags" Target="../tags/tag773.xml"/><Relationship Id="rId21" Type="http://schemas.openxmlformats.org/officeDocument/2006/relationships/tags" Target="../tags/tag774.xml"/><Relationship Id="rId22" Type="http://schemas.openxmlformats.org/officeDocument/2006/relationships/tags" Target="../tags/tag775.xml"/><Relationship Id="rId23" Type="http://schemas.openxmlformats.org/officeDocument/2006/relationships/tags" Target="../tags/tag776.xml"/><Relationship Id="rId24" Type="http://schemas.openxmlformats.org/officeDocument/2006/relationships/tags" Target="../tags/tag777.xml"/><Relationship Id="rId25" Type="http://schemas.openxmlformats.org/officeDocument/2006/relationships/tags" Target="../tags/tag778.xml"/><Relationship Id="rId26" Type="http://schemas.openxmlformats.org/officeDocument/2006/relationships/tags" Target="../tags/tag779.xml"/><Relationship Id="rId27" Type="http://schemas.openxmlformats.org/officeDocument/2006/relationships/tags" Target="../tags/tag780.xml"/><Relationship Id="rId28" Type="http://schemas.openxmlformats.org/officeDocument/2006/relationships/tags" Target="../tags/tag781.xml"/><Relationship Id="rId29" Type="http://schemas.openxmlformats.org/officeDocument/2006/relationships/tags" Target="../tags/tag782.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83.xml"/><Relationship Id="rId2" Type="http://schemas.openxmlformats.org/officeDocument/2006/relationships/tags" Target="../tags/tag784.xml"/><Relationship Id="rId3" Type="http://schemas.openxmlformats.org/officeDocument/2006/relationships/tags" Target="../tags/tag785.xml"/><Relationship Id="rId4" Type="http://schemas.openxmlformats.org/officeDocument/2006/relationships/tags" Target="../tags/tag786.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7.xml"/><Relationship Id="rId2" Type="http://schemas.openxmlformats.org/officeDocument/2006/relationships/tags" Target="../tags/tag788.xml"/><Relationship Id="rId3" Type="http://schemas.openxmlformats.org/officeDocument/2006/relationships/tags" Target="../tags/tag789.xml"/><Relationship Id="rId4" Type="http://schemas.openxmlformats.org/officeDocument/2006/relationships/tags" Target="../tags/tag790.xml"/><Relationship Id="rId5" Type="http://schemas.openxmlformats.org/officeDocument/2006/relationships/tags" Target="../tags/tag791.xml"/><Relationship Id="rId6" Type="http://schemas.openxmlformats.org/officeDocument/2006/relationships/tags" Target="../tags/tag792.xml"/><Relationship Id="rId7" Type="http://schemas.openxmlformats.org/officeDocument/2006/relationships/tags" Target="../tags/tag793.xml"/><Relationship Id="rId8" Type="http://schemas.openxmlformats.org/officeDocument/2006/relationships/tags" Target="../tags/tag794.xml"/><Relationship Id="rId9" Type="http://schemas.openxmlformats.org/officeDocument/2006/relationships/tags" Target="../tags/tag795.xml"/><Relationship Id="rId10" Type="http://schemas.openxmlformats.org/officeDocument/2006/relationships/tags" Target="../tags/tag796.xml"/><Relationship Id="rId11" Type="http://schemas.openxmlformats.org/officeDocument/2006/relationships/tags" Target="../tags/tag797.xml"/><Relationship Id="rId12" Type="http://schemas.openxmlformats.org/officeDocument/2006/relationships/tags" Target="../tags/tag79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99.xml"/><Relationship Id="rId2" Type="http://schemas.openxmlformats.org/officeDocument/2006/relationships/tags" Target="../tags/tag800.xml"/><Relationship Id="rId3" Type="http://schemas.openxmlformats.org/officeDocument/2006/relationships/tags" Target="../tags/tag801.xml"/><Relationship Id="rId4" Type="http://schemas.openxmlformats.org/officeDocument/2006/relationships/tags" Target="../tags/tag802.xml"/><Relationship Id="rId5" Type="http://schemas.openxmlformats.org/officeDocument/2006/relationships/tags" Target="../tags/tag803.xml"/><Relationship Id="rId6" Type="http://schemas.openxmlformats.org/officeDocument/2006/relationships/tags" Target="../tags/tag804.xml"/><Relationship Id="rId7" Type="http://schemas.openxmlformats.org/officeDocument/2006/relationships/tags" Target="../tags/tag805.xml"/><Relationship Id="rId8" Type="http://schemas.openxmlformats.org/officeDocument/2006/relationships/tags" Target="../tags/tag806.xml"/><Relationship Id="rId9" Type="http://schemas.openxmlformats.org/officeDocument/2006/relationships/tags" Target="../tags/tag807.xml"/><Relationship Id="rId10" Type="http://schemas.openxmlformats.org/officeDocument/2006/relationships/tags" Target="../tags/tag808.xml"/><Relationship Id="rId11" Type="http://schemas.openxmlformats.org/officeDocument/2006/relationships/tags" Target="../tags/tag809.xml"/><Relationship Id="rId12" Type="http://schemas.openxmlformats.org/officeDocument/2006/relationships/tags" Target="../tags/tag810.xml"/><Relationship Id="rId13" Type="http://schemas.openxmlformats.org/officeDocument/2006/relationships/tags" Target="../tags/tag811.xml"/><Relationship Id="rId14" Type="http://schemas.openxmlformats.org/officeDocument/2006/relationships/tags" Target="../tags/tag812.xml"/><Relationship Id="rId15" Type="http://schemas.openxmlformats.org/officeDocument/2006/relationships/tags" Target="../tags/tag813.xml"/><Relationship Id="rId16" Type="http://schemas.openxmlformats.org/officeDocument/2006/relationships/tags" Target="../tags/tag814.xml"/><Relationship Id="rId17" Type="http://schemas.openxmlformats.org/officeDocument/2006/relationships/tags" Target="../tags/tag815.xml"/><Relationship Id="rId18" Type="http://schemas.openxmlformats.org/officeDocument/2006/relationships/tags" Target="../tags/tag816.xml"/><Relationship Id="rId19" Type="http://schemas.openxmlformats.org/officeDocument/2006/relationships/tags" Target="../tags/tag817.xml"/><Relationship Id="rId20" Type="http://schemas.openxmlformats.org/officeDocument/2006/relationships/tags" Target="../tags/tag818.xml"/><Relationship Id="rId21" Type="http://schemas.openxmlformats.org/officeDocument/2006/relationships/tags" Target="../tags/tag819.xml"/><Relationship Id="rId22" Type="http://schemas.openxmlformats.org/officeDocument/2006/relationships/tags" Target="../tags/tag820.xml"/><Relationship Id="rId23" Type="http://schemas.openxmlformats.org/officeDocument/2006/relationships/tags" Target="../tags/tag821.xml"/><Relationship Id="rId24" Type="http://schemas.openxmlformats.org/officeDocument/2006/relationships/tags" Target="../tags/tag822.xml"/><Relationship Id="rId25" Type="http://schemas.openxmlformats.org/officeDocument/2006/relationships/tags" Target="../tags/tag823.xml"/><Relationship Id="rId26" Type="http://schemas.openxmlformats.org/officeDocument/2006/relationships/tags" Target="../tags/tag824.xml"/><Relationship Id="rId27" Type="http://schemas.openxmlformats.org/officeDocument/2006/relationships/tags" Target="../tags/tag825.xml"/><Relationship Id="rId28" Type="http://schemas.openxmlformats.org/officeDocument/2006/relationships/tags" Target="../tags/tag826.xml"/><Relationship Id="rId29" Type="http://schemas.openxmlformats.org/officeDocument/2006/relationships/tags" Target="../tags/tag827.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28.xml"/><Relationship Id="rId2" Type="http://schemas.openxmlformats.org/officeDocument/2006/relationships/tags" Target="../tags/tag829.xml"/><Relationship Id="rId3" Type="http://schemas.openxmlformats.org/officeDocument/2006/relationships/tags" Target="../tags/tag830.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31.xml"/><Relationship Id="rId2" Type="http://schemas.openxmlformats.org/officeDocument/2006/relationships/tags" Target="../tags/tag832.xml"/><Relationship Id="rId3" Type="http://schemas.openxmlformats.org/officeDocument/2006/relationships/tags" Target="../tags/tag833.xml"/><Relationship Id="rId4" Type="http://schemas.openxmlformats.org/officeDocument/2006/relationships/tags" Target="../tags/tag834.xml"/><Relationship Id="rId5" Type="http://schemas.openxmlformats.org/officeDocument/2006/relationships/tags" Target="../tags/tag835.xml"/><Relationship Id="rId6" Type="http://schemas.openxmlformats.org/officeDocument/2006/relationships/tags" Target="../tags/tag836.xml"/><Relationship Id="rId7" Type="http://schemas.openxmlformats.org/officeDocument/2006/relationships/tags" Target="../tags/tag837.xml"/><Relationship Id="rId8" Type="http://schemas.openxmlformats.org/officeDocument/2006/relationships/tags" Target="../tags/tag838.xml"/><Relationship Id="rId9" Type="http://schemas.openxmlformats.org/officeDocument/2006/relationships/tags" Target="../tags/tag839.xml"/><Relationship Id="rId10" Type="http://schemas.openxmlformats.org/officeDocument/2006/relationships/tags" Target="../tags/tag840.xml"/><Relationship Id="rId11" Type="http://schemas.openxmlformats.org/officeDocument/2006/relationships/tags" Target="../tags/tag841.xml"/><Relationship Id="rId12" Type="http://schemas.openxmlformats.org/officeDocument/2006/relationships/tags" Target="../tags/tag842.xml"/><Relationship Id="rId13" Type="http://schemas.openxmlformats.org/officeDocument/2006/relationships/tags" Target="../tags/tag843.xml"/><Relationship Id="rId14" Type="http://schemas.openxmlformats.org/officeDocument/2006/relationships/tags" Target="../tags/tag844.xml"/><Relationship Id="rId15" Type="http://schemas.openxmlformats.org/officeDocument/2006/relationships/tags" Target="../tags/tag845.xml"/><Relationship Id="rId16" Type="http://schemas.openxmlformats.org/officeDocument/2006/relationships/tags" Target="../tags/tag846.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47.xml"/><Relationship Id="rId2" Type="http://schemas.openxmlformats.org/officeDocument/2006/relationships/tags" Target="../tags/tag848.xml"/><Relationship Id="rId3" Type="http://schemas.openxmlformats.org/officeDocument/2006/relationships/tags" Target="../tags/tag849.xml"/><Relationship Id="rId4" Type="http://schemas.openxmlformats.org/officeDocument/2006/relationships/tags" Target="../tags/tag850.xml"/><Relationship Id="rId5" Type="http://schemas.openxmlformats.org/officeDocument/2006/relationships/tags" Target="../tags/tag851.xml"/><Relationship Id="rId6" Type="http://schemas.openxmlformats.org/officeDocument/2006/relationships/tags" Target="../tags/tag852.xml"/><Relationship Id="rId7" Type="http://schemas.openxmlformats.org/officeDocument/2006/relationships/tags" Target="../tags/tag853.xml"/><Relationship Id="rId8" Type="http://schemas.openxmlformats.org/officeDocument/2006/relationships/tags" Target="../tags/tag854.xml"/><Relationship Id="rId9" Type="http://schemas.openxmlformats.org/officeDocument/2006/relationships/tags" Target="../tags/tag855.xml"/><Relationship Id="rId10" Type="http://schemas.openxmlformats.org/officeDocument/2006/relationships/tags" Target="../tags/tag856.xml"/><Relationship Id="rId11" Type="http://schemas.openxmlformats.org/officeDocument/2006/relationships/tags" Target="../tags/tag857.xml"/><Relationship Id="rId12" Type="http://schemas.openxmlformats.org/officeDocument/2006/relationships/tags" Target="../tags/tag85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59.xml"/><Relationship Id="rId2" Type="http://schemas.openxmlformats.org/officeDocument/2006/relationships/tags" Target="../tags/tag860.xml"/><Relationship Id="rId3" Type="http://schemas.openxmlformats.org/officeDocument/2006/relationships/tags" Target="../tags/tag861.xml"/><Relationship Id="rId4" Type="http://schemas.openxmlformats.org/officeDocument/2006/relationships/tags" Target="../tags/tag862.xml"/><Relationship Id="rId5" Type="http://schemas.openxmlformats.org/officeDocument/2006/relationships/tags" Target="../tags/tag863.xml"/><Relationship Id="rId6" Type="http://schemas.openxmlformats.org/officeDocument/2006/relationships/tags" Target="../tags/tag864.xml"/><Relationship Id="rId7" Type="http://schemas.openxmlformats.org/officeDocument/2006/relationships/tags" Target="../tags/tag865.xml"/><Relationship Id="rId8" Type="http://schemas.openxmlformats.org/officeDocument/2006/relationships/tags" Target="../tags/tag866.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67.xml"/><Relationship Id="rId2" Type="http://schemas.openxmlformats.org/officeDocument/2006/relationships/tags" Target="../tags/tag868.xml"/><Relationship Id="rId3" Type="http://schemas.openxmlformats.org/officeDocument/2006/relationships/tags" Target="../tags/tag869.xml"/><Relationship Id="rId4" Type="http://schemas.openxmlformats.org/officeDocument/2006/relationships/tags" Target="../tags/tag870.xml"/><Relationship Id="rId5" Type="http://schemas.openxmlformats.org/officeDocument/2006/relationships/tags" Target="../tags/tag871.xml"/><Relationship Id="rId6" Type="http://schemas.openxmlformats.org/officeDocument/2006/relationships/tags" Target="../tags/tag872.xml"/><Relationship Id="rId7" Type="http://schemas.openxmlformats.org/officeDocument/2006/relationships/tags" Target="../tags/tag873.xml"/><Relationship Id="rId8" Type="http://schemas.openxmlformats.org/officeDocument/2006/relationships/tags" Target="../tags/tag874.xml"/><Relationship Id="rId9" Type="http://schemas.openxmlformats.org/officeDocument/2006/relationships/tags" Target="../tags/tag875.xml"/><Relationship Id="rId10" Type="http://schemas.openxmlformats.org/officeDocument/2006/relationships/tags" Target="../tags/tag876.xml"/><Relationship Id="rId11" Type="http://schemas.openxmlformats.org/officeDocument/2006/relationships/tags" Target="../tags/tag877.xml"/><Relationship Id="rId12" Type="http://schemas.openxmlformats.org/officeDocument/2006/relationships/tags" Target="../tags/tag87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79.xml"/><Relationship Id="rId2" Type="http://schemas.openxmlformats.org/officeDocument/2006/relationships/tags" Target="../tags/tag880.xml"/><Relationship Id="rId3" Type="http://schemas.openxmlformats.org/officeDocument/2006/relationships/tags" Target="../tags/tag881.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882.xml"/><Relationship Id="rId2" Type="http://schemas.openxmlformats.org/officeDocument/2006/relationships/tags" Target="../tags/tag883.xml"/><Relationship Id="rId3" Type="http://schemas.openxmlformats.org/officeDocument/2006/relationships/tags" Target="../tags/tag884.xml"/><Relationship Id="rId4" Type="http://schemas.openxmlformats.org/officeDocument/2006/relationships/tags" Target="../tags/tag885.xml"/><Relationship Id="rId5" Type="http://schemas.openxmlformats.org/officeDocument/2006/relationships/tags" Target="../tags/tag886.xml"/><Relationship Id="rId6" Type="http://schemas.openxmlformats.org/officeDocument/2006/relationships/tags" Target="../tags/tag887.xml"/><Relationship Id="rId7" Type="http://schemas.openxmlformats.org/officeDocument/2006/relationships/tags" Target="../tags/tag888.xml"/><Relationship Id="rId8" Type="http://schemas.openxmlformats.org/officeDocument/2006/relationships/tags" Target="../tags/tag889.xml"/><Relationship Id="rId9" Type="http://schemas.openxmlformats.org/officeDocument/2006/relationships/tags" Target="../tags/tag890.xml"/><Relationship Id="rId10" Type="http://schemas.openxmlformats.org/officeDocument/2006/relationships/tags" Target="../tags/tag891.xml"/><Relationship Id="rId11" Type="http://schemas.openxmlformats.org/officeDocument/2006/relationships/tags" Target="../tags/tag892.xml"/><Relationship Id="rId12" Type="http://schemas.openxmlformats.org/officeDocument/2006/relationships/tags" Target="../tags/tag89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94.xml"/><Relationship Id="rId2" Type="http://schemas.openxmlformats.org/officeDocument/2006/relationships/tags" Target="../tags/tag895.xml"/><Relationship Id="rId3" Type="http://schemas.openxmlformats.org/officeDocument/2006/relationships/tags" Target="../tags/tag896.xml"/><Relationship Id="rId4" Type="http://schemas.openxmlformats.org/officeDocument/2006/relationships/tags" Target="../tags/tag897.xml"/><Relationship Id="rId5" Type="http://schemas.openxmlformats.org/officeDocument/2006/relationships/tags" Target="../tags/tag898.xml"/><Relationship Id="rId6" Type="http://schemas.openxmlformats.org/officeDocument/2006/relationships/tags" Target="../tags/tag899.xml"/><Relationship Id="rId7" Type="http://schemas.openxmlformats.org/officeDocument/2006/relationships/tags" Target="../tags/tag900.xml"/><Relationship Id="rId8" Type="http://schemas.openxmlformats.org/officeDocument/2006/relationships/tags" Target="../tags/tag901.xml"/><Relationship Id="rId9" Type="http://schemas.openxmlformats.org/officeDocument/2006/relationships/tags" Target="../tags/tag902.xml"/><Relationship Id="rId10" Type="http://schemas.openxmlformats.org/officeDocument/2006/relationships/tags" Target="../tags/tag903.xml"/><Relationship Id="rId11" Type="http://schemas.openxmlformats.org/officeDocument/2006/relationships/tags" Target="../tags/tag904.xml"/><Relationship Id="rId12" Type="http://schemas.openxmlformats.org/officeDocument/2006/relationships/tags" Target="../tags/tag905.xml"/><Relationship Id="rId13" Type="http://schemas.openxmlformats.org/officeDocument/2006/relationships/tags" Target="../tags/tag906.xml"/><Relationship Id="rId14" Type="http://schemas.openxmlformats.org/officeDocument/2006/relationships/tags" Target="../tags/tag907.xml"/><Relationship Id="rId15" Type="http://schemas.openxmlformats.org/officeDocument/2006/relationships/tags" Target="../tags/tag908.xml"/><Relationship Id="rId16" Type="http://schemas.openxmlformats.org/officeDocument/2006/relationships/tags" Target="../tags/tag909.xml"/><Relationship Id="rId17" Type="http://schemas.openxmlformats.org/officeDocument/2006/relationships/tags" Target="../tags/tag910.xml"/><Relationship Id="rId18" Type="http://schemas.openxmlformats.org/officeDocument/2006/relationships/tags" Target="../tags/tag911.xml"/><Relationship Id="rId19" Type="http://schemas.openxmlformats.org/officeDocument/2006/relationships/tags" Target="../tags/tag912.xml"/><Relationship Id="rId20" Type="http://schemas.openxmlformats.org/officeDocument/2006/relationships/tags" Target="../tags/tag913.xml"/><Relationship Id="rId21" Type="http://schemas.openxmlformats.org/officeDocument/2006/relationships/tags" Target="../tags/tag914.xml"/><Relationship Id="rId22" Type="http://schemas.openxmlformats.org/officeDocument/2006/relationships/tags" Target="../tags/tag915.xml"/><Relationship Id="rId23" Type="http://schemas.openxmlformats.org/officeDocument/2006/relationships/tags" Target="../tags/tag916.xml"/><Relationship Id="rId24" Type="http://schemas.openxmlformats.org/officeDocument/2006/relationships/tags" Target="../tags/tag917.xml"/><Relationship Id="rId25" Type="http://schemas.openxmlformats.org/officeDocument/2006/relationships/tags" Target="../tags/tag918.xml"/><Relationship Id="rId26" Type="http://schemas.openxmlformats.org/officeDocument/2006/relationships/tags" Target="../tags/tag919.xml"/><Relationship Id="rId27" Type="http://schemas.openxmlformats.org/officeDocument/2006/relationships/tags" Target="../tags/tag920.xml"/><Relationship Id="rId28" Type="http://schemas.openxmlformats.org/officeDocument/2006/relationships/tags" Target="../tags/tag921.xml"/><Relationship Id="rId29" Type="http://schemas.openxmlformats.org/officeDocument/2006/relationships/tags" Target="../tags/tag922.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923.xml"/><Relationship Id="rId2" Type="http://schemas.openxmlformats.org/officeDocument/2006/relationships/tags" Target="../tags/tag924.xml"/><Relationship Id="rId3" Type="http://schemas.openxmlformats.org/officeDocument/2006/relationships/tags" Target="../tags/tag925.xml"/><Relationship Id="rId4" Type="http://schemas.openxmlformats.org/officeDocument/2006/relationships/tags" Target="../tags/tag926.xml"/><Relationship Id="rId5" Type="http://schemas.openxmlformats.org/officeDocument/2006/relationships/tags" Target="../tags/tag927.xml"/><Relationship Id="rId6" Type="http://schemas.openxmlformats.org/officeDocument/2006/relationships/tags" Target="../tags/tag928.xml"/><Relationship Id="rId7" Type="http://schemas.openxmlformats.org/officeDocument/2006/relationships/tags" Target="../tags/tag929.xml"/><Relationship Id="rId8" Type="http://schemas.openxmlformats.org/officeDocument/2006/relationships/tags" Target="../tags/tag930.xml"/><Relationship Id="rId9" Type="http://schemas.openxmlformats.org/officeDocument/2006/relationships/tags" Target="../tags/tag931.xml"/><Relationship Id="rId10" Type="http://schemas.openxmlformats.org/officeDocument/2006/relationships/tags" Target="../tags/tag932.xml"/><Relationship Id="rId11" Type="http://schemas.openxmlformats.org/officeDocument/2006/relationships/tags" Target="../tags/tag933.xml"/><Relationship Id="rId12" Type="http://schemas.openxmlformats.org/officeDocument/2006/relationships/tags" Target="../tags/tag93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35.xml"/><Relationship Id="rId2" Type="http://schemas.openxmlformats.org/officeDocument/2006/relationships/tags" Target="../tags/tag936.xml"/><Relationship Id="rId3" Type="http://schemas.openxmlformats.org/officeDocument/2006/relationships/tags" Target="../tags/tag937.xml"/><Relationship Id="rId4" Type="http://schemas.openxmlformats.org/officeDocument/2006/relationships/tags" Target="../tags/tag938.xml"/><Relationship Id="rId5" Type="http://schemas.openxmlformats.org/officeDocument/2006/relationships/tags" Target="../tags/tag939.xml"/><Relationship Id="rId6" Type="http://schemas.openxmlformats.org/officeDocument/2006/relationships/tags" Target="../tags/tag940.xml"/><Relationship Id="rId7" Type="http://schemas.openxmlformats.org/officeDocument/2006/relationships/tags" Target="../tags/tag941.xml"/><Relationship Id="rId8" Type="http://schemas.openxmlformats.org/officeDocument/2006/relationships/tags" Target="../tags/tag942.xml"/><Relationship Id="rId9" Type="http://schemas.openxmlformats.org/officeDocument/2006/relationships/tags" Target="../tags/tag943.xml"/><Relationship Id="rId10" Type="http://schemas.openxmlformats.org/officeDocument/2006/relationships/tags" Target="../tags/tag944.xml"/><Relationship Id="rId11" Type="http://schemas.openxmlformats.org/officeDocument/2006/relationships/tags" Target="../tags/tag945.xml"/><Relationship Id="rId12" Type="http://schemas.openxmlformats.org/officeDocument/2006/relationships/tags" Target="../tags/tag946.xml"/><Relationship Id="rId13" Type="http://schemas.openxmlformats.org/officeDocument/2006/relationships/tags" Target="../tags/tag947.xml"/><Relationship Id="rId14" Type="http://schemas.openxmlformats.org/officeDocument/2006/relationships/tags" Target="../tags/tag948.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49.xml"/><Relationship Id="rId2" Type="http://schemas.openxmlformats.org/officeDocument/2006/relationships/tags" Target="../tags/tag950.xml"/><Relationship Id="rId3" Type="http://schemas.openxmlformats.org/officeDocument/2006/relationships/tags" Target="../tags/tag951.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952.xml"/><Relationship Id="rId2" Type="http://schemas.openxmlformats.org/officeDocument/2006/relationships/tags" Target="../tags/tag953.xml"/><Relationship Id="rId3" Type="http://schemas.openxmlformats.org/officeDocument/2006/relationships/tags" Target="../tags/tag954.xml"/><Relationship Id="rId4" Type="http://schemas.openxmlformats.org/officeDocument/2006/relationships/tags" Target="../tags/tag955.xml"/><Relationship Id="rId5" Type="http://schemas.openxmlformats.org/officeDocument/2006/relationships/tags" Target="../tags/tag956.xml"/><Relationship Id="rId6" Type="http://schemas.openxmlformats.org/officeDocument/2006/relationships/tags" Target="../tags/tag957.xml"/><Relationship Id="rId7" Type="http://schemas.openxmlformats.org/officeDocument/2006/relationships/tags" Target="../tags/tag958.xml"/><Relationship Id="rId8" Type="http://schemas.openxmlformats.org/officeDocument/2006/relationships/tags" Target="../tags/tag959.xml"/><Relationship Id="rId9" Type="http://schemas.openxmlformats.org/officeDocument/2006/relationships/tags" Target="../tags/tag960.xml"/><Relationship Id="rId10" Type="http://schemas.openxmlformats.org/officeDocument/2006/relationships/tags" Target="../tags/tag961.xml"/><Relationship Id="rId11" Type="http://schemas.openxmlformats.org/officeDocument/2006/relationships/tags" Target="../tags/tag962.xml"/><Relationship Id="rId12" Type="http://schemas.openxmlformats.org/officeDocument/2006/relationships/tags" Target="../tags/tag96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64.xml"/><Relationship Id="rId2" Type="http://schemas.openxmlformats.org/officeDocument/2006/relationships/tags" Target="../tags/tag965.xml"/><Relationship Id="rId3" Type="http://schemas.openxmlformats.org/officeDocument/2006/relationships/tags" Target="../tags/tag966.xml"/><Relationship Id="rId4" Type="http://schemas.openxmlformats.org/officeDocument/2006/relationships/tags" Target="../tags/tag967.xml"/><Relationship Id="rId5" Type="http://schemas.openxmlformats.org/officeDocument/2006/relationships/tags" Target="../tags/tag968.xml"/><Relationship Id="rId6" Type="http://schemas.openxmlformats.org/officeDocument/2006/relationships/tags" Target="../tags/tag969.xml"/><Relationship Id="rId7" Type="http://schemas.openxmlformats.org/officeDocument/2006/relationships/tags" Target="../tags/tag970.xml"/><Relationship Id="rId8" Type="http://schemas.openxmlformats.org/officeDocument/2006/relationships/tags" Target="../tags/tag971.xml"/><Relationship Id="rId9" Type="http://schemas.openxmlformats.org/officeDocument/2006/relationships/tags" Target="../tags/tag972.xml"/><Relationship Id="rId10" Type="http://schemas.openxmlformats.org/officeDocument/2006/relationships/tags" Target="../tags/tag973.xml"/><Relationship Id="rId11" Type="http://schemas.openxmlformats.org/officeDocument/2006/relationships/tags" Target="../tags/tag974.xml"/><Relationship Id="rId12" Type="http://schemas.openxmlformats.org/officeDocument/2006/relationships/tags" Target="../tags/tag97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76.xml"/><Relationship Id="rId2" Type="http://schemas.openxmlformats.org/officeDocument/2006/relationships/tags" Target="../tags/tag977.xml"/><Relationship Id="rId3" Type="http://schemas.openxmlformats.org/officeDocument/2006/relationships/tags" Target="../tags/tag978.xml"/><Relationship Id="rId4" Type="http://schemas.openxmlformats.org/officeDocument/2006/relationships/tags" Target="../tags/tag979.xml"/><Relationship Id="rId5" Type="http://schemas.openxmlformats.org/officeDocument/2006/relationships/tags" Target="../tags/tag980.xml"/><Relationship Id="rId6" Type="http://schemas.openxmlformats.org/officeDocument/2006/relationships/tags" Target="../tags/tag981.xml"/><Relationship Id="rId7" Type="http://schemas.openxmlformats.org/officeDocument/2006/relationships/tags" Target="../tags/tag982.xml"/><Relationship Id="rId8" Type="http://schemas.openxmlformats.org/officeDocument/2006/relationships/tags" Target="../tags/tag983.xml"/><Relationship Id="rId9" Type="http://schemas.openxmlformats.org/officeDocument/2006/relationships/tags" Target="../tags/tag984.xml"/><Relationship Id="rId10" Type="http://schemas.openxmlformats.org/officeDocument/2006/relationships/tags" Target="../tags/tag985.xml"/><Relationship Id="rId11" Type="http://schemas.openxmlformats.org/officeDocument/2006/relationships/tags" Target="../tags/tag986.xml"/><Relationship Id="rId12" Type="http://schemas.openxmlformats.org/officeDocument/2006/relationships/tags" Target="../tags/tag98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88.xml"/><Relationship Id="rId2" Type="http://schemas.openxmlformats.org/officeDocument/2006/relationships/tags" Target="../tags/tag989.xml"/><Relationship Id="rId3" Type="http://schemas.openxmlformats.org/officeDocument/2006/relationships/tags" Target="../tags/tag990.xml"/><Relationship Id="rId4" Type="http://schemas.openxmlformats.org/officeDocument/2006/relationships/tags" Target="../tags/tag991.xml"/><Relationship Id="rId5" Type="http://schemas.openxmlformats.org/officeDocument/2006/relationships/tags" Target="../tags/tag992.xml"/><Relationship Id="rId6" Type="http://schemas.openxmlformats.org/officeDocument/2006/relationships/tags" Target="../tags/tag993.xml"/><Relationship Id="rId7" Type="http://schemas.openxmlformats.org/officeDocument/2006/relationships/tags" Target="../tags/tag994.xml"/><Relationship Id="rId8" Type="http://schemas.openxmlformats.org/officeDocument/2006/relationships/tags" Target="../tags/tag995.xml"/><Relationship Id="rId9" Type="http://schemas.openxmlformats.org/officeDocument/2006/relationships/tags" Target="../tags/tag996.xml"/><Relationship Id="rId10" Type="http://schemas.openxmlformats.org/officeDocument/2006/relationships/tags" Target="../tags/tag997.xml"/><Relationship Id="rId11" Type="http://schemas.openxmlformats.org/officeDocument/2006/relationships/tags" Target="../tags/tag998.xml"/><Relationship Id="rId12" Type="http://schemas.openxmlformats.org/officeDocument/2006/relationships/tags" Target="../tags/tag99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1000.xml"/><Relationship Id="rId2" Type="http://schemas.openxmlformats.org/officeDocument/2006/relationships/tags" Target="../tags/tag1001.xml"/><Relationship Id="rId3" Type="http://schemas.openxmlformats.org/officeDocument/2006/relationships/tags" Target="../tags/tag1002.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1003.xml"/><Relationship Id="rId2" Type="http://schemas.openxmlformats.org/officeDocument/2006/relationships/tags" Target="../tags/tag1004.xml"/><Relationship Id="rId3" Type="http://schemas.openxmlformats.org/officeDocument/2006/relationships/tags" Target="../tags/tag1005.xml"/><Relationship Id="rId4" Type="http://schemas.openxmlformats.org/officeDocument/2006/relationships/tags" Target="../tags/tag1006.xml"/><Relationship Id="rId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1007.xml"/><Relationship Id="rId2" Type="http://schemas.openxmlformats.org/officeDocument/2006/relationships/tags" Target="../tags/tag1008.xml"/><Relationship Id="rId3" Type="http://schemas.openxmlformats.org/officeDocument/2006/relationships/tags" Target="../tags/tag1009.xml"/><Relationship Id="rId4" Type="http://schemas.openxmlformats.org/officeDocument/2006/relationships/tags" Target="../tags/tag1010.xml"/><Relationship Id="rId5" Type="http://schemas.openxmlformats.org/officeDocument/2006/relationships/tags" Target="../tags/tag1011.xml"/><Relationship Id="rId6" Type="http://schemas.openxmlformats.org/officeDocument/2006/relationships/tags" Target="../tags/tag1012.xml"/><Relationship Id="rId7" Type="http://schemas.openxmlformats.org/officeDocument/2006/relationships/tags" Target="../tags/tag1013.xml"/><Relationship Id="rId8" Type="http://schemas.openxmlformats.org/officeDocument/2006/relationships/tags" Target="../tags/tag1014.xml"/><Relationship Id="rId9"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1015.xml"/><Relationship Id="rId2" Type="http://schemas.openxmlformats.org/officeDocument/2006/relationships/tags" Target="../tags/tag1016.xml"/><Relationship Id="rId3" Type="http://schemas.openxmlformats.org/officeDocument/2006/relationships/tags" Target="../tags/tag1017.xml"/><Relationship Id="rId4" Type="http://schemas.openxmlformats.org/officeDocument/2006/relationships/tags" Target="../tags/tag1018.xml"/><Relationship Id="rId5" Type="http://schemas.openxmlformats.org/officeDocument/2006/relationships/tags" Target="../tags/tag1019.xml"/><Relationship Id="rId6" Type="http://schemas.openxmlformats.org/officeDocument/2006/relationships/tags" Target="../tags/tag1020.xml"/><Relationship Id="rId7" Type="http://schemas.openxmlformats.org/officeDocument/2006/relationships/tags" Target="../tags/tag1021.xml"/><Relationship Id="rId8" Type="http://schemas.openxmlformats.org/officeDocument/2006/relationships/tags" Target="../tags/tag1022.xml"/><Relationship Id="rId9"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1023.xml"/><Relationship Id="rId2" Type="http://schemas.openxmlformats.org/officeDocument/2006/relationships/tags" Target="../tags/tag1024.xml"/><Relationship Id="rId3" Type="http://schemas.openxmlformats.org/officeDocument/2006/relationships/tags" Target="../tags/tag1025.xml"/><Relationship Id="rId4" Type="http://schemas.openxmlformats.org/officeDocument/2006/relationships/tags" Target="../tags/tag1026.xml"/><Relationship Id="rId5" Type="http://schemas.openxmlformats.org/officeDocument/2006/relationships/tags" Target="../tags/tag1027.xml"/><Relationship Id="rId6" Type="http://schemas.openxmlformats.org/officeDocument/2006/relationships/tags" Target="../tags/tag1028.xml"/><Relationship Id="rId7" Type="http://schemas.openxmlformats.org/officeDocument/2006/relationships/tags" Target="../tags/tag1029.xml"/><Relationship Id="rId8" Type="http://schemas.openxmlformats.org/officeDocument/2006/relationships/tags" Target="../tags/tag1030.xml"/><Relationship Id="rId9" Type="http://schemas.openxmlformats.org/officeDocument/2006/relationships/tags" Target="../tags/tag1031.xml"/><Relationship Id="rId10" Type="http://schemas.openxmlformats.org/officeDocument/2006/relationships/tags" Target="../tags/tag1032.xml"/><Relationship Id="rId11" Type="http://schemas.openxmlformats.org/officeDocument/2006/relationships/tags" Target="../tags/tag1033.xml"/><Relationship Id="rId12" Type="http://schemas.openxmlformats.org/officeDocument/2006/relationships/tags" Target="../tags/tag1034.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1035.xml"/><Relationship Id="rId2" Type="http://schemas.openxmlformats.org/officeDocument/2006/relationships/tags" Target="../tags/tag1036.xml"/><Relationship Id="rId3" Type="http://schemas.openxmlformats.org/officeDocument/2006/relationships/tags" Target="../tags/tag103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医疗保健服务创新方案</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医疗保健服务创新背景</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医疗保健服务创新内容</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医疗保健服务创新实施方案</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医疗保健服务创新预期成果</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医疗保健服务创新风险与应对措施</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医疗保健服务创新方案实施保障措施</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医疗保健服务创新背景</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2"/>
          <p:cNvSpPr>
            <a:spLocks noGrp="1"/>
          </p:cNvSpPr>
          <p:nvPr>
            <p:ph type="title" idx="44"/>
          </p:nvPr>
        </p:nvSpPr>
        <p:spPr/>
        <p:txBody>
          <a:bodyPr/>
          <a:p>
            <a:r>
              <a:rPr altLang="en-US" lang="zh-CN"/>
              <a:t>当前医疗保健服务现状</a:t>
            </a:r>
            <a:endParaRPr altLang="en-US" lang="zh-CN"/>
          </a:p>
        </p:txBody>
      </p:sp>
      <p:sp>
        <p:nvSpPr>
          <p:cNvPr id="105101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医疗资源不足：医疗设施和医护人员短缺，无法满足日益增长的医疗需求</a:t>
            </a:r>
            <a:endParaRPr altLang="en-US" dirty="0" sz="1200" lang="zh-CN" spc="150">
              <a:solidFill>
                <a:schemeClr val="tx1">
                  <a:lumMod val="65000"/>
                  <a:lumOff val="35000"/>
                </a:schemeClr>
              </a:solidFill>
              <a:latin typeface="+mn-ea"/>
              <a:sym typeface="+mn-ea"/>
            </a:endParaRPr>
          </a:p>
        </p:txBody>
      </p:sp>
      <p:sp>
        <p:nvSpPr>
          <p:cNvPr id="105101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医疗费用高昂：医疗保健服务费用不断上涨，给家庭和社会带来沉重负担</a:t>
            </a:r>
            <a:endParaRPr altLang="en-US" dirty="0" sz="1200" lang="zh-CN" spc="150">
              <a:solidFill>
                <a:schemeClr val="tx1">
                  <a:lumMod val="65000"/>
                  <a:lumOff val="35000"/>
                </a:schemeClr>
              </a:solidFill>
              <a:latin typeface="+mn-ea"/>
              <a:sym typeface="+mn-ea"/>
            </a:endParaRPr>
          </a:p>
        </p:txBody>
      </p:sp>
      <p:sp>
        <p:nvSpPr>
          <p:cNvPr id="105101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医疗服务质量参差不齐：不同地区、不同医院之间的医疗服务质量存在较大差异</a:t>
            </a:r>
            <a:endParaRPr altLang="en-US" dirty="0" sz="1200" lang="zh-CN" spc="150">
              <a:solidFill>
                <a:schemeClr val="tx1">
                  <a:lumMod val="65000"/>
                  <a:lumOff val="35000"/>
                </a:schemeClr>
              </a:solidFill>
              <a:latin typeface="+mn-ea"/>
              <a:sym typeface="+mn-ea"/>
            </a:endParaRPr>
          </a:p>
        </p:txBody>
      </p:sp>
      <p:sp>
        <p:nvSpPr>
          <p:cNvPr id="105101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医疗保健服务体系不完善：医疗保健服务体系存在诸多问题，如缺乏统一的管理和协调机制、信息共享不足等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04" name="标题 2"/>
          <p:cNvSpPr>
            <a:spLocks noGrp="1"/>
          </p:cNvSpPr>
          <p:nvPr>
            <p:ph type="title" idx="44"/>
          </p:nvPr>
        </p:nvSpPr>
        <p:spPr/>
        <p:txBody>
          <a:bodyPr/>
          <a:p>
            <a:r>
              <a:rPr altLang="en-US" lang="zh-CN"/>
              <a:t>创新驱动发展的必要性</a:t>
            </a:r>
            <a:endParaRPr altLang="en-US" lang="zh-CN"/>
          </a:p>
        </p:txBody>
      </p:sp>
      <p:sp>
        <p:nvSpPr>
          <p:cNvPr id="105130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传统医疗保健服务存在不足，难以满足人们日益增长的健康需求</a:t>
            </a:r>
            <a:endParaRPr altLang="en-US" dirty="0" sz="1200" lang="zh-CN" spc="150">
              <a:solidFill>
                <a:schemeClr val="tx1">
                  <a:lumMod val="65000"/>
                  <a:lumOff val="35000"/>
                </a:schemeClr>
              </a:solidFill>
              <a:latin typeface="+mn-ea"/>
              <a:sym typeface="+mn-ea"/>
            </a:endParaRPr>
          </a:p>
        </p:txBody>
      </p:sp>
      <p:sp>
        <p:nvSpPr>
          <p:cNvPr id="105130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医疗保健服务创新是推动行业发展的关键因素，有助于提高医疗服务质量和效率</a:t>
            </a:r>
            <a:endParaRPr altLang="en-US" dirty="0" sz="1200" lang="zh-CN" spc="150">
              <a:solidFill>
                <a:schemeClr val="tx1">
                  <a:lumMod val="65000"/>
                  <a:lumOff val="35000"/>
                </a:schemeClr>
              </a:solidFill>
              <a:latin typeface="+mn-ea"/>
              <a:sym typeface="+mn-ea"/>
            </a:endParaRPr>
          </a:p>
        </p:txBody>
      </p:sp>
      <p:sp>
        <p:nvSpPr>
          <p:cNvPr id="105131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创新驱动发展有助于降低医疗成本，减轻患者负担，提高全民健康水平</a:t>
            </a:r>
            <a:endParaRPr altLang="en-US" dirty="0" sz="1200" lang="zh-CN" spc="150">
              <a:solidFill>
                <a:schemeClr val="tx1">
                  <a:lumMod val="65000"/>
                  <a:lumOff val="35000"/>
                </a:schemeClr>
              </a:solidFill>
              <a:latin typeface="+mn-ea"/>
              <a:sym typeface="+mn-ea"/>
            </a:endParaRPr>
          </a:p>
        </p:txBody>
      </p:sp>
      <p:sp>
        <p:nvSpPr>
          <p:cNvPr id="105131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创新驱动发展是医疗保健服务行业应对未来挑战的重要手段，能够增强行业竞争力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598" name="标题 2"/>
          <p:cNvSpPr>
            <a:spLocks noGrp="1"/>
          </p:cNvSpPr>
          <p:nvPr>
            <p:ph type="title" idx="44"/>
          </p:nvPr>
        </p:nvSpPr>
        <p:spPr/>
        <p:txBody>
          <a:bodyPr/>
          <a:p>
            <a:r>
              <a:rPr altLang="en-US" lang="zh-CN"/>
              <a:t>创新方案的目标和意义</a:t>
            </a:r>
            <a:endParaRPr altLang="en-US" lang="zh-CN"/>
          </a:p>
        </p:txBody>
      </p:sp>
      <p:sp>
        <p:nvSpPr>
          <p:cNvPr id="105160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0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0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提高医疗保健服务的效率和质量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0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0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1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降低医疗成本，减轻患者负担</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1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1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1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提升医疗保健服务的可及性和便利性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61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62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62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促进医疗保健行业的可持续发展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08" name="标题 1"/>
          <p:cNvSpPr>
            <a:spLocks noGrp="1"/>
          </p:cNvSpPr>
          <p:nvPr>
            <p:ph type="title" idx="2"/>
            <p:custDataLst>
              <p:tags r:id="rId1"/>
            </p:custDataLst>
          </p:nvPr>
        </p:nvSpPr>
        <p:spPr/>
        <p:txBody>
          <a:bodyPr/>
          <a:p>
            <a:r>
              <a:rPr altLang="en-US" lang="zh-CN"/>
              <a:t>医疗保健服务创新内容</a:t>
            </a:r>
            <a:endParaRPr altLang="en-US" lang="zh-CN"/>
          </a:p>
        </p:txBody>
      </p:sp>
      <p:sp>
        <p:nvSpPr>
          <p:cNvPr id="1051910"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68" name="标题 2"/>
          <p:cNvSpPr>
            <a:spLocks noGrp="1"/>
          </p:cNvSpPr>
          <p:nvPr>
            <p:ph type="title" idx="44"/>
          </p:nvPr>
        </p:nvSpPr>
        <p:spPr/>
        <p:txBody>
          <a:bodyPr/>
          <a:p>
            <a:r>
              <a:rPr altLang="en-US" lang="zh-CN"/>
              <a:t>智能化医疗保健服务</a:t>
            </a:r>
            <a:endParaRPr altLang="en-US" lang="zh-CN"/>
          </a:p>
        </p:txBody>
      </p:sp>
      <p:sp>
        <p:nvSpPr>
          <p:cNvPr id="105237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7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7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7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7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38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8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8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38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38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9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9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39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39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39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40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40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40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40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利用人工智能技术进行医疗影像诊断</a:t>
            </a:r>
            <a:endParaRPr altLang="en-US" dirty="0" sz="1200" lang="zh-CN" spc="150">
              <a:solidFill>
                <a:schemeClr val="tx1">
                  <a:lumMod val="65000"/>
                  <a:lumOff val="35000"/>
                </a:schemeClr>
              </a:solidFill>
              <a:latin typeface="+mn-ea"/>
              <a:sym typeface="+mn-ea"/>
            </a:endParaRPr>
          </a:p>
        </p:txBody>
      </p:sp>
      <p:sp>
        <p:nvSpPr>
          <p:cNvPr id="105240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智能化医疗保健服务能够提高医疗效率和质量</a:t>
            </a:r>
            <a:endParaRPr altLang="en-US" dirty="0" sz="1200" lang="zh-CN" spc="150">
              <a:solidFill>
                <a:schemeClr val="tx1">
                  <a:lumMod val="65000"/>
                  <a:lumOff val="35000"/>
                </a:schemeClr>
              </a:solidFill>
              <a:latin typeface="+mn-ea"/>
              <a:sym typeface="+mn-ea"/>
            </a:endParaRPr>
          </a:p>
        </p:txBody>
      </p:sp>
      <p:sp>
        <p:nvSpPr>
          <p:cNvPr id="105241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智能化健康管理，监测和预防慢性病</a:t>
            </a:r>
            <a:endParaRPr altLang="en-US" dirty="0" sz="1200" lang="zh-CN" spc="150">
              <a:solidFill>
                <a:schemeClr val="tx1">
                  <a:lumMod val="65000"/>
                  <a:lumOff val="35000"/>
                </a:schemeClr>
              </a:solidFill>
              <a:latin typeface="+mn-ea"/>
              <a:sym typeface="+mn-ea"/>
            </a:endParaRPr>
          </a:p>
        </p:txBody>
      </p:sp>
      <p:sp>
        <p:nvSpPr>
          <p:cNvPr id="105241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远程医疗服务，方便患者咨询和就诊</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98" name="标题 2"/>
          <p:cNvSpPr>
            <a:spLocks noGrp="1"/>
          </p:cNvSpPr>
          <p:nvPr>
            <p:ph type="title" idx="44"/>
          </p:nvPr>
        </p:nvSpPr>
        <p:spPr/>
        <p:txBody>
          <a:bodyPr/>
          <a:p>
            <a:r>
              <a:rPr altLang="en-US" lang="zh-CN"/>
              <a:t>个性化医疗保健服务</a:t>
            </a:r>
            <a:endParaRPr altLang="en-US" lang="zh-CN"/>
          </a:p>
        </p:txBody>
      </p:sp>
      <p:sp>
        <p:nvSpPr>
          <p:cNvPr id="105270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定义：根据个人身体状况、健康需求和偏好，提供定制化的医疗保健方案。</a:t>
            </a:r>
            <a:endParaRPr altLang="en-US" dirty="0" sz="1200" lang="zh-CN" spc="150">
              <a:solidFill>
                <a:schemeClr val="tx1">
                  <a:lumMod val="65000"/>
                  <a:lumOff val="35000"/>
                </a:schemeClr>
              </a:solidFill>
              <a:latin typeface="+mn-ea"/>
              <a:sym typeface="+mn-ea"/>
            </a:endParaRPr>
          </a:p>
        </p:txBody>
      </p:sp>
      <p:sp>
        <p:nvSpPr>
          <p:cNvPr id="105270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优势：提高医疗保健效果、减少医疗资源浪费、提升患者就医体验。</a:t>
            </a:r>
            <a:endParaRPr altLang="en-US" dirty="0" sz="1200" lang="zh-CN" spc="150">
              <a:solidFill>
                <a:schemeClr val="tx1">
                  <a:lumMod val="65000"/>
                  <a:lumOff val="35000"/>
                </a:schemeClr>
              </a:solidFill>
              <a:latin typeface="+mn-ea"/>
              <a:sym typeface="+mn-ea"/>
            </a:endParaRPr>
          </a:p>
        </p:txBody>
      </p:sp>
      <p:sp>
        <p:nvSpPr>
          <p:cNvPr id="105270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实施方式：利用大数据、人工智能等技术，分析患者健康数据，制定个性化诊疗方案。</a:t>
            </a:r>
            <a:endParaRPr altLang="en-US" dirty="0" sz="1200" lang="zh-CN" spc="150">
              <a:solidFill>
                <a:schemeClr val="tx1">
                  <a:lumMod val="65000"/>
                  <a:lumOff val="35000"/>
                </a:schemeClr>
              </a:solidFill>
              <a:latin typeface="+mn-ea"/>
              <a:sym typeface="+mn-ea"/>
            </a:endParaRPr>
          </a:p>
        </p:txBody>
      </p:sp>
      <p:sp>
        <p:nvSpPr>
          <p:cNvPr id="105270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未来发展：随着技术的进步，个性化医疗保健服务将更加普及和精准。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2992" name="标题 2"/>
          <p:cNvSpPr>
            <a:spLocks noGrp="1"/>
          </p:cNvSpPr>
          <p:nvPr>
            <p:ph type="title" idx="44"/>
          </p:nvPr>
        </p:nvSpPr>
        <p:spPr/>
        <p:txBody>
          <a:bodyPr/>
          <a:p>
            <a:r>
              <a:rPr altLang="en-US" lang="zh-CN"/>
              <a:t>社区化医疗保健服务</a:t>
            </a:r>
            <a:endParaRPr altLang="en-US" lang="zh-CN"/>
          </a:p>
        </p:txBody>
      </p:sp>
      <p:sp>
        <p:nvSpPr>
          <p:cNvPr id="105299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99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定义：以社区为单位，整合医疗资源，为居民提供便捷、高效的医疗保健服务。</a:t>
            </a:r>
            <a:endParaRPr altLang="en-US" dirty="0" sz="2000" lang="zh-CN" spc="150">
              <a:solidFill>
                <a:schemeClr val="tx1">
                  <a:lumMod val="75000"/>
                  <a:lumOff val="25000"/>
                </a:schemeClr>
              </a:solidFill>
              <a:latin typeface="+mn-ea"/>
              <a:sym typeface="+mn-ea"/>
            </a:endParaRPr>
          </a:p>
        </p:txBody>
      </p:sp>
      <p:sp>
        <p:nvSpPr>
          <p:cNvPr id="105299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00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00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优势：降低医疗成本，提高医疗资源利用效率，增强社区居民的归属感和参与感。</a:t>
            </a:r>
            <a:endParaRPr altLang="en-US" dirty="0" sz="2000" lang="zh-CN" spc="150">
              <a:solidFill>
                <a:schemeClr val="tx1">
                  <a:lumMod val="75000"/>
                  <a:lumOff val="25000"/>
                </a:schemeClr>
              </a:solidFill>
              <a:latin typeface="+mn-ea"/>
              <a:sym typeface="+mn-ea"/>
            </a:endParaRPr>
          </a:p>
        </p:txBody>
      </p:sp>
      <p:sp>
        <p:nvSpPr>
          <p:cNvPr id="105300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00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00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服务内容：提供预防保健、基本医疗服务、健康教育等服务，满足居民日常医疗保健需求。</a:t>
            </a:r>
            <a:endParaRPr altLang="en-US" dirty="0" sz="2000" lang="zh-CN" spc="150">
              <a:solidFill>
                <a:schemeClr val="tx1">
                  <a:lumMod val="75000"/>
                  <a:lumOff val="25000"/>
                </a:schemeClr>
              </a:solidFill>
              <a:latin typeface="+mn-ea"/>
              <a:sym typeface="+mn-ea"/>
            </a:endParaRPr>
          </a:p>
        </p:txBody>
      </p:sp>
      <p:sp>
        <p:nvSpPr>
          <p:cNvPr id="105301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01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01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实施方式：通过与医疗机构、社区组织等多方合作，共同推进社区化医疗保健服务的实施。</a:t>
            </a:r>
            <a:endParaRPr altLang="en-US" dirty="0" sz="2000" lang="zh-CN" spc="150">
              <a:solidFill>
                <a:schemeClr val="tx1">
                  <a:lumMod val="75000"/>
                  <a:lumOff val="25000"/>
                </a:schemeClr>
              </a:solidFill>
              <a:latin typeface="+mn-ea"/>
              <a:sym typeface="+mn-ea"/>
            </a:endParaRPr>
          </a:p>
        </p:txBody>
      </p:sp>
      <p:sp>
        <p:nvSpPr>
          <p:cNvPr id="105301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02" name="标题 2"/>
          <p:cNvSpPr>
            <a:spLocks noGrp="1"/>
          </p:cNvSpPr>
          <p:nvPr>
            <p:ph type="title" idx="44"/>
          </p:nvPr>
        </p:nvSpPr>
        <p:spPr/>
        <p:txBody>
          <a:bodyPr/>
          <a:p>
            <a:r>
              <a:rPr altLang="en-US" lang="zh-CN"/>
              <a:t>医疗保健服务流程优化</a:t>
            </a:r>
            <a:endParaRPr altLang="en-US" lang="zh-CN"/>
          </a:p>
        </p:txBody>
      </p:sp>
      <p:sp>
        <p:nvSpPr>
          <p:cNvPr id="105330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30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30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31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31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31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31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31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32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32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32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32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32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33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33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33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33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33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34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简化挂号流程，提高患者就医效率</a:t>
            </a:r>
            <a:endParaRPr altLang="en-US" dirty="0" sz="1200" lang="zh-CN" spc="150">
              <a:solidFill>
                <a:schemeClr val="tx1">
                  <a:lumMod val="65000"/>
                  <a:lumOff val="35000"/>
                </a:schemeClr>
              </a:solidFill>
              <a:latin typeface="+mn-ea"/>
              <a:sym typeface="+mn-ea"/>
            </a:endParaRPr>
          </a:p>
        </p:txBody>
      </p:sp>
      <p:sp>
        <p:nvSpPr>
          <p:cNvPr id="105334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强化医联体建设，实现分级诊疗和上下转诊</a:t>
            </a:r>
            <a:endParaRPr altLang="en-US" dirty="0" sz="1200" lang="zh-CN" spc="150">
              <a:solidFill>
                <a:schemeClr val="tx1">
                  <a:lumMod val="65000"/>
                  <a:lumOff val="35000"/>
                </a:schemeClr>
              </a:solidFill>
              <a:latin typeface="+mn-ea"/>
              <a:sym typeface="+mn-ea"/>
            </a:endParaRPr>
          </a:p>
        </p:txBody>
      </p:sp>
      <p:sp>
        <p:nvSpPr>
          <p:cNvPr id="105334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推行电子病历，提高医疗信息共享效率</a:t>
            </a:r>
            <a:endParaRPr altLang="en-US" dirty="0" sz="1200" lang="zh-CN" spc="150">
              <a:solidFill>
                <a:schemeClr val="tx1">
                  <a:lumMod val="65000"/>
                  <a:lumOff val="35000"/>
                </a:schemeClr>
              </a:solidFill>
              <a:latin typeface="+mn-ea"/>
              <a:sym typeface="+mn-ea"/>
            </a:endParaRPr>
          </a:p>
        </p:txBody>
      </p:sp>
      <p:sp>
        <p:nvSpPr>
          <p:cNvPr id="105334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优化诊疗流程，缩短患者等待时间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32" name="标题 1"/>
          <p:cNvSpPr>
            <a:spLocks noGrp="1"/>
          </p:cNvSpPr>
          <p:nvPr>
            <p:ph type="title" idx="2"/>
            <p:custDataLst>
              <p:tags r:id="rId1"/>
            </p:custDataLst>
          </p:nvPr>
        </p:nvSpPr>
        <p:spPr/>
        <p:txBody>
          <a:bodyPr/>
          <a:p>
            <a:r>
              <a:rPr altLang="en-US" lang="zh-CN"/>
              <a:t>医疗保健服务创新实施方案</a:t>
            </a:r>
            <a:endParaRPr altLang="en-US" lang="zh-CN"/>
          </a:p>
        </p:txBody>
      </p:sp>
      <p:sp>
        <p:nvSpPr>
          <p:cNvPr id="1053634"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92" name="标题 2"/>
          <p:cNvSpPr>
            <a:spLocks noGrp="1"/>
          </p:cNvSpPr>
          <p:nvPr>
            <p:ph type="title" idx="44"/>
          </p:nvPr>
        </p:nvSpPr>
        <p:spPr/>
        <p:txBody>
          <a:bodyPr/>
          <a:p>
            <a:r>
              <a:rPr altLang="en-US" lang="zh-CN"/>
              <a:t>实施步骤和时间安排</a:t>
            </a:r>
            <a:endParaRPr altLang="en-US" lang="zh-CN"/>
          </a:p>
        </p:txBody>
      </p:sp>
      <p:sp>
        <p:nvSpPr>
          <p:cNvPr id="105409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9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9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0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培训人员：提高医疗保健服务人员的专业水平</a:t>
            </a:r>
            <a:endParaRPr altLang="zh-CN" dirty="0" lang="en-US">
              <a:solidFill>
                <a:schemeClr val="dk1">
                  <a:lumMod val="80000"/>
                  <a:lumOff val="20000"/>
                </a:schemeClr>
              </a:solidFill>
              <a:latin typeface="+mn-ea"/>
              <a:sym typeface="+mn-ea"/>
            </a:endParaRPr>
          </a:p>
        </p:txBody>
      </p:sp>
      <p:sp>
        <p:nvSpPr>
          <p:cNvPr id="105410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0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0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0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制定计划：明确目标、任务和时间表</a:t>
            </a:r>
            <a:endParaRPr altLang="en-US" dirty="0" lang="zh-CN">
              <a:solidFill>
                <a:schemeClr val="dk1">
                  <a:lumMod val="80000"/>
                  <a:lumOff val="20000"/>
                </a:schemeClr>
              </a:solidFill>
              <a:latin typeface="+mn-ea"/>
              <a:sym typeface="+mn-ea"/>
            </a:endParaRPr>
          </a:p>
        </p:txBody>
      </p:sp>
      <p:sp>
        <p:nvSpPr>
          <p:cNvPr id="105411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1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1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1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资源整合：协调人力、物力和财力等资源</a:t>
            </a:r>
            <a:endParaRPr altLang="en-US" dirty="0" lang="zh-CN">
              <a:solidFill>
                <a:schemeClr val="dk1">
                  <a:lumMod val="80000"/>
                  <a:lumOff val="20000"/>
                </a:schemeClr>
              </a:solidFill>
              <a:latin typeface="+mn-ea"/>
              <a:sym typeface="+mn-ea"/>
            </a:endParaRPr>
          </a:p>
        </p:txBody>
      </p:sp>
      <p:sp>
        <p:nvSpPr>
          <p:cNvPr id="105411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2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2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2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宣传推广：通过多种渠道宣传医疗保健服务创新方案</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410" name="标题 2"/>
          <p:cNvSpPr>
            <a:spLocks noGrp="1"/>
          </p:cNvSpPr>
          <p:nvPr>
            <p:ph type="title" idx="44"/>
          </p:nvPr>
        </p:nvSpPr>
        <p:spPr/>
        <p:txBody>
          <a:bodyPr/>
          <a:p>
            <a:r>
              <a:rPr altLang="en-US" lang="zh-CN"/>
              <a:t>资源整合与配置</a:t>
            </a:r>
            <a:endParaRPr altLang="en-US" lang="zh-CN"/>
          </a:p>
        </p:txBody>
      </p:sp>
      <p:sp>
        <p:nvSpPr>
          <p:cNvPr id="105441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41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441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医疗资源整合：将各类医疗资源进行优化配置，提高医疗服务的效率和质量。</a:t>
            </a:r>
            <a:endParaRPr altLang="en-US" dirty="0" sz="2000" lang="zh-CN" spc="200">
              <a:solidFill>
                <a:schemeClr val="tx1">
                  <a:lumMod val="85000"/>
                  <a:lumOff val="15000"/>
                </a:schemeClr>
              </a:solidFill>
              <a:latin typeface="+mn-ea"/>
              <a:sym typeface="+mn-ea"/>
            </a:endParaRPr>
          </a:p>
        </p:txBody>
      </p:sp>
      <p:sp>
        <p:nvSpPr>
          <p:cNvPr id="105441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42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442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信息化手段：利用信息化手段实现医疗资源的共享和协同，提高医疗服务的可及性和便利性。</a:t>
            </a:r>
            <a:endParaRPr altLang="en-US" dirty="0" sz="2000" lang="zh-CN" spc="200">
              <a:solidFill>
                <a:schemeClr val="tx1">
                  <a:lumMod val="85000"/>
                  <a:lumOff val="15000"/>
                </a:schemeClr>
              </a:solidFill>
              <a:latin typeface="+mn-ea"/>
              <a:sym typeface="+mn-ea"/>
            </a:endParaRPr>
          </a:p>
        </p:txBody>
      </p:sp>
      <p:sp>
        <p:nvSpPr>
          <p:cNvPr id="105442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42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442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跨部门合作：加强跨部门合作，实现医疗资源的共享和协同，提高医疗服务的效率和质量。</a:t>
            </a:r>
            <a:endParaRPr altLang="en-US" dirty="0" sz="2000" lang="zh-CN" spc="200">
              <a:solidFill>
                <a:schemeClr val="tx1">
                  <a:lumMod val="85000"/>
                  <a:lumOff val="15000"/>
                </a:schemeClr>
              </a:solidFill>
              <a:latin typeface="+mn-ea"/>
              <a:sym typeface="+mn-ea"/>
            </a:endParaRPr>
          </a:p>
        </p:txBody>
      </p:sp>
      <p:sp>
        <p:nvSpPr>
          <p:cNvPr id="105443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43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443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资源配置优化：通过合理的资源配置，提高医疗服务的效率和质量，满足患者的需求。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20" name="标题 2"/>
          <p:cNvSpPr>
            <a:spLocks noGrp="1"/>
          </p:cNvSpPr>
          <p:nvPr>
            <p:ph type="title" idx="44"/>
          </p:nvPr>
        </p:nvSpPr>
        <p:spPr/>
        <p:txBody>
          <a:bodyPr/>
          <a:p>
            <a:r>
              <a:rPr altLang="en-US" lang="zh-CN"/>
              <a:t>关键技术研发与突破</a:t>
            </a:r>
            <a:endParaRPr altLang="en-US" lang="zh-CN"/>
          </a:p>
        </p:txBody>
      </p:sp>
      <p:sp>
        <p:nvSpPr>
          <p:cNvPr id="105472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72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72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72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73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物联网技术：实现远程监测和数据分析</a:t>
            </a:r>
            <a:endParaRPr altLang="en-US" sz="1400" lang="zh-CN" spc="150">
              <a:solidFill>
                <a:schemeClr val="tx1"/>
              </a:solidFill>
              <a:effectLst/>
              <a:latin typeface="+mn-ea"/>
              <a:sym typeface="+mn-ea"/>
            </a:endParaRPr>
          </a:p>
        </p:txBody>
      </p:sp>
      <p:sp>
        <p:nvSpPr>
          <p:cNvPr id="105473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人工智能技术：用于辅助诊断和治疗方案制定</a:t>
            </a:r>
            <a:endParaRPr altLang="en-US" dirty="0" sz="1400" lang="zh-CN" spc="150">
              <a:solidFill>
                <a:schemeClr val="tx1"/>
              </a:solidFill>
              <a:effectLst/>
              <a:latin typeface="+mn-ea"/>
              <a:sym typeface="+mn-ea"/>
            </a:endParaRPr>
          </a:p>
        </p:txBody>
      </p:sp>
      <p:sp>
        <p:nvSpPr>
          <p:cNvPr id="105473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区块链技术：确保数据安全和可追溯性</a:t>
            </a:r>
            <a:endParaRPr altLang="en-US" sz="1400" lang="zh-CN" spc="150">
              <a:solidFill>
                <a:schemeClr val="tx1"/>
              </a:solidFill>
              <a:effectLst/>
              <a:latin typeface="+mn-ea"/>
              <a:sym typeface="+mn-ea"/>
            </a:endParaRPr>
          </a:p>
        </p:txBody>
      </p:sp>
      <p:sp>
        <p:nvSpPr>
          <p:cNvPr id="105473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生物技术：用于药物研发和基因治疗</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22" name="标题 2"/>
          <p:cNvSpPr>
            <a:spLocks noGrp="1"/>
          </p:cNvSpPr>
          <p:nvPr>
            <p:ph type="title" idx="44"/>
          </p:nvPr>
        </p:nvSpPr>
        <p:spPr/>
        <p:txBody>
          <a:bodyPr/>
          <a:p>
            <a:r>
              <a:rPr altLang="en-US" lang="zh-CN"/>
              <a:t>创新团队建设与管理</a:t>
            </a:r>
            <a:endParaRPr altLang="en-US" lang="zh-CN"/>
          </a:p>
        </p:txBody>
      </p:sp>
      <p:sp>
        <p:nvSpPr>
          <p:cNvPr id="105502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组建跨学科团队：包括医生、护士、药师、管理专家等，共同研究创新方案</a:t>
            </a:r>
            <a:endParaRPr altLang="en-US" dirty="0" sz="1200" lang="zh-CN" spc="150">
              <a:solidFill>
                <a:schemeClr val="tx1">
                  <a:lumMod val="85000"/>
                  <a:lumOff val="15000"/>
                </a:schemeClr>
              </a:solidFill>
              <a:latin typeface="+mn-ea"/>
              <a:sym typeface="+mn-ea"/>
            </a:endParaRPr>
          </a:p>
        </p:txBody>
      </p:sp>
      <p:sp>
        <p:nvSpPr>
          <p:cNvPr id="105502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02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03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培训与激励：定期组织培训，提高团队成员的专业技能和创新能力，同时设立激励机制，鼓励团队成员积极投入创新工作</a:t>
            </a:r>
            <a:endParaRPr altLang="en-US" dirty="0" sz="1200" lang="zh-CN" spc="150">
              <a:solidFill>
                <a:schemeClr val="tx1">
                  <a:lumMod val="85000"/>
                  <a:lumOff val="15000"/>
                </a:schemeClr>
              </a:solidFill>
              <a:latin typeface="+mn-ea"/>
              <a:sym typeface="+mn-ea"/>
            </a:endParaRPr>
          </a:p>
        </p:txBody>
      </p:sp>
      <p:sp>
        <p:nvSpPr>
          <p:cNvPr id="105503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03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03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沟通与协作：建立有效的沟通机制，促进团队成员之间的信息交流与协作配合，确保创新方案的顺利实施</a:t>
            </a:r>
            <a:endParaRPr altLang="en-US" dirty="0" sz="1200" lang="zh-CN" spc="150">
              <a:solidFill>
                <a:schemeClr val="tx1">
                  <a:lumMod val="85000"/>
                  <a:lumOff val="15000"/>
                </a:schemeClr>
              </a:solidFill>
              <a:latin typeface="+mn-ea"/>
              <a:sym typeface="+mn-ea"/>
            </a:endParaRPr>
          </a:p>
        </p:txBody>
      </p:sp>
      <p:sp>
        <p:nvSpPr>
          <p:cNvPr id="105503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04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04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团队文化：培养积极向上的团队文化，强调创新、协作、奉献的精神，提高团队凝聚力和战斗力</a:t>
            </a:r>
            <a:endParaRPr altLang="en-US" dirty="0" sz="1200" lang="zh-CN" spc="150">
              <a:solidFill>
                <a:schemeClr val="tx1">
                  <a:lumMod val="85000"/>
                  <a:lumOff val="15000"/>
                </a:schemeClr>
              </a:solidFill>
              <a:latin typeface="+mn-ea"/>
              <a:sym typeface="+mn-ea"/>
            </a:endParaRPr>
          </a:p>
        </p:txBody>
      </p:sp>
      <p:sp>
        <p:nvSpPr>
          <p:cNvPr id="105504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04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32" name="标题 1"/>
          <p:cNvSpPr>
            <a:spLocks noGrp="1"/>
          </p:cNvSpPr>
          <p:nvPr>
            <p:ph type="title" idx="2"/>
            <p:custDataLst>
              <p:tags r:id="rId1"/>
            </p:custDataLst>
          </p:nvPr>
        </p:nvSpPr>
        <p:spPr/>
        <p:txBody>
          <a:bodyPr/>
          <a:p>
            <a:r>
              <a:rPr altLang="en-US" lang="zh-CN"/>
              <a:t>医疗保健服务创新预期成果</a:t>
            </a:r>
            <a:endParaRPr altLang="en-US" lang="zh-CN"/>
          </a:p>
        </p:txBody>
      </p:sp>
      <p:sp>
        <p:nvSpPr>
          <p:cNvPr id="1055334"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92" name="标题 2"/>
          <p:cNvSpPr>
            <a:spLocks noGrp="1"/>
          </p:cNvSpPr>
          <p:nvPr>
            <p:ph type="title" idx="44"/>
          </p:nvPr>
        </p:nvSpPr>
        <p:spPr/>
        <p:txBody>
          <a:bodyPr/>
          <a:p>
            <a:r>
              <a:rPr altLang="en-US" lang="zh-CN"/>
              <a:t>提高医疗保健服务质量</a:t>
            </a:r>
            <a:endParaRPr altLang="en-US" lang="zh-CN"/>
          </a:p>
        </p:txBody>
      </p:sp>
      <p:sp>
        <p:nvSpPr>
          <p:cNvPr id="105579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9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79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患者满意度提升</a:t>
            </a:r>
            <a:endParaRPr altLang="en-US" dirty="0" sz="2000" lang="zh-CN" spc="150">
              <a:solidFill>
                <a:schemeClr val="tx1">
                  <a:lumMod val="85000"/>
                  <a:lumOff val="15000"/>
                </a:schemeClr>
              </a:solidFill>
              <a:latin typeface="+mn-ea"/>
              <a:sym typeface="+mn-ea"/>
            </a:endParaRPr>
          </a:p>
        </p:txBody>
      </p:sp>
      <p:sp>
        <p:nvSpPr>
          <p:cNvPr id="105580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0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0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医疗资源利用效率提高</a:t>
            </a:r>
            <a:endParaRPr altLang="en-US" dirty="0" sz="2000" lang="zh-CN" spc="150">
              <a:solidFill>
                <a:schemeClr val="tx1">
                  <a:lumMod val="85000"/>
                  <a:lumOff val="15000"/>
                </a:schemeClr>
              </a:solidFill>
              <a:latin typeface="+mn-ea"/>
              <a:sym typeface="+mn-ea"/>
            </a:endParaRPr>
          </a:p>
        </p:txBody>
      </p:sp>
      <p:sp>
        <p:nvSpPr>
          <p:cNvPr id="105580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0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1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医疗服务流程优化</a:t>
            </a:r>
            <a:endParaRPr altLang="en-US" dirty="0" sz="2000" lang="zh-CN" spc="150">
              <a:solidFill>
                <a:schemeClr val="tx1">
                  <a:lumMod val="85000"/>
                  <a:lumOff val="15000"/>
                </a:schemeClr>
              </a:solidFill>
              <a:latin typeface="+mn-ea"/>
              <a:sym typeface="+mn-ea"/>
            </a:endParaRPr>
          </a:p>
        </p:txBody>
      </p:sp>
      <p:sp>
        <p:nvSpPr>
          <p:cNvPr id="105581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1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1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医疗技术创新应用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102" name="标题 2"/>
          <p:cNvSpPr>
            <a:spLocks noGrp="1"/>
          </p:cNvSpPr>
          <p:nvPr>
            <p:ph type="title" idx="44"/>
          </p:nvPr>
        </p:nvSpPr>
        <p:spPr/>
        <p:txBody>
          <a:bodyPr/>
          <a:p>
            <a:r>
              <a:rPr altLang="en-US" lang="zh-CN"/>
              <a:t>降低医疗保健服务成本</a:t>
            </a:r>
            <a:endParaRPr altLang="en-US" lang="zh-CN"/>
          </a:p>
        </p:txBody>
      </p:sp>
      <p:sp>
        <p:nvSpPr>
          <p:cNvPr id="105610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10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10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11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11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11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11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11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12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12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12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12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12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13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13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13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13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13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14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通过技术创新提高效率，减少人力成本</a:t>
            </a:r>
            <a:endParaRPr altLang="en-US" dirty="0" sz="1200" lang="zh-CN" spc="150">
              <a:solidFill>
                <a:schemeClr val="tx1">
                  <a:lumMod val="65000"/>
                  <a:lumOff val="35000"/>
                </a:schemeClr>
              </a:solidFill>
              <a:latin typeface="+mn-ea"/>
              <a:sym typeface="+mn-ea"/>
            </a:endParaRPr>
          </a:p>
        </p:txBody>
      </p:sp>
      <p:sp>
        <p:nvSpPr>
          <p:cNvPr id="105614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建立电子病历系统，降低信息管理成本</a:t>
            </a:r>
            <a:endParaRPr altLang="en-US" dirty="0" sz="1200" lang="zh-CN" spc="150">
              <a:solidFill>
                <a:schemeClr val="tx1">
                  <a:lumMod val="65000"/>
                  <a:lumOff val="35000"/>
                </a:schemeClr>
              </a:solidFill>
              <a:latin typeface="+mn-ea"/>
              <a:sym typeface="+mn-ea"/>
            </a:endParaRPr>
          </a:p>
        </p:txBody>
      </p:sp>
      <p:sp>
        <p:nvSpPr>
          <p:cNvPr id="105614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引入智能医疗设备，减少医疗差错和纠纷</a:t>
            </a:r>
            <a:endParaRPr altLang="en-US" dirty="0" sz="1200" lang="zh-CN" spc="150">
              <a:solidFill>
                <a:schemeClr val="tx1">
                  <a:lumMod val="65000"/>
                  <a:lumOff val="35000"/>
                </a:schemeClr>
              </a:solidFill>
              <a:latin typeface="+mn-ea"/>
              <a:sym typeface="+mn-ea"/>
            </a:endParaRPr>
          </a:p>
        </p:txBody>
      </p:sp>
      <p:sp>
        <p:nvSpPr>
          <p:cNvPr id="105614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优化医疗流程，降低运营成本</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432" name="标题 2"/>
          <p:cNvSpPr>
            <a:spLocks noGrp="1"/>
          </p:cNvSpPr>
          <p:nvPr>
            <p:ph type="title" idx="44"/>
          </p:nvPr>
        </p:nvSpPr>
        <p:spPr/>
        <p:txBody>
          <a:bodyPr/>
          <a:p>
            <a:r>
              <a:rPr altLang="en-US" lang="zh-CN"/>
              <a:t>提升医疗保健服务效率</a:t>
            </a:r>
            <a:endParaRPr altLang="en-US" lang="zh-CN"/>
          </a:p>
        </p:txBody>
      </p:sp>
      <p:sp>
        <p:nvSpPr>
          <p:cNvPr id="105643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43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43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实现快速诊断和精准治疗，提高医疗服务质量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44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44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44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优化医疗流程，减少患者等待时间和医疗资源浪费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44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44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45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借助人工智能和大数据技术，提高医疗保健服务的智能化水平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45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45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45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强化医疗保健服务监管，确保医疗服务质量和安全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42" name="标题 2"/>
          <p:cNvSpPr>
            <a:spLocks noGrp="1"/>
          </p:cNvSpPr>
          <p:nvPr>
            <p:ph type="title" idx="44"/>
          </p:nvPr>
        </p:nvSpPr>
        <p:spPr/>
        <p:txBody>
          <a:bodyPr/>
          <a:p>
            <a:r>
              <a:rPr altLang="en-US" lang="zh-CN"/>
              <a:t>增强医疗保健服务可及性</a:t>
            </a:r>
            <a:endParaRPr altLang="en-US" lang="zh-CN"/>
          </a:p>
        </p:txBody>
      </p:sp>
      <p:sp>
        <p:nvSpPr>
          <p:cNvPr id="105674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674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674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75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75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推广移动医疗应用，提供便捷服务</a:t>
            </a:r>
            <a:endParaRPr altLang="en-US" dirty="0" sz="1200" lang="zh-CN" spc="150">
              <a:solidFill>
                <a:srgbClr val="FFFFFF"/>
              </a:solidFill>
              <a:latin typeface="+mn-ea"/>
              <a:sym typeface="+mn-ea"/>
            </a:endParaRPr>
          </a:p>
        </p:txBody>
      </p:sp>
      <p:sp>
        <p:nvSpPr>
          <p:cNvPr id="105675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75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75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建立医疗保健服务平台，方便患者获取信息</a:t>
            </a:r>
            <a:endParaRPr altLang="en-US" dirty="0" sz="1200" lang="zh-CN" spc="150">
              <a:solidFill>
                <a:schemeClr val="tx1">
                  <a:lumMod val="65000"/>
                  <a:lumOff val="35000"/>
                </a:schemeClr>
              </a:solidFill>
              <a:latin typeface="+mn-ea"/>
              <a:sym typeface="+mn-ea"/>
            </a:endParaRPr>
          </a:p>
        </p:txBody>
      </p:sp>
      <p:sp>
        <p:nvSpPr>
          <p:cNvPr id="105676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76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76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优化医疗资源分配，提高服务效率</a:t>
            </a:r>
            <a:endParaRPr altLang="en-US" dirty="0" sz="1200" lang="zh-CN" spc="150">
              <a:solidFill>
                <a:srgbClr val="FFFFFF"/>
              </a:solidFill>
              <a:latin typeface="+mn-ea"/>
              <a:sym typeface="+mn-ea"/>
            </a:endParaRPr>
          </a:p>
        </p:txBody>
      </p:sp>
      <p:sp>
        <p:nvSpPr>
          <p:cNvPr id="105676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76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77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实现远程医疗服务，扩大覆盖范围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56" name="标题 1"/>
          <p:cNvSpPr>
            <a:spLocks noGrp="1"/>
          </p:cNvSpPr>
          <p:nvPr>
            <p:ph type="title" idx="2"/>
            <p:custDataLst>
              <p:tags r:id="rId1"/>
            </p:custDataLst>
          </p:nvPr>
        </p:nvSpPr>
        <p:spPr/>
        <p:txBody>
          <a:bodyPr/>
          <a:p>
            <a:r>
              <a:rPr altLang="en-US" lang="zh-CN"/>
              <a:t>医疗保健服务创新风险与应对措施</a:t>
            </a:r>
            <a:endParaRPr altLang="en-US" lang="zh-CN"/>
          </a:p>
        </p:txBody>
      </p:sp>
      <p:sp>
        <p:nvSpPr>
          <p:cNvPr id="1057058"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516" name="标题 2"/>
          <p:cNvSpPr>
            <a:spLocks noGrp="1"/>
          </p:cNvSpPr>
          <p:nvPr>
            <p:ph type="title" idx="44"/>
          </p:nvPr>
        </p:nvSpPr>
        <p:spPr/>
        <p:txBody>
          <a:bodyPr/>
          <a:p>
            <a:r>
              <a:rPr altLang="en-US" lang="zh-CN"/>
              <a:t>技术风险与应对措施</a:t>
            </a:r>
            <a:endParaRPr altLang="en-US" lang="zh-CN"/>
          </a:p>
        </p:txBody>
      </p:sp>
      <p:sp>
        <p:nvSpPr>
          <p:cNvPr id="105751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52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752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技术更新迭代风险：医疗保健服务创新方案需不断更新技术，以适应市场需求和患者需求，但技术更新迭代可能导致方案失效或过时。</a:t>
            </a:r>
            <a:endParaRPr altLang="en-US" dirty="0" sz="2000" lang="zh-CN" spc="150">
              <a:solidFill>
                <a:schemeClr val="tx1">
                  <a:lumMod val="85000"/>
                  <a:lumOff val="15000"/>
                </a:schemeClr>
              </a:solidFill>
              <a:latin typeface="+mn-ea"/>
              <a:sym typeface="+mn-ea"/>
            </a:endParaRPr>
          </a:p>
        </p:txBody>
      </p:sp>
      <p:sp>
        <p:nvSpPr>
          <p:cNvPr id="105752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52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52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数据安全风险：医疗保健服务创新方案涉及大量患者数据，如数据泄露或被篡改，将导致严重后果。</a:t>
            </a:r>
            <a:endParaRPr altLang="en-US" dirty="0" sz="2000" lang="zh-CN" spc="150">
              <a:solidFill>
                <a:schemeClr val="tx1">
                  <a:lumMod val="85000"/>
                  <a:lumOff val="15000"/>
                </a:schemeClr>
              </a:solidFill>
              <a:latin typeface="+mn-ea"/>
              <a:sym typeface="+mn-ea"/>
            </a:endParaRPr>
          </a:p>
        </p:txBody>
      </p:sp>
      <p:sp>
        <p:nvSpPr>
          <p:cNvPr id="105753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53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53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技术兼容性风险：医疗保健服务创新方案需与现有医疗设备、系统等兼容，如不兼容可能导致方案无法实施。</a:t>
            </a:r>
            <a:endParaRPr altLang="en-US" dirty="0" sz="2000" lang="zh-CN" spc="150">
              <a:solidFill>
                <a:schemeClr val="tx1">
                  <a:lumMod val="85000"/>
                  <a:lumOff val="15000"/>
                </a:schemeClr>
              </a:solidFill>
              <a:latin typeface="+mn-ea"/>
              <a:sym typeface="+mn-ea"/>
            </a:endParaRPr>
          </a:p>
        </p:txBody>
      </p:sp>
      <p:sp>
        <p:nvSpPr>
          <p:cNvPr id="105753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53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54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技术培训风险：医疗保健服务创新方案可能涉及新技术，需对医务人员进行培训，如培训不足可能导致方案实施效果不佳。</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826" name="标题 2"/>
          <p:cNvSpPr>
            <a:spLocks noGrp="1"/>
          </p:cNvSpPr>
          <p:nvPr>
            <p:ph type="title" idx="44"/>
          </p:nvPr>
        </p:nvSpPr>
        <p:spPr/>
        <p:txBody>
          <a:bodyPr/>
          <a:p>
            <a:r>
              <a:rPr altLang="en-US" lang="zh-CN"/>
              <a:t>市场风险与应对措施</a:t>
            </a:r>
            <a:endParaRPr altLang="en-US" lang="zh-CN"/>
          </a:p>
        </p:txBody>
      </p:sp>
      <p:sp>
        <p:nvSpPr>
          <p:cNvPr id="105782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83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竞争激烈：分析竞争对手，制定差异化策略</a:t>
            </a:r>
            <a:endParaRPr altLang="en-US" dirty="0" sz="2000" lang="zh-CN" spc="150">
              <a:solidFill>
                <a:schemeClr val="tx1">
                  <a:lumMod val="75000"/>
                  <a:lumOff val="25000"/>
                </a:schemeClr>
              </a:solidFill>
              <a:latin typeface="+mn-ea"/>
              <a:sym typeface="+mn-ea"/>
            </a:endParaRPr>
          </a:p>
        </p:txBody>
      </p:sp>
      <p:sp>
        <p:nvSpPr>
          <p:cNvPr id="105783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83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83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政策法规变化：及时关注政策动态，调整业务方向</a:t>
            </a:r>
            <a:endParaRPr altLang="en-US" dirty="0" sz="2000" lang="zh-CN" spc="150">
              <a:solidFill>
                <a:schemeClr val="tx1">
                  <a:lumMod val="75000"/>
                  <a:lumOff val="25000"/>
                </a:schemeClr>
              </a:solidFill>
              <a:latin typeface="+mn-ea"/>
              <a:sym typeface="+mn-ea"/>
            </a:endParaRPr>
          </a:p>
        </p:txBody>
      </p:sp>
      <p:sp>
        <p:nvSpPr>
          <p:cNvPr id="105783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84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84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技术更新换代：保持技术领先，持续研发创新</a:t>
            </a:r>
            <a:endParaRPr altLang="en-US" dirty="0" sz="2000" lang="zh-CN" spc="150">
              <a:solidFill>
                <a:schemeClr val="tx1">
                  <a:lumMod val="75000"/>
                  <a:lumOff val="25000"/>
                </a:schemeClr>
              </a:solidFill>
              <a:latin typeface="+mn-ea"/>
              <a:sym typeface="+mn-ea"/>
            </a:endParaRPr>
          </a:p>
        </p:txBody>
      </p:sp>
      <p:sp>
        <p:nvSpPr>
          <p:cNvPr id="105784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84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84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客户需求多样化：深入了解客户需求，提供个性化服务</a:t>
            </a:r>
            <a:endParaRPr altLang="en-US" dirty="0" sz="2000" lang="zh-CN" spc="150">
              <a:solidFill>
                <a:schemeClr val="tx1">
                  <a:lumMod val="75000"/>
                  <a:lumOff val="25000"/>
                </a:schemeClr>
              </a:solidFill>
              <a:latin typeface="+mn-ea"/>
              <a:sym typeface="+mn-ea"/>
            </a:endParaRPr>
          </a:p>
        </p:txBody>
      </p:sp>
      <p:sp>
        <p:nvSpPr>
          <p:cNvPr id="105785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136" name="标题 2"/>
          <p:cNvSpPr>
            <a:spLocks noGrp="1"/>
          </p:cNvSpPr>
          <p:nvPr>
            <p:ph type="title" idx="44"/>
          </p:nvPr>
        </p:nvSpPr>
        <p:spPr/>
        <p:txBody>
          <a:bodyPr/>
          <a:p>
            <a:r>
              <a:rPr altLang="en-US" lang="zh-CN"/>
              <a:t>管理风险与应对措施</a:t>
            </a:r>
            <a:endParaRPr altLang="en-US" lang="zh-CN"/>
          </a:p>
        </p:txBody>
      </p:sp>
      <p:sp>
        <p:nvSpPr>
          <p:cNvPr id="105813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14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814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14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814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14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815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15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815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风险应对：制定针对性的应对措施，降低或消除风险带来的负面影响</a:t>
            </a:r>
            <a:endParaRPr altLang="en-US" dirty="0" sz="2400" lang="zh-CN">
              <a:latin typeface="+mn-ea"/>
              <a:ea typeface="+mn-ea"/>
            </a:endParaRPr>
          </a:p>
        </p:txBody>
      </p:sp>
      <p:sp>
        <p:nvSpPr>
          <p:cNvPr id="105815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风险监控：对医疗保健服务创新过程进行实时监控，及时发现和应对风险</a:t>
            </a:r>
            <a:endParaRPr altLang="en-US" dirty="0" sz="2400" lang="zh-CN">
              <a:latin typeface="+mn-ea"/>
              <a:ea typeface="+mn-ea"/>
            </a:endParaRPr>
          </a:p>
        </p:txBody>
      </p:sp>
      <p:sp>
        <p:nvSpPr>
          <p:cNvPr id="105815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风险识别：对医疗保健服务创新过程中可能出现的风险进行预测和评估</a:t>
            </a:r>
            <a:endParaRPr altLang="en-US" dirty="0" sz="2400" lang="zh-CN">
              <a:latin typeface="+mn-ea"/>
              <a:ea typeface="+mn-ea"/>
            </a:endParaRPr>
          </a:p>
        </p:txBody>
      </p:sp>
      <p:sp>
        <p:nvSpPr>
          <p:cNvPr id="105816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风险评估：对已识别的风险进行量化和定性分析，确定风险等级和影响程度</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446" name="标题 2"/>
          <p:cNvSpPr>
            <a:spLocks noGrp="1"/>
          </p:cNvSpPr>
          <p:nvPr>
            <p:ph type="title" idx="44"/>
          </p:nvPr>
        </p:nvSpPr>
        <p:spPr/>
        <p:txBody>
          <a:bodyPr/>
          <a:p>
            <a:r>
              <a:rPr altLang="en-US" lang="zh-CN"/>
              <a:t>政策风险与应对措施</a:t>
            </a:r>
            <a:endParaRPr altLang="en-US" lang="zh-CN"/>
          </a:p>
        </p:txBody>
      </p:sp>
      <p:sp>
        <p:nvSpPr>
          <p:cNvPr id="105844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845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845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政策变化风险：医疗保健服务创新方案可能因政策变化而受到影响，需密切关注政策动态并适时调整方案。</a:t>
            </a:r>
            <a:endParaRPr altLang="en-US" dirty="0" sz="2000" lang="zh-CN" spc="200">
              <a:solidFill>
                <a:schemeClr val="tx1">
                  <a:lumMod val="85000"/>
                  <a:lumOff val="15000"/>
                </a:schemeClr>
              </a:solidFill>
              <a:latin typeface="+mn-ea"/>
              <a:sym typeface="+mn-ea"/>
            </a:endParaRPr>
          </a:p>
        </p:txBody>
      </p:sp>
      <p:sp>
        <p:nvSpPr>
          <p:cNvPr id="105845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845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845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监管风险：医疗保健服务创新方案可能面临监管部门的审查和限制，需提前了解相关法律法规并确保合规。</a:t>
            </a:r>
            <a:endParaRPr altLang="en-US" dirty="0" sz="2000" lang="zh-CN" spc="200">
              <a:solidFill>
                <a:schemeClr val="tx1">
                  <a:lumMod val="85000"/>
                  <a:lumOff val="15000"/>
                </a:schemeClr>
              </a:solidFill>
              <a:latin typeface="+mn-ea"/>
              <a:sym typeface="+mn-ea"/>
            </a:endParaRPr>
          </a:p>
        </p:txBody>
      </p:sp>
      <p:sp>
        <p:nvSpPr>
          <p:cNvPr id="105846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846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846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市场竞争风险：医疗保健服务创新方案可能面临激烈的市场竞争，需加强市场调研和竞争分析，制定有效的竞争策略。</a:t>
            </a:r>
            <a:endParaRPr altLang="en-US" dirty="0" sz="2000" lang="zh-CN" spc="200">
              <a:solidFill>
                <a:schemeClr val="tx1">
                  <a:lumMod val="85000"/>
                  <a:lumOff val="15000"/>
                </a:schemeClr>
              </a:solidFill>
              <a:latin typeface="+mn-ea"/>
              <a:sym typeface="+mn-ea"/>
            </a:endParaRPr>
          </a:p>
        </p:txBody>
      </p:sp>
      <p:sp>
        <p:nvSpPr>
          <p:cNvPr id="105846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846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847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技术风险：医疗保健服务创新方案可能面临技术难题和挑战，需加强技术研发和人才培养，确保技术领先优势。</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56" name="标题 1"/>
          <p:cNvSpPr>
            <a:spLocks noGrp="1"/>
          </p:cNvSpPr>
          <p:nvPr>
            <p:ph type="title" idx="2"/>
            <p:custDataLst>
              <p:tags r:id="rId1"/>
            </p:custDataLst>
          </p:nvPr>
        </p:nvSpPr>
        <p:spPr/>
        <p:txBody>
          <a:bodyPr/>
          <a:p>
            <a:r>
              <a:rPr altLang="en-US" lang="zh-CN"/>
              <a:t>医疗保健服务创新方案实施保障措施</a:t>
            </a:r>
            <a:endParaRPr altLang="en-US" lang="zh-CN"/>
          </a:p>
        </p:txBody>
      </p:sp>
      <p:sp>
        <p:nvSpPr>
          <p:cNvPr id="1058758"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216" name="标题 2"/>
          <p:cNvSpPr>
            <a:spLocks noGrp="1"/>
          </p:cNvSpPr>
          <p:nvPr>
            <p:ph type="title" idx="44"/>
          </p:nvPr>
        </p:nvSpPr>
        <p:spPr/>
        <p:txBody>
          <a:bodyPr/>
          <a:p>
            <a:r>
              <a:rPr altLang="en-US" lang="zh-CN"/>
              <a:t>政策支持与引导</a:t>
            </a:r>
            <a:endParaRPr altLang="en-US" lang="zh-CN"/>
          </a:p>
        </p:txBody>
      </p:sp>
      <p:sp>
        <p:nvSpPr>
          <p:cNvPr id="105921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政府出台相关政策，鼓励和支持医疗保健服务创新</a:t>
            </a:r>
            <a:endParaRPr altLang="en-US" dirty="0" sz="1200" lang="zh-CN" spc="150">
              <a:solidFill>
                <a:schemeClr val="tx1">
                  <a:lumMod val="65000"/>
                  <a:lumOff val="35000"/>
                </a:schemeClr>
              </a:solidFill>
              <a:latin typeface="+mn-ea"/>
              <a:sym typeface="+mn-ea"/>
            </a:endParaRPr>
          </a:p>
        </p:txBody>
      </p:sp>
      <p:sp>
        <p:nvSpPr>
          <p:cNvPr id="105922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加大对医疗保健服务创新的资金投入，提供财政支持</a:t>
            </a:r>
            <a:endParaRPr altLang="en-US" dirty="0" sz="1200" lang="zh-CN" spc="150">
              <a:solidFill>
                <a:schemeClr val="tx1">
                  <a:lumMod val="65000"/>
                  <a:lumOff val="35000"/>
                </a:schemeClr>
              </a:solidFill>
              <a:latin typeface="+mn-ea"/>
              <a:sym typeface="+mn-ea"/>
            </a:endParaRPr>
          </a:p>
        </p:txBody>
      </p:sp>
      <p:sp>
        <p:nvSpPr>
          <p:cNvPr id="105922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建立医疗保健服务创新项目库，对优秀项目进行重点扶持和推广</a:t>
            </a:r>
            <a:endParaRPr altLang="en-US" dirty="0" sz="1200" lang="zh-CN" spc="150">
              <a:solidFill>
                <a:schemeClr val="tx1">
                  <a:lumMod val="65000"/>
                  <a:lumOff val="35000"/>
                </a:schemeClr>
              </a:solidFill>
              <a:latin typeface="+mn-ea"/>
              <a:sym typeface="+mn-ea"/>
            </a:endParaRPr>
          </a:p>
        </p:txBody>
      </p:sp>
      <p:sp>
        <p:nvSpPr>
          <p:cNvPr id="105922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完善医疗保健服务创新相关的法律法规，保障创新成果的合法权益</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510" name="标题 2"/>
          <p:cNvSpPr>
            <a:spLocks noGrp="1"/>
          </p:cNvSpPr>
          <p:nvPr>
            <p:ph type="title" idx="44"/>
          </p:nvPr>
        </p:nvSpPr>
        <p:spPr/>
        <p:txBody>
          <a:bodyPr/>
          <a:p>
            <a:r>
              <a:rPr altLang="en-US" lang="zh-CN"/>
              <a:t>资金保障与投入</a:t>
            </a:r>
            <a:endParaRPr altLang="en-US" lang="zh-CN"/>
          </a:p>
        </p:txBody>
      </p:sp>
      <p:sp>
        <p:nvSpPr>
          <p:cNvPr id="105951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51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51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51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52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融资渠道多元化：鼓励社会资本参与，为医疗保健服务创新方案提供更多融资渠道。</a:t>
            </a:r>
            <a:endParaRPr altLang="en-US" sz="1400" lang="zh-CN" spc="150">
              <a:solidFill>
                <a:schemeClr val="tx1"/>
              </a:solidFill>
              <a:effectLst/>
              <a:latin typeface="+mn-ea"/>
              <a:sym typeface="+mn-ea"/>
            </a:endParaRPr>
          </a:p>
        </p:txBody>
      </p:sp>
      <p:sp>
        <p:nvSpPr>
          <p:cNvPr id="105952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政府资金支持：政府设立专项资金，为医疗保健服务创新方案提供资金支持。</a:t>
            </a:r>
            <a:endParaRPr altLang="en-US" dirty="0" sz="1400" lang="zh-CN" spc="150">
              <a:solidFill>
                <a:schemeClr val="tx1"/>
              </a:solidFill>
              <a:effectLst/>
              <a:latin typeface="+mn-ea"/>
              <a:sym typeface="+mn-ea"/>
            </a:endParaRPr>
          </a:p>
        </p:txBody>
      </p:sp>
      <p:sp>
        <p:nvSpPr>
          <p:cNvPr id="105952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资金使用监管：建立资金使用监管机制，确保资金的有效利用和合理分配。</a:t>
            </a:r>
            <a:endParaRPr altLang="en-US" sz="1400" lang="zh-CN" spc="150">
              <a:solidFill>
                <a:schemeClr val="tx1"/>
              </a:solidFill>
              <a:effectLst/>
              <a:latin typeface="+mn-ea"/>
              <a:sym typeface="+mn-ea"/>
            </a:endParaRPr>
          </a:p>
        </p:txBody>
      </p:sp>
      <p:sp>
        <p:nvSpPr>
          <p:cNvPr id="105952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资金效益评估：对医疗保健服务创新方案的资金使用进行效益评估，确保资金的有效投入。</a:t>
            </a:r>
            <a:endParaRPr altLang="en-US" sz="1400" lang="zh-CN" spc="150">
              <a:solidFill>
                <a:schemeClr val="tx1"/>
              </a:solidFill>
              <a:effectLst/>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812" name="标题 2"/>
          <p:cNvSpPr>
            <a:spLocks noGrp="1"/>
          </p:cNvSpPr>
          <p:nvPr>
            <p:ph type="title" idx="44"/>
          </p:nvPr>
        </p:nvSpPr>
        <p:spPr/>
        <p:txBody>
          <a:bodyPr/>
          <a:p>
            <a:r>
              <a:rPr altLang="en-US" lang="zh-CN"/>
              <a:t>人才培养与引进</a:t>
            </a:r>
            <a:endParaRPr altLang="en-US" lang="zh-CN"/>
          </a:p>
        </p:txBody>
      </p:sp>
      <p:sp>
        <p:nvSpPr>
          <p:cNvPr id="105981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81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81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82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82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引进具有丰富经验和先进理念的医疗保健服务创新方案实施人才，为方案的顺利实施提供有力保障。</a:t>
            </a:r>
            <a:endParaRPr altLang="en-US" sz="1400" lang="zh-CN" spc="150">
              <a:solidFill>
                <a:schemeClr val="tx1"/>
              </a:solidFill>
              <a:effectLst/>
              <a:latin typeface="+mn-ea"/>
              <a:sym typeface="+mn-ea"/>
            </a:endParaRPr>
          </a:p>
        </p:txBody>
      </p:sp>
      <p:sp>
        <p:nvSpPr>
          <p:cNvPr id="105982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建立完善的人才培养机制，提高医疗保健服务创新方案实施人员的专业素质和创新能力。</a:t>
            </a:r>
            <a:endParaRPr altLang="en-US" dirty="0" sz="1400" lang="zh-CN" spc="150">
              <a:solidFill>
                <a:schemeClr val="tx1"/>
              </a:solidFill>
              <a:effectLst/>
              <a:latin typeface="+mn-ea"/>
              <a:sym typeface="+mn-ea"/>
            </a:endParaRPr>
          </a:p>
        </p:txBody>
      </p:sp>
      <p:sp>
        <p:nvSpPr>
          <p:cNvPr id="105982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加强与高校、研究机构的合作，共同培养具备医疗保健服务创新方案实施能力的人才。</a:t>
            </a:r>
            <a:endParaRPr altLang="en-US" sz="1400" lang="zh-CN" spc="150">
              <a:solidFill>
                <a:schemeClr val="tx1"/>
              </a:solidFill>
              <a:effectLst/>
              <a:latin typeface="+mn-ea"/>
              <a:sym typeface="+mn-ea"/>
            </a:endParaRPr>
          </a:p>
        </p:txBody>
      </p:sp>
      <p:sp>
        <p:nvSpPr>
          <p:cNvPr id="105982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建立人才激励机制，鼓励医疗保健服务创新方案实施人员积极探索和实践新的理念和方法。</a:t>
            </a:r>
            <a:endParaRPr altLang="en-US" sz="1400" lang="zh-CN" spc="150">
              <a:solidFill>
                <a:schemeClr val="tx1"/>
              </a:solidFill>
              <a:effectLst/>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60114" name="标题 2"/>
          <p:cNvSpPr>
            <a:spLocks noGrp="1"/>
          </p:cNvSpPr>
          <p:nvPr>
            <p:ph type="title" idx="44"/>
          </p:nvPr>
        </p:nvSpPr>
        <p:spPr/>
        <p:txBody>
          <a:bodyPr/>
          <a:p>
            <a:r>
              <a:rPr altLang="en-US" lang="zh-CN"/>
              <a:t>合作与交流机制</a:t>
            </a:r>
            <a:endParaRPr altLang="en-US" lang="zh-CN"/>
          </a:p>
        </p:txBody>
      </p:sp>
      <p:sp>
        <p:nvSpPr>
          <p:cNvPr id="106011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建立跨部门合作机制，加强医疗保健服务创新方案的实施与推广</a:t>
            </a:r>
            <a:endParaRPr altLang="en-US" dirty="0" sz="1200" lang="zh-CN" spc="150">
              <a:solidFill>
                <a:schemeClr val="tx1">
                  <a:lumMod val="85000"/>
                  <a:lumOff val="15000"/>
                </a:schemeClr>
              </a:solidFill>
              <a:latin typeface="+mn-ea"/>
              <a:sym typeface="+mn-ea"/>
            </a:endParaRPr>
          </a:p>
        </p:txBody>
      </p:sp>
      <p:sp>
        <p:nvSpPr>
          <p:cNvPr id="106011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6012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6012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加强与相关行业的交流与合作，共同推进医疗保健服务创新方案的实施</a:t>
            </a:r>
            <a:endParaRPr altLang="en-US" dirty="0" sz="1200" lang="zh-CN" spc="150">
              <a:solidFill>
                <a:schemeClr val="tx1">
                  <a:lumMod val="85000"/>
                  <a:lumOff val="15000"/>
                </a:schemeClr>
              </a:solidFill>
              <a:latin typeface="+mn-ea"/>
              <a:sym typeface="+mn-ea"/>
            </a:endParaRPr>
          </a:p>
        </p:txBody>
      </p:sp>
      <p:sp>
        <p:nvSpPr>
          <p:cNvPr id="106012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6012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6012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定期组织交流会议，分享实施医疗保健服务创新方案的经验和成果</a:t>
            </a:r>
            <a:endParaRPr altLang="en-US" dirty="0" sz="1200" lang="zh-CN" spc="150">
              <a:solidFill>
                <a:schemeClr val="tx1">
                  <a:lumMod val="85000"/>
                  <a:lumOff val="15000"/>
                </a:schemeClr>
              </a:solidFill>
              <a:latin typeface="+mn-ea"/>
              <a:sym typeface="+mn-ea"/>
            </a:endParaRPr>
          </a:p>
        </p:txBody>
      </p:sp>
      <p:sp>
        <p:nvSpPr>
          <p:cNvPr id="106013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6013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6013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建立信息共享平台，促进医疗保健服务创新方案实施过程中的信息交流与共享</a:t>
            </a:r>
            <a:endParaRPr altLang="en-US" dirty="0" sz="1200" lang="zh-CN" spc="150">
              <a:solidFill>
                <a:schemeClr val="tx1">
                  <a:lumMod val="85000"/>
                  <a:lumOff val="15000"/>
                </a:schemeClr>
              </a:solidFill>
              <a:latin typeface="+mn-ea"/>
              <a:sym typeface="+mn-ea"/>
            </a:endParaRPr>
          </a:p>
        </p:txBody>
      </p:sp>
      <p:sp>
        <p:nvSpPr>
          <p:cNvPr id="106013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6013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424" name="标题 3"/>
          <p:cNvSpPr>
            <a:spLocks noGrp="1"/>
          </p:cNvSpPr>
          <p:nvPr>
            <p:ph type="title" idx="2"/>
            <p:custDataLst>
              <p:tags r:id="rId1"/>
            </p:custDataLst>
          </p:nvPr>
        </p:nvSpPr>
        <p:spPr/>
        <p:txBody>
          <a:bodyPr/>
          <a:p>
            <a:r>
              <a:rPr altLang="en-US" lang="zh-CN"/>
              <a:t>感谢您的观看</a:t>
            </a:r>
            <a:endParaRPr altLang="en-US" lang="zh-CN"/>
          </a:p>
        </p:txBody>
      </p:sp>
      <p:sp>
        <p:nvSpPr>
          <p:cNvPr id="1060426"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5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5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8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8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5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95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100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100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10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37.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2024-01-05T21:35:24Z</dcterms:created>
  <dcterms:modified xsi:type="dcterms:W3CDTF">2024-01-05T21:35:24Z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f6d39a3bc2af4ba3b7d885bc28909e50_21</vt:lpwstr>
  </property>
</Properties>
</file>