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356" r:id="rId1"/>
    <p:sldMasterId id="2147487393" r:id="rId2"/>
  </p:sldMasterIdLst>
  <p:notesMasterIdLst>
    <p:notesMasterId r:id="rId3"/>
  </p:notesMasterIdLst>
  <p:sldIdLst>
    <p:sldId id="1900" r:id="rId4"/>
    <p:sldId id="1903" r:id="rId5"/>
    <p:sldId id="1906" r:id="rId6"/>
    <p:sldId id="1909" r:id="rId7"/>
    <p:sldId id="1912" r:id="rId8"/>
    <p:sldId id="1915" r:id="rId9"/>
    <p:sldId id="1918" r:id="rId10"/>
    <p:sldId id="1921" r:id="rId11"/>
    <p:sldId id="1924" r:id="rId12"/>
    <p:sldId id="1927" r:id="rId13"/>
    <p:sldId id="1930" r:id="rId14"/>
    <p:sldId id="1933" r:id="rId15"/>
    <p:sldId id="1936" r:id="rId16"/>
    <p:sldId id="1939" r:id="rId17"/>
    <p:sldId id="1942" r:id="rId18"/>
    <p:sldId id="1945" r:id="rId19"/>
    <p:sldId id="1948" r:id="rId20"/>
    <p:sldId id="1951" r:id="rId21"/>
    <p:sldId id="1954" r:id="rId22"/>
    <p:sldId id="1957" r:id="rId23"/>
    <p:sldId id="1960" r:id="rId24"/>
    <p:sldId id="1963" r:id="rId25"/>
    <p:sldId id="1966" r:id="rId26"/>
    <p:sldId id="1969" r:id="rId27"/>
    <p:sldId id="1972"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image" Target="../media/image1.png"/><Relationship Id="rId14" Type="http://schemas.openxmlformats.org/officeDocument/2006/relationships/tags" Target="../tags/tag13.xml"/><Relationship Id="rId15" Type="http://schemas.openxmlformats.org/officeDocument/2006/relationships/image" Target="../media/image2.png"/><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tags" Target="../tags/tag52.xml"/><Relationship Id="rId12" Type="http://schemas.openxmlformats.org/officeDocument/2006/relationships/tags" Target="../tags/tag53.xml"/><Relationship Id="rId13" Type="http://schemas.openxmlformats.org/officeDocument/2006/relationships/image" Target="../media/image3.png"/><Relationship Id="rId14" Type="http://schemas.openxmlformats.org/officeDocument/2006/relationships/tags" Target="../tags/tag54.xml"/><Relationship Id="rId15" Type="http://schemas.openxmlformats.org/officeDocument/2006/relationships/image" Target="../media/image2.png"/><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ags" Target="../tags/tag59.xml"/><Relationship Id="rId2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tags" Target="../tags/tag67.xml"/><Relationship Id="rId9" Type="http://schemas.openxmlformats.org/officeDocument/2006/relationships/tags" Target="../tags/tag68.xml"/><Relationship Id="rId10" Type="http://schemas.openxmlformats.org/officeDocument/2006/relationships/tags" Target="../tags/tag69.xml"/><Relationship Id="rId11" Type="http://schemas.openxmlformats.org/officeDocument/2006/relationships/tags" Target="../tags/tag70.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image" Target="../media/image1.png"/><Relationship Id="rId9" Type="http://schemas.openxmlformats.org/officeDocument/2006/relationships/tags" Target="../tags/tag119.xml"/><Relationship Id="rId10" Type="http://schemas.openxmlformats.org/officeDocument/2006/relationships/image" Target="../media/image2.png"/><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672" name="椭圆 81"/>
          <p:cNvSpPr>
            <a:spLocks noChangeAspect="1"/>
          </p:cNvSpPr>
          <p:nvPr>
            <p:custDataLst>
              <p:tags r:id="rId2"/>
            </p:custDataLst>
          </p:nvPr>
        </p:nvSpPr>
        <p:spPr>
          <a:xfrm flipH="1">
            <a:off x="7106285" y="2912110"/>
            <a:ext cx="1763395" cy="1763395"/>
          </a:xfrm>
          <a:prstGeom prst="ellipse"/>
          <a:gradFill flip="none" rotWithShape="1">
            <a:gsLst>
              <a:gs pos="0">
                <a:schemeClr val="bg1">
                  <a:alpha val="5000"/>
                </a:schemeClr>
              </a:gs>
              <a:gs pos="89000">
                <a:schemeClr val="accent1">
                  <a:lumMod val="40000"/>
                  <a:lumOff val="60000"/>
                  <a:alpha val="6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674" name="矩形: 圆顶角 12"/>
          <p:cNvSpPr/>
          <p:nvPr>
            <p:custDataLst>
              <p:tags r:id="rId3"/>
            </p:custDataLst>
          </p:nvPr>
        </p:nvSpPr>
        <p:spPr>
          <a:xfrm rot="18900000" flipH="1">
            <a:off x="2332990" y="1199515"/>
            <a:ext cx="1979930" cy="368554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676" name="矩形: 圆顶角 13"/>
          <p:cNvSpPr/>
          <p:nvPr>
            <p:custDataLst>
              <p:tags r:id="rId4"/>
            </p:custDataLst>
          </p:nvPr>
        </p:nvSpPr>
        <p:spPr>
          <a:xfrm rot="8100000" flipH="1">
            <a:off x="2037080" y="2382520"/>
            <a:ext cx="1979930" cy="3736975"/>
          </a:xfrm>
          <a:prstGeom prst="round2SameRect">
            <a:avLst>
              <a:gd name="adj1" fmla="val 50000"/>
              <a:gd name="adj2" fmla="val 0"/>
            </a:avLst>
          </a:prstGeom>
          <a:gradFill flip="none" rotWithShape="1">
            <a:gsLst>
              <a:gs pos="0">
                <a:schemeClr val="bg1">
                  <a:alpha val="9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678" name="任意多边形: 形状 11"/>
          <p:cNvSpPr/>
          <p:nvPr>
            <p:custDataLst>
              <p:tags r:id="rId5"/>
            </p:custDataLst>
          </p:nvPr>
        </p:nvSpPr>
        <p:spPr>
          <a:xfrm flipH="1">
            <a:off x="10198733"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35" name="直接连接符 21"/>
          <p:cNvCxnSpPr>
            <a:cxnSpLocks/>
          </p:cNvCxnSpPr>
          <p:nvPr>
            <p:custDataLst>
              <p:tags r:id="rId6"/>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7"/>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9" name="直接连接符 12"/>
          <p:cNvCxnSpPr>
            <a:cxnSpLocks/>
          </p:cNvCxnSpPr>
          <p:nvPr>
            <p:custDataLst>
              <p:tags r:id="rId8"/>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80" name="椭圆 11"/>
          <p:cNvSpPr>
            <a:spLocks noChangeAspect="1"/>
          </p:cNvSpPr>
          <p:nvPr>
            <p:custDataLst>
              <p:tags r:id="rId9"/>
            </p:custDataLst>
          </p:nvPr>
        </p:nvSpPr>
        <p:spPr>
          <a:xfrm>
            <a:off x="10654665" y="6252210"/>
            <a:ext cx="107950" cy="107950"/>
          </a:xfrm>
          <a:prstGeom prst="ellipse"/>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椭圆 10"/>
          <p:cNvSpPr>
            <a:spLocks noChangeAspect="1"/>
          </p:cNvSpPr>
          <p:nvPr>
            <p:custDataLst>
              <p:tags r:id="rId10"/>
            </p:custDataLst>
          </p:nvPr>
        </p:nvSpPr>
        <p:spPr>
          <a:xfrm>
            <a:off x="1090231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椭圆 9"/>
          <p:cNvSpPr>
            <a:spLocks noChangeAspect="1"/>
          </p:cNvSpPr>
          <p:nvPr>
            <p:custDataLst>
              <p:tags r:id="rId11"/>
            </p:custDataLst>
          </p:nvPr>
        </p:nvSpPr>
        <p:spPr>
          <a:xfrm>
            <a:off x="1040701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pic>
        <p:nvPicPr>
          <p:cNvPr id="2097153" name="图片 56" descr="箭头 右"/>
          <p:cNvPicPr>
            <a:picLocks noChangeAspect="1"/>
          </p:cNvPicPr>
          <p:nvPr>
            <p:custDataLst>
              <p:tags r:id="rId12"/>
            </p:custDataLst>
          </p:nvPr>
        </p:nvPicPr>
        <p:blipFill>
          <a:blip xmlns:r="http://schemas.openxmlformats.org/officeDocument/2006/relationships" r:embed="rId13"/>
          <a:stretch>
            <a:fillRect/>
          </a:stretch>
        </p:blipFill>
        <p:spPr>
          <a:xfrm>
            <a:off x="1412875" y="6229350"/>
            <a:ext cx="153670" cy="153670"/>
          </a:xfrm>
          <a:prstGeom prst="rect"/>
        </p:spPr>
      </p:pic>
      <p:pic>
        <p:nvPicPr>
          <p:cNvPr id="2097155" name="图片 57" descr="箭头 右"/>
          <p:cNvPicPr>
            <a:picLocks noChangeAspect="1"/>
          </p:cNvPicPr>
          <p:nvPr>
            <p:custDataLst>
              <p:tags r:id="rId14"/>
            </p:custDataLst>
          </p:nvPr>
        </p:nvPicPr>
        <p:blipFill>
          <a:blip xmlns:r="http://schemas.openxmlformats.org/officeDocument/2006/relationships" r:embed="rId15"/>
          <a:stretch>
            <a:fillRect/>
          </a:stretch>
        </p:blipFill>
        <p:spPr>
          <a:xfrm flipH="1">
            <a:off x="1144905" y="6229350"/>
            <a:ext cx="153670" cy="153670"/>
          </a:xfrm>
          <a:prstGeom prst="rect"/>
        </p:spPr>
      </p:pic>
      <p:sp>
        <p:nvSpPr>
          <p:cNvPr id="1048686" name="副标题"/>
          <p:cNvSpPr txBox="1">
            <a:spLocks noGrp="1"/>
          </p:cNvSpPr>
          <p:nvPr>
            <p:ph type="body" idx="3" hasCustomPrompt="1"/>
            <p:custDataLst>
              <p:tags r:id="rId16"/>
            </p:custDataLst>
          </p:nvPr>
        </p:nvSpPr>
        <p:spPr>
          <a:xfrm>
            <a:off x="4460086" y="1543720"/>
            <a:ext cx="6724805" cy="876899"/>
          </a:xfrm>
          <a:prstGeom prst="rect"/>
          <a:noFill/>
        </p:spPr>
        <p:txBody>
          <a:bodyPr anchor="b" bIns="0" lIns="0" rIns="0" rtlCol="0" tIns="0" wrap="square">
            <a:normAutofit/>
          </a:bodyPr>
          <a:lstStyle>
            <a:lvl1pPr algn="r" defTabSz="914400" eaLnBrk="1" fontAlgn="auto" hangingPunct="1" latinLnBrk="0" marL="0" marR="0" rtl="0">
              <a:lnSpc>
                <a:spcPct val="100000"/>
              </a:lnSpc>
              <a:buClrTx/>
              <a:buSzTx/>
              <a:buFontTx/>
              <a:buNone/>
              <a:defRPr altLang="zh-CN" baseline="0" b="0" cap="none" dirty="0" sz="2200" i="0" kern="1200" kumimoji="0" lang="en-US" noProof="1" normalizeH="0" spc="0" strike="noStrike" u="none">
                <a:gradFill>
                  <a:gsLst>
                    <a:gs pos="7000">
                      <a:schemeClr val="accent1">
                        <a:lumMod val="60000"/>
                        <a:lumOff val="40000"/>
                      </a:schemeClr>
                    </a:gs>
                    <a:gs pos="100000">
                      <a:schemeClr val="accent2">
                        <a:lumMod val="60000"/>
                        <a:lumOff val="40000"/>
                      </a:schemeClr>
                    </a:gs>
                  </a:gsLst>
                  <a:lin ang="7800000" scaled="0"/>
                </a:gradFill>
                <a:latin typeface="+mj-ea"/>
                <a:ea typeface="+mj-ea"/>
                <a:cs typeface="MiSans" panose="00000500000000000000" charset="-122"/>
              </a:defRPr>
            </a:lvl1pPr>
          </a:lstStyle>
          <a:p>
            <a:pPr algn="r" lvl="0"/>
            <a:r>
              <a:rPr>
                <a:sym typeface="+mn-ea"/>
              </a:rPr>
              <a:t>单击此处编辑母版副标题样式</a:t>
            </a:r>
            <a:endParaRPr>
              <a:sym typeface="+mn-ea"/>
            </a:endParaRPr>
          </a:p>
        </p:txBody>
      </p:sp>
      <p:sp>
        <p:nvSpPr>
          <p:cNvPr id="1048688" name="标题"/>
          <p:cNvSpPr txBox="1">
            <a:spLocks noGrp="1"/>
          </p:cNvSpPr>
          <p:nvPr>
            <p:ph type="title" idx="2" hasCustomPrompt="1"/>
            <p:custDataLst>
              <p:tags r:id="rId17"/>
            </p:custDataLst>
          </p:nvPr>
        </p:nvSpPr>
        <p:spPr>
          <a:xfrm>
            <a:off x="4460240" y="2521585"/>
            <a:ext cx="6724650" cy="1422400"/>
          </a:xfrm>
          <a:prstGeom prst="rect"/>
          <a:noFill/>
        </p:spPr>
        <p:txBody>
          <a:bodyPr anchor="t" anchorCtr="0"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5600" i="0" kern="1200" kumimoji="0" lang="zh-CN"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algn="r" lvl="0"/>
            <a:r>
              <a:rPr>
                <a:sym typeface="+mn-ea"/>
              </a:rPr>
              <a:t>单击此处编辑标题</a:t>
            </a:r>
            <a:endParaRPr>
              <a:sym typeface="+mn-ea"/>
            </a:endParaRPr>
          </a:p>
        </p:txBody>
      </p:sp>
      <p:sp>
        <p:nvSpPr>
          <p:cNvPr id="1048690" name="署名"/>
          <p:cNvSpPr txBox="1">
            <a:spLocks noGrp="1"/>
          </p:cNvSpPr>
          <p:nvPr>
            <p:ph type="body" idx="1" hasCustomPrompt="1"/>
            <p:custDataLst>
              <p:tags r:id="rId18"/>
            </p:custDataLst>
          </p:nvPr>
        </p:nvSpPr>
        <p:spPr>
          <a:xfrm>
            <a:off x="9240891" y="3944064"/>
            <a:ext cx="1944000" cy="457200"/>
          </a:xfrm>
          <a:prstGeom prst="roundRect">
            <a:avLst>
              <a:gd name="adj" fmla="val 49455"/>
            </a:avLst>
          </a:prstGeom>
          <a:solidFill>
            <a:schemeClr val="accent2"/>
          </a:solid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150" strike="noStrike" u="none">
                <a:solidFill>
                  <a:schemeClr val="bg1"/>
                </a:solidFill>
                <a:latin typeface="+mn-ea"/>
                <a:ea typeface="+mn-ea"/>
                <a:cs typeface="MiSans" panose="00000500000000000000" charset="-122"/>
              </a:defRPr>
            </a:lvl1pPr>
          </a:lstStyle>
          <a:p>
            <a:pPr algn="ctr" lvl="0"/>
            <a:r>
              <a:rPr>
                <a:sym typeface="+mn-ea"/>
              </a:rPr>
              <a:t>单击此处编辑文本</a:t>
            </a:r>
            <a:endParaRPr>
              <a:sym typeface="+mn-ea"/>
            </a:endParaRPr>
          </a:p>
        </p:txBody>
      </p:sp>
      <p:sp>
        <p:nvSpPr>
          <p:cNvPr id="1048692" name="日期占位符 3"/>
          <p:cNvSpPr>
            <a:spLocks noGrp="1"/>
          </p:cNvSpPr>
          <p:nvPr>
            <p:ph type="dt" sz="half" idx="10"/>
            <p:custDataLst>
              <p:tags r:id="rId19"/>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94"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1"/>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00" name="正文"/>
          <p:cNvSpPr txBox="1">
            <a:spLocks noGrp="1"/>
          </p:cNvSpPr>
          <p:nvPr>
            <p:ph idx="6"/>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85000"/>
                    <a:lumOff val="15000"/>
                  </a:schemeClr>
                </a:solidFill>
                <a:latin typeface="+mn-ea"/>
                <a:ea typeface="+mn-ea"/>
                <a:cs typeface="MiSans"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a:sym typeface="+mn-ea"/>
              </a:rPr>
              <a:t>单击此处编辑母版文本样式</a:t>
            </a:r>
            <a:endParaRPr>
              <a:sym typeface="+mn-ea"/>
            </a:endParaRPr>
          </a:p>
          <a:p>
            <a:pPr lvl="1">
              <a:spcBef>
                <a:spcPts val="1200"/>
              </a:spcBef>
              <a:spcAft>
                <a:spcPts val="0"/>
              </a:spcAft>
              <a:buClr>
                <a:schemeClr val="accent1"/>
              </a:buClr>
            </a:pPr>
            <a:r>
              <a:rPr>
                <a:sym typeface="+mn-ea"/>
              </a:rPr>
              <a:t>第二级</a:t>
            </a:r>
            <a:endParaRPr>
              <a:sym typeface="+mn-ea"/>
            </a:endParaRPr>
          </a:p>
          <a:p>
            <a:pPr lvl="2">
              <a:spcBef>
                <a:spcPts val="1200"/>
              </a:spcBef>
              <a:spcAft>
                <a:spcPts val="0"/>
              </a:spcAft>
              <a:buClr>
                <a:schemeClr val="accent1"/>
              </a:buClr>
            </a:pPr>
            <a:r>
              <a:rPr>
                <a:sym typeface="+mn-ea"/>
              </a:rPr>
              <a:t>第三级</a:t>
            </a:r>
            <a:endParaRPr>
              <a:sym typeface="+mn-ea"/>
            </a:endParaRPr>
          </a:p>
          <a:p>
            <a:pPr lvl="3">
              <a:spcBef>
                <a:spcPts val="1200"/>
              </a:spcBef>
              <a:spcAft>
                <a:spcPts val="0"/>
              </a:spcAft>
              <a:buClr>
                <a:schemeClr val="accent1"/>
              </a:buClr>
            </a:pPr>
            <a:r>
              <a:rPr>
                <a:sym typeface="+mn-ea"/>
              </a:rPr>
              <a:t>第四级</a:t>
            </a:r>
            <a:endParaRPr>
              <a:sym typeface="+mn-ea"/>
            </a:endParaRPr>
          </a:p>
          <a:p>
            <a:pPr lvl="4">
              <a:spcBef>
                <a:spcPts val="1200"/>
              </a:spcBef>
              <a:spcAft>
                <a:spcPts val="0"/>
              </a:spcAft>
              <a:buClr>
                <a:schemeClr val="accent1"/>
              </a:buClr>
            </a:pPr>
            <a:r>
              <a:rPr>
                <a:sym typeface="+mn-ea"/>
              </a:rPr>
              <a:t>第五级</a:t>
            </a:r>
            <a:endParaRPr>
              <a:sym typeface="+mn-ea"/>
            </a:endParaRPr>
          </a:p>
        </p:txBody>
      </p:sp>
      <p:sp>
        <p:nvSpPr>
          <p:cNvPr id="104870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9"/>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8"/>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7"/>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04" name="矩形: 圆顶角 12"/>
          <p:cNvSpPr/>
          <p:nvPr>
            <p:custDataLst>
              <p:tags r:id="rId7"/>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06" name="日期占位符 3"/>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14" name="任意多边形: 形状 4"/>
          <p:cNvSpPr/>
          <p:nvPr>
            <p:custDataLst>
              <p:tags r:id="rId2"/>
            </p:custDataLst>
          </p:nvPr>
        </p:nvSpPr>
        <p:spPr>
          <a:xfrm flipH="1">
            <a:off x="10275568"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47" name="直接连接符 21"/>
          <p:cNvCxnSpPr>
            <a:cxnSpLocks/>
          </p:cNvCxnSpPr>
          <p:nvPr>
            <p:custDataLst>
              <p:tags r:id="rId3"/>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4"/>
          <p:cNvCxnSpPr>
            <a:cxnSpLocks/>
          </p:cNvCxnSpPr>
          <p:nvPr>
            <p:custDataLst>
              <p:tags r:id="rId4"/>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1" name="直接连接符 7"/>
          <p:cNvCxnSpPr>
            <a:cxnSpLocks/>
          </p:cNvCxnSpPr>
          <p:nvPr>
            <p:custDataLst>
              <p:tags r:id="rId5"/>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6" name="矩形: 圆顶角 12"/>
          <p:cNvSpPr/>
          <p:nvPr>
            <p:custDataLst>
              <p:tags r:id="rId6"/>
            </p:custDataLst>
          </p:nvPr>
        </p:nvSpPr>
        <p:spPr>
          <a:xfrm rot="16200000" flipH="1">
            <a:off x="1751330" y="2410460"/>
            <a:ext cx="1711325" cy="31845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18" name="矩形: 圆顶角 13"/>
          <p:cNvSpPr/>
          <p:nvPr>
            <p:custDataLst>
              <p:tags r:id="rId7"/>
            </p:custDataLst>
          </p:nvPr>
        </p:nvSpPr>
        <p:spPr>
          <a:xfrm rot="5400000" flipH="1">
            <a:off x="2086610" y="3187065"/>
            <a:ext cx="1711325" cy="3228975"/>
          </a:xfrm>
          <a:prstGeom prst="round2SameRect">
            <a:avLst>
              <a:gd name="adj1" fmla="val 50000"/>
              <a:gd name="adj2" fmla="val 0"/>
            </a:avLst>
          </a:prstGeom>
          <a:gradFill flip="none" rotWithShape="1">
            <a:gsLst>
              <a:gs pos="0">
                <a:schemeClr val="bg1">
                  <a:alpha val="7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720" name="副标题"/>
          <p:cNvSpPr txBox="1">
            <a:spLocks noGrp="1"/>
          </p:cNvSpPr>
          <p:nvPr>
            <p:ph type="body" idx="2" hasCustomPrompt="1"/>
            <p:custDataLst>
              <p:tags r:id="rId8"/>
            </p:custDataLst>
          </p:nvPr>
        </p:nvSpPr>
        <p:spPr>
          <a:xfrm>
            <a:off x="1739537" y="2045218"/>
            <a:ext cx="1764211"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all" dirty="0" sz="1800" i="0" kern="1200" kumimoji="0" lang="en-US" noProof="1" normalizeH="0" spc="0" strike="noStrike" u="none">
                <a:solidFill>
                  <a:schemeClr val="accent1"/>
                </a:solidFill>
                <a:latin typeface="+mn-ea"/>
                <a:ea typeface="+mn-ea"/>
                <a:cs typeface="MiSans" panose="00000500000000000000" charset="-122"/>
              </a:defRPr>
            </a:lvl1pPr>
          </a:lstStyle>
          <a:p>
            <a:pPr algn="l" lvl="0"/>
            <a:r>
              <a:rPr>
                <a:sym typeface="+mn-ea"/>
              </a:rPr>
              <a:t>单击编辑副标题</a:t>
            </a:r>
            <a:endParaRPr>
              <a:sym typeface="+mn-ea"/>
            </a:endParaRPr>
          </a:p>
        </p:txBody>
      </p:sp>
      <p:sp>
        <p:nvSpPr>
          <p:cNvPr id="1048722" name="标题"/>
          <p:cNvSpPr txBox="1">
            <a:spLocks noGrp="1"/>
          </p:cNvSpPr>
          <p:nvPr>
            <p:ph type="title" idx="1" hasCustomPrompt="1"/>
            <p:custDataLst>
              <p:tags r:id="rId9"/>
            </p:custDataLst>
          </p:nvPr>
        </p:nvSpPr>
        <p:spPr>
          <a:xfrm>
            <a:off x="1739265" y="1067435"/>
            <a:ext cx="1764030" cy="9074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accent2"/>
                </a:solidFill>
                <a:latin typeface="+mj-ea"/>
                <a:ea typeface="+mj-ea"/>
                <a:cs typeface="MiSans" panose="00000500000000000000" charset="-122"/>
              </a:defRPr>
            </a:lvl1pPr>
          </a:lstStyle>
          <a:p>
            <a:pPr lvl="0"/>
            <a:r>
              <a:rPr>
                <a:sym typeface="+mn-ea"/>
              </a:rPr>
              <a:t>标题</a:t>
            </a:r>
            <a:endParaRPr>
              <a:sym typeface="+mn-ea"/>
            </a:endParaRPr>
          </a:p>
        </p:txBody>
      </p:sp>
      <p:sp>
        <p:nvSpPr>
          <p:cNvPr id="1048724" name="日期占位符 2"/>
          <p:cNvSpPr>
            <a:spLocks noGrp="1"/>
          </p:cNvSpPr>
          <p:nvPr>
            <p:ph type="dt" sz="half" idx="10"/>
            <p:custDataLst>
              <p:tags r:id="rId10"/>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26" name="页脚占位符 3"/>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28" name="灯片编号占位符 4"/>
          <p:cNvSpPr>
            <a:spLocks noGrp="1"/>
          </p:cNvSpPr>
          <p:nvPr>
            <p:ph type="sldNum" sz="quarter" idx="12"/>
            <p:custDataLst>
              <p:tags r:id="rId12"/>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30"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32" name="椭圆 81"/>
          <p:cNvSpPr>
            <a:spLocks noChangeAspect="1"/>
          </p:cNvSpPr>
          <p:nvPr>
            <p:custDataLst>
              <p:tags r:id="rId2"/>
            </p:custDataLst>
          </p:nvPr>
        </p:nvSpPr>
        <p:spPr>
          <a:xfrm flipH="1">
            <a:off x="7226300" y="2954655"/>
            <a:ext cx="1763395" cy="1763395"/>
          </a:xfrm>
          <a:prstGeom prst="ellipse"/>
          <a:gradFill flip="none" rotWithShape="1">
            <a:gsLst>
              <a:gs pos="0">
                <a:schemeClr val="bg1">
                  <a:alpha val="5000"/>
                </a:schemeClr>
              </a:gs>
              <a:gs pos="89000">
                <a:schemeClr val="accent1">
                  <a:lumMod val="40000"/>
                  <a:lumOff val="60000"/>
                  <a:alpha val="6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734" name="矩形: 圆顶角 12"/>
          <p:cNvSpPr/>
          <p:nvPr>
            <p:custDataLst>
              <p:tags r:id="rId3"/>
            </p:custDataLst>
          </p:nvPr>
        </p:nvSpPr>
        <p:spPr>
          <a:xfrm flipH="1">
            <a:off x="2816225" y="1450340"/>
            <a:ext cx="1893570" cy="352425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736" name="矩形: 圆顶角 13"/>
          <p:cNvSpPr/>
          <p:nvPr>
            <p:custDataLst>
              <p:tags r:id="rId4"/>
            </p:custDataLst>
          </p:nvPr>
        </p:nvSpPr>
        <p:spPr>
          <a:xfrm rot="10800000" flipH="1">
            <a:off x="1900555" y="1906270"/>
            <a:ext cx="1893570" cy="3573145"/>
          </a:xfrm>
          <a:prstGeom prst="round2SameRect">
            <a:avLst>
              <a:gd name="adj1" fmla="val 50000"/>
              <a:gd name="adj2" fmla="val 0"/>
            </a:avLst>
          </a:prstGeom>
          <a:gradFill flip="none" rotWithShape="1">
            <a:gsLst>
              <a:gs pos="0">
                <a:schemeClr val="bg1">
                  <a:alpha val="70000"/>
                </a:schemeClr>
              </a:gs>
              <a:gs pos="95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738" name="任意多边形: 形状 9"/>
          <p:cNvSpPr/>
          <p:nvPr>
            <p:custDataLst>
              <p:tags r:id="rId5"/>
            </p:custDataLst>
          </p:nvPr>
        </p:nvSpPr>
        <p:spPr>
          <a:xfrm flipH="1">
            <a:off x="10156823"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53" name="直接连接符 21"/>
          <p:cNvCxnSpPr>
            <a:cxnSpLocks/>
          </p:cNvCxnSpPr>
          <p:nvPr>
            <p:custDataLst>
              <p:tags r:id="rId6"/>
            </p:custDataLst>
          </p:nvPr>
        </p:nvCxnSpPr>
        <p:spPr>
          <a:xfrm>
            <a:off x="114490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24"/>
          <p:cNvCxnSpPr>
            <a:cxnSpLocks/>
          </p:cNvCxnSpPr>
          <p:nvPr>
            <p:custDataLst>
              <p:tags r:id="rId7"/>
            </p:custDataLst>
          </p:nvPr>
        </p:nvCxnSpPr>
        <p:spPr>
          <a:xfrm>
            <a:off x="114490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11"/>
          <p:cNvCxnSpPr>
            <a:cxnSpLocks/>
          </p:cNvCxnSpPr>
          <p:nvPr>
            <p:custDataLst>
              <p:tags r:id="rId8"/>
            </p:custDataLst>
          </p:nvPr>
        </p:nvCxnSpPr>
        <p:spPr>
          <a:xfrm>
            <a:off x="114490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0" name="椭圆 10"/>
          <p:cNvSpPr>
            <a:spLocks noChangeAspect="1"/>
          </p:cNvSpPr>
          <p:nvPr>
            <p:custDataLst>
              <p:tags r:id="rId9"/>
            </p:custDataLst>
          </p:nvPr>
        </p:nvSpPr>
        <p:spPr>
          <a:xfrm>
            <a:off x="10348595" y="6252210"/>
            <a:ext cx="107950" cy="107950"/>
          </a:xfrm>
          <a:prstGeom prst="ellipse"/>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2" name="椭圆 9"/>
          <p:cNvSpPr>
            <a:spLocks noChangeAspect="1"/>
          </p:cNvSpPr>
          <p:nvPr>
            <p:custDataLst>
              <p:tags r:id="rId10"/>
            </p:custDataLst>
          </p:nvPr>
        </p:nvSpPr>
        <p:spPr>
          <a:xfrm>
            <a:off x="1059624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4" name="椭圆 8"/>
          <p:cNvSpPr>
            <a:spLocks noChangeAspect="1"/>
          </p:cNvSpPr>
          <p:nvPr>
            <p:custDataLst>
              <p:tags r:id="rId11"/>
            </p:custDataLst>
          </p:nvPr>
        </p:nvSpPr>
        <p:spPr>
          <a:xfrm>
            <a:off x="10100945" y="6252210"/>
            <a:ext cx="107950" cy="107950"/>
          </a:xfrm>
          <a:prstGeom prst="ellipse"/>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pic>
        <p:nvPicPr>
          <p:cNvPr id="2097157" name="图片 56" descr="箭头 右"/>
          <p:cNvPicPr>
            <a:picLocks noChangeAspect="1"/>
          </p:cNvPicPr>
          <p:nvPr>
            <p:custDataLst>
              <p:tags r:id="rId12"/>
            </p:custDataLst>
          </p:nvPr>
        </p:nvPicPr>
        <p:blipFill>
          <a:blip xmlns:r="http://schemas.openxmlformats.org/officeDocument/2006/relationships" r:embed="rId13"/>
          <a:stretch>
            <a:fillRect/>
          </a:stretch>
        </p:blipFill>
        <p:spPr>
          <a:xfrm>
            <a:off x="1412875" y="6229350"/>
            <a:ext cx="153670" cy="153670"/>
          </a:xfrm>
          <a:prstGeom prst="rect"/>
        </p:spPr>
      </p:pic>
      <p:pic>
        <p:nvPicPr>
          <p:cNvPr id="2097159" name="图片 57" descr="箭头 右"/>
          <p:cNvPicPr>
            <a:picLocks noChangeAspect="1"/>
          </p:cNvPicPr>
          <p:nvPr>
            <p:custDataLst>
              <p:tags r:id="rId14"/>
            </p:custDataLst>
          </p:nvPr>
        </p:nvPicPr>
        <p:blipFill>
          <a:blip xmlns:r="http://schemas.openxmlformats.org/officeDocument/2006/relationships" r:embed="rId15"/>
          <a:stretch>
            <a:fillRect/>
          </a:stretch>
        </p:blipFill>
        <p:spPr>
          <a:xfrm flipH="1">
            <a:off x="1144905" y="6229350"/>
            <a:ext cx="153670" cy="153670"/>
          </a:xfrm>
          <a:prstGeom prst="rect"/>
        </p:spPr>
      </p:pic>
      <p:sp>
        <p:nvSpPr>
          <p:cNvPr id="1048746" name="标题"/>
          <p:cNvSpPr txBox="1">
            <a:spLocks noGrp="1"/>
          </p:cNvSpPr>
          <p:nvPr>
            <p:ph type="title" idx="2" hasCustomPrompt="1"/>
            <p:custDataLst>
              <p:tags r:id="rId16"/>
            </p:custDataLst>
          </p:nvPr>
        </p:nvSpPr>
        <p:spPr>
          <a:xfrm>
            <a:off x="4709795" y="2879090"/>
            <a:ext cx="6257925" cy="1645285"/>
          </a:xfrm>
          <a:prstGeom prst="rect"/>
          <a:noFill/>
        </p:spPr>
        <p:txBody>
          <a:bodyPr anchor="t"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6000" i="0" kern="1200" kumimoji="0" lang="zh-CN"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algn="r" lvl="0"/>
            <a:r>
              <a:rPr>
                <a:sym typeface="+mn-ea"/>
              </a:rPr>
              <a:t>单击编辑标题</a:t>
            </a:r>
            <a:endParaRPr>
              <a:sym typeface="+mn-ea"/>
            </a:endParaRPr>
          </a:p>
        </p:txBody>
      </p:sp>
      <p:sp>
        <p:nvSpPr>
          <p:cNvPr id="1048748" name="节编号"/>
          <p:cNvSpPr txBox="1">
            <a:spLocks noGrp="1"/>
          </p:cNvSpPr>
          <p:nvPr>
            <p:ph type="body" idx="1" hasCustomPrompt="1"/>
            <p:custDataLst>
              <p:tags r:id="rId17"/>
            </p:custDataLst>
          </p:nvPr>
        </p:nvSpPr>
        <p:spPr>
          <a:xfrm>
            <a:off x="6933081" y="1652096"/>
            <a:ext cx="4034659" cy="1151890"/>
          </a:xfrm>
          <a:prstGeom prst="rect"/>
          <a:noFill/>
        </p:spPr>
        <p:txBody>
          <a:bodyPr anchor="ctr" anchorCtr="0" bIns="0" lIns="0" rIns="0" rtlCol="0" tIns="0" wrap="square">
            <a:normAutofit/>
          </a:bodyPr>
          <a:lstStyle>
            <a:lvl1pPr algn="r" defTabSz="914400" eaLnBrk="1" fontAlgn="auto" hangingPunct="1" latinLnBrk="0" marL="0" marR="0" rtl="0">
              <a:lnSpc>
                <a:spcPct val="120000"/>
              </a:lnSpc>
              <a:buClrTx/>
              <a:buSzTx/>
              <a:buFontTx/>
              <a:buNone/>
              <a:defRPr altLang="zh-CN" baseline="0" b="0" cap="none" dirty="0" sz="4400" i="0" kern="1200" kumimoji="0" lang="en-US" noProof="1" normalizeH="0" spc="300" strike="noStrike" u="none">
                <a:gradFill>
                  <a:gsLst>
                    <a:gs pos="7000">
                      <a:schemeClr val="accent1">
                        <a:lumMod val="60000"/>
                        <a:lumOff val="40000"/>
                      </a:schemeClr>
                    </a:gs>
                    <a:gs pos="100000">
                      <a:schemeClr val="accent2">
                        <a:lumMod val="60000"/>
                        <a:lumOff val="40000"/>
                      </a:schemeClr>
                    </a:gs>
                  </a:gsLst>
                  <a:lin ang="7800000" scaled="0"/>
                </a:gradFill>
                <a:latin typeface="+mj-ea"/>
                <a:ea typeface="+mj-ea"/>
                <a:cs typeface="MiSans" panose="00000500000000000000" charset="-122"/>
              </a:defRPr>
            </a:lvl1pPr>
          </a:lstStyle>
          <a:p>
            <a:pPr algn="r" lvl="0">
              <a:lnSpc>
                <a:spcPct val="120000"/>
              </a:lnSpc>
            </a:pPr>
            <a:r>
              <a:rPr>
                <a:sym typeface="+mn-ea"/>
              </a:rPr>
              <a:t>编辑节编号</a:t>
            </a:r>
            <a:endParaRPr>
              <a:sym typeface="+mn-ea"/>
            </a:endParaRPr>
          </a:p>
        </p:txBody>
      </p:sp>
      <p:sp>
        <p:nvSpPr>
          <p:cNvPr id="1048750" name="日期占位符 3"/>
          <p:cNvSpPr>
            <a:spLocks noGrp="1"/>
          </p:cNvSpPr>
          <p:nvPr>
            <p:ph type="dt" sz="half" idx="10"/>
            <p:custDataLst>
              <p:tags r:id="rId1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52" name="页脚占位符 4"/>
          <p:cNvSpPr>
            <a:spLocks noGrp="1"/>
          </p:cNvSpPr>
          <p:nvPr>
            <p:ph type="ftr" sz="quarter" idx="11"/>
            <p:custDataLst>
              <p:tags r:id="rId19"/>
            </p:custDataLst>
          </p:nvPr>
        </p:nvSpPr>
        <p:spPr>
          <a:xfrm>
            <a:off x="4038600" y="6356350"/>
            <a:ext cx="4114800" cy="365125"/>
          </a:xfrm>
        </p:spPr>
        <p:txBody>
          <a:bodyPr/>
          <a:p>
            <a:endParaRPr altLang="en-US" lang="zh-CN"/>
          </a:p>
        </p:txBody>
      </p:sp>
      <p:sp>
        <p:nvSpPr>
          <p:cNvPr id="1048754" name="灯片编号占位符 5"/>
          <p:cNvSpPr>
            <a:spLocks noGrp="1"/>
          </p:cNvSpPr>
          <p:nvPr>
            <p:ph type="sldNum" sz="quarter" idx="12"/>
            <p:custDataLst>
              <p:tags r:id="rId2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56"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58" name="正文"/>
          <p:cNvSpPr txBox="1">
            <a:spLocks noGrp="1"/>
          </p:cNvSpPr>
          <p:nvPr>
            <p:ph idx="7"/>
            <p:custDataLst>
              <p:tags r:id="rId2"/>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0" name="正文"/>
          <p:cNvSpPr txBox="1">
            <a:spLocks noGrp="1"/>
          </p:cNvSpPr>
          <p:nvPr>
            <p:ph idx="6"/>
            <p:custDataLst>
              <p:tags r:id="rId3"/>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2"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4" name="矩形: 圆顶角 12"/>
          <p:cNvSpPr/>
          <p:nvPr>
            <p:custDataLst>
              <p:tags r:id="rId5"/>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59" name="直接连接符 14"/>
          <p:cNvCxnSpPr>
            <a:cxnSpLocks/>
          </p:cNvCxnSpPr>
          <p:nvPr>
            <p:custDataLst>
              <p:tags r:id="rId6"/>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1" name="直接连接符 15"/>
          <p:cNvCxnSpPr>
            <a:cxnSpLocks/>
          </p:cNvCxnSpPr>
          <p:nvPr>
            <p:custDataLst>
              <p:tags r:id="rId7"/>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3" name="直接连接符 16"/>
          <p:cNvCxnSpPr>
            <a:cxnSpLocks/>
          </p:cNvCxnSpPr>
          <p:nvPr>
            <p:custDataLst>
              <p:tags r:id="rId8"/>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66" name="日期占位符 4"/>
          <p:cNvSpPr>
            <a:spLocks noGrp="1"/>
          </p:cNvSpPr>
          <p:nvPr>
            <p:ph type="dt" sz="half" idx="10"/>
            <p:custDataLst>
              <p:tags r:id="rId9"/>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68"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0" name="灯片编号占位符 6"/>
          <p:cNvSpPr>
            <a:spLocks noGrp="1"/>
          </p:cNvSpPr>
          <p:nvPr>
            <p:ph type="sldNum" sz="quarter" idx="12"/>
            <p:custDataLst>
              <p:tags r:id="rId11"/>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7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74" name="正文"/>
          <p:cNvSpPr txBox="1">
            <a:spLocks noGrp="1"/>
          </p:cNvSpPr>
          <p:nvPr>
            <p:ph idx="9"/>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6" name="标题"/>
          <p:cNvSpPr txBox="1">
            <a:spLocks noGrp="1"/>
          </p:cNvSpPr>
          <p:nvPr>
            <p:ph type="title" idx="8"/>
            <p:custDataLst>
              <p:tags r:id="rId3"/>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78" name="正文"/>
          <p:cNvSpPr txBox="1">
            <a:spLocks noGrp="1"/>
          </p:cNvSpPr>
          <p:nvPr>
            <p:ph idx="7"/>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80" name="标题"/>
          <p:cNvSpPr txBox="1">
            <a:spLocks noGrp="1"/>
          </p:cNvSpPr>
          <p:nvPr>
            <p:ph type="title" idx="6"/>
            <p:custDataLst>
              <p:tags r:id="rId5"/>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82" name="标题"/>
          <p:cNvSpPr txBox="1">
            <a:spLocks noGrp="1"/>
          </p:cNvSpPr>
          <p:nvPr>
            <p:ph type="title" idx="5"/>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84" name="矩形: 圆顶角 12"/>
          <p:cNvSpPr/>
          <p:nvPr>
            <p:custDataLst>
              <p:tags r:id="rId7"/>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65" name="直接连接符 14"/>
          <p:cNvCxnSpPr>
            <a:cxnSpLocks/>
          </p:cNvCxnSpPr>
          <p:nvPr>
            <p:custDataLst>
              <p:tags r:id="rId8"/>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7" name="直接连接符 15"/>
          <p:cNvCxnSpPr>
            <a:cxnSpLocks/>
          </p:cNvCxnSpPr>
          <p:nvPr>
            <p:custDataLst>
              <p:tags r:id="rId9"/>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69" name="直接连接符 16"/>
          <p:cNvCxnSpPr>
            <a:cxnSpLocks/>
          </p:cNvCxnSpPr>
          <p:nvPr>
            <p:custDataLst>
              <p:tags r:id="rId10"/>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6" name="日期占位符 6"/>
          <p:cNvSpPr>
            <a:spLocks noGrp="1"/>
          </p:cNvSpPr>
          <p:nvPr>
            <p:ph type="dt" sz="half" idx="10"/>
            <p:custDataLst>
              <p:tags r:id="rId11"/>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88"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0" name="灯片编号占位符 8"/>
          <p:cNvSpPr>
            <a:spLocks noGrp="1"/>
          </p:cNvSpPr>
          <p:nvPr>
            <p:ph type="sldNum" sz="quarter" idx="12"/>
            <p:custDataLst>
              <p:tags r:id="rId13"/>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9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794"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96" name="矩形: 圆顶角 12"/>
          <p:cNvSpPr/>
          <p:nvPr>
            <p:custDataLst>
              <p:tags r:id="rId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71" name="直接连接符 14"/>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3" name="直接连接符 15"/>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5" name="直接连接符 16"/>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98" name="日期占位符 2"/>
          <p:cNvSpPr>
            <a:spLocks noGrp="1"/>
          </p:cNvSpPr>
          <p:nvPr>
            <p:ph type="dt" sz="half" idx="10"/>
            <p:custDataLst>
              <p:tags r:id="rId7"/>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0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2" name="灯片编号占位符 4"/>
          <p:cNvSpPr>
            <a:spLocks noGrp="1"/>
          </p:cNvSpPr>
          <p:nvPr>
            <p:ph type="sldNum" sz="quarter" idx="12"/>
            <p:custDataLst>
              <p:tags r:id="rId9"/>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4" name="矩形 4"/>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06" name="日期占位符 1"/>
          <p:cNvSpPr>
            <a:spLocks noGrp="1"/>
          </p:cNvSpPr>
          <p:nvPr>
            <p:ph type="dt" sz="half" idx="10"/>
            <p:custDataLst>
              <p:tags r:id="rId2"/>
            </p:custDataLst>
          </p:nvPr>
        </p:nvSpPr>
        <p:spPr/>
        <p:txBody>
          <a:bodyPr/>
          <a:p>
            <a:fld id="{D997B5FA-0921-464F-AAE1-844C04324D75}" type="datetimeFigureOut">
              <a:rPr altLang="en-US" lang="zh-CN" smtClean="0"/>
            </a:fld>
            <a:endParaRPr altLang="en-US" lang="zh-CN"/>
          </a:p>
        </p:txBody>
      </p:sp>
      <p:sp>
        <p:nvSpPr>
          <p:cNvPr id="1048808" name="页脚占位符 2"/>
          <p:cNvSpPr>
            <a:spLocks noGrp="1"/>
          </p:cNvSpPr>
          <p:nvPr>
            <p:ph type="ftr" sz="quarter" idx="11"/>
            <p:custDataLst>
              <p:tags r:id="rId3"/>
            </p:custDataLst>
          </p:nvPr>
        </p:nvSpPr>
        <p:spPr/>
        <p:txBody>
          <a:bodyPr/>
          <a:p>
            <a:endParaRPr altLang="en-US" lang="zh-CN"/>
          </a:p>
        </p:txBody>
      </p:sp>
      <p:sp>
        <p:nvSpPr>
          <p:cNvPr id="1048810" name="灯片编号占位符 3"/>
          <p:cNvSpPr>
            <a:spLocks noGrp="1"/>
          </p:cNvSpPr>
          <p:nvPr>
            <p:ph type="sldNum" sz="quarter" idx="12"/>
            <p:custDataLst>
              <p:tags r:id="rId4"/>
            </p:custDataLst>
          </p:nvPr>
        </p:nvSpPr>
        <p:spPr/>
        <p:txBody>
          <a:bodyPr/>
          <a:p>
            <a:fld id="{565CE74E-AB26-4998-AD42-012C4C1AD076}"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14" name="正文"/>
          <p:cNvSpPr txBox="1">
            <a:spLocks noGrp="1"/>
          </p:cNvSpPr>
          <p:nvPr>
            <p:ph idx="1"/>
            <p:custDataLst>
              <p:tags r:id="rId2"/>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16" name="日期占位符 3"/>
          <p:cNvSpPr>
            <a:spLocks noGrp="1"/>
          </p:cNvSpPr>
          <p:nvPr>
            <p:ph type="dt" sz="half" idx="10"/>
            <p:custDataLst>
              <p:tags r:id="rId3"/>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18" name="页脚占位符 4"/>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820" name="灯片编号占位符 5"/>
          <p:cNvSpPr>
            <a:spLocks noGrp="1"/>
          </p:cNvSpPr>
          <p:nvPr>
            <p:ph type="sldNum" sz="quarter" idx="12"/>
            <p:custDataLst>
              <p:tags r:id="rId5"/>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22"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24" name="标题"/>
          <p:cNvSpPr txBox="1">
            <a:spLocks noGrp="1"/>
          </p:cNvSpPr>
          <p:nvPr>
            <p:ph type="title" idx="6"/>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200" i="0" kern="1200" kumimoji="0" lang="zh-CN" noProof="1" normalizeH="0" spc="300" strike="noStrike" u="none">
                <a:ln>
                  <a:noFill/>
                  <a:prstDash val="sysDot"/>
                </a:ln>
                <a:solidFill>
                  <a:schemeClr val="accent2"/>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826" name="矩形: 圆顶角 12"/>
          <p:cNvSpPr/>
          <p:nvPr>
            <p:custDataLst>
              <p:tags r:id="rId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77" name="直接连接符 6"/>
          <p:cNvCxnSpPr>
            <a:cxnSpLocks/>
          </p:cNvCxnSpPr>
          <p:nvPr>
            <p:custDataLst>
              <p:tags r:id="rId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79" name="直接连接符 7"/>
          <p:cNvCxnSpPr>
            <a:cxnSpLocks/>
          </p:cNvCxnSpPr>
          <p:nvPr>
            <p:custDataLst>
              <p:tags r:id="rId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81" name="直接连接符 8"/>
          <p:cNvCxnSpPr>
            <a:cxnSpLocks/>
          </p:cNvCxnSpPr>
          <p:nvPr>
            <p:custDataLst>
              <p:tags r:id="rId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8" name="副标题"/>
          <p:cNvSpPr txBox="1">
            <a:spLocks noGrp="1"/>
          </p:cNvSpPr>
          <p:nvPr>
            <p:ph type="body" idx="1" hasCustomPrompt="1"/>
            <p:custDataLst>
              <p:tags r:id="rId7"/>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panose="00000500000000000000" charset="-122"/>
              </a:defRPr>
            </a:lvl1pPr>
          </a:lstStyle>
          <a:p>
            <a:pPr algn="l" lvl="0"/>
            <a:r>
              <a:rPr>
                <a:sym typeface="+mn-ea"/>
              </a:rPr>
              <a:t>单击此处编辑母版副标题样式</a:t>
            </a:r>
            <a:endParaRPr>
              <a:sym typeface="+mn-ea"/>
            </a:endParaRPr>
          </a:p>
        </p:txBody>
      </p:sp>
      <p:sp>
        <p:nvSpPr>
          <p:cNvPr id="1048830" name="日期占位符 2"/>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32"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4" name="灯片编号占位符 4"/>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36" name="矩形 1"/>
          <p:cNvSpPr/>
          <p:nvPr userDrawn="1">
            <p:custDataLst>
              <p:tags r:id="rId1"/>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lvl="0"/>
            <a:endParaRPr altLang="en-US" lang="zh-CN"/>
          </a:p>
        </p:txBody>
      </p:sp>
      <p:sp>
        <p:nvSpPr>
          <p:cNvPr id="1048838" name="椭圆 81"/>
          <p:cNvSpPr>
            <a:spLocks noChangeAspect="1"/>
          </p:cNvSpPr>
          <p:nvPr>
            <p:custDataLst>
              <p:tags r:id="rId2"/>
            </p:custDataLst>
          </p:nvPr>
        </p:nvSpPr>
        <p:spPr>
          <a:xfrm flipH="1">
            <a:off x="2155825" y="1458505"/>
            <a:ext cx="1763395" cy="1763395"/>
          </a:xfrm>
          <a:prstGeom prst="ellipse"/>
          <a:gradFill flip="none" rotWithShape="1">
            <a:gsLst>
              <a:gs pos="0">
                <a:schemeClr val="bg1">
                  <a:alpha val="5000"/>
                </a:schemeClr>
              </a:gs>
              <a:gs pos="89000">
                <a:schemeClr val="accent1">
                  <a:lumMod val="40000"/>
                  <a:lumOff val="60000"/>
                  <a:alpha val="60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panose="00000500000000000000" charset="-122"/>
              <a:sym typeface="+mn-ea"/>
            </a:endParaRPr>
          </a:p>
        </p:txBody>
      </p:sp>
      <p:sp>
        <p:nvSpPr>
          <p:cNvPr id="1048840" name="任意多边形: 形状 6"/>
          <p:cNvSpPr/>
          <p:nvPr>
            <p:custDataLst>
              <p:tags r:id="rId3"/>
            </p:custDataLst>
          </p:nvPr>
        </p:nvSpPr>
        <p:spPr>
          <a:xfrm flipH="1">
            <a:off x="10275568" y="0"/>
            <a:ext cx="1490346" cy="807593"/>
          </a:xfrm>
          <a:custGeom>
            <a:avLst/>
            <a:gdLst>
              <a:gd name="connsiteX0" fmla="*/ 1484054 w 1490346"/>
              <a:gd name="connsiteY0" fmla="*/ 0 h 807593"/>
              <a:gd name="connsiteX1" fmla="*/ 6292 w 1490346"/>
              <a:gd name="connsiteY1" fmla="*/ 0 h 807593"/>
              <a:gd name="connsiteX2" fmla="*/ 0 w 1490346"/>
              <a:gd name="connsiteY2" fmla="*/ 62420 h 807593"/>
              <a:gd name="connsiteX3" fmla="*/ 745173 w 1490346"/>
              <a:gd name="connsiteY3" fmla="*/ 807593 h 807593"/>
              <a:gd name="connsiteX4" fmla="*/ 1490346 w 1490346"/>
              <a:gd name="connsiteY4" fmla="*/ 62420 h 807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07593">
                <a:moveTo>
                  <a:pt x="1484054" y="0"/>
                </a:moveTo>
                <a:lnTo>
                  <a:pt x="6292" y="0"/>
                </a:lnTo>
                <a:lnTo>
                  <a:pt x="0" y="62420"/>
                </a:lnTo>
                <a:cubicBezTo>
                  <a:pt x="0" y="473968"/>
                  <a:pt x="333625" y="807593"/>
                  <a:pt x="745173" y="807593"/>
                </a:cubicBezTo>
                <a:cubicBezTo>
                  <a:pt x="1156721" y="807593"/>
                  <a:pt x="1490346" y="473968"/>
                  <a:pt x="1490346" y="62420"/>
                </a:cubicBezTo>
                <a:close/>
              </a:path>
            </a:pathLst>
          </a:custGeom>
          <a:gradFill flip="none" rotWithShape="1">
            <a:gsLst>
              <a:gs pos="0">
                <a:schemeClr val="bg1">
                  <a:alpha val="10000"/>
                </a:schemeClr>
              </a:gs>
              <a:gs pos="89000">
                <a:schemeClr val="accent1">
                  <a:alpha val="25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MiSans" panose="00000500000000000000" charset="-122"/>
            </a:endParaRPr>
          </a:p>
        </p:txBody>
      </p:sp>
      <p:cxnSp>
        <p:nvCxnSpPr>
          <p:cNvPr id="3145783" name="直接连接符 21"/>
          <p:cNvCxnSpPr>
            <a:cxnSpLocks/>
          </p:cNvCxnSpPr>
          <p:nvPr>
            <p:custDataLst>
              <p:tags r:id="rId4"/>
            </p:custDataLst>
          </p:nvPr>
        </p:nvCxnSpPr>
        <p:spPr>
          <a:xfrm>
            <a:off x="837565" y="60134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85" name="直接连接符 24"/>
          <p:cNvCxnSpPr>
            <a:cxnSpLocks/>
          </p:cNvCxnSpPr>
          <p:nvPr>
            <p:custDataLst>
              <p:tags r:id="rId5"/>
            </p:custDataLst>
          </p:nvPr>
        </p:nvCxnSpPr>
        <p:spPr>
          <a:xfrm>
            <a:off x="837565" y="65976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87" name="直接连接符 8"/>
          <p:cNvCxnSpPr>
            <a:cxnSpLocks/>
          </p:cNvCxnSpPr>
          <p:nvPr>
            <p:custDataLst>
              <p:tags r:id="rId6"/>
            </p:custDataLst>
          </p:nvPr>
        </p:nvCxnSpPr>
        <p:spPr>
          <a:xfrm>
            <a:off x="837565" y="718185"/>
            <a:ext cx="182880" cy="0"/>
          </a:xfrm>
          <a:prstGeom prst="line"/>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61" name="图片 56" descr="箭头 右"/>
          <p:cNvPicPr>
            <a:picLocks noChangeAspect="1"/>
          </p:cNvPicPr>
          <p:nvPr>
            <p:custDataLst>
              <p:tags r:id="rId7"/>
            </p:custDataLst>
          </p:nvPr>
        </p:nvPicPr>
        <p:blipFill>
          <a:blip xmlns:r="http://schemas.openxmlformats.org/officeDocument/2006/relationships" r:embed="rId8"/>
          <a:stretch>
            <a:fillRect/>
          </a:stretch>
        </p:blipFill>
        <p:spPr>
          <a:xfrm>
            <a:off x="1105535" y="6229350"/>
            <a:ext cx="153670" cy="153670"/>
          </a:xfrm>
          <a:prstGeom prst="rect"/>
        </p:spPr>
      </p:pic>
      <p:pic>
        <p:nvPicPr>
          <p:cNvPr id="2097163" name="图片 57" descr="箭头 右"/>
          <p:cNvPicPr>
            <a:picLocks noChangeAspect="1"/>
          </p:cNvPicPr>
          <p:nvPr>
            <p:custDataLst>
              <p:tags r:id="rId9"/>
            </p:custDataLst>
          </p:nvPr>
        </p:nvPicPr>
        <p:blipFill>
          <a:blip xmlns:r="http://schemas.openxmlformats.org/officeDocument/2006/relationships" r:embed="rId10"/>
          <a:stretch>
            <a:fillRect/>
          </a:stretch>
        </p:blipFill>
        <p:spPr>
          <a:xfrm flipH="1">
            <a:off x="837565" y="6229350"/>
            <a:ext cx="153670" cy="153670"/>
          </a:xfrm>
          <a:prstGeom prst="rect"/>
        </p:spPr>
      </p:pic>
      <p:sp>
        <p:nvSpPr>
          <p:cNvPr id="1048842" name="矩形: 圆顶角 12"/>
          <p:cNvSpPr/>
          <p:nvPr>
            <p:custDataLst>
              <p:tags r:id="rId11"/>
            </p:custDataLst>
          </p:nvPr>
        </p:nvSpPr>
        <p:spPr>
          <a:xfrm rot="18900000" flipH="1">
            <a:off x="8013065" y="1040130"/>
            <a:ext cx="2052955" cy="3821430"/>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sp>
        <p:nvSpPr>
          <p:cNvPr id="1048844" name="矩形: 圆顶角 13"/>
          <p:cNvSpPr/>
          <p:nvPr>
            <p:custDataLst>
              <p:tags r:id="rId12"/>
            </p:custDataLst>
          </p:nvPr>
        </p:nvSpPr>
        <p:spPr>
          <a:xfrm rot="8100000" flipH="1">
            <a:off x="7706360" y="2266315"/>
            <a:ext cx="2052955" cy="3874135"/>
          </a:xfrm>
          <a:prstGeom prst="round2SameRect">
            <a:avLst>
              <a:gd name="adj1" fmla="val 50000"/>
              <a:gd name="adj2" fmla="val 0"/>
            </a:avLst>
          </a:prstGeom>
          <a:gradFill flip="none" rotWithShape="1">
            <a:gsLst>
              <a:gs pos="0">
                <a:schemeClr val="bg1">
                  <a:alpha val="90000"/>
                </a:schemeClr>
              </a:gs>
              <a:gs pos="100000">
                <a:schemeClr val="accent6">
                  <a:lumMod val="20000"/>
                  <a:lumOff val="8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charset="-122"/>
            </a:endParaRPr>
          </a:p>
        </p:txBody>
      </p:sp>
      <p:sp>
        <p:nvSpPr>
          <p:cNvPr id="1048846" name="标题"/>
          <p:cNvSpPr txBox="1">
            <a:spLocks noGrp="1"/>
          </p:cNvSpPr>
          <p:nvPr>
            <p:ph type="title" idx="2" hasCustomPrompt="1"/>
            <p:custDataLst>
              <p:tags r:id="rId13"/>
            </p:custDataLst>
          </p:nvPr>
        </p:nvSpPr>
        <p:spPr>
          <a:xfrm>
            <a:off x="837565" y="2507010"/>
            <a:ext cx="7294880" cy="1011721"/>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5600" i="0" kern="1200" kumimoji="0" lang="en-US" noProof="1" normalizeH="0" spc="300" strike="noStrike" u="none">
                <a:gradFill>
                  <a:gsLst>
                    <a:gs pos="20000">
                      <a:schemeClr val="accent2"/>
                    </a:gs>
                    <a:gs pos="100000">
                      <a:schemeClr val="accent1">
                        <a:lumMod val="60000"/>
                        <a:lumOff val="40000"/>
                      </a:schemeClr>
                    </a:gs>
                  </a:gsLst>
                  <a:lin ang="4800000" scaled="0"/>
                </a:gradFill>
                <a:latin typeface="+mj-ea"/>
                <a:ea typeface="+mj-ea"/>
                <a:cs typeface="MiSans" panose="00000500000000000000" charset="-122"/>
              </a:defRPr>
            </a:lvl1pPr>
          </a:lstStyle>
          <a:p>
            <a:pPr lvl="0"/>
            <a:r>
              <a:rPr>
                <a:sym typeface="+mn-ea"/>
              </a:rPr>
              <a:t>单击此处编辑标题</a:t>
            </a:r>
            <a:endParaRPr>
              <a:sym typeface="+mn-ea"/>
            </a:endParaRPr>
          </a:p>
        </p:txBody>
      </p:sp>
      <p:sp>
        <p:nvSpPr>
          <p:cNvPr id="1048848" name="署名"/>
          <p:cNvSpPr txBox="1">
            <a:spLocks noGrp="1"/>
          </p:cNvSpPr>
          <p:nvPr>
            <p:ph type="body" idx="1" hasCustomPrompt="1"/>
            <p:custDataLst>
              <p:tags r:id="rId14"/>
            </p:custDataLst>
          </p:nvPr>
        </p:nvSpPr>
        <p:spPr>
          <a:xfrm>
            <a:off x="837565" y="3988960"/>
            <a:ext cx="1944000" cy="457200"/>
          </a:xfrm>
          <a:prstGeom prst="roundRect">
            <a:avLst>
              <a:gd name="adj" fmla="val 49455"/>
            </a:avLst>
          </a:prstGeom>
          <a:solidFill>
            <a:schemeClr val="accent2"/>
          </a:solid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600" i="0" kern="1200" kumimoji="0" lang="zh-CN" noProof="1" normalizeH="0" spc="150" strike="noStrike" u="none">
                <a:solidFill>
                  <a:schemeClr val="bg1"/>
                </a:solidFill>
                <a:latin typeface="+mn-ea"/>
                <a:ea typeface="+mn-ea"/>
                <a:cs typeface="MiSans" panose="00000500000000000000" charset="-122"/>
              </a:defRPr>
            </a:lvl1pPr>
          </a:lstStyle>
          <a:p>
            <a:pPr algn="ctr" lvl="0"/>
            <a:r>
              <a:rPr>
                <a:sym typeface="+mn-ea"/>
              </a:rPr>
              <a:t>单击此处编辑文本</a:t>
            </a:r>
            <a:endParaRPr>
              <a:sym typeface="+mn-ea"/>
            </a:endParaRPr>
          </a:p>
        </p:txBody>
      </p:sp>
      <p:sp>
        <p:nvSpPr>
          <p:cNvPr id="1048850" name="日期占位符 3"/>
          <p:cNvSpPr>
            <a:spLocks noGrp="1"/>
          </p:cNvSpPr>
          <p:nvPr>
            <p:ph type="dt" sz="half" idx="10"/>
            <p:custDataLst>
              <p:tags r:id="rId1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852"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854" name="灯片编号占位符 5"/>
          <p:cNvSpPr>
            <a:spLocks noGrp="1"/>
          </p:cNvSpPr>
          <p:nvPr>
            <p:ph type="sldNum" sz="quarter" idx="12"/>
            <p:custDataLst>
              <p:tags r:id="rId1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tags" Target="../tags/tag136.xml"/><Relationship Id="rId22" Type="http://schemas.openxmlformats.org/officeDocument/2006/relationships/tags" Target="../tags/tag137.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357" r:id="rId1"/>
    <p:sldLayoutId id="2147487358" r:id="rId2"/>
    <p:sldLayoutId id="2147487359" r:id="rId3"/>
    <p:sldLayoutId id="2147487360" r:id="rId4"/>
    <p:sldLayoutId id="2147487361" r:id="rId5"/>
    <p:sldLayoutId id="2147487362" r:id="rId6"/>
    <p:sldLayoutId id="2147487363" r:id="rId7"/>
    <p:sldLayoutId id="2147487364" r:id="rId8"/>
    <p:sldLayoutId id="2147487365" r:id="rId9"/>
    <p:sldLayoutId id="2147487366" r:id="rId10"/>
    <p:sldLayoutId id="214748736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
          <p:cNvSpPr/>
          <p:nvPr userDrawn="1">
            <p:custDataLst>
              <p:tags r:id="rId12"/>
            </p:custDataLst>
          </p:nvPr>
        </p:nvSpPr>
        <p:spPr>
          <a:xfrm>
            <a:off x="0" y="0"/>
            <a:ext cx="12191999" cy="6858000"/>
          </a:xfrm>
          <a:prstGeom prst="rect"/>
          <a:gradFill>
            <a:gsLst>
              <a:gs pos="0">
                <a:schemeClr val="bg2"/>
              </a:gs>
              <a:gs pos="100000">
                <a:schemeClr val="accent1">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6" name="矩形: 圆顶角 12"/>
          <p:cNvSpPr/>
          <p:nvPr>
            <p:custDataLst>
              <p:tags r:id="rId13"/>
            </p:custDataLst>
          </p:nvPr>
        </p:nvSpPr>
        <p:spPr>
          <a:xfrm rot="16200000" flipH="1">
            <a:off x="2978150" y="-1115695"/>
            <a:ext cx="76200" cy="4606925"/>
          </a:xfrm>
          <a:prstGeom prst="round2SameRect">
            <a:avLst>
              <a:gd name="adj1" fmla="val 50000"/>
              <a:gd name="adj2" fmla="val 0"/>
            </a:avLst>
          </a:prstGeom>
          <a:gradFill flip="none" rotWithShape="1">
            <a:gsLst>
              <a:gs pos="0">
                <a:schemeClr val="bg1">
                  <a:alpha val="0"/>
                </a:schemeClr>
              </a:gs>
              <a:gs pos="56000">
                <a:schemeClr val="accent1">
                  <a:lumMod val="60000"/>
                  <a:lumOff val="40000"/>
                  <a:alpha val="40000"/>
                </a:schemeClr>
              </a:gs>
              <a:gs pos="100000">
                <a:schemeClr val="accent1">
                  <a:alpha val="3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charset="-122"/>
            </a:endParaRPr>
          </a:p>
        </p:txBody>
      </p:sp>
      <p:cxnSp>
        <p:nvCxnSpPr>
          <p:cNvPr id="3145729" name="直接连接符 14"/>
          <p:cNvCxnSpPr>
            <a:cxnSpLocks/>
          </p:cNvCxnSpPr>
          <p:nvPr>
            <p:custDataLst>
              <p:tags r:id="rId14"/>
            </p:custDataLst>
          </p:nvPr>
        </p:nvCxnSpPr>
        <p:spPr>
          <a:xfrm>
            <a:off x="10972165" y="77216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15"/>
          <p:cNvCxnSpPr>
            <a:cxnSpLocks/>
          </p:cNvCxnSpPr>
          <p:nvPr>
            <p:custDataLst>
              <p:tags r:id="rId15"/>
            </p:custDataLst>
          </p:nvPr>
        </p:nvCxnSpPr>
        <p:spPr>
          <a:xfrm>
            <a:off x="10972165" y="847090"/>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16"/>
          <p:cNvCxnSpPr>
            <a:cxnSpLocks/>
          </p:cNvCxnSpPr>
          <p:nvPr>
            <p:custDataLst>
              <p:tags r:id="rId16"/>
            </p:custDataLst>
          </p:nvPr>
        </p:nvCxnSpPr>
        <p:spPr>
          <a:xfrm>
            <a:off x="10972165" y="921385"/>
            <a:ext cx="205105"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D997B5FA-0921-464F-AAE1-844C04324D75}"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0"/>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65CE74E-AB26-4998-AD42-012C4C1AD076}" type="slidenum">
              <a:rPr altLang="en-US" lang="zh-CN" smtClean="0"/>
            </a:fld>
            <a:endParaRPr altLang="en-US" lang="zh-CN"/>
          </a:p>
        </p:txBody>
      </p:sp>
      <p:sp>
        <p:nvSpPr>
          <p:cNvPr id="1048664" name="文本占位符 2"/>
          <p:cNvSpPr>
            <a:spLocks noGrp="1"/>
          </p:cNvSpPr>
          <p:nvPr>
            <p:ph type="body" idx="1"/>
            <p:custDataLst>
              <p:tags r:id="rId20"/>
            </p:custDataLst>
          </p:nvPr>
        </p:nvSpPr>
        <p:spPr>
          <a:xfrm>
            <a:off x="608400" y="1477760"/>
            <a:ext cx="10969200" cy="469920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lr>
                <a:schemeClr val="accent1"/>
              </a:buClr>
              <a:buChar char="●"/>
            </a:pPr>
            <a:r>
              <a:rPr altLang="en-US" dirty="0" lang="zh-CN"/>
              <a:t>三级</a:t>
            </a:r>
            <a:endParaRPr altLang="en-US" dirty="0" lang="zh-CN"/>
          </a:p>
          <a:p>
            <a:pPr fontAlgn="auto" indent="-262255" lvl="3" marL="987425" marR="0">
              <a:lnSpc>
                <a:spcPct val="120000"/>
              </a:lnSpc>
              <a:spcBef>
                <a:spcPts val="1200"/>
              </a:spcBef>
              <a:spcAft>
                <a:spcPts val="0"/>
              </a:spcAft>
              <a:buClr>
                <a:schemeClr val="accent1"/>
              </a:buClr>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buClr>
                <a:schemeClr val="accent1"/>
              </a:buClr>
            </a:pPr>
            <a:r>
              <a:rPr altLang="en-US" dirty="0" lang="zh-CN"/>
              <a:t>五级</a:t>
            </a:r>
            <a:endParaRPr altLang="en-US" dirty="0" lang="zh-CN"/>
          </a:p>
        </p:txBody>
      </p:sp>
      <p:sp>
        <p:nvSpPr>
          <p:cNvPr id="1048666" name="标题占位符 3"/>
          <p:cNvSpPr>
            <a:spLocks noGrp="1"/>
          </p:cNvSpPr>
          <p:nvPr>
            <p:ph type="title"/>
            <p:custDataLst>
              <p:tags r:id="rId21"/>
            </p:custDataLst>
          </p:nvPr>
        </p:nvSpPr>
        <p:spPr>
          <a:xfrm>
            <a:off x="608399" y="551328"/>
            <a:ext cx="10969199" cy="78990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KSO_TEMPLATE" hidden="1"/>
          <p:cNvSpPr/>
          <p:nvPr userDrawn="1">
            <p:custDataLst>
              <p:tags r:id="rId22"/>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394" r:id="rId1"/>
    <p:sldLayoutId id="2147487395" r:id="rId2"/>
    <p:sldLayoutId id="2147487396" r:id="rId3"/>
    <p:sldLayoutId id="2147487397" r:id="rId4"/>
    <p:sldLayoutId id="2147487398" r:id="rId5"/>
    <p:sldLayoutId id="2147487399" r:id="rId6"/>
    <p:sldLayoutId id="2147487400" r:id="rId7"/>
    <p:sldLayoutId id="2147487401" r:id="rId8"/>
    <p:sldLayoutId id="2147487402" r:id="rId9"/>
    <p:sldLayoutId id="2147487403" r:id="rId10"/>
    <p:sldLayoutId id="2147487404" r:id="rId11"/>
  </p:sldLayoutIdLst>
  <p:txStyles>
    <p:titleStyle>
      <a:lvl1pPr algn="l" defTabSz="914400" eaLnBrk="1" hangingPunct="1" latinLnBrk="0" rtl="0">
        <a:lnSpc>
          <a:spcPct val="90000"/>
        </a:lnSpc>
        <a:spcBef>
          <a:spcPct val="0"/>
        </a:spcBef>
        <a:buNone/>
        <a:defRPr altLang="en-US" baseline="0" b="0" cap="none" sz="3200" i="0" kern="1200" kumimoji="0" lang="zh-CN" normalizeH="0" spc="300" strike="noStrike" u="none" smtClean="0">
          <a:ln>
            <a:noFill/>
            <a:prstDash val="sysDot"/>
          </a:ln>
          <a:solidFill>
            <a:schemeClr val="accent2"/>
          </a:solidFill>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85000"/>
              <a:lumOff val="15000"/>
            </a:schemeClr>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tags" Target="../tags/tag274.xml"/><Relationship Id="rId18" Type="http://schemas.openxmlformats.org/officeDocument/2006/relationships/tags" Target="../tags/tag275.xml"/><Relationship Id="rId19" Type="http://schemas.openxmlformats.org/officeDocument/2006/relationships/tags" Target="../tags/tag276.xml"/><Relationship Id="rId20" Type="http://schemas.openxmlformats.org/officeDocument/2006/relationships/tags" Target="../tags/tag277.xml"/><Relationship Id="rId21" Type="http://schemas.openxmlformats.org/officeDocument/2006/relationships/tags" Target="../tags/tag278.xml"/><Relationship Id="rId22" Type="http://schemas.openxmlformats.org/officeDocument/2006/relationships/tags" Target="../tags/tag279.xml"/><Relationship Id="rId23" Type="http://schemas.openxmlformats.org/officeDocument/2006/relationships/tags" Target="../tags/tag280.xml"/><Relationship Id="rId24" Type="http://schemas.openxmlformats.org/officeDocument/2006/relationships/tags" Target="../tags/tag281.xml"/><Relationship Id="rId25" Type="http://schemas.openxmlformats.org/officeDocument/2006/relationships/tags" Target="../tags/tag282.xml"/><Relationship Id="rId26" Type="http://schemas.openxmlformats.org/officeDocument/2006/relationships/tags" Target="../tags/tag283.xml"/><Relationship Id="rId27" Type="http://schemas.openxmlformats.org/officeDocument/2006/relationships/tags" Target="../tags/tag284.xml"/><Relationship Id="rId28" Type="http://schemas.openxmlformats.org/officeDocument/2006/relationships/tags" Target="../tags/tag285.xml"/><Relationship Id="rId29" Type="http://schemas.openxmlformats.org/officeDocument/2006/relationships/tags" Target="../tags/tag286.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 xxx,a click to unlimited possibilities</a:t>
            </a:r>
            <a:endParaRPr altLang="en-US" lang="zh-CN"/>
          </a:p>
        </p:txBody>
      </p:sp>
      <p:sp>
        <p:nvSpPr>
          <p:cNvPr id="1048650" name="标题 2"/>
          <p:cNvSpPr>
            <a:spLocks noGrp="1"/>
          </p:cNvSpPr>
          <p:nvPr>
            <p:ph type="title" idx="2"/>
            <p:custDataLst>
              <p:tags r:id="rId2"/>
            </p:custDataLst>
          </p:nvPr>
        </p:nvSpPr>
        <p:spPr/>
        <p:txBody>
          <a:bodyPr>
            <a:normAutofit fontScale="90000"/>
          </a:bodyPr>
          <a:p>
            <a:r>
              <a:rPr altLang="en-US" lang="zh-CN"/>
              <a:t>初中升学指导与个性发展的平衡</a:t>
            </a:r>
            <a:endParaRPr altLang="en-US" lang="zh-CN"/>
          </a:p>
        </p:txBody>
      </p:sp>
      <p:sp>
        <p:nvSpPr>
          <p:cNvPr id="1048652" name="文本占位符 8"/>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57" name=""/>
        <p:cNvGrpSpPr/>
        <p:nvPr/>
      </p:nvGrpSpPr>
      <p:grpSpPr>
        <a:xfrm>
          <a:off x="0" y="0"/>
          <a:ext cx="0" cy="0"/>
          <a:chOff x="0" y="0"/>
          <a:chExt cx="0" cy="0"/>
        </a:xfrm>
      </p:grpSpPr>
      <p:sp>
        <p:nvSpPr>
          <p:cNvPr id="1048884" name="文本占位符 1"/>
          <p:cNvSpPr>
            <a:spLocks noGrp="1"/>
          </p:cNvSpPr>
          <p:nvPr>
            <p:ph type="body" idx="2"/>
            <p:custDataLst>
              <p:tags r:id="rId1"/>
            </p:custDataLst>
          </p:nvPr>
        </p:nvSpPr>
        <p:spPr/>
        <p:txBody>
          <a:bodyPr/>
          <a:p>
            <a:r>
              <a:rPr altLang="en-US" lang="zh-CN"/>
              <a:t>contents</a:t>
            </a:r>
            <a:endParaRPr altLang="en-US" lang="zh-CN"/>
          </a:p>
        </p:txBody>
      </p:sp>
      <p:sp>
        <p:nvSpPr>
          <p:cNvPr id="1048886" name="标题 6"/>
          <p:cNvSpPr>
            <a:spLocks noGrp="1"/>
          </p:cNvSpPr>
          <p:nvPr>
            <p:ph type="title" idx="1"/>
            <p:custDataLst>
              <p:tags r:id="rId2"/>
            </p:custDataLst>
          </p:nvPr>
        </p:nvSpPr>
        <p:spPr/>
        <p:txBody>
          <a:bodyPr>
            <a:normAutofit fontScale="90741"/>
          </a:bodyPr>
          <a:p>
            <a:r>
              <a:rPr altLang="en-US" lang="zh-CN"/>
              <a:t>目录</a:t>
            </a:r>
            <a:endParaRPr altLang="en-US" lang="zh-CN"/>
          </a:p>
        </p:txBody>
      </p:sp>
      <p:sp>
        <p:nvSpPr>
          <p:cNvPr id="1048888" name="序号"/>
          <p:cNvSpPr txBox="1"/>
          <p:nvPr>
            <p:custDataLst>
              <p:tags r:id="rId3"/>
            </p:custDataLst>
          </p:nvPr>
        </p:nvSpPr>
        <p:spPr>
          <a:xfrm>
            <a:off x="6342199" y="117776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01.</a:t>
            </a:r>
            <a:endParaRPr dirty="0" sz="2000" lang="en-US">
              <a:solidFill>
                <a:schemeClr val="bg1"/>
              </a:solidFill>
              <a:latin typeface="+mj-ea"/>
              <a:ea typeface="+mj-ea"/>
              <a:cs typeface="MiSans" panose="00000500000000000000" charset="-122"/>
            </a:endParaRPr>
          </a:p>
        </p:txBody>
      </p:sp>
      <p:sp>
        <p:nvSpPr>
          <p:cNvPr id="1048890" name="标题"/>
          <p:cNvSpPr txBox="1"/>
          <p:nvPr>
            <p:custDataLst>
              <p:tags r:id="rId4"/>
            </p:custDataLst>
          </p:nvPr>
        </p:nvSpPr>
        <p:spPr>
          <a:xfrm>
            <a:off x="7291851" y="1070194"/>
            <a:ext cx="3180714" cy="935134"/>
          </a:xfrm>
          <a:prstGeom prst="rect"/>
          <a:noFill/>
        </p:spPr>
        <p:txBody>
          <a:bodyPr anchor="ctr" bIns="0" lIns="0" rIns="0" rtlCol="0" tIns="0" wrap="square">
            <a:normAutofit fontScale="95833"/>
          </a:bodyPr>
          <a:p>
            <a:r>
              <a:rPr altLang="en-US" dirty="0" sz="2400" lang="zh-CN" spc="300">
                <a:solidFill>
                  <a:schemeClr val="accent2"/>
                </a:solidFill>
                <a:latin typeface="+mj-ea"/>
                <a:ea typeface="+mj-ea"/>
                <a:cs typeface="MiSans" panose="00000500000000000000" charset="-122"/>
              </a:rPr>
              <a:t>初中升学指导的现状与问题</a:t>
            </a:r>
            <a:endParaRPr altLang="en-US" dirty="0" sz="2400" lang="zh-CN" spc="300">
              <a:solidFill>
                <a:schemeClr val="accent2"/>
              </a:solidFill>
              <a:latin typeface="+mj-ea"/>
              <a:ea typeface="+mj-ea"/>
              <a:cs typeface="MiSans" panose="00000500000000000000" charset="-122"/>
            </a:endParaRPr>
          </a:p>
        </p:txBody>
      </p:sp>
      <p:sp>
        <p:nvSpPr>
          <p:cNvPr id="1048892" name="序号"/>
          <p:cNvSpPr txBox="1"/>
          <p:nvPr>
            <p:custDataLst>
              <p:tags r:id="rId5"/>
            </p:custDataLst>
          </p:nvPr>
        </p:nvSpPr>
        <p:spPr>
          <a:xfrm>
            <a:off x="6342199" y="229637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02.</a:t>
            </a:r>
            <a:endParaRPr dirty="0" sz="2000" lang="en-US">
              <a:solidFill>
                <a:schemeClr val="bg1"/>
              </a:solidFill>
              <a:latin typeface="+mj-ea"/>
              <a:ea typeface="+mj-ea"/>
              <a:cs typeface="MiSans" panose="00000500000000000000" charset="-122"/>
            </a:endParaRPr>
          </a:p>
        </p:txBody>
      </p:sp>
      <p:sp>
        <p:nvSpPr>
          <p:cNvPr id="1048894" name="标题"/>
          <p:cNvSpPr txBox="1"/>
          <p:nvPr>
            <p:custDataLst>
              <p:tags r:id="rId6"/>
            </p:custDataLst>
          </p:nvPr>
        </p:nvSpPr>
        <p:spPr>
          <a:xfrm>
            <a:off x="7291851" y="2188804"/>
            <a:ext cx="3180714" cy="935134"/>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个性发展的重要性</a:t>
            </a:r>
            <a:endParaRPr altLang="en-US" dirty="0" sz="2400" lang="zh-CN" spc="300">
              <a:solidFill>
                <a:schemeClr val="accent2"/>
              </a:solidFill>
              <a:latin typeface="+mj-ea"/>
              <a:ea typeface="+mj-ea"/>
              <a:cs typeface="MiSans" panose="00000500000000000000" charset="-122"/>
            </a:endParaRPr>
          </a:p>
        </p:txBody>
      </p:sp>
      <p:sp>
        <p:nvSpPr>
          <p:cNvPr id="1048896" name="序号"/>
          <p:cNvSpPr txBox="1"/>
          <p:nvPr>
            <p:custDataLst>
              <p:tags r:id="rId7"/>
            </p:custDataLst>
          </p:nvPr>
        </p:nvSpPr>
        <p:spPr>
          <a:xfrm>
            <a:off x="6342199" y="341498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03.</a:t>
            </a:r>
            <a:endParaRPr dirty="0" sz="2000" lang="en-US">
              <a:solidFill>
                <a:schemeClr val="bg1"/>
              </a:solidFill>
              <a:latin typeface="+mj-ea"/>
              <a:ea typeface="+mj-ea"/>
              <a:cs typeface="MiSans" panose="00000500000000000000" charset="-122"/>
            </a:endParaRPr>
          </a:p>
        </p:txBody>
      </p:sp>
      <p:sp>
        <p:nvSpPr>
          <p:cNvPr id="1048898" name="标题"/>
          <p:cNvSpPr txBox="1"/>
          <p:nvPr>
            <p:custDataLst>
              <p:tags r:id="rId8"/>
            </p:custDataLst>
          </p:nvPr>
        </p:nvSpPr>
        <p:spPr>
          <a:xfrm>
            <a:off x="7291851" y="3307414"/>
            <a:ext cx="3180714" cy="935134"/>
          </a:xfrm>
          <a:prstGeom prst="rect"/>
          <a:noFill/>
        </p:spPr>
        <p:txBody>
          <a:bodyPr anchor="ctr" bIns="0" lIns="0" rIns="0" rtlCol="0" tIns="0" wrap="square">
            <a:normAutofit fontScale="95833"/>
          </a:bodyPr>
          <a:p>
            <a:r>
              <a:rPr altLang="en-US" dirty="0" sz="2400" lang="zh-CN" spc="300">
                <a:solidFill>
                  <a:schemeClr val="accent2"/>
                </a:solidFill>
                <a:latin typeface="+mj-ea"/>
                <a:ea typeface="+mj-ea"/>
                <a:cs typeface="MiSans" panose="00000500000000000000" charset="-122"/>
              </a:rPr>
              <a:t>平衡升学指导与个性发展的策略</a:t>
            </a:r>
            <a:endParaRPr altLang="en-US" dirty="0" sz="2400" lang="zh-CN" spc="300">
              <a:solidFill>
                <a:schemeClr val="accent2"/>
              </a:solidFill>
              <a:latin typeface="+mj-ea"/>
              <a:ea typeface="+mj-ea"/>
              <a:cs typeface="MiSans" panose="00000500000000000000" charset="-122"/>
            </a:endParaRPr>
          </a:p>
        </p:txBody>
      </p:sp>
      <p:sp>
        <p:nvSpPr>
          <p:cNvPr id="1048900" name="序号"/>
          <p:cNvSpPr txBox="1"/>
          <p:nvPr>
            <p:custDataLst>
              <p:tags r:id="rId9"/>
            </p:custDataLst>
          </p:nvPr>
        </p:nvSpPr>
        <p:spPr>
          <a:xfrm>
            <a:off x="6342199" y="453359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04.</a:t>
            </a:r>
            <a:endParaRPr dirty="0" sz="2000" lang="en-US">
              <a:solidFill>
                <a:schemeClr val="bg1"/>
              </a:solidFill>
              <a:latin typeface="+mj-ea"/>
              <a:ea typeface="+mj-ea"/>
              <a:cs typeface="MiSans" panose="00000500000000000000" charset="-122"/>
            </a:endParaRPr>
          </a:p>
        </p:txBody>
      </p:sp>
      <p:sp>
        <p:nvSpPr>
          <p:cNvPr id="1048902" name="标题"/>
          <p:cNvSpPr txBox="1"/>
          <p:nvPr>
            <p:custDataLst>
              <p:tags r:id="rId10"/>
            </p:custDataLst>
          </p:nvPr>
        </p:nvSpPr>
        <p:spPr>
          <a:xfrm>
            <a:off x="7291851" y="4426024"/>
            <a:ext cx="3180714" cy="935134"/>
          </a:xfrm>
          <a:prstGeom prst="rect"/>
          <a:noFill/>
        </p:spPr>
        <p:txBody>
          <a:bodyPr anchor="ctr" bIns="0" lIns="0" rIns="0" rtlCol="0" tIns="0" wrap="square">
            <a:normAutofit fontScale="95833"/>
          </a:bodyPr>
          <a:p>
            <a:r>
              <a:rPr altLang="en-US" dirty="0" sz="2400" lang="zh-CN" spc="300">
                <a:solidFill>
                  <a:schemeClr val="accent2"/>
                </a:solidFill>
                <a:latin typeface="+mj-ea"/>
                <a:ea typeface="+mj-ea"/>
                <a:cs typeface="MiSans" panose="00000500000000000000" charset="-122"/>
              </a:rPr>
              <a:t>升学指导与个性发展平衡的实践案例</a:t>
            </a:r>
            <a:endParaRPr altLang="en-US" dirty="0" sz="2400" lang="zh-CN" spc="300">
              <a:solidFill>
                <a:schemeClr val="accent2"/>
              </a:solidFill>
              <a:latin typeface="+mj-ea"/>
              <a:ea typeface="+mj-ea"/>
              <a:cs typeface="MiSans" panose="00000500000000000000" charset="-122"/>
            </a:endParaRPr>
          </a:p>
        </p:txBody>
      </p:sp>
      <p:sp>
        <p:nvSpPr>
          <p:cNvPr id="1048904" name="序号"/>
          <p:cNvSpPr txBox="1"/>
          <p:nvPr>
            <p:custDataLst>
              <p:tags r:id="rId11"/>
            </p:custDataLst>
          </p:nvPr>
        </p:nvSpPr>
        <p:spPr>
          <a:xfrm>
            <a:off x="6342199" y="5652201"/>
            <a:ext cx="720000" cy="720000"/>
          </a:xfrm>
          <a:prstGeom prst="ellipse"/>
          <a:gradFill>
            <a:gsLst>
              <a:gs pos="0">
                <a:schemeClr val="accent1">
                  <a:lumMod val="60000"/>
                  <a:lumOff val="40000"/>
                  <a:alpha val="80000"/>
                </a:schemeClr>
              </a:gs>
              <a:gs pos="100000">
                <a:schemeClr val="accent2"/>
              </a:gs>
            </a:gsLst>
            <a:lin ang="9600000" scaled="0"/>
          </a:gradFill>
        </p:spPr>
        <p:txBody>
          <a:bodyPr anchor="ctr" bIns="0" lIns="0" rIns="0" rtlCol="0" tIns="0" wrap="square">
            <a:normAutofit/>
          </a:bodyPr>
          <a:p>
            <a:pPr algn="ctr"/>
            <a:r>
              <a:rPr dirty="0" sz="2000" lang="en-US">
                <a:solidFill>
                  <a:schemeClr val="bg1"/>
                </a:solidFill>
                <a:latin typeface="+mj-ea"/>
                <a:ea typeface="+mj-ea"/>
                <a:cs typeface="MiSans" panose="00000500000000000000" charset="-122"/>
              </a:rPr>
              <a:t>05.</a:t>
            </a:r>
            <a:endParaRPr dirty="0" sz="2000" lang="en-US">
              <a:solidFill>
                <a:schemeClr val="bg1"/>
              </a:solidFill>
              <a:latin typeface="+mj-ea"/>
              <a:ea typeface="+mj-ea"/>
              <a:cs typeface="MiSans" panose="00000500000000000000" charset="-122"/>
            </a:endParaRPr>
          </a:p>
        </p:txBody>
      </p:sp>
      <p:sp>
        <p:nvSpPr>
          <p:cNvPr id="1048906" name="标题"/>
          <p:cNvSpPr txBox="1"/>
          <p:nvPr>
            <p:custDataLst>
              <p:tags r:id="rId12"/>
            </p:custDataLst>
          </p:nvPr>
        </p:nvSpPr>
        <p:spPr>
          <a:xfrm>
            <a:off x="7291851" y="5544634"/>
            <a:ext cx="3180714" cy="935134"/>
          </a:xfrm>
          <a:prstGeom prst="rect"/>
          <a:noFill/>
        </p:spPr>
        <p:txBody>
          <a:bodyPr anchor="ctr" bIns="0" lIns="0" rIns="0" rtlCol="0" tIns="0" wrap="square">
            <a:normAutofit/>
          </a:bodyPr>
          <a:p>
            <a:r>
              <a:rPr altLang="en-US" dirty="0" sz="2400" lang="zh-CN" spc="300">
                <a:solidFill>
                  <a:schemeClr val="accent2"/>
                </a:solidFill>
                <a:latin typeface="+mj-ea"/>
                <a:ea typeface="+mj-ea"/>
                <a:cs typeface="MiSans" panose="00000500000000000000" charset="-122"/>
              </a:rPr>
              <a:t>未来展望与建议</a:t>
            </a:r>
            <a:endParaRPr altLang="en-US" dirty="0" sz="2400" lang="zh-CN" spc="300">
              <a:solidFill>
                <a:schemeClr val="accent2"/>
              </a:solidFill>
              <a:latin typeface="+mj-ea"/>
              <a:ea typeface="+mj-ea"/>
              <a:cs typeface="MiSans" panose="00000500000000000000" charset="-122"/>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65" name=""/>
        <p:cNvGrpSpPr/>
        <p:nvPr/>
      </p:nvGrpSpPr>
      <p:grpSpPr>
        <a:xfrm>
          <a:off x="0" y="0"/>
          <a:ext cx="0" cy="0"/>
          <a:chOff x="0" y="0"/>
          <a:chExt cx="0" cy="0"/>
        </a:xfrm>
      </p:grpSpPr>
      <p:sp>
        <p:nvSpPr>
          <p:cNvPr id="1048960" name="标题 1"/>
          <p:cNvSpPr>
            <a:spLocks noGrp="1"/>
          </p:cNvSpPr>
          <p:nvPr>
            <p:ph type="title" idx="2"/>
            <p:custDataLst>
              <p:tags r:id="rId1"/>
            </p:custDataLst>
          </p:nvPr>
        </p:nvSpPr>
        <p:spPr/>
        <p:txBody>
          <a:bodyPr>
            <a:normAutofit fontScale="90000"/>
          </a:bodyPr>
          <a:p>
            <a:r>
              <a:rPr altLang="en-US" lang="zh-CN"/>
              <a:t>初中升学指导的现状与问题</a:t>
            </a:r>
            <a:endParaRPr altLang="en-US" lang="zh-CN"/>
          </a:p>
        </p:txBody>
      </p:sp>
      <p:sp>
        <p:nvSpPr>
          <p:cNvPr id="104896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2" name="标题 2"/>
          <p:cNvSpPr>
            <a:spLocks noGrp="1"/>
          </p:cNvSpPr>
          <p:nvPr>
            <p:ph type="title" idx="5"/>
          </p:nvPr>
        </p:nvSpPr>
        <p:spPr/>
        <p:txBody>
          <a:bodyPr>
            <a:normAutofit fontScale="93750"/>
          </a:bodyPr>
          <a:p>
            <a:r>
              <a:rPr altLang="en-US" lang="zh-CN"/>
              <a:t>升学压力与期望</a:t>
            </a:r>
            <a:endParaRPr altLang="en-US" lang="zh-CN"/>
          </a:p>
        </p:txBody>
      </p:sp>
      <p:sp>
        <p:nvSpPr>
          <p:cNvPr id="104903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3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升学压力：家长和学生对升学的期望过高，导致学生面临巨大的学习压力</a:t>
            </a:r>
            <a:endParaRPr altLang="en-US" dirty="0" sz="2000" lang="zh-CN" spc="200">
              <a:solidFill>
                <a:schemeClr val="tx1">
                  <a:lumMod val="85000"/>
                  <a:lumOff val="15000"/>
                </a:schemeClr>
              </a:solidFill>
              <a:latin typeface="+mn-ea"/>
              <a:sym typeface="+mn-ea"/>
            </a:endParaRPr>
          </a:p>
        </p:txBody>
      </p:sp>
      <p:sp>
        <p:nvSpPr>
          <p:cNvPr id="104904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期望与现实的落差：家长和学生对于升学的期望与实际录取情况存在较大落差</a:t>
            </a:r>
            <a:endParaRPr altLang="en-US" dirty="0" sz="2000" lang="zh-CN" spc="200">
              <a:solidFill>
                <a:schemeClr val="tx1">
                  <a:lumMod val="85000"/>
                  <a:lumOff val="15000"/>
                </a:schemeClr>
              </a:solidFill>
              <a:latin typeface="+mn-ea"/>
              <a:sym typeface="+mn-ea"/>
            </a:endParaRPr>
          </a:p>
        </p:txBody>
      </p:sp>
      <p:sp>
        <p:nvSpPr>
          <p:cNvPr id="104904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升学指导的不足：升学指导工作不够完善，缺乏针对学生个性化需求的指导</a:t>
            </a:r>
            <a:endParaRPr altLang="en-US" dirty="0" sz="2000" lang="zh-CN" spc="200">
              <a:solidFill>
                <a:schemeClr val="tx1">
                  <a:lumMod val="85000"/>
                  <a:lumOff val="15000"/>
                </a:schemeClr>
              </a:solidFill>
              <a:latin typeface="+mn-ea"/>
              <a:sym typeface="+mn-ea"/>
            </a:endParaRPr>
          </a:p>
        </p:txBody>
      </p:sp>
      <p:sp>
        <p:nvSpPr>
          <p:cNvPr id="104905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心理问题：升学压力和期望导致学生出现焦虑、抑郁等心理问题</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02" name="标题 2"/>
          <p:cNvSpPr>
            <a:spLocks noGrp="1"/>
          </p:cNvSpPr>
          <p:nvPr>
            <p:ph type="title" idx="5"/>
          </p:nvPr>
        </p:nvSpPr>
        <p:spPr/>
        <p:txBody>
          <a:bodyPr>
            <a:normAutofit fontScale="96875"/>
          </a:bodyPr>
          <a:p>
            <a:r>
              <a:rPr altLang="en-US" lang="zh-CN"/>
              <a:t>升学指导的局限性</a:t>
            </a:r>
            <a:endParaRPr altLang="en-US" lang="zh-CN"/>
          </a:p>
        </p:txBody>
      </p:sp>
      <p:sp>
        <p:nvSpPr>
          <p:cNvPr id="104910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升学指导缺乏对学生兴趣和特长的关注和培养</a:t>
            </a:r>
            <a:endParaRPr altLang="zh-CN" dirty="0" lang="en-US">
              <a:solidFill>
                <a:schemeClr val="dk1">
                  <a:lumMod val="80000"/>
                  <a:lumOff val="20000"/>
                </a:schemeClr>
              </a:solidFill>
              <a:latin typeface="+mn-ea"/>
              <a:sym typeface="+mn-ea"/>
            </a:endParaRPr>
          </a:p>
        </p:txBody>
      </p:sp>
      <p:sp>
        <p:nvSpPr>
          <p:cNvPr id="104911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升学指导内容单一，缺乏个性化指导</a:t>
            </a:r>
            <a:endParaRPr altLang="en-US" dirty="0" lang="zh-CN">
              <a:solidFill>
                <a:schemeClr val="dk1">
                  <a:lumMod val="80000"/>
                  <a:lumOff val="20000"/>
                </a:schemeClr>
              </a:solidFill>
              <a:latin typeface="+mn-ea"/>
              <a:sym typeface="+mn-ea"/>
            </a:endParaRPr>
          </a:p>
        </p:txBody>
      </p:sp>
      <p:sp>
        <p:nvSpPr>
          <p:cNvPr id="104912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升学指导方式陈旧，缺乏创新和灵活性</a:t>
            </a:r>
            <a:endParaRPr altLang="en-US" dirty="0" lang="zh-CN">
              <a:solidFill>
                <a:schemeClr val="dk1">
                  <a:lumMod val="80000"/>
                  <a:lumOff val="20000"/>
                </a:schemeClr>
              </a:solidFill>
              <a:latin typeface="+mn-ea"/>
              <a:sym typeface="+mn-ea"/>
            </a:endParaRPr>
          </a:p>
        </p:txBody>
      </p:sp>
      <p:sp>
        <p:nvSpPr>
          <p:cNvPr id="104912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升学指导与个性发展之间存在矛盾和冲突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80" name="标题 2"/>
          <p:cNvSpPr>
            <a:spLocks noGrp="1"/>
          </p:cNvSpPr>
          <p:nvPr>
            <p:ph type="title" idx="5"/>
          </p:nvPr>
        </p:nvSpPr>
        <p:spPr/>
        <p:txBody>
          <a:bodyPr>
            <a:normAutofit fontScale="93750"/>
          </a:bodyPr>
          <a:p>
            <a:r>
              <a:rPr altLang="en-US" lang="zh-CN"/>
              <a:t>个性发展与升学指导的冲突</a:t>
            </a:r>
            <a:endParaRPr altLang="en-US" lang="zh-CN"/>
          </a:p>
        </p:txBody>
      </p:sp>
      <p:sp>
        <p:nvSpPr>
          <p:cNvPr id="10491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升学指导过度关注成绩，忽视学生个性发展</a:t>
            </a:r>
            <a:endParaRPr altLang="en-US" dirty="0" sz="2000" lang="zh-CN" spc="150">
              <a:solidFill>
                <a:schemeClr val="tx1">
                  <a:lumMod val="85000"/>
                  <a:lumOff val="15000"/>
                </a:schemeClr>
              </a:solidFill>
              <a:latin typeface="+mn-ea"/>
              <a:sym typeface="+mn-ea"/>
            </a:endParaRPr>
          </a:p>
        </p:txBody>
      </p:sp>
      <p:sp>
        <p:nvSpPr>
          <p:cNvPr id="10491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升学指导与个性发展在教育实践中难以平衡</a:t>
            </a:r>
            <a:endParaRPr altLang="en-US" dirty="0" sz="2000" lang="zh-CN" spc="150">
              <a:solidFill>
                <a:schemeClr val="tx1">
                  <a:lumMod val="85000"/>
                  <a:lumOff val="15000"/>
                </a:schemeClr>
              </a:solidFill>
              <a:latin typeface="+mn-ea"/>
              <a:sym typeface="+mn-ea"/>
            </a:endParaRPr>
          </a:p>
        </p:txBody>
      </p:sp>
      <p:sp>
        <p:nvSpPr>
          <p:cNvPr id="10491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升学评价体系缺乏对个性发展的有效评价</a:t>
            </a:r>
            <a:endParaRPr altLang="en-US" dirty="0" sz="2000" lang="zh-CN" spc="150">
              <a:solidFill>
                <a:schemeClr val="tx1">
                  <a:lumMod val="85000"/>
                  <a:lumOff val="15000"/>
                </a:schemeClr>
              </a:solidFill>
              <a:latin typeface="+mn-ea"/>
              <a:sym typeface="+mn-ea"/>
            </a:endParaRPr>
          </a:p>
        </p:txBody>
      </p:sp>
      <p:sp>
        <p:nvSpPr>
          <p:cNvPr id="10492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个性发展与升学指导的冲突导致学生压力增大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97" name=""/>
        <p:cNvGrpSpPr/>
        <p:nvPr/>
      </p:nvGrpSpPr>
      <p:grpSpPr>
        <a:xfrm>
          <a:off x="0" y="0"/>
          <a:ext cx="0" cy="0"/>
          <a:chOff x="0" y="0"/>
          <a:chExt cx="0" cy="0"/>
        </a:xfrm>
      </p:grpSpPr>
      <p:sp>
        <p:nvSpPr>
          <p:cNvPr id="1049250" name="标题 1"/>
          <p:cNvSpPr>
            <a:spLocks noGrp="1"/>
          </p:cNvSpPr>
          <p:nvPr>
            <p:ph type="title" idx="2"/>
            <p:custDataLst>
              <p:tags r:id="rId1"/>
            </p:custDataLst>
          </p:nvPr>
        </p:nvSpPr>
        <p:spPr/>
        <p:txBody>
          <a:bodyPr>
            <a:normAutofit fontScale="96667"/>
          </a:bodyPr>
          <a:p>
            <a:r>
              <a:rPr altLang="en-US" lang="zh-CN"/>
              <a:t>个性发展的重要性</a:t>
            </a:r>
            <a:endParaRPr altLang="en-US" lang="zh-CN"/>
          </a:p>
        </p:txBody>
      </p:sp>
      <p:sp>
        <p:nvSpPr>
          <p:cNvPr id="104925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22" name="标题 2"/>
          <p:cNvSpPr>
            <a:spLocks noGrp="1"/>
          </p:cNvSpPr>
          <p:nvPr>
            <p:ph type="title" idx="5"/>
          </p:nvPr>
        </p:nvSpPr>
        <p:spPr/>
        <p:txBody>
          <a:bodyPr>
            <a:normAutofit fontScale="93750"/>
          </a:bodyPr>
          <a:p>
            <a:r>
              <a:rPr altLang="en-US" lang="zh-CN"/>
              <a:t>个性发展的定义与意义</a:t>
            </a:r>
            <a:endParaRPr altLang="en-US" lang="zh-CN"/>
          </a:p>
        </p:txBody>
      </p:sp>
      <p:sp>
        <p:nvSpPr>
          <p:cNvPr id="1049324" name="矩形 3"/>
          <p:cNvSpPr/>
          <p:nvPr>
            <p:custDataLst>
              <p:tags r:id="rId1"/>
            </p:custDataLst>
          </p:nvPr>
        </p:nvSpPr>
        <p:spPr>
          <a:xfrm>
            <a:off x="1185932" y="2181729"/>
            <a:ext cx="10391476" cy="154445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326" name="矩形 13"/>
          <p:cNvSpPr/>
          <p:nvPr>
            <p:custDataLst>
              <p:tags r:id="rId2"/>
            </p:custDataLst>
          </p:nvPr>
        </p:nvSpPr>
        <p:spPr>
          <a:xfrm>
            <a:off x="608400" y="2181729"/>
            <a:ext cx="281813" cy="154445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4"/>
          <p:cNvSpPr txBox="1"/>
          <p:nvPr>
            <p:custDataLst>
              <p:tags r:id="rId3"/>
            </p:custDataLst>
          </p:nvPr>
        </p:nvSpPr>
        <p:spPr>
          <a:xfrm>
            <a:off x="1484476" y="2314704"/>
            <a:ext cx="9942815" cy="1277651"/>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个性发展的定义：指个体在成长过程中，通过社会环境、教育影响和个人经验的相互作用，逐渐形成并发展独特的心理特征。</a:t>
            </a:r>
            <a:endParaRPr altLang="en-US" dirty="0" sz="2400" lang="zh-CN" spc="150">
              <a:solidFill>
                <a:schemeClr val="tx1">
                  <a:lumMod val="85000"/>
                  <a:lumOff val="15000"/>
                </a:schemeClr>
              </a:solidFill>
              <a:latin typeface="+mn-ea"/>
              <a:sym typeface="+mn-ea"/>
            </a:endParaRPr>
          </a:p>
        </p:txBody>
      </p:sp>
      <p:sp>
        <p:nvSpPr>
          <p:cNvPr id="1049330" name="矩形 39"/>
          <p:cNvSpPr/>
          <p:nvPr>
            <p:custDataLst>
              <p:tags r:id="rId4"/>
            </p:custDataLst>
          </p:nvPr>
        </p:nvSpPr>
        <p:spPr>
          <a:xfrm>
            <a:off x="1185932" y="4014709"/>
            <a:ext cx="10391476" cy="154445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332" name="矩形 5"/>
          <p:cNvSpPr/>
          <p:nvPr>
            <p:custDataLst>
              <p:tags r:id="rId5"/>
            </p:custDataLst>
          </p:nvPr>
        </p:nvSpPr>
        <p:spPr>
          <a:xfrm>
            <a:off x="608400" y="4014709"/>
            <a:ext cx="281813" cy="154445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334" name="文本框 41"/>
          <p:cNvSpPr txBox="1"/>
          <p:nvPr>
            <p:custDataLst>
              <p:tags r:id="rId6"/>
            </p:custDataLst>
          </p:nvPr>
        </p:nvSpPr>
        <p:spPr>
          <a:xfrm>
            <a:off x="1484476" y="4148337"/>
            <a:ext cx="9942815" cy="1277651"/>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个性发展的意义：有助于提高个体自我认知和自我发展能力，培养积极的人生态度和创造力，促进个人潜能的发挥和社会适应能力的提升。</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80" name="标题 2"/>
          <p:cNvSpPr>
            <a:spLocks noGrp="1"/>
          </p:cNvSpPr>
          <p:nvPr>
            <p:ph type="title" idx="5"/>
          </p:nvPr>
        </p:nvSpPr>
        <p:spPr/>
        <p:txBody>
          <a:bodyPr>
            <a:normAutofit fontScale="93750"/>
          </a:bodyPr>
          <a:p>
            <a:r>
              <a:rPr altLang="en-US" lang="zh-CN"/>
              <a:t>个性发展在初中阶段的特点</a:t>
            </a:r>
            <a:endParaRPr altLang="en-US" lang="zh-CN"/>
          </a:p>
        </p:txBody>
      </p:sp>
      <p:sp>
        <p:nvSpPr>
          <p:cNvPr id="104938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自我意识增强：初中生开始意识到自己的存在和自我价值，开始有自己的想法和判断力。</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兴趣爱好广泛：初中生开始对各种活动和兴趣爱好表现出浓厚的兴趣，尝试不同领域和挑战自我。</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9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社会认知能力提高：初中生逐渐认识到社会和人际关系的重要性，开始关注他人的需要和利益，并尝试融入社会。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创新能力和独立思考能力提升：初中生逐渐具备独立思考和创新的能力，开始对传统观念和权威提出质疑，寻求新的解决方案。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50" name="标题 2"/>
          <p:cNvSpPr>
            <a:spLocks noGrp="1"/>
          </p:cNvSpPr>
          <p:nvPr>
            <p:ph type="title" idx="5"/>
          </p:nvPr>
        </p:nvSpPr>
        <p:spPr/>
        <p:txBody>
          <a:bodyPr>
            <a:normAutofit fontScale="93750"/>
          </a:bodyPr>
          <a:p>
            <a:r>
              <a:rPr altLang="en-US" lang="zh-CN"/>
              <a:t>个性发展与未来职业发展的关系</a:t>
            </a:r>
            <a:endParaRPr altLang="en-US" lang="zh-CN"/>
          </a:p>
        </p:txBody>
      </p:sp>
      <p:sp>
        <p:nvSpPr>
          <p:cNvPr id="104945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培养个性有助于发掘个人潜能和优势，为未来职业发展奠定基础。</a:t>
            </a:r>
            <a:endParaRPr altLang="en-US" dirty="0" sz="1200" lang="zh-CN" spc="150">
              <a:solidFill>
                <a:schemeClr val="tx1">
                  <a:lumMod val="85000"/>
                  <a:lumOff val="15000"/>
                </a:schemeClr>
              </a:solidFill>
              <a:latin typeface="+mn-ea"/>
              <a:sym typeface="+mn-ea"/>
            </a:endParaRPr>
          </a:p>
        </p:txBody>
      </p:sp>
      <p:sp>
        <p:nvSpPr>
          <p:cNvPr id="104945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个性发展能够增强个人在就业市场上的竞争力，提高职业发展机会。</a:t>
            </a:r>
            <a:endParaRPr altLang="en-US" dirty="0" sz="1200" lang="zh-CN" spc="150">
              <a:solidFill>
                <a:schemeClr val="tx1">
                  <a:lumMod val="85000"/>
                  <a:lumOff val="15000"/>
                </a:schemeClr>
              </a:solidFill>
              <a:latin typeface="+mn-ea"/>
              <a:sym typeface="+mn-ea"/>
            </a:endParaRPr>
          </a:p>
        </p:txBody>
      </p:sp>
      <p:sp>
        <p:nvSpPr>
          <p:cNvPr id="104946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个性发展有助于个人在职场中发挥独特价值，为事业成功提供支持。</a:t>
            </a:r>
            <a:endParaRPr altLang="en-US" dirty="0" sz="1200" lang="zh-CN" spc="150">
              <a:solidFill>
                <a:schemeClr val="tx1">
                  <a:lumMod val="85000"/>
                  <a:lumOff val="15000"/>
                </a:schemeClr>
              </a:solidFill>
              <a:latin typeface="+mn-ea"/>
              <a:sym typeface="+mn-ea"/>
            </a:endParaRPr>
          </a:p>
        </p:txBody>
      </p:sp>
      <p:sp>
        <p:nvSpPr>
          <p:cNvPr id="104946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不断调整和优化个性发展，有助于个人适应职业发展的变化和挑战。</a:t>
            </a:r>
            <a:endParaRPr altLang="en-US" dirty="0" sz="1200" lang="zh-CN" spc="150">
              <a:solidFill>
                <a:schemeClr val="tx1">
                  <a:lumMod val="85000"/>
                  <a:lumOff val="15000"/>
                </a:schemeClr>
              </a:solidFill>
              <a:latin typeface="+mn-ea"/>
              <a:sym typeface="+mn-ea"/>
            </a:endParaRPr>
          </a:p>
        </p:txBody>
      </p:sp>
      <p:sp>
        <p:nvSpPr>
          <p:cNvPr id="104947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29" name=""/>
        <p:cNvGrpSpPr/>
        <p:nvPr/>
      </p:nvGrpSpPr>
      <p:grpSpPr>
        <a:xfrm>
          <a:off x="0" y="0"/>
          <a:ext cx="0" cy="0"/>
          <a:chOff x="0" y="0"/>
          <a:chExt cx="0" cy="0"/>
        </a:xfrm>
      </p:grpSpPr>
      <p:sp>
        <p:nvSpPr>
          <p:cNvPr id="1049520" name="标题 1"/>
          <p:cNvSpPr>
            <a:spLocks noGrp="1"/>
          </p:cNvSpPr>
          <p:nvPr>
            <p:ph type="title" idx="2"/>
            <p:custDataLst>
              <p:tags r:id="rId1"/>
            </p:custDataLst>
          </p:nvPr>
        </p:nvSpPr>
        <p:spPr/>
        <p:txBody>
          <a:bodyPr>
            <a:normAutofit fontScale="90000"/>
          </a:bodyPr>
          <a:p>
            <a:r>
              <a:rPr altLang="en-US" lang="zh-CN"/>
              <a:t>平衡升学指导与个性发展的策略</a:t>
            </a:r>
            <a:endParaRPr altLang="en-US" lang="zh-CN"/>
          </a:p>
        </p:txBody>
      </p:sp>
      <p:sp>
        <p:nvSpPr>
          <p:cNvPr id="1049522" name="文本占位符 2"/>
          <p:cNvSpPr>
            <a:spLocks noGrp="1"/>
          </p:cNvSpPr>
          <p:nvPr>
            <p:ph type="body" idx="1"/>
            <p:custDataLst>
              <p:tags r:id="rId2"/>
            </p:custDataLst>
          </p:nvPr>
        </p:nvSpPr>
        <p:spPr/>
        <p:txBody>
          <a:bodyPr>
            <a:normAutofit fontScale="97727"/>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2" name="标题 2"/>
          <p:cNvSpPr>
            <a:spLocks noGrp="1"/>
          </p:cNvSpPr>
          <p:nvPr>
            <p:ph type="title" idx="5"/>
          </p:nvPr>
        </p:nvSpPr>
        <p:spPr/>
        <p:txBody>
          <a:bodyPr>
            <a:normAutofit fontScale="93750"/>
          </a:bodyPr>
          <a:p>
            <a:r>
              <a:rPr altLang="en-US" lang="zh-CN"/>
              <a:t>升学指导的个性化调整</a:t>
            </a:r>
            <a:endParaRPr altLang="en-US" lang="zh-CN"/>
          </a:p>
        </p:txBody>
      </p:sp>
      <p:sp>
        <p:nvSpPr>
          <p:cNvPr id="10495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结合学生的实际情况，调整升学指导的课程和内容</a:t>
            </a:r>
            <a:endParaRPr altLang="en-US" dirty="0" sz="2400" lang="zh-CN">
              <a:latin typeface="+mn-ea"/>
              <a:ea typeface="+mn-ea"/>
            </a:endParaRPr>
          </a:p>
        </p:txBody>
      </p:sp>
      <p:sp>
        <p:nvSpPr>
          <p:cNvPr id="10496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关注学生的个性发展，鼓励他们追求自己的兴趣和梦想</a:t>
            </a:r>
            <a:endParaRPr altLang="en-US" dirty="0" sz="2400" lang="zh-CN">
              <a:latin typeface="+mn-ea"/>
              <a:ea typeface="+mn-ea"/>
            </a:endParaRPr>
          </a:p>
        </p:txBody>
      </p:sp>
      <p:sp>
        <p:nvSpPr>
          <p:cNvPr id="10496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了解学生的兴趣和特长，制定个性化的升学指导计划</a:t>
            </a:r>
            <a:endParaRPr altLang="en-US" dirty="0" sz="2400" lang="zh-CN">
              <a:latin typeface="+mn-ea"/>
              <a:ea typeface="+mn-ea"/>
            </a:endParaRPr>
          </a:p>
        </p:txBody>
      </p:sp>
      <p:sp>
        <p:nvSpPr>
          <p:cNvPr id="10496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针对不同学生的需求，提供多元化的升学指导方案</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62" name="标题 2"/>
          <p:cNvSpPr>
            <a:spLocks noGrp="1"/>
          </p:cNvSpPr>
          <p:nvPr>
            <p:ph type="title" idx="5"/>
          </p:nvPr>
        </p:nvSpPr>
        <p:spPr/>
        <p:txBody>
          <a:bodyPr>
            <a:normAutofit fontScale="93750"/>
          </a:bodyPr>
          <a:p>
            <a:r>
              <a:rPr altLang="en-US" lang="zh-CN"/>
              <a:t>培养学生的自主选择能力</a:t>
            </a:r>
            <a:endParaRPr altLang="en-US" lang="zh-CN"/>
          </a:p>
        </p:txBody>
      </p:sp>
      <p:sp>
        <p:nvSpPr>
          <p:cNvPr id="104966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6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6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鼓励学生参与课程选择，了解自己的兴趣和优势</a:t>
            </a:r>
            <a:endParaRPr altLang="en-US" dirty="0" sz="2000" lang="zh-CN" spc="200">
              <a:solidFill>
                <a:schemeClr val="tx1">
                  <a:lumMod val="85000"/>
                  <a:lumOff val="15000"/>
                </a:schemeClr>
              </a:solidFill>
              <a:latin typeface="+mn-ea"/>
              <a:sym typeface="+mn-ea"/>
            </a:endParaRPr>
          </a:p>
        </p:txBody>
      </p:sp>
      <p:sp>
        <p:nvSpPr>
          <p:cNvPr id="104967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7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提供多样化的课程和学习方式，满足学生的个性化需求</a:t>
            </a:r>
            <a:endParaRPr altLang="en-US" dirty="0" sz="2000" lang="zh-CN" spc="200">
              <a:solidFill>
                <a:schemeClr val="tx1">
                  <a:lumMod val="85000"/>
                  <a:lumOff val="15000"/>
                </a:schemeClr>
              </a:solidFill>
              <a:latin typeface="+mn-ea"/>
              <a:sym typeface="+mn-ea"/>
            </a:endParaRPr>
          </a:p>
        </p:txBody>
      </p:sp>
      <p:sp>
        <p:nvSpPr>
          <p:cNvPr id="104967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8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培养学生的自我规划和决策能力，让他们学会为自己的选择负责</a:t>
            </a:r>
            <a:endParaRPr altLang="en-US" dirty="0" sz="2000" lang="zh-CN" spc="200">
              <a:solidFill>
                <a:schemeClr val="tx1">
                  <a:lumMod val="85000"/>
                  <a:lumOff val="15000"/>
                </a:schemeClr>
              </a:solidFill>
              <a:latin typeface="+mn-ea"/>
              <a:sym typeface="+mn-ea"/>
            </a:endParaRPr>
          </a:p>
        </p:txBody>
      </p:sp>
      <p:sp>
        <p:nvSpPr>
          <p:cNvPr id="104968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8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通过实践和体验，让学生了解不同职业和领域的要求和特点，为未来的升学和职业发展做好准备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2" name="标题 2"/>
          <p:cNvSpPr>
            <a:spLocks noGrp="1"/>
          </p:cNvSpPr>
          <p:nvPr>
            <p:ph type="title" idx="5"/>
          </p:nvPr>
        </p:nvSpPr>
        <p:spPr/>
        <p:txBody>
          <a:bodyPr>
            <a:normAutofit fontScale="93750"/>
          </a:bodyPr>
          <a:p>
            <a:r>
              <a:rPr altLang="en-US" lang="zh-CN"/>
              <a:t>强化个性发展与升学指导的关联</a:t>
            </a:r>
            <a:endParaRPr altLang="en-US" lang="zh-CN"/>
          </a:p>
        </p:txBody>
      </p:sp>
      <p:sp>
        <p:nvSpPr>
          <p:cNvPr id="104973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1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1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1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1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1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建立个性化评估体系，全面了解学生特点与优势</a:t>
            </a:r>
            <a:endParaRPr altLang="en-US" dirty="0" sz="1200" lang="zh-CN" spc="150">
              <a:solidFill>
                <a:schemeClr val="tx1">
                  <a:lumMod val="65000"/>
                  <a:lumOff val="35000"/>
                </a:schemeClr>
              </a:solidFill>
              <a:latin typeface="+mn-ea"/>
              <a:sym typeface="+mn-ea"/>
            </a:endParaRPr>
          </a:p>
        </p:txBody>
      </p:sp>
      <p:sp>
        <p:nvSpPr>
          <p:cNvPr id="104977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建立师生沟通机制，及时反馈与调整指导策略</a:t>
            </a:r>
            <a:endParaRPr altLang="en-US" dirty="0" sz="1200" lang="zh-CN" spc="150">
              <a:solidFill>
                <a:schemeClr val="tx1">
                  <a:lumMod val="65000"/>
                  <a:lumOff val="35000"/>
                </a:schemeClr>
              </a:solidFill>
              <a:latin typeface="+mn-ea"/>
              <a:sym typeface="+mn-ea"/>
            </a:endParaRPr>
          </a:p>
        </p:txBody>
      </p:sp>
      <p:sp>
        <p:nvSpPr>
          <p:cNvPr id="104977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强化学生自我认知，提高自主发展能力与意识</a:t>
            </a:r>
            <a:endParaRPr altLang="en-US" dirty="0" sz="1200" lang="zh-CN" spc="150">
              <a:solidFill>
                <a:schemeClr val="tx1">
                  <a:lumMod val="65000"/>
                  <a:lumOff val="35000"/>
                </a:schemeClr>
              </a:solidFill>
              <a:latin typeface="+mn-ea"/>
              <a:sym typeface="+mn-ea"/>
            </a:endParaRPr>
          </a:p>
        </p:txBody>
      </p:sp>
      <p:sp>
        <p:nvSpPr>
          <p:cNvPr id="104977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制定个性化升学指导计划，结合学生兴趣与职业规划</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22" name="标题 2"/>
          <p:cNvSpPr>
            <a:spLocks noGrp="1"/>
          </p:cNvSpPr>
          <p:nvPr>
            <p:ph type="title" idx="5"/>
          </p:nvPr>
        </p:nvSpPr>
        <p:spPr/>
        <p:txBody>
          <a:bodyPr>
            <a:normAutofit fontScale="93750"/>
          </a:bodyPr>
          <a:p>
            <a:r>
              <a:rPr altLang="en-US" lang="zh-CN"/>
              <a:t>创新教育评价体系</a:t>
            </a:r>
            <a:endParaRPr altLang="en-US" lang="zh-CN"/>
          </a:p>
        </p:txBody>
      </p:sp>
      <p:sp>
        <p:nvSpPr>
          <p:cNvPr id="104982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建立多元评价标准，关注学生的个性发展与特长</a:t>
            </a:r>
            <a:endParaRPr altLang="en-US" dirty="0" sz="1200" lang="zh-CN" spc="150">
              <a:solidFill>
                <a:schemeClr val="tx1">
                  <a:lumMod val="65000"/>
                  <a:lumOff val="35000"/>
                </a:schemeClr>
              </a:solidFill>
              <a:latin typeface="+mn-ea"/>
              <a:sym typeface="+mn-ea"/>
            </a:endParaRPr>
          </a:p>
        </p:txBody>
      </p:sp>
      <p:sp>
        <p:nvSpPr>
          <p:cNvPr id="104982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实施过程性评价，及时反馈学生的学习状况和需求</a:t>
            </a:r>
            <a:endParaRPr altLang="en-US" dirty="0" sz="1200" lang="zh-CN" spc="150">
              <a:solidFill>
                <a:schemeClr val="tx1">
                  <a:lumMod val="65000"/>
                  <a:lumOff val="35000"/>
                </a:schemeClr>
              </a:solidFill>
              <a:latin typeface="+mn-ea"/>
              <a:sym typeface="+mn-ea"/>
            </a:endParaRPr>
          </a:p>
        </p:txBody>
      </p:sp>
      <p:sp>
        <p:nvSpPr>
          <p:cNvPr id="104982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鼓励创新思维和创造力，培养学生的自主学习和解决问题的能力</a:t>
            </a:r>
            <a:endParaRPr altLang="en-US" dirty="0" sz="1200" lang="zh-CN" spc="150">
              <a:solidFill>
                <a:schemeClr val="tx1">
                  <a:lumMod val="65000"/>
                  <a:lumOff val="35000"/>
                </a:schemeClr>
              </a:solidFill>
              <a:latin typeface="+mn-ea"/>
              <a:sym typeface="+mn-ea"/>
            </a:endParaRPr>
          </a:p>
        </p:txBody>
      </p:sp>
      <p:sp>
        <p:nvSpPr>
          <p:cNvPr id="104983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建立学校、家庭、社会共同参与的评价机制，促进教育资源的整合和优化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169" name=""/>
        <p:cNvGrpSpPr/>
        <p:nvPr/>
      </p:nvGrpSpPr>
      <p:grpSpPr>
        <a:xfrm>
          <a:off x="0" y="0"/>
          <a:ext cx="0" cy="0"/>
          <a:chOff x="0" y="0"/>
          <a:chExt cx="0" cy="0"/>
        </a:xfrm>
      </p:grpSpPr>
      <p:sp>
        <p:nvSpPr>
          <p:cNvPr id="1049876" name="标题 1"/>
          <p:cNvSpPr>
            <a:spLocks noGrp="1"/>
          </p:cNvSpPr>
          <p:nvPr>
            <p:ph type="title" idx="2"/>
            <p:custDataLst>
              <p:tags r:id="rId1"/>
            </p:custDataLst>
          </p:nvPr>
        </p:nvSpPr>
        <p:spPr/>
        <p:txBody>
          <a:bodyPr>
            <a:normAutofit fontScale="90000"/>
          </a:bodyPr>
          <a:p>
            <a:r>
              <a:rPr altLang="en-US" lang="zh-CN"/>
              <a:t>升学指导与个性发展平衡的实践案例</a:t>
            </a:r>
            <a:endParaRPr altLang="en-US" lang="zh-CN"/>
          </a:p>
        </p:txBody>
      </p:sp>
      <p:sp>
        <p:nvSpPr>
          <p:cNvPr id="1049878"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48" name="标题 2"/>
          <p:cNvSpPr>
            <a:spLocks noGrp="1"/>
          </p:cNvSpPr>
          <p:nvPr>
            <p:ph type="title" idx="5"/>
          </p:nvPr>
        </p:nvSpPr>
        <p:spPr/>
        <p:txBody>
          <a:bodyPr>
            <a:normAutofit fontScale="93750"/>
          </a:bodyPr>
          <a:p>
            <a:r>
              <a:rPr altLang="en-US" lang="zh-CN"/>
              <a:t>成功案例分析</a:t>
            </a:r>
            <a:endParaRPr altLang="en-US" lang="zh-CN"/>
          </a:p>
        </p:txBody>
      </p:sp>
      <p:sp>
        <p:nvSpPr>
          <p:cNvPr id="1049950" name="Freeform 21"/>
          <p:cNvSpPr>
            <a:spLocks noChangeArrowheads="1"/>
          </p:cNvSpPr>
          <p:nvPr>
            <p:custDataLst>
              <p:tags r:id="rId1"/>
            </p:custDataLst>
          </p:nvPr>
        </p:nvSpPr>
        <p:spPr bwMode="auto">
          <a:xfrm>
            <a:off x="608400" y="1894045"/>
            <a:ext cx="2149867" cy="1823393"/>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952" name="Freeform 22"/>
          <p:cNvSpPr>
            <a:spLocks noChangeArrowheads="1"/>
          </p:cNvSpPr>
          <p:nvPr>
            <p:custDataLst>
              <p:tags r:id="rId2"/>
            </p:custDataLst>
          </p:nvPr>
        </p:nvSpPr>
        <p:spPr bwMode="auto">
          <a:xfrm>
            <a:off x="608400" y="2978074"/>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954" name="Freeform 26"/>
          <p:cNvSpPr>
            <a:spLocks noChangeArrowheads="1"/>
          </p:cNvSpPr>
          <p:nvPr>
            <p:custDataLst>
              <p:tags r:id="rId3"/>
            </p:custDataLst>
          </p:nvPr>
        </p:nvSpPr>
        <p:spPr bwMode="auto">
          <a:xfrm>
            <a:off x="608400" y="2980614"/>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56" name="Freeform 22"/>
          <p:cNvSpPr>
            <a:spLocks noChangeArrowheads="1"/>
          </p:cNvSpPr>
          <p:nvPr>
            <p:custDataLst>
              <p:tags r:id="rId4"/>
            </p:custDataLst>
          </p:nvPr>
        </p:nvSpPr>
        <p:spPr bwMode="auto">
          <a:xfrm>
            <a:off x="608400" y="4067183"/>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958" name="Freeform 27"/>
          <p:cNvSpPr>
            <a:spLocks noChangeArrowheads="1"/>
          </p:cNvSpPr>
          <p:nvPr>
            <p:custDataLst>
              <p:tags r:id="rId5"/>
            </p:custDataLst>
          </p:nvPr>
        </p:nvSpPr>
        <p:spPr bwMode="auto">
          <a:xfrm>
            <a:off x="608400" y="5155656"/>
            <a:ext cx="2149867" cy="739216"/>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60" name="Freeform 26"/>
          <p:cNvSpPr>
            <a:spLocks noChangeArrowheads="1"/>
          </p:cNvSpPr>
          <p:nvPr>
            <p:custDataLst>
              <p:tags r:id="rId6"/>
            </p:custDataLst>
          </p:nvPr>
        </p:nvSpPr>
        <p:spPr bwMode="auto">
          <a:xfrm>
            <a:off x="608400" y="4069723"/>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62" name="正文"/>
          <p:cNvSpPr txBox="1"/>
          <p:nvPr>
            <p:custDataLst>
              <p:tags r:id="rId7"/>
            </p:custDataLst>
          </p:nvPr>
        </p:nvSpPr>
        <p:spPr>
          <a:xfrm>
            <a:off x="2836787" y="180577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案例名称：某中学的升学指导与个性发展计划</a:t>
            </a:r>
            <a:endParaRPr altLang="en-US" sz="1600" lang="zh-CN" spc="150">
              <a:solidFill>
                <a:schemeClr val="tx1">
                  <a:lumMod val="65000"/>
                  <a:lumOff val="35000"/>
                </a:schemeClr>
              </a:solidFill>
              <a:latin typeface="+mn-ea"/>
            </a:endParaRPr>
          </a:p>
        </p:txBody>
      </p:sp>
      <p:sp>
        <p:nvSpPr>
          <p:cNvPr id="1049964" name="正文"/>
          <p:cNvSpPr txBox="1"/>
          <p:nvPr>
            <p:custDataLst>
              <p:tags r:id="rId8"/>
            </p:custDataLst>
          </p:nvPr>
        </p:nvSpPr>
        <p:spPr>
          <a:xfrm>
            <a:off x="2836787" y="2902503"/>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案例简介：该计划旨在帮助学生根据自己的兴趣和特长选择合适的升学方向，同时注重培养学生的综合素质和个性发展。</a:t>
            </a:r>
            <a:endParaRPr altLang="en-US" sz="1600" lang="zh-CN" spc="150">
              <a:solidFill>
                <a:schemeClr val="tx1">
                  <a:lumMod val="65000"/>
                  <a:lumOff val="35000"/>
                </a:schemeClr>
              </a:solidFill>
              <a:latin typeface="+mn-ea"/>
            </a:endParaRPr>
          </a:p>
        </p:txBody>
      </p:sp>
      <p:sp>
        <p:nvSpPr>
          <p:cNvPr id="1049966" name="正文"/>
          <p:cNvSpPr txBox="1"/>
          <p:nvPr>
            <p:custDataLst>
              <p:tags r:id="rId9"/>
            </p:custDataLst>
          </p:nvPr>
        </p:nvSpPr>
        <p:spPr>
          <a:xfrm>
            <a:off x="2836787" y="3999232"/>
            <a:ext cx="8741555" cy="838219"/>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实施措施：学校设立了专门的升学指导中心，为学生提供个性化的升学咨询和规划服务；开设了多样化的课程和活动，以满足不同学生的兴趣和需求。</a:t>
            </a:r>
            <a:endParaRPr altLang="en-US" sz="1600" lang="zh-CN" spc="150">
              <a:solidFill>
                <a:schemeClr val="tx1">
                  <a:lumMod val="65000"/>
                  <a:lumOff val="35000"/>
                </a:schemeClr>
              </a:solidFill>
              <a:latin typeface="+mn-ea"/>
            </a:endParaRPr>
          </a:p>
        </p:txBody>
      </p:sp>
      <p:sp>
        <p:nvSpPr>
          <p:cNvPr id="1049968" name="正文"/>
          <p:cNvSpPr txBox="1"/>
          <p:nvPr>
            <p:custDataLst>
              <p:tags r:id="rId10"/>
            </p:custDataLst>
          </p:nvPr>
        </p:nvSpPr>
        <p:spPr>
          <a:xfrm>
            <a:off x="2836787" y="5095962"/>
            <a:ext cx="8741555" cy="838219"/>
          </a:xfrm>
          <a:prstGeom prst="rect"/>
          <a:noFill/>
        </p:spPr>
        <p:txBody>
          <a:bodyPr anchor="ctr" anchorCtr="0" bIns="46800" lIns="90000" rIns="90000" rtlCol="0" tIns="46800" wrap="square">
            <a:normAutofit fontScale="93750"/>
          </a:bodyPr>
          <a:p>
            <a:pPr>
              <a:lnSpc>
                <a:spcPct val="130000"/>
              </a:lnSpc>
              <a:spcAft>
                <a:spcPts val="1000"/>
              </a:spcAft>
            </a:pPr>
            <a:r>
              <a:rPr altLang="en-US" sz="1600" lang="zh-CN" spc="150">
                <a:solidFill>
                  <a:schemeClr val="tx1">
                    <a:lumMod val="65000"/>
                    <a:lumOff val="35000"/>
                  </a:schemeClr>
                </a:solidFill>
                <a:latin typeface="+mn-ea"/>
              </a:rPr>
              <a:t>成功关键：学校领导的高度重视和支持，专业教师的指导和帮助，以及学生积极参与和反馈。</a:t>
            </a:r>
            <a:endParaRPr altLang="en-US" sz="1600" lang="zh-CN" spc="150">
              <a:solidFill>
                <a:schemeClr val="tx1">
                  <a:lumMod val="65000"/>
                  <a:lumOff val="35000"/>
                </a:schemeClr>
              </a:solidFill>
              <a:latin typeface="+mn-ea"/>
            </a:endParaRPr>
          </a:p>
        </p:txBody>
      </p:sp>
      <p:sp>
        <p:nvSpPr>
          <p:cNvPr id="1049970" name="Freeform 23"/>
          <p:cNvSpPr>
            <a:spLocks noChangeArrowheads="1"/>
          </p:cNvSpPr>
          <p:nvPr>
            <p:custDataLst>
              <p:tags r:id="rId11"/>
            </p:custDataLst>
          </p:nvPr>
        </p:nvSpPr>
        <p:spPr bwMode="auto">
          <a:xfrm>
            <a:off x="608400" y="1871183"/>
            <a:ext cx="2149867" cy="739216"/>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16" name="标题 2"/>
          <p:cNvSpPr>
            <a:spLocks noGrp="1"/>
          </p:cNvSpPr>
          <p:nvPr>
            <p:ph type="title" idx="5"/>
          </p:nvPr>
        </p:nvSpPr>
        <p:spPr/>
        <p:txBody>
          <a:bodyPr>
            <a:normAutofit fontScale="93750"/>
          </a:bodyPr>
          <a:p>
            <a:r>
              <a:rPr altLang="en-US" lang="zh-CN"/>
              <a:t>实践中的挑战与应对</a:t>
            </a:r>
            <a:endParaRPr altLang="en-US" lang="zh-CN"/>
          </a:p>
        </p:txBody>
      </p:sp>
      <p:sp>
        <p:nvSpPr>
          <p:cNvPr id="10500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缺乏有效的实践指导资源</a:t>
            </a:r>
            <a:endParaRPr altLang="en-US" dirty="0" sz="2400" lang="zh-CN">
              <a:latin typeface="+mn-ea"/>
              <a:ea typeface="+mn-ea"/>
            </a:endParaRPr>
          </a:p>
        </p:txBody>
      </p:sp>
      <p:sp>
        <p:nvSpPr>
          <p:cNvPr id="10500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应对策略：加强个性化教育、提供专业指导、创新教育模式</a:t>
            </a:r>
            <a:endParaRPr altLang="en-US" dirty="0" sz="2400" lang="zh-CN">
              <a:latin typeface="+mn-ea"/>
              <a:ea typeface="+mn-ea"/>
            </a:endParaRPr>
          </a:p>
        </p:txBody>
      </p:sp>
      <p:sp>
        <p:nvSpPr>
          <p:cNvPr id="10500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升学压力与个性发展的冲突</a:t>
            </a:r>
            <a:endParaRPr altLang="en-US" dirty="0" sz="2400" lang="zh-CN">
              <a:latin typeface="+mn-ea"/>
              <a:ea typeface="+mn-ea"/>
            </a:endParaRPr>
          </a:p>
        </p:txBody>
      </p:sp>
      <p:sp>
        <p:nvSpPr>
          <p:cNvPr id="10500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传统教育观念的束缚</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86" name="标题 2"/>
          <p:cNvSpPr>
            <a:spLocks noGrp="1"/>
          </p:cNvSpPr>
          <p:nvPr>
            <p:ph type="title" idx="5"/>
          </p:nvPr>
        </p:nvSpPr>
        <p:spPr/>
        <p:txBody>
          <a:bodyPr>
            <a:normAutofit fontScale="93750"/>
          </a:bodyPr>
          <a:p>
            <a:r>
              <a:rPr altLang="en-US" lang="zh-CN"/>
              <a:t>案例的启示与借鉴意义</a:t>
            </a:r>
            <a:endParaRPr altLang="en-US" lang="zh-CN"/>
          </a:p>
        </p:txBody>
      </p:sp>
      <p:sp>
        <p:nvSpPr>
          <p:cNvPr id="105008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借鉴意义：学校和家庭应该关注学生的个性化需求，提供多元化的教育资源和机会</a:t>
            </a:r>
            <a:endParaRPr altLang="zh-CN" dirty="0" lang="en-US">
              <a:solidFill>
                <a:schemeClr val="dk1">
                  <a:lumMod val="80000"/>
                  <a:lumOff val="20000"/>
                </a:schemeClr>
              </a:solidFill>
              <a:latin typeface="+mn-ea"/>
              <a:sym typeface="+mn-ea"/>
            </a:endParaRPr>
          </a:p>
        </p:txBody>
      </p:sp>
      <p:sp>
        <p:nvSpPr>
          <p:cNvPr id="105009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升学指导与个性发展平衡的实践案例</a:t>
            </a:r>
            <a:endParaRPr altLang="en-US" dirty="0" sz="1600" lang="zh-CN">
              <a:solidFill>
                <a:schemeClr val="dk1">
                  <a:lumMod val="80000"/>
                  <a:lumOff val="20000"/>
                </a:schemeClr>
              </a:solidFill>
              <a:latin typeface="+mn-ea"/>
              <a:sym typeface="+mn-ea"/>
            </a:endParaRPr>
          </a:p>
        </p:txBody>
      </p:sp>
      <p:sp>
        <p:nvSpPr>
          <p:cNvPr id="105010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案例的启示：注重学生的兴趣和特长，提供个性化的指导和支持</a:t>
            </a:r>
            <a:endParaRPr altLang="en-US" dirty="0" sz="1600" lang="zh-CN">
              <a:solidFill>
                <a:schemeClr val="dk1">
                  <a:lumMod val="80000"/>
                  <a:lumOff val="20000"/>
                </a:schemeClr>
              </a:solidFill>
              <a:latin typeface="+mn-ea"/>
              <a:sym typeface="+mn-ea"/>
            </a:endParaRPr>
          </a:p>
        </p:txBody>
      </p:sp>
      <p:sp>
        <p:nvSpPr>
          <p:cNvPr id="105011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实际应用：结合具体案例，探讨如何平衡升学指导和个性发展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201" name=""/>
        <p:cNvGrpSpPr/>
        <p:nvPr/>
      </p:nvGrpSpPr>
      <p:grpSpPr>
        <a:xfrm>
          <a:off x="0" y="0"/>
          <a:ext cx="0" cy="0"/>
          <a:chOff x="0" y="0"/>
          <a:chExt cx="0" cy="0"/>
        </a:xfrm>
      </p:grpSpPr>
      <p:sp>
        <p:nvSpPr>
          <p:cNvPr id="1050164" name="标题 1"/>
          <p:cNvSpPr>
            <a:spLocks noGrp="1"/>
          </p:cNvSpPr>
          <p:nvPr>
            <p:ph type="title" idx="2"/>
            <p:custDataLst>
              <p:tags r:id="rId1"/>
            </p:custDataLst>
          </p:nvPr>
        </p:nvSpPr>
        <p:spPr/>
        <p:txBody>
          <a:bodyPr/>
          <a:p>
            <a:r>
              <a:rPr altLang="en-US" lang="zh-CN"/>
              <a:t>未来展望与建议</a:t>
            </a:r>
            <a:endParaRPr altLang="en-US" lang="zh-CN"/>
          </a:p>
        </p:txBody>
      </p:sp>
      <p:sp>
        <p:nvSpPr>
          <p:cNvPr id="105016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36" name="标题 2"/>
          <p:cNvSpPr>
            <a:spLocks noGrp="1"/>
          </p:cNvSpPr>
          <p:nvPr>
            <p:ph type="title" idx="5"/>
          </p:nvPr>
        </p:nvSpPr>
        <p:spPr/>
        <p:txBody>
          <a:bodyPr>
            <a:normAutofit fontScale="93750"/>
          </a:bodyPr>
          <a:p>
            <a:r>
              <a:rPr altLang="en-US" lang="zh-CN"/>
              <a:t>教育改革的方向与趋势</a:t>
            </a:r>
            <a:endParaRPr altLang="en-US" lang="zh-CN"/>
          </a:p>
        </p:txBody>
      </p:sp>
      <p:sp>
        <p:nvSpPr>
          <p:cNvPr id="105023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注重个性发展：尊重学生的兴趣和特长，提供多样化的教育资源和课程选择</a:t>
            </a:r>
            <a:endParaRPr altLang="en-US" dirty="0" sz="1200" lang="zh-CN" spc="150">
              <a:solidFill>
                <a:schemeClr val="tx1">
                  <a:lumMod val="85000"/>
                  <a:lumOff val="15000"/>
                </a:schemeClr>
              </a:solidFill>
              <a:latin typeface="+mn-ea"/>
              <a:sym typeface="+mn-ea"/>
            </a:endParaRPr>
          </a:p>
        </p:txBody>
      </p:sp>
      <p:sp>
        <p:nvSpPr>
          <p:cNvPr id="105024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强化职业教育：加强职业教育与产业界的合作，提高学生的就业竞争力</a:t>
            </a:r>
            <a:endParaRPr altLang="en-US" dirty="0" sz="1200" lang="zh-CN" spc="150">
              <a:solidFill>
                <a:schemeClr val="tx1">
                  <a:lumMod val="85000"/>
                  <a:lumOff val="15000"/>
                </a:schemeClr>
              </a:solidFill>
              <a:latin typeface="+mn-ea"/>
              <a:sym typeface="+mn-ea"/>
            </a:endParaRPr>
          </a:p>
        </p:txBody>
      </p:sp>
      <p:sp>
        <p:nvSpPr>
          <p:cNvPr id="105024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推进数字化教育：利用信息技术手段改进教学方式，提高教育质量和效率</a:t>
            </a:r>
            <a:endParaRPr altLang="en-US" dirty="0" sz="1200" lang="zh-CN" spc="150">
              <a:solidFill>
                <a:schemeClr val="tx1">
                  <a:lumMod val="85000"/>
                  <a:lumOff val="15000"/>
                </a:schemeClr>
              </a:solidFill>
              <a:latin typeface="+mn-ea"/>
              <a:sym typeface="+mn-ea"/>
            </a:endParaRPr>
          </a:p>
        </p:txBody>
      </p:sp>
      <p:sp>
        <p:nvSpPr>
          <p:cNvPr id="105025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培养创新能力：鼓励学生自主探究和创新，培养具有创新精神和创造能力的人才</a:t>
            </a:r>
            <a:endParaRPr altLang="en-US" dirty="0" sz="1200" lang="zh-CN" spc="150">
              <a:solidFill>
                <a:schemeClr val="tx1">
                  <a:lumMod val="85000"/>
                  <a:lumOff val="15000"/>
                </a:schemeClr>
              </a:solidFill>
              <a:latin typeface="+mn-ea"/>
              <a:sym typeface="+mn-ea"/>
            </a:endParaRPr>
          </a:p>
        </p:txBody>
      </p:sp>
      <p:sp>
        <p:nvSpPr>
          <p:cNvPr id="105025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06" name="标题 2"/>
          <p:cNvSpPr>
            <a:spLocks noGrp="1"/>
          </p:cNvSpPr>
          <p:nvPr>
            <p:ph type="title" idx="5"/>
          </p:nvPr>
        </p:nvSpPr>
        <p:spPr/>
        <p:txBody>
          <a:bodyPr>
            <a:normAutofit fontScale="93750"/>
          </a:bodyPr>
          <a:p>
            <a:r>
              <a:rPr altLang="en-US" lang="zh-CN"/>
              <a:t>平衡升学指导与个性发展的长远意义</a:t>
            </a:r>
            <a:endParaRPr altLang="en-US" lang="zh-CN"/>
          </a:p>
        </p:txBody>
      </p:sp>
      <p:sp>
        <p:nvSpPr>
          <p:cNvPr id="105030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1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培养全面发展的人才：平衡升学指导与个性发展能够促进学生全面发展，提高综合素质。</a:t>
            </a:r>
            <a:endParaRPr altLang="en-US" dirty="0" sz="2000" lang="zh-CN" spc="200">
              <a:solidFill>
                <a:schemeClr val="tx1">
                  <a:lumMod val="85000"/>
                  <a:lumOff val="15000"/>
                </a:schemeClr>
              </a:solidFill>
              <a:latin typeface="+mn-ea"/>
              <a:sym typeface="+mn-ea"/>
            </a:endParaRPr>
          </a:p>
        </p:txBody>
      </p:sp>
      <p:sp>
        <p:nvSpPr>
          <p:cNvPr id="105031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增强适应能力：通过平衡升学指导与个性发展，学生可以更好地适应未来的学习和生活环境。</a:t>
            </a:r>
            <a:endParaRPr altLang="en-US" dirty="0" sz="2000" lang="zh-CN" spc="200">
              <a:solidFill>
                <a:schemeClr val="tx1">
                  <a:lumMod val="85000"/>
                  <a:lumOff val="15000"/>
                </a:schemeClr>
              </a:solidFill>
              <a:latin typeface="+mn-ea"/>
              <a:sym typeface="+mn-ea"/>
            </a:endParaRPr>
          </a:p>
        </p:txBody>
      </p:sp>
      <p:sp>
        <p:nvSpPr>
          <p:cNvPr id="105032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24"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促进教育公平：平衡升学指导与个性发展有助于实现教育公平，让每个学生都能够得到适合自己的教育资源。</a:t>
            </a:r>
            <a:endParaRPr altLang="en-US" dirty="0" sz="2000" lang="zh-CN" spc="200">
              <a:solidFill>
                <a:schemeClr val="tx1">
                  <a:lumMod val="85000"/>
                  <a:lumOff val="15000"/>
                </a:schemeClr>
              </a:solidFill>
              <a:latin typeface="+mn-ea"/>
              <a:sym typeface="+mn-ea"/>
            </a:endParaRPr>
          </a:p>
        </p:txBody>
      </p:sp>
      <p:sp>
        <p:nvSpPr>
          <p:cNvPr id="105032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30"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推动社会进步：平衡升学指导与个性发展有助于培养更多具有创新精神和实践能力的人才，推动社会进步。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76" name="标题 2"/>
          <p:cNvSpPr>
            <a:spLocks noGrp="1"/>
          </p:cNvSpPr>
          <p:nvPr>
            <p:ph type="title" idx="5"/>
          </p:nvPr>
        </p:nvSpPr>
        <p:spPr/>
        <p:txBody>
          <a:bodyPr>
            <a:normAutofit fontScale="93750"/>
          </a:bodyPr>
          <a:p>
            <a:r>
              <a:rPr altLang="en-US" lang="zh-CN"/>
              <a:t>对教育政策制定的建议</a:t>
            </a:r>
            <a:endParaRPr altLang="en-US" lang="zh-CN"/>
          </a:p>
        </p:txBody>
      </p:sp>
      <p:sp>
        <p:nvSpPr>
          <p:cNvPr id="105037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鼓励学校提供多元化的课程，满足学生的个性化需求。</a:t>
            </a:r>
            <a:endParaRPr altLang="en-US" dirty="0" sz="2000" lang="zh-CN" spc="150">
              <a:solidFill>
                <a:schemeClr val="tx1">
                  <a:lumMod val="85000"/>
                  <a:lumOff val="15000"/>
                </a:schemeClr>
              </a:solidFill>
              <a:latin typeface="+mn-ea"/>
              <a:sym typeface="+mn-ea"/>
            </a:endParaRPr>
          </a:p>
        </p:txBody>
      </p:sp>
      <p:sp>
        <p:nvSpPr>
          <p:cNvPr id="105038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制定政策鼓励学生参与社会实践和志愿者活动，培养其综合素质。</a:t>
            </a:r>
            <a:endParaRPr altLang="en-US" dirty="0" sz="2000" lang="zh-CN" spc="150">
              <a:solidFill>
                <a:schemeClr val="tx1">
                  <a:lumMod val="85000"/>
                  <a:lumOff val="15000"/>
                </a:schemeClr>
              </a:solidFill>
              <a:latin typeface="+mn-ea"/>
              <a:sym typeface="+mn-ea"/>
            </a:endParaRPr>
          </a:p>
        </p:txBody>
      </p:sp>
      <p:sp>
        <p:nvSpPr>
          <p:cNvPr id="105039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加强对学生的职业规划指导，帮助他们了解不同职业的发展前景。</a:t>
            </a:r>
            <a:endParaRPr altLang="en-US" dirty="0" sz="2000" lang="zh-CN" spc="150">
              <a:solidFill>
                <a:schemeClr val="tx1">
                  <a:lumMod val="85000"/>
                  <a:lumOff val="15000"/>
                </a:schemeClr>
              </a:solidFill>
              <a:latin typeface="+mn-ea"/>
              <a:sym typeface="+mn-ea"/>
            </a:endParaRPr>
          </a:p>
        </p:txBody>
      </p:sp>
      <p:sp>
        <p:nvSpPr>
          <p:cNvPr id="105039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制定政策鼓励企业与学校合作，为学生提供实习和就业机会。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46" name="标题 2"/>
          <p:cNvSpPr>
            <a:spLocks noGrp="1"/>
          </p:cNvSpPr>
          <p:nvPr>
            <p:ph type="title" idx="5"/>
          </p:nvPr>
        </p:nvSpPr>
        <p:spPr/>
        <p:txBody>
          <a:bodyPr>
            <a:normAutofit fontScale="93750"/>
          </a:bodyPr>
          <a:p>
            <a:r>
              <a:rPr altLang="en-US" lang="zh-CN"/>
              <a:t>培养具备创新精神的人才</a:t>
            </a:r>
            <a:endParaRPr altLang="en-US" lang="zh-CN"/>
          </a:p>
        </p:txBody>
      </p:sp>
      <p:sp>
        <p:nvSpPr>
          <p:cNvPr id="10504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2" name="TextBox 2"/>
          <p:cNvSpPr txBox="1"/>
          <p:nvPr>
            <p:custDataLst>
              <p:tags r:id="rId3"/>
            </p:custDataLst>
          </p:nvPr>
        </p:nvSpPr>
        <p:spPr>
          <a:xfrm>
            <a:off x="763381"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重视创新教育：学校应注重培养学生的创新思维和创新能力，鼓励学生在学习中尝试新方法、新思路。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实践与理论结合：鼓励学生参与实践活动，将所学知识运用到实际中，增强实践能力。</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6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培养批判性思维：引导学生学会批判性思考，不盲目接受已有观念，敢于挑战权威。</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跨学科学习：鼓励学生涉猎不同领域的知识，拓宽视野，激发创新灵感。</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tx2"/>
            </a:gs>
          </a:gsLst>
          <a:lin ang="2700000" scaled="0"/>
        </a:gradFill>
        <a:effectLst/>
      </p:bgPr>
    </p:bg>
    <p:spTree>
      <p:nvGrpSpPr>
        <p:cNvPr id="241" name=""/>
        <p:cNvGrpSpPr/>
        <p:nvPr/>
      </p:nvGrpSpPr>
      <p:grpSpPr>
        <a:xfrm>
          <a:off x="0" y="0"/>
          <a:ext cx="0" cy="0"/>
          <a:chOff x="0" y="0"/>
          <a:chExt cx="0" cy="0"/>
        </a:xfrm>
      </p:grpSpPr>
      <p:sp>
        <p:nvSpPr>
          <p:cNvPr id="1050516" name="标题 1"/>
          <p:cNvSpPr>
            <a:spLocks noGrp="1"/>
          </p:cNvSpPr>
          <p:nvPr>
            <p:ph type="title" idx="2"/>
            <p:custDataLst>
              <p:tags r:id="rId1"/>
            </p:custDataLst>
          </p:nvPr>
        </p:nvSpPr>
        <p:spPr/>
        <p:txBody>
          <a:bodyPr>
            <a:normAutofit fontScale="98214"/>
          </a:bodyPr>
          <a:p>
            <a:r>
              <a:rPr altLang="en-US" lang="zh-CN"/>
              <a:t>THANK YOU</a:t>
            </a:r>
            <a:endParaRPr altLang="en-US" lang="zh-CN"/>
          </a:p>
        </p:txBody>
      </p:sp>
      <p:sp>
        <p:nvSpPr>
          <p:cNvPr id="1050518"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BEAUTIFY_FLAG" val="#wm#"/>
  <p:tag name="KSO_WM_UNIT_TYPE" val="i"/>
  <p:tag name="KSO_WM_UNIT_INDEX" val="13"/>
</p:tagLst>
</file>

<file path=ppt/tags/tag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UNIT_ISCONTENTSTITLE" val="0"/>
  <p:tag name="KSO_WM_UNIT_ISNUMDGMTITLE" val="0"/>
  <p:tag name="KSO_WM_UNIT_PRESET_TEXT" val=" 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5.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23.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 name="KSO_WM_UNIT_CONTENT_GROUP_TYPE" val="titlestyle"/>
</p:tagLst>
</file>

<file path=ppt/tags/tag24.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 name="KSO_WM_UNIT_CONTENT_GROUP_TYPE" val="titlestyle"/>
</p:tagLst>
</file>

<file path=ppt/tags/tag2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 name="KSO_WM_UNIT_CONTENT_GROUP_TYPE" val="titlestyle"/>
</p:tagLst>
</file>

<file path=ppt/tags/tag2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7.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8.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BEAUTIFY_FLAG" val="#wm#"/>
  <p:tag name="KSO_WM_UNIT_TYPE" val="i"/>
  <p:tag name="KSO_WM_UNIT_INDEX" val="13"/>
</p:tagLst>
</file>

<file path=ppt/tags/tag4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4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4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4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BEAUTIFY_FLAG" val="#wm#"/>
  <p:tag name="KSO_WM_UNIT_TYPE" val="i"/>
  <p:tag name="KSO_WM_UNIT_INDEX" val="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BEAUTIFY_FLAG" val="#wm#"/>
  <p:tag name="KSO_WM_UNIT_TYPE" val="i"/>
  <p:tag name="KSO_WM_UNIT_INDEX" val="9"/>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3.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4.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5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6.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BEAUTIFY_FLAG" val="#wm#"/>
  <p:tag name="KSO_WM_UNIT_TYPE" val="i"/>
  <p:tag name="KSO_WM_UNIT_INDEX" val="5"/>
</p:tagLst>
</file>

<file path=ppt/tags/tag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6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BEAUTIFY_FLAG" val="#wm#"/>
  <p:tag name="KSO_WM_UNIT_TYPE" val="i"/>
  <p:tag name="KSO_WM_UNIT_INDEX" val="5"/>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78.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7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BEAUTIFY_FLAG" val="#wm#"/>
  <p:tag name="KSO_WM_UNIT_TYPE" val="i"/>
  <p:tag name="KSO_WM_UNIT_INDEX" val="5"/>
</p:tagLst>
</file>

<file path=ppt/tags/tag8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8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BEAUTIFY_FLAG" val="#wm#"/>
  <p:tag name="KSO_WM_UNIT_TYPE" val="i"/>
  <p:tag name="KSO_WM_UNIT_INDEX" val="5"/>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105.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9.xml><?xml version="1.0" encoding="utf-8"?>
<p:tagLst xmlns:p="http://schemas.openxmlformats.org/presentationml/2006/main">
  <p:tag name="KSO_WM_BEAUTIFY_FLAG" val="#wm#"/>
  <p:tag name="KSO_WM_UNIT_FILL_FORE_SCHEMECOLOR_INDEX_BRIGHTNESS" val="0"/>
  <p:tag name="KSO_WM_UNIT_FILL_FORE_SCHEMECOLOR_INDEX" val="8"/>
  <p:tag name="KSO_WM_UNIT_FILL_TYPE" val="1"/>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2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2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122.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8.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29.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1.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CONTENT_GROUP_TYPE" val="titlestyle"/>
  <p:tag name="KSO_WM_UNIT_TYPE" val="i"/>
  <p:tag name="KSO_WM_UNIT_INDEX" val="5"/>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11"/>
</p:tagLst>
</file>

<file path=ppt/tags/tag13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11"/>
  <p:tag name="KSO_WM_TEMPLATE_THUMBS_INDEX" val="1、9"/>
</p:tagLst>
</file>

<file path=ppt/tags/tag13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1*b*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 WPS,a click to unlimited possibilities"/>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1*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文档标题"/>
</p:tagLst>
</file>

<file path=ppt/tags/tag14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1_1*f*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汇报人：WPS"/>
</p:tagLst>
</file>

<file path=ppt/tags/tag141.xml><?xml version="1.0" encoding="utf-8"?>
<p:tagLst xmlns:p="http://schemas.openxmlformats.org/presentationml/2006/main">
  <p:tag name="KSO_WM_SLIDE_ID" val="custom20230311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11"/>
  <p:tag name="KSO_WM_SLIDE_LAYOUT" val="a_b_f"/>
  <p:tag name="KSO_WM_SLIDE_LAYOUT_CNT" val="1_1_1"/>
  <p:tag name="KSO_WM_TEMPLATE_THUMBS_INDEX" val="1、9"/>
  <p:tag name="KSO_WM_SLIDE_CONTENT_AREA" val="{&quot;left&quot;:&quot;312.85&quot;,&quot;top&quot;:&quot;117.3&quot;,&quot;width&quot;:&quot;619.95&quot;,&quot;height&quot;:&quot;244.5&quot;}"/>
</p:tagLst>
</file>

<file path=ppt/tags/tag14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5*b*1"/>
  <p:tag name="KSO_WM_TEMPLATE_CATEGORY" val="custom"/>
  <p:tag name="KSO_WM_TEMPLATE_INDEX" val="20230311"/>
  <p:tag name="KSO_WM_UNIT_LAYERLEVEL" val="1"/>
  <p:tag name="KSO_WM_TAG_VERSION" val="1.0"/>
  <p:tag name="KSO_WM_BEAUTIFY_FLAG" val="#wm#"/>
  <p:tag name="KSO_WM_DIAGRAM_GROUP_CODE" val="l1-1"/>
  <p:tag name="KSO_WM_UNIT_PRESET_TEXT" val="contents"/>
</p:tagLst>
</file>

<file path=ppt/tags/tag143.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5*a*1"/>
  <p:tag name="KSO_WM_TEMPLATE_CATEGORY" val="custom"/>
  <p:tag name="KSO_WM_TEMPLATE_INDEX" val="20230311"/>
  <p:tag name="KSO_WM_UNIT_LAYERLEVEL" val="1"/>
  <p:tag name="KSO_WM_TAG_VERSION" val="1.0"/>
  <p:tag name="KSO_WM_BEAUTIFY_FLAG" val="#wm#"/>
  <p:tag name="KSO_WM_DIAGRAM_GROUP_CODE" val="l1-1"/>
  <p:tag name="KSO_WM_UNIT_PRESET_TEXT" val="目录"/>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11_5*l_h_i*1_1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1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11_5*l_h_i*1_2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2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11_5*l_h_i*1_3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3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11_5*l_h_i*1_4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4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311_5*l_h_i*1_5_1"/>
  <p:tag name="KSO_WM_TEMPLATE_CATEGORY" val="custom"/>
  <p:tag name="KSO_WM_TEMPLATE_INDEX" val="20230311"/>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38.6035433070866,&quot;width&quot;:396.61417322834666}"/>
  <p:tag name="KSO_WM_DIAGRAM_COLOR_MATCH_VALUE" val="{&quot;shape&quot;:{&quot;fill&quot;:{&quot;gradient&quot;:[{&quot;brightness&quot;:0.4000000059604645,&quot;colorType&quot;:1,&quot;foreColorIndex&quot;:5,&quot;pos&quot;:0,&quot;transparency&quot;:0.20000000298023224},{&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11"/>
  <p:tag name="KSO_WM_UNIT_LAYERLEVEL" val="1_1_1"/>
  <p:tag name="KSO_WM_TAG_VERSION" val="1.0"/>
  <p:tag name="KSO_WM_BEAUTIFY_FLAG" val="#wm#"/>
  <p:tag name="KSO_WM_DIAGRAM_GROUP_CODE" val="l1-1"/>
  <p:tag name="KSO_WM_UNIT_VALUE" val="27"/>
  <p:tag name="KSO_WM_UNIT_TYPE" val="l_h_a"/>
  <p:tag name="KSO_WM_UNIT_ID" val="custom20230311_5*l_h_a*1_5_1"/>
  <p:tag name="KSO_WM_DIAGRAM_VERSION" val="3"/>
  <p:tag name="KSO_WM_UNIT_PRESET_TEXT" val="单击添加目录标题"/>
  <p:tag name="KSO_WM_DIAGRAM_MAX_ITEMCNT" val="6"/>
  <p:tag name="KSO_WM_DIAGRAM_MIN_ITEMCNT" val="2"/>
  <p:tag name="KSO_WM_DIAGRAM_VIRTUALLY_FRAME" val="{&quot;height&quot;:438.6035433070866,&quot;width&quot;:396.614173228346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SLIDE_ID" val="custom20230311_5"/>
  <p:tag name="KSO_WM_TEMPLATE_SUBCATEGORY" val="29"/>
  <p:tag name="KSO_WM_TEMPLATE_MASTER_TYPE" val="0"/>
  <p:tag name="KSO_WM_TEMPLATE_COLOR_TYPE" val="0"/>
  <p:tag name="KSO_WM_SLIDE_ITEM_CNT" val="5"/>
  <p:tag name="KSO_WM_SLIDE_INDEX" val="5"/>
  <p:tag name="KSO_WM_DIAGRAM_GROUP_CODE" val="l1-1"/>
  <p:tag name="KSO_WM_SLIDE_DIAGTYPE" val="l"/>
  <p:tag name="KSO_WM_TAG_VERSION" val="1.0"/>
  <p:tag name="KSO_WM_BEAUTIFY_FLAG" val="#wm#"/>
  <p:tag name="KSO_WM_TEMPLATE_CATEGORY" val="custom"/>
  <p:tag name="KSO_WM_TEMPLATE_INDEX" val="20230311"/>
  <p:tag name="KSO_WM_SLIDE_LAYOUT" val="a_b_l"/>
  <p:tag name="KSO_WM_SLIDE_LAYOUT_CNT" val="1_1_1"/>
  <p:tag name="KSO_WM_SLIDE_TYPE" val="contents"/>
  <p:tag name="KSO_WM_SLIDE_SUBTYPE" val="diag"/>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ONE"/>
</p:tagLst>
</file>

<file path=ppt/tags/tag157.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TWO"/>
</p:tagLst>
</file>

<file path=ppt/tags/tag200.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THREE"/>
</p:tagLst>
</file>

<file path=ppt/tags/tag233.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29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FOUR"/>
</p:tagLst>
</file>

<file path=ppt/tags/tag293.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7*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添加章节标题"/>
</p:tagLst>
</file>

<file path=ppt/tags/tag3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1_7*e*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PART FIVE"/>
</p:tagLst>
</file>

<file path=ppt/tags/tag335.xml><?xml version="1.0" encoding="utf-8"?>
<p:tagLst xmlns:p="http://schemas.openxmlformats.org/presentationml/2006/main">
  <p:tag name="KSO_WM_SLIDE_ID" val="custom2023031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11"/>
  <p:tag name="KSO_WM_SLIDE_LAYOUT" val="a_e"/>
  <p:tag name="KSO_WM_SLIDE_LAYOUT_CNT" val="1_1"/>
  <p:tag name="KSO_WM_SLIDE_TYPE" val="sectionTitle"/>
  <p:tag name="KSO_WM_SLIDE_SUBTYPE" val="pureTxt"/>
  <p:tag name="KSO_WM_SLIDE_CONTENT_AREA" val="{&quot;left&quot;:&quot;379.35&quot;,&quot;top&quot;:&quot;120.4&quot;,&quot;width&quot;:&quot;569.05&quot;,&quot;height&quot;:&quot;244.5&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9*a*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THANK YOU"/>
</p:tagLst>
</file>

<file path=ppt/tags/tag38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1_9*f*1"/>
  <p:tag name="KSO_WM_TEMPLATE_CATEGORY" val="custom"/>
  <p:tag name="KSO_WM_TEMPLATE_INDEX" val="20230311"/>
  <p:tag name="KSO_WM_UNIT_LAYERLEVEL" val="1"/>
  <p:tag name="KSO_WM_TAG_VERSION" val="1.0"/>
  <p:tag name="KSO_WM_BEAUTIFY_FLAG" val="#wm#"/>
  <p:tag name="KSO_WM_UNIT_CONTENT_GROUP_TYPE" val="contentchip"/>
  <p:tag name="KSO_WM_UNIT_PRESET_TEXT" val="汇报人：WPS"/>
</p:tagLst>
</file>

<file path=ppt/tags/tag386.xml><?xml version="1.0" encoding="utf-8"?>
<p:tagLst xmlns:p="http://schemas.openxmlformats.org/presentationml/2006/main">
  <p:tag name="KSO_WM_SLIDE_ID" val="custom2023031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11"/>
  <p:tag name="KSO_WM_SLIDE_LAYOUT" val="a_f"/>
  <p:tag name="KSO_WM_SLIDE_LAYOUT_CNT" val="1_1"/>
  <p:tag name="KSO_WM_SLIDE_TYPE" val="endPage"/>
  <p:tag name="KSO_WM_SLIDE_SUBTYPE" val="pureTxt"/>
  <p:tag name="KSO_WM_SLIDE_CONTENT_AREA" val="{&quot;left&quot;:&quot;47.50008&quot;,&quot;top&quot;:&quot;152.4&quot;,&quot;width&quot;:&quot;612.5&quot;,&quot;height&quot;:&quot;244.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01">
      <a:dk1>
        <a:srgbClr val="000000"/>
      </a:dk1>
      <a:lt1>
        <a:srgbClr val="FFFFFF"/>
      </a:lt1>
      <a:dk2>
        <a:srgbClr val="260C60"/>
      </a:dk2>
      <a:lt2>
        <a:srgbClr val="D7E3FA"/>
      </a:lt2>
      <a:accent1>
        <a:srgbClr val="6124E5"/>
      </a:accent1>
      <a:accent2>
        <a:srgbClr val="4E4DE7"/>
      </a:accent2>
      <a:accent3>
        <a:srgbClr val="3A76E9"/>
      </a:accent3>
      <a:accent4>
        <a:srgbClr val="279EEA"/>
      </a:accent4>
      <a:accent5>
        <a:srgbClr val="13C7EC"/>
      </a:accent5>
      <a:accent6>
        <a:srgbClr val="36D8D4"/>
      </a:accent6>
      <a:hlink>
        <a:srgbClr val="0563C1"/>
      </a:hlink>
      <a:folHlink>
        <a:srgbClr val="954F72"/>
      </a:folHlink>
    </a:clrScheme>
    <a:fontScheme name="自定义 89">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2023-12-31T18:07:55Z</dcterms:created>
  <dcterms:modified xsi:type="dcterms:W3CDTF">2023-12-31T18:07:55Z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8ec859f606a74331936934674840f915_21</vt:lpwstr>
  </property>
</Properties>
</file>